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81" r:id="rId2"/>
    <p:sldId id="289" r:id="rId3"/>
    <p:sldId id="290" r:id="rId4"/>
    <p:sldId id="291" r:id="rId5"/>
    <p:sldId id="292" r:id="rId6"/>
    <p:sldId id="293" r:id="rId7"/>
    <p:sldId id="294" r:id="rId8"/>
    <p:sldId id="29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3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768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2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1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1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08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35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5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2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"/>
          <p:cNvSpPr>
            <a:spLocks noChangeArrowheads="1"/>
          </p:cNvSpPr>
          <p:nvPr/>
        </p:nvSpPr>
        <p:spPr bwMode="auto">
          <a:xfrm>
            <a:off x="1124847" y="5716559"/>
            <a:ext cx="4425591" cy="4390545"/>
          </a:xfrm>
          <a:custGeom>
            <a:avLst/>
            <a:gdLst>
              <a:gd name="T0" fmla="*/ 3558 w 3900"/>
              <a:gd name="T1" fmla="*/ 3612 h 3867"/>
              <a:gd name="T2" fmla="*/ 3558 w 3900"/>
              <a:gd name="T3" fmla="*/ 3612 h 3867"/>
              <a:gd name="T4" fmla="*/ 404 w 3900"/>
              <a:gd name="T5" fmla="*/ 3850 h 3867"/>
              <a:gd name="T6" fmla="*/ 0 w 3900"/>
              <a:gd name="T7" fmla="*/ 3477 h 3867"/>
              <a:gd name="T8" fmla="*/ 0 w 3900"/>
              <a:gd name="T9" fmla="*/ 388 h 3867"/>
              <a:gd name="T10" fmla="*/ 404 w 3900"/>
              <a:gd name="T11" fmla="*/ 16 h 3867"/>
              <a:gd name="T12" fmla="*/ 3558 w 3900"/>
              <a:gd name="T13" fmla="*/ 253 h 3867"/>
              <a:gd name="T14" fmla="*/ 3899 w 3900"/>
              <a:gd name="T15" fmla="*/ 618 h 3867"/>
              <a:gd name="T16" fmla="*/ 3899 w 3900"/>
              <a:gd name="T17" fmla="*/ 3240 h 3867"/>
              <a:gd name="T18" fmla="*/ 3558 w 3900"/>
              <a:gd name="T19" fmla="*/ 3612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0" h="3867">
                <a:moveTo>
                  <a:pt x="3558" y="3612"/>
                </a:moveTo>
                <a:lnTo>
                  <a:pt x="3558" y="3612"/>
                </a:lnTo>
                <a:cubicBezTo>
                  <a:pt x="404" y="3850"/>
                  <a:pt x="404" y="3850"/>
                  <a:pt x="404" y="3850"/>
                </a:cubicBezTo>
                <a:cubicBezTo>
                  <a:pt x="182" y="3866"/>
                  <a:pt x="0" y="3699"/>
                  <a:pt x="0" y="3477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166"/>
                  <a:pt x="182" y="0"/>
                  <a:pt x="404" y="16"/>
                </a:cubicBezTo>
                <a:cubicBezTo>
                  <a:pt x="3558" y="253"/>
                  <a:pt x="3558" y="253"/>
                  <a:pt x="3558" y="253"/>
                </a:cubicBezTo>
                <a:cubicBezTo>
                  <a:pt x="3748" y="269"/>
                  <a:pt x="3899" y="428"/>
                  <a:pt x="3899" y="618"/>
                </a:cubicBezTo>
                <a:cubicBezTo>
                  <a:pt x="3899" y="3240"/>
                  <a:pt x="3899" y="3240"/>
                  <a:pt x="3899" y="3240"/>
                </a:cubicBezTo>
                <a:cubicBezTo>
                  <a:pt x="3899" y="3438"/>
                  <a:pt x="3748" y="3596"/>
                  <a:pt x="3558" y="3612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2"/>
          <p:cNvSpPr>
            <a:spLocks noChangeArrowheads="1"/>
          </p:cNvSpPr>
          <p:nvPr/>
        </p:nvSpPr>
        <p:spPr bwMode="auto">
          <a:xfrm>
            <a:off x="5550438" y="6487534"/>
            <a:ext cx="4425591" cy="4390545"/>
          </a:xfrm>
          <a:custGeom>
            <a:avLst/>
            <a:gdLst>
              <a:gd name="T0" fmla="*/ 348 w 3900"/>
              <a:gd name="T1" fmla="*/ 254 h 3867"/>
              <a:gd name="T2" fmla="*/ 348 w 3900"/>
              <a:gd name="T3" fmla="*/ 254 h 3867"/>
              <a:gd name="T4" fmla="*/ 3502 w 3900"/>
              <a:gd name="T5" fmla="*/ 16 h 3867"/>
              <a:gd name="T6" fmla="*/ 3899 w 3900"/>
              <a:gd name="T7" fmla="*/ 387 h 3867"/>
              <a:gd name="T8" fmla="*/ 3899 w 3900"/>
              <a:gd name="T9" fmla="*/ 3478 h 3867"/>
              <a:gd name="T10" fmla="*/ 3502 w 3900"/>
              <a:gd name="T11" fmla="*/ 3850 h 3867"/>
              <a:gd name="T12" fmla="*/ 348 w 3900"/>
              <a:gd name="T13" fmla="*/ 3613 h 3867"/>
              <a:gd name="T14" fmla="*/ 0 w 3900"/>
              <a:gd name="T15" fmla="*/ 3240 h 3867"/>
              <a:gd name="T16" fmla="*/ 0 w 3900"/>
              <a:gd name="T17" fmla="*/ 625 h 3867"/>
              <a:gd name="T18" fmla="*/ 348 w 3900"/>
              <a:gd name="T19" fmla="*/ 254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0" h="3867">
                <a:moveTo>
                  <a:pt x="348" y="254"/>
                </a:moveTo>
                <a:lnTo>
                  <a:pt x="348" y="254"/>
                </a:lnTo>
                <a:cubicBezTo>
                  <a:pt x="3502" y="16"/>
                  <a:pt x="3502" y="16"/>
                  <a:pt x="3502" y="16"/>
                </a:cubicBezTo>
                <a:cubicBezTo>
                  <a:pt x="3716" y="0"/>
                  <a:pt x="3899" y="167"/>
                  <a:pt x="3899" y="387"/>
                </a:cubicBezTo>
                <a:cubicBezTo>
                  <a:pt x="3899" y="3478"/>
                  <a:pt x="3899" y="3478"/>
                  <a:pt x="3899" y="3478"/>
                </a:cubicBezTo>
                <a:cubicBezTo>
                  <a:pt x="3899" y="3700"/>
                  <a:pt x="3716" y="3866"/>
                  <a:pt x="3502" y="3850"/>
                </a:cubicBezTo>
                <a:cubicBezTo>
                  <a:pt x="348" y="3613"/>
                  <a:pt x="348" y="3613"/>
                  <a:pt x="348" y="3613"/>
                </a:cubicBezTo>
                <a:cubicBezTo>
                  <a:pt x="150" y="3597"/>
                  <a:pt x="0" y="3438"/>
                  <a:pt x="0" y="3240"/>
                </a:cubicBezTo>
                <a:cubicBezTo>
                  <a:pt x="0" y="625"/>
                  <a:pt x="0" y="625"/>
                  <a:pt x="0" y="625"/>
                </a:cubicBezTo>
                <a:cubicBezTo>
                  <a:pt x="0" y="427"/>
                  <a:pt x="150" y="269"/>
                  <a:pt x="348" y="254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"/>
          <p:cNvSpPr>
            <a:spLocks noChangeArrowheads="1"/>
          </p:cNvSpPr>
          <p:nvPr/>
        </p:nvSpPr>
        <p:spPr bwMode="auto">
          <a:xfrm>
            <a:off x="9976030" y="5716559"/>
            <a:ext cx="4425591" cy="4390545"/>
          </a:xfrm>
          <a:custGeom>
            <a:avLst/>
            <a:gdLst>
              <a:gd name="T0" fmla="*/ 3557 w 3898"/>
              <a:gd name="T1" fmla="*/ 3612 h 3867"/>
              <a:gd name="T2" fmla="*/ 3557 w 3898"/>
              <a:gd name="T3" fmla="*/ 3612 h 3867"/>
              <a:gd name="T4" fmla="*/ 404 w 3898"/>
              <a:gd name="T5" fmla="*/ 3850 h 3867"/>
              <a:gd name="T6" fmla="*/ 0 w 3898"/>
              <a:gd name="T7" fmla="*/ 3477 h 3867"/>
              <a:gd name="T8" fmla="*/ 0 w 3898"/>
              <a:gd name="T9" fmla="*/ 388 h 3867"/>
              <a:gd name="T10" fmla="*/ 404 w 3898"/>
              <a:gd name="T11" fmla="*/ 16 h 3867"/>
              <a:gd name="T12" fmla="*/ 3557 w 3898"/>
              <a:gd name="T13" fmla="*/ 253 h 3867"/>
              <a:gd name="T14" fmla="*/ 3897 w 3898"/>
              <a:gd name="T15" fmla="*/ 618 h 3867"/>
              <a:gd name="T16" fmla="*/ 3897 w 3898"/>
              <a:gd name="T17" fmla="*/ 3240 h 3867"/>
              <a:gd name="T18" fmla="*/ 3557 w 3898"/>
              <a:gd name="T19" fmla="*/ 3612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98" h="3867">
                <a:moveTo>
                  <a:pt x="3557" y="3612"/>
                </a:moveTo>
                <a:lnTo>
                  <a:pt x="3557" y="3612"/>
                </a:lnTo>
                <a:cubicBezTo>
                  <a:pt x="404" y="3850"/>
                  <a:pt x="404" y="3850"/>
                  <a:pt x="404" y="3850"/>
                </a:cubicBezTo>
                <a:cubicBezTo>
                  <a:pt x="182" y="3866"/>
                  <a:pt x="0" y="3699"/>
                  <a:pt x="0" y="3477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166"/>
                  <a:pt x="182" y="0"/>
                  <a:pt x="404" y="16"/>
                </a:cubicBezTo>
                <a:cubicBezTo>
                  <a:pt x="3557" y="253"/>
                  <a:pt x="3557" y="253"/>
                  <a:pt x="3557" y="253"/>
                </a:cubicBezTo>
                <a:cubicBezTo>
                  <a:pt x="3747" y="269"/>
                  <a:pt x="3897" y="428"/>
                  <a:pt x="3897" y="618"/>
                </a:cubicBezTo>
                <a:cubicBezTo>
                  <a:pt x="3897" y="3240"/>
                  <a:pt x="3897" y="3240"/>
                  <a:pt x="3897" y="3240"/>
                </a:cubicBezTo>
                <a:cubicBezTo>
                  <a:pt x="3897" y="3438"/>
                  <a:pt x="3747" y="3596"/>
                  <a:pt x="3557" y="3612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4"/>
          <p:cNvSpPr>
            <a:spLocks noChangeArrowheads="1"/>
          </p:cNvSpPr>
          <p:nvPr/>
        </p:nvSpPr>
        <p:spPr bwMode="auto">
          <a:xfrm>
            <a:off x="14401621" y="6487534"/>
            <a:ext cx="4425591" cy="4390545"/>
          </a:xfrm>
          <a:custGeom>
            <a:avLst/>
            <a:gdLst>
              <a:gd name="T0" fmla="*/ 341 w 3900"/>
              <a:gd name="T1" fmla="*/ 254 h 3867"/>
              <a:gd name="T2" fmla="*/ 341 w 3900"/>
              <a:gd name="T3" fmla="*/ 254 h 3867"/>
              <a:gd name="T4" fmla="*/ 3495 w 3900"/>
              <a:gd name="T5" fmla="*/ 16 h 3867"/>
              <a:gd name="T6" fmla="*/ 3899 w 3900"/>
              <a:gd name="T7" fmla="*/ 387 h 3867"/>
              <a:gd name="T8" fmla="*/ 3899 w 3900"/>
              <a:gd name="T9" fmla="*/ 3478 h 3867"/>
              <a:gd name="T10" fmla="*/ 3495 w 3900"/>
              <a:gd name="T11" fmla="*/ 3850 h 3867"/>
              <a:gd name="T12" fmla="*/ 341 w 3900"/>
              <a:gd name="T13" fmla="*/ 3613 h 3867"/>
              <a:gd name="T14" fmla="*/ 0 w 3900"/>
              <a:gd name="T15" fmla="*/ 3240 h 3867"/>
              <a:gd name="T16" fmla="*/ 0 w 3900"/>
              <a:gd name="T17" fmla="*/ 625 h 3867"/>
              <a:gd name="T18" fmla="*/ 341 w 3900"/>
              <a:gd name="T19" fmla="*/ 254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0" h="3867">
                <a:moveTo>
                  <a:pt x="341" y="254"/>
                </a:moveTo>
                <a:lnTo>
                  <a:pt x="341" y="254"/>
                </a:lnTo>
                <a:cubicBezTo>
                  <a:pt x="3495" y="16"/>
                  <a:pt x="3495" y="16"/>
                  <a:pt x="3495" y="16"/>
                </a:cubicBezTo>
                <a:cubicBezTo>
                  <a:pt x="3717" y="0"/>
                  <a:pt x="3899" y="167"/>
                  <a:pt x="3899" y="387"/>
                </a:cubicBezTo>
                <a:cubicBezTo>
                  <a:pt x="3899" y="3478"/>
                  <a:pt x="3899" y="3478"/>
                  <a:pt x="3899" y="3478"/>
                </a:cubicBezTo>
                <a:cubicBezTo>
                  <a:pt x="3899" y="3700"/>
                  <a:pt x="3717" y="3866"/>
                  <a:pt x="3495" y="3850"/>
                </a:cubicBezTo>
                <a:cubicBezTo>
                  <a:pt x="341" y="3613"/>
                  <a:pt x="341" y="3613"/>
                  <a:pt x="341" y="3613"/>
                </a:cubicBezTo>
                <a:cubicBezTo>
                  <a:pt x="151" y="3597"/>
                  <a:pt x="0" y="3438"/>
                  <a:pt x="0" y="3240"/>
                </a:cubicBezTo>
                <a:cubicBezTo>
                  <a:pt x="0" y="625"/>
                  <a:pt x="0" y="625"/>
                  <a:pt x="0" y="625"/>
                </a:cubicBezTo>
                <a:cubicBezTo>
                  <a:pt x="0" y="427"/>
                  <a:pt x="151" y="269"/>
                  <a:pt x="341" y="254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5"/>
          <p:cNvSpPr>
            <a:spLocks noChangeArrowheads="1"/>
          </p:cNvSpPr>
          <p:nvPr/>
        </p:nvSpPr>
        <p:spPr bwMode="auto">
          <a:xfrm>
            <a:off x="18827213" y="5716559"/>
            <a:ext cx="4425591" cy="4390545"/>
          </a:xfrm>
          <a:custGeom>
            <a:avLst/>
            <a:gdLst>
              <a:gd name="T0" fmla="*/ 3551 w 3900"/>
              <a:gd name="T1" fmla="*/ 3612 h 3867"/>
              <a:gd name="T2" fmla="*/ 3551 w 3900"/>
              <a:gd name="T3" fmla="*/ 3612 h 3867"/>
              <a:gd name="T4" fmla="*/ 397 w 3900"/>
              <a:gd name="T5" fmla="*/ 3850 h 3867"/>
              <a:gd name="T6" fmla="*/ 0 w 3900"/>
              <a:gd name="T7" fmla="*/ 3477 h 3867"/>
              <a:gd name="T8" fmla="*/ 0 w 3900"/>
              <a:gd name="T9" fmla="*/ 388 h 3867"/>
              <a:gd name="T10" fmla="*/ 397 w 3900"/>
              <a:gd name="T11" fmla="*/ 16 h 3867"/>
              <a:gd name="T12" fmla="*/ 3551 w 3900"/>
              <a:gd name="T13" fmla="*/ 253 h 3867"/>
              <a:gd name="T14" fmla="*/ 3899 w 3900"/>
              <a:gd name="T15" fmla="*/ 618 h 3867"/>
              <a:gd name="T16" fmla="*/ 3899 w 3900"/>
              <a:gd name="T17" fmla="*/ 3240 h 3867"/>
              <a:gd name="T18" fmla="*/ 3551 w 3900"/>
              <a:gd name="T19" fmla="*/ 3612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0" h="3867">
                <a:moveTo>
                  <a:pt x="3551" y="3612"/>
                </a:moveTo>
                <a:lnTo>
                  <a:pt x="3551" y="3612"/>
                </a:lnTo>
                <a:cubicBezTo>
                  <a:pt x="397" y="3850"/>
                  <a:pt x="397" y="3850"/>
                  <a:pt x="397" y="3850"/>
                </a:cubicBezTo>
                <a:cubicBezTo>
                  <a:pt x="182" y="3866"/>
                  <a:pt x="0" y="3699"/>
                  <a:pt x="0" y="3477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166"/>
                  <a:pt x="182" y="0"/>
                  <a:pt x="397" y="16"/>
                </a:cubicBezTo>
                <a:cubicBezTo>
                  <a:pt x="3551" y="253"/>
                  <a:pt x="3551" y="253"/>
                  <a:pt x="3551" y="253"/>
                </a:cubicBezTo>
                <a:cubicBezTo>
                  <a:pt x="3749" y="269"/>
                  <a:pt x="3899" y="428"/>
                  <a:pt x="3899" y="618"/>
                </a:cubicBezTo>
                <a:cubicBezTo>
                  <a:pt x="3899" y="3240"/>
                  <a:pt x="3899" y="3240"/>
                  <a:pt x="3899" y="3240"/>
                </a:cubicBezTo>
                <a:cubicBezTo>
                  <a:pt x="3899" y="3438"/>
                  <a:pt x="3749" y="3596"/>
                  <a:pt x="3551" y="361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65"/>
          <p:cNvSpPr>
            <a:spLocks noChangeArrowheads="1"/>
          </p:cNvSpPr>
          <p:nvPr/>
        </p:nvSpPr>
        <p:spPr bwMode="auto">
          <a:xfrm>
            <a:off x="11613097" y="6667761"/>
            <a:ext cx="1151455" cy="1151455"/>
          </a:xfrm>
          <a:custGeom>
            <a:avLst/>
            <a:gdLst>
              <a:gd name="T0" fmla="*/ 507 w 1014"/>
              <a:gd name="T1" fmla="*/ 1013 h 1014"/>
              <a:gd name="T2" fmla="*/ 507 w 1014"/>
              <a:gd name="T3" fmla="*/ 1013 h 1014"/>
              <a:gd name="T4" fmla="*/ 150 w 1014"/>
              <a:gd name="T5" fmla="*/ 862 h 1014"/>
              <a:gd name="T6" fmla="*/ 0 w 1014"/>
              <a:gd name="T7" fmla="*/ 506 h 1014"/>
              <a:gd name="T8" fmla="*/ 150 w 1014"/>
              <a:gd name="T9" fmla="*/ 141 h 1014"/>
              <a:gd name="T10" fmla="*/ 507 w 1014"/>
              <a:gd name="T11" fmla="*/ 0 h 1014"/>
              <a:gd name="T12" fmla="*/ 862 w 1014"/>
              <a:gd name="T13" fmla="*/ 141 h 1014"/>
              <a:gd name="T14" fmla="*/ 1013 w 1014"/>
              <a:gd name="T15" fmla="*/ 506 h 1014"/>
              <a:gd name="T16" fmla="*/ 862 w 1014"/>
              <a:gd name="T17" fmla="*/ 862 h 1014"/>
              <a:gd name="T18" fmla="*/ 507 w 1014"/>
              <a:gd name="T19" fmla="*/ 1013 h 1014"/>
              <a:gd name="T20" fmla="*/ 507 w 1014"/>
              <a:gd name="T21" fmla="*/ 63 h 1014"/>
              <a:gd name="T22" fmla="*/ 507 w 1014"/>
              <a:gd name="T23" fmla="*/ 63 h 1014"/>
              <a:gd name="T24" fmla="*/ 198 w 1014"/>
              <a:gd name="T25" fmla="*/ 189 h 1014"/>
              <a:gd name="T26" fmla="*/ 63 w 1014"/>
              <a:gd name="T27" fmla="*/ 506 h 1014"/>
              <a:gd name="T28" fmla="*/ 198 w 1014"/>
              <a:gd name="T29" fmla="*/ 815 h 1014"/>
              <a:gd name="T30" fmla="*/ 507 w 1014"/>
              <a:gd name="T31" fmla="*/ 941 h 1014"/>
              <a:gd name="T32" fmla="*/ 815 w 1014"/>
              <a:gd name="T33" fmla="*/ 815 h 1014"/>
              <a:gd name="T34" fmla="*/ 950 w 1014"/>
              <a:gd name="T35" fmla="*/ 506 h 1014"/>
              <a:gd name="T36" fmla="*/ 815 w 1014"/>
              <a:gd name="T37" fmla="*/ 189 h 1014"/>
              <a:gd name="T38" fmla="*/ 507 w 1014"/>
              <a:gd name="T39" fmla="*/ 63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4" h="1014">
                <a:moveTo>
                  <a:pt x="507" y="1013"/>
                </a:moveTo>
                <a:lnTo>
                  <a:pt x="507" y="1013"/>
                </a:lnTo>
                <a:cubicBezTo>
                  <a:pt x="372" y="1013"/>
                  <a:pt x="245" y="957"/>
                  <a:pt x="150" y="862"/>
                </a:cubicBezTo>
                <a:cubicBezTo>
                  <a:pt x="55" y="767"/>
                  <a:pt x="0" y="640"/>
                  <a:pt x="0" y="506"/>
                </a:cubicBezTo>
                <a:cubicBezTo>
                  <a:pt x="0" y="371"/>
                  <a:pt x="55" y="244"/>
                  <a:pt x="150" y="141"/>
                </a:cubicBezTo>
                <a:cubicBezTo>
                  <a:pt x="245" y="47"/>
                  <a:pt x="372" y="0"/>
                  <a:pt x="507" y="0"/>
                </a:cubicBezTo>
                <a:cubicBezTo>
                  <a:pt x="641" y="0"/>
                  <a:pt x="767" y="47"/>
                  <a:pt x="862" y="141"/>
                </a:cubicBezTo>
                <a:cubicBezTo>
                  <a:pt x="958" y="244"/>
                  <a:pt x="1013" y="371"/>
                  <a:pt x="1013" y="506"/>
                </a:cubicBezTo>
                <a:cubicBezTo>
                  <a:pt x="1013" y="640"/>
                  <a:pt x="958" y="767"/>
                  <a:pt x="862" y="862"/>
                </a:cubicBezTo>
                <a:cubicBezTo>
                  <a:pt x="767" y="957"/>
                  <a:pt x="641" y="1013"/>
                  <a:pt x="507" y="1013"/>
                </a:cubicBezTo>
                <a:close/>
                <a:moveTo>
                  <a:pt x="507" y="63"/>
                </a:moveTo>
                <a:lnTo>
                  <a:pt x="507" y="63"/>
                </a:lnTo>
                <a:cubicBezTo>
                  <a:pt x="388" y="63"/>
                  <a:pt x="277" y="110"/>
                  <a:pt x="198" y="189"/>
                </a:cubicBezTo>
                <a:cubicBezTo>
                  <a:pt x="111" y="276"/>
                  <a:pt x="63" y="387"/>
                  <a:pt x="63" y="506"/>
                </a:cubicBezTo>
                <a:cubicBezTo>
                  <a:pt x="63" y="624"/>
                  <a:pt x="111" y="728"/>
                  <a:pt x="198" y="815"/>
                </a:cubicBezTo>
                <a:cubicBezTo>
                  <a:pt x="277" y="902"/>
                  <a:pt x="388" y="941"/>
                  <a:pt x="507" y="941"/>
                </a:cubicBezTo>
                <a:cubicBezTo>
                  <a:pt x="625" y="941"/>
                  <a:pt x="736" y="902"/>
                  <a:pt x="815" y="815"/>
                </a:cubicBezTo>
                <a:cubicBezTo>
                  <a:pt x="902" y="728"/>
                  <a:pt x="950" y="624"/>
                  <a:pt x="950" y="506"/>
                </a:cubicBezTo>
                <a:cubicBezTo>
                  <a:pt x="950" y="387"/>
                  <a:pt x="902" y="276"/>
                  <a:pt x="815" y="189"/>
                </a:cubicBezTo>
                <a:cubicBezTo>
                  <a:pt x="736" y="110"/>
                  <a:pt x="625" y="63"/>
                  <a:pt x="507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66"/>
          <p:cNvSpPr>
            <a:spLocks noChangeArrowheads="1"/>
          </p:cNvSpPr>
          <p:nvPr/>
        </p:nvSpPr>
        <p:spPr bwMode="auto">
          <a:xfrm>
            <a:off x="11828370" y="6883032"/>
            <a:ext cx="710898" cy="605767"/>
          </a:xfrm>
          <a:custGeom>
            <a:avLst/>
            <a:gdLst>
              <a:gd name="T0" fmla="*/ 617 w 626"/>
              <a:gd name="T1" fmla="*/ 47 h 532"/>
              <a:gd name="T2" fmla="*/ 617 w 626"/>
              <a:gd name="T3" fmla="*/ 47 h 532"/>
              <a:gd name="T4" fmla="*/ 238 w 626"/>
              <a:gd name="T5" fmla="*/ 515 h 532"/>
              <a:gd name="T6" fmla="*/ 238 w 626"/>
              <a:gd name="T7" fmla="*/ 523 h 532"/>
              <a:gd name="T8" fmla="*/ 230 w 626"/>
              <a:gd name="T9" fmla="*/ 523 h 532"/>
              <a:gd name="T10" fmla="*/ 230 w 626"/>
              <a:gd name="T11" fmla="*/ 523 h 532"/>
              <a:gd name="T12" fmla="*/ 230 w 626"/>
              <a:gd name="T13" fmla="*/ 523 h 532"/>
              <a:gd name="T14" fmla="*/ 230 w 626"/>
              <a:gd name="T15" fmla="*/ 523 h 532"/>
              <a:gd name="T16" fmla="*/ 230 w 626"/>
              <a:gd name="T17" fmla="*/ 523 h 532"/>
              <a:gd name="T18" fmla="*/ 222 w 626"/>
              <a:gd name="T19" fmla="*/ 531 h 532"/>
              <a:gd name="T20" fmla="*/ 222 w 626"/>
              <a:gd name="T21" fmla="*/ 531 h 532"/>
              <a:gd name="T22" fmla="*/ 222 w 626"/>
              <a:gd name="T23" fmla="*/ 531 h 532"/>
              <a:gd name="T24" fmla="*/ 222 w 626"/>
              <a:gd name="T25" fmla="*/ 531 h 532"/>
              <a:gd name="T26" fmla="*/ 222 w 626"/>
              <a:gd name="T27" fmla="*/ 531 h 532"/>
              <a:gd name="T28" fmla="*/ 222 w 626"/>
              <a:gd name="T29" fmla="*/ 531 h 532"/>
              <a:gd name="T30" fmla="*/ 214 w 626"/>
              <a:gd name="T31" fmla="*/ 531 h 532"/>
              <a:gd name="T32" fmla="*/ 214 w 626"/>
              <a:gd name="T33" fmla="*/ 531 h 532"/>
              <a:gd name="T34" fmla="*/ 214 w 626"/>
              <a:gd name="T35" fmla="*/ 531 h 532"/>
              <a:gd name="T36" fmla="*/ 214 w 626"/>
              <a:gd name="T37" fmla="*/ 531 h 532"/>
              <a:gd name="T38" fmla="*/ 214 w 626"/>
              <a:gd name="T39" fmla="*/ 531 h 532"/>
              <a:gd name="T40" fmla="*/ 214 w 626"/>
              <a:gd name="T41" fmla="*/ 531 h 532"/>
              <a:gd name="T42" fmla="*/ 214 w 626"/>
              <a:gd name="T43" fmla="*/ 531 h 532"/>
              <a:gd name="T44" fmla="*/ 206 w 626"/>
              <a:gd name="T45" fmla="*/ 531 h 532"/>
              <a:gd name="T46" fmla="*/ 206 w 626"/>
              <a:gd name="T47" fmla="*/ 531 h 532"/>
              <a:gd name="T48" fmla="*/ 206 w 626"/>
              <a:gd name="T49" fmla="*/ 523 h 532"/>
              <a:gd name="T50" fmla="*/ 206 w 626"/>
              <a:gd name="T51" fmla="*/ 523 h 532"/>
              <a:gd name="T52" fmla="*/ 198 w 626"/>
              <a:gd name="T53" fmla="*/ 523 h 532"/>
              <a:gd name="T54" fmla="*/ 198 w 626"/>
              <a:gd name="T55" fmla="*/ 523 h 532"/>
              <a:gd name="T56" fmla="*/ 198 w 626"/>
              <a:gd name="T57" fmla="*/ 523 h 532"/>
              <a:gd name="T58" fmla="*/ 198 w 626"/>
              <a:gd name="T59" fmla="*/ 523 h 532"/>
              <a:gd name="T60" fmla="*/ 198 w 626"/>
              <a:gd name="T61" fmla="*/ 523 h 532"/>
              <a:gd name="T62" fmla="*/ 8 w 626"/>
              <a:gd name="T63" fmla="*/ 333 h 532"/>
              <a:gd name="T64" fmla="*/ 8 w 626"/>
              <a:gd name="T65" fmla="*/ 293 h 532"/>
              <a:gd name="T66" fmla="*/ 48 w 626"/>
              <a:gd name="T67" fmla="*/ 293 h 532"/>
              <a:gd name="T68" fmla="*/ 214 w 626"/>
              <a:gd name="T69" fmla="*/ 459 h 532"/>
              <a:gd name="T70" fmla="*/ 569 w 626"/>
              <a:gd name="T71" fmla="*/ 16 h 532"/>
              <a:gd name="T72" fmla="*/ 609 w 626"/>
              <a:gd name="T73" fmla="*/ 8 h 532"/>
              <a:gd name="T74" fmla="*/ 617 w 626"/>
              <a:gd name="T75" fmla="*/ 47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26" h="532">
                <a:moveTo>
                  <a:pt x="617" y="47"/>
                </a:moveTo>
                <a:lnTo>
                  <a:pt x="617" y="47"/>
                </a:lnTo>
                <a:cubicBezTo>
                  <a:pt x="238" y="515"/>
                  <a:pt x="238" y="515"/>
                  <a:pt x="238" y="515"/>
                </a:cubicBezTo>
                <a:cubicBezTo>
                  <a:pt x="238" y="523"/>
                  <a:pt x="238" y="523"/>
                  <a:pt x="238" y="523"/>
                </a:cubicBezTo>
                <a:cubicBezTo>
                  <a:pt x="230" y="523"/>
                  <a:pt x="230" y="523"/>
                  <a:pt x="230" y="523"/>
                </a:cubicBezTo>
                <a:lnTo>
                  <a:pt x="230" y="523"/>
                </a:lnTo>
                <a:lnTo>
                  <a:pt x="230" y="523"/>
                </a:lnTo>
                <a:lnTo>
                  <a:pt x="230" y="523"/>
                </a:lnTo>
                <a:lnTo>
                  <a:pt x="230" y="523"/>
                </a:lnTo>
                <a:lnTo>
                  <a:pt x="222" y="531"/>
                </a:lnTo>
                <a:lnTo>
                  <a:pt x="222" y="531"/>
                </a:lnTo>
                <a:lnTo>
                  <a:pt x="222" y="531"/>
                </a:lnTo>
                <a:lnTo>
                  <a:pt x="222" y="531"/>
                </a:lnTo>
                <a:lnTo>
                  <a:pt x="222" y="531"/>
                </a:lnTo>
                <a:lnTo>
                  <a:pt x="222" y="531"/>
                </a:lnTo>
                <a:cubicBezTo>
                  <a:pt x="222" y="531"/>
                  <a:pt x="222" y="531"/>
                  <a:pt x="214" y="531"/>
                </a:cubicBezTo>
                <a:lnTo>
                  <a:pt x="214" y="531"/>
                </a:lnTo>
                <a:lnTo>
                  <a:pt x="214" y="531"/>
                </a:lnTo>
                <a:lnTo>
                  <a:pt x="214" y="531"/>
                </a:lnTo>
                <a:lnTo>
                  <a:pt x="214" y="531"/>
                </a:lnTo>
                <a:lnTo>
                  <a:pt x="214" y="531"/>
                </a:lnTo>
                <a:lnTo>
                  <a:pt x="214" y="531"/>
                </a:lnTo>
                <a:cubicBezTo>
                  <a:pt x="214" y="531"/>
                  <a:pt x="214" y="531"/>
                  <a:pt x="206" y="531"/>
                </a:cubicBezTo>
                <a:lnTo>
                  <a:pt x="206" y="531"/>
                </a:lnTo>
                <a:cubicBezTo>
                  <a:pt x="206" y="523"/>
                  <a:pt x="206" y="523"/>
                  <a:pt x="206" y="523"/>
                </a:cubicBezTo>
                <a:lnTo>
                  <a:pt x="206" y="523"/>
                </a:lnTo>
                <a:lnTo>
                  <a:pt x="198" y="523"/>
                </a:lnTo>
                <a:lnTo>
                  <a:pt x="198" y="523"/>
                </a:lnTo>
                <a:lnTo>
                  <a:pt x="198" y="523"/>
                </a:lnTo>
                <a:lnTo>
                  <a:pt x="198" y="523"/>
                </a:lnTo>
                <a:lnTo>
                  <a:pt x="198" y="523"/>
                </a:lnTo>
                <a:cubicBezTo>
                  <a:pt x="8" y="333"/>
                  <a:pt x="8" y="333"/>
                  <a:pt x="8" y="333"/>
                </a:cubicBezTo>
                <a:cubicBezTo>
                  <a:pt x="0" y="325"/>
                  <a:pt x="0" y="301"/>
                  <a:pt x="8" y="293"/>
                </a:cubicBezTo>
                <a:cubicBezTo>
                  <a:pt x="24" y="277"/>
                  <a:pt x="39" y="277"/>
                  <a:pt x="48" y="293"/>
                </a:cubicBezTo>
                <a:cubicBezTo>
                  <a:pt x="214" y="459"/>
                  <a:pt x="214" y="459"/>
                  <a:pt x="214" y="459"/>
                </a:cubicBezTo>
                <a:cubicBezTo>
                  <a:pt x="569" y="16"/>
                  <a:pt x="569" y="16"/>
                  <a:pt x="569" y="16"/>
                </a:cubicBezTo>
                <a:cubicBezTo>
                  <a:pt x="577" y="0"/>
                  <a:pt x="601" y="0"/>
                  <a:pt x="609" y="8"/>
                </a:cubicBezTo>
                <a:cubicBezTo>
                  <a:pt x="625" y="16"/>
                  <a:pt x="625" y="39"/>
                  <a:pt x="617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67"/>
          <p:cNvSpPr>
            <a:spLocks noChangeArrowheads="1"/>
          </p:cNvSpPr>
          <p:nvPr/>
        </p:nvSpPr>
        <p:spPr bwMode="auto">
          <a:xfrm>
            <a:off x="16128802" y="7528849"/>
            <a:ext cx="876108" cy="881113"/>
          </a:xfrm>
          <a:custGeom>
            <a:avLst/>
            <a:gdLst>
              <a:gd name="T0" fmla="*/ 737 w 770"/>
              <a:gd name="T1" fmla="*/ 357 h 778"/>
              <a:gd name="T2" fmla="*/ 737 w 770"/>
              <a:gd name="T3" fmla="*/ 357 h 778"/>
              <a:gd name="T4" fmla="*/ 705 w 770"/>
              <a:gd name="T5" fmla="*/ 389 h 778"/>
              <a:gd name="T6" fmla="*/ 705 w 770"/>
              <a:gd name="T7" fmla="*/ 706 h 778"/>
              <a:gd name="T8" fmla="*/ 63 w 770"/>
              <a:gd name="T9" fmla="*/ 706 h 778"/>
              <a:gd name="T10" fmla="*/ 63 w 770"/>
              <a:gd name="T11" fmla="*/ 64 h 778"/>
              <a:gd name="T12" fmla="*/ 380 w 770"/>
              <a:gd name="T13" fmla="*/ 64 h 778"/>
              <a:gd name="T14" fmla="*/ 420 w 770"/>
              <a:gd name="T15" fmla="*/ 32 h 778"/>
              <a:gd name="T16" fmla="*/ 380 w 770"/>
              <a:gd name="T17" fmla="*/ 0 h 778"/>
              <a:gd name="T18" fmla="*/ 40 w 770"/>
              <a:gd name="T19" fmla="*/ 0 h 778"/>
              <a:gd name="T20" fmla="*/ 0 w 770"/>
              <a:gd name="T21" fmla="*/ 48 h 778"/>
              <a:gd name="T22" fmla="*/ 0 w 770"/>
              <a:gd name="T23" fmla="*/ 729 h 778"/>
              <a:gd name="T24" fmla="*/ 40 w 770"/>
              <a:gd name="T25" fmla="*/ 777 h 778"/>
              <a:gd name="T26" fmla="*/ 721 w 770"/>
              <a:gd name="T27" fmla="*/ 777 h 778"/>
              <a:gd name="T28" fmla="*/ 769 w 770"/>
              <a:gd name="T29" fmla="*/ 729 h 778"/>
              <a:gd name="T30" fmla="*/ 769 w 770"/>
              <a:gd name="T31" fmla="*/ 389 h 778"/>
              <a:gd name="T32" fmla="*/ 737 w 770"/>
              <a:gd name="T33" fmla="*/ 357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0" h="778">
                <a:moveTo>
                  <a:pt x="737" y="357"/>
                </a:moveTo>
                <a:lnTo>
                  <a:pt x="737" y="357"/>
                </a:lnTo>
                <a:cubicBezTo>
                  <a:pt x="721" y="357"/>
                  <a:pt x="705" y="365"/>
                  <a:pt x="705" y="389"/>
                </a:cubicBezTo>
                <a:cubicBezTo>
                  <a:pt x="705" y="706"/>
                  <a:pt x="705" y="706"/>
                  <a:pt x="705" y="706"/>
                </a:cubicBezTo>
                <a:cubicBezTo>
                  <a:pt x="63" y="706"/>
                  <a:pt x="63" y="706"/>
                  <a:pt x="63" y="706"/>
                </a:cubicBezTo>
                <a:cubicBezTo>
                  <a:pt x="63" y="64"/>
                  <a:pt x="63" y="64"/>
                  <a:pt x="63" y="64"/>
                </a:cubicBezTo>
                <a:cubicBezTo>
                  <a:pt x="380" y="64"/>
                  <a:pt x="380" y="64"/>
                  <a:pt x="380" y="64"/>
                </a:cubicBezTo>
                <a:cubicBezTo>
                  <a:pt x="404" y="64"/>
                  <a:pt x="420" y="48"/>
                  <a:pt x="420" y="32"/>
                </a:cubicBezTo>
                <a:cubicBezTo>
                  <a:pt x="420" y="16"/>
                  <a:pt x="404" y="0"/>
                  <a:pt x="38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6" y="0"/>
                  <a:pt x="0" y="16"/>
                  <a:pt x="0" y="48"/>
                </a:cubicBezTo>
                <a:cubicBezTo>
                  <a:pt x="0" y="729"/>
                  <a:pt x="0" y="729"/>
                  <a:pt x="0" y="729"/>
                </a:cubicBezTo>
                <a:cubicBezTo>
                  <a:pt x="0" y="753"/>
                  <a:pt x="16" y="777"/>
                  <a:pt x="40" y="777"/>
                </a:cubicBezTo>
                <a:cubicBezTo>
                  <a:pt x="721" y="777"/>
                  <a:pt x="721" y="777"/>
                  <a:pt x="721" y="777"/>
                </a:cubicBezTo>
                <a:cubicBezTo>
                  <a:pt x="753" y="777"/>
                  <a:pt x="769" y="753"/>
                  <a:pt x="769" y="729"/>
                </a:cubicBezTo>
                <a:cubicBezTo>
                  <a:pt x="769" y="389"/>
                  <a:pt x="769" y="389"/>
                  <a:pt x="769" y="389"/>
                </a:cubicBezTo>
                <a:cubicBezTo>
                  <a:pt x="769" y="365"/>
                  <a:pt x="753" y="357"/>
                  <a:pt x="737" y="3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68"/>
          <p:cNvSpPr>
            <a:spLocks noChangeArrowheads="1"/>
          </p:cNvSpPr>
          <p:nvPr/>
        </p:nvSpPr>
        <p:spPr bwMode="auto">
          <a:xfrm>
            <a:off x="16614417" y="7433727"/>
            <a:ext cx="495625" cy="485615"/>
          </a:xfrm>
          <a:custGeom>
            <a:avLst/>
            <a:gdLst>
              <a:gd name="T0" fmla="*/ 420 w 437"/>
              <a:gd name="T1" fmla="*/ 103 h 429"/>
              <a:gd name="T2" fmla="*/ 420 w 437"/>
              <a:gd name="T3" fmla="*/ 103 h 429"/>
              <a:gd name="T4" fmla="*/ 333 w 437"/>
              <a:gd name="T5" fmla="*/ 8 h 429"/>
              <a:gd name="T6" fmla="*/ 309 w 437"/>
              <a:gd name="T7" fmla="*/ 0 h 429"/>
              <a:gd name="T8" fmla="*/ 285 w 437"/>
              <a:gd name="T9" fmla="*/ 8 h 429"/>
              <a:gd name="T10" fmla="*/ 39 w 437"/>
              <a:gd name="T11" fmla="*/ 246 h 429"/>
              <a:gd name="T12" fmla="*/ 32 w 437"/>
              <a:gd name="T13" fmla="*/ 262 h 429"/>
              <a:gd name="T14" fmla="*/ 0 w 437"/>
              <a:gd name="T15" fmla="*/ 388 h 429"/>
              <a:gd name="T16" fmla="*/ 8 w 437"/>
              <a:gd name="T17" fmla="*/ 412 h 429"/>
              <a:gd name="T18" fmla="*/ 32 w 437"/>
              <a:gd name="T19" fmla="*/ 428 h 429"/>
              <a:gd name="T20" fmla="*/ 39 w 437"/>
              <a:gd name="T21" fmla="*/ 428 h 429"/>
              <a:gd name="T22" fmla="*/ 166 w 437"/>
              <a:gd name="T23" fmla="*/ 396 h 429"/>
              <a:gd name="T24" fmla="*/ 182 w 437"/>
              <a:gd name="T25" fmla="*/ 388 h 429"/>
              <a:gd name="T26" fmla="*/ 420 w 437"/>
              <a:gd name="T27" fmla="*/ 151 h 429"/>
              <a:gd name="T28" fmla="*/ 420 w 437"/>
              <a:gd name="T29" fmla="*/ 103 h 429"/>
              <a:gd name="T30" fmla="*/ 143 w 437"/>
              <a:gd name="T31" fmla="*/ 333 h 429"/>
              <a:gd name="T32" fmla="*/ 143 w 437"/>
              <a:gd name="T33" fmla="*/ 333 h 429"/>
              <a:gd name="T34" fmla="*/ 79 w 437"/>
              <a:gd name="T35" fmla="*/ 349 h 429"/>
              <a:gd name="T36" fmla="*/ 95 w 437"/>
              <a:gd name="T37" fmla="*/ 285 h 429"/>
              <a:gd name="T38" fmla="*/ 214 w 437"/>
              <a:gd name="T39" fmla="*/ 166 h 429"/>
              <a:gd name="T40" fmla="*/ 261 w 437"/>
              <a:gd name="T41" fmla="*/ 214 h 429"/>
              <a:gd name="T42" fmla="*/ 143 w 437"/>
              <a:gd name="T43" fmla="*/ 333 h 429"/>
              <a:gd name="T44" fmla="*/ 309 w 437"/>
              <a:gd name="T45" fmla="*/ 166 h 429"/>
              <a:gd name="T46" fmla="*/ 309 w 437"/>
              <a:gd name="T47" fmla="*/ 166 h 429"/>
              <a:gd name="T48" fmla="*/ 261 w 437"/>
              <a:gd name="T49" fmla="*/ 119 h 429"/>
              <a:gd name="T50" fmla="*/ 301 w 437"/>
              <a:gd name="T51" fmla="*/ 79 h 429"/>
              <a:gd name="T52" fmla="*/ 348 w 437"/>
              <a:gd name="T53" fmla="*/ 127 h 429"/>
              <a:gd name="T54" fmla="*/ 309 w 437"/>
              <a:gd name="T55" fmla="*/ 166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37" h="429">
                <a:moveTo>
                  <a:pt x="420" y="103"/>
                </a:moveTo>
                <a:lnTo>
                  <a:pt x="420" y="103"/>
                </a:lnTo>
                <a:cubicBezTo>
                  <a:pt x="333" y="8"/>
                  <a:pt x="333" y="8"/>
                  <a:pt x="333" y="8"/>
                </a:cubicBezTo>
                <a:cubicBezTo>
                  <a:pt x="325" y="0"/>
                  <a:pt x="317" y="0"/>
                  <a:pt x="309" y="0"/>
                </a:cubicBezTo>
                <a:cubicBezTo>
                  <a:pt x="293" y="0"/>
                  <a:pt x="285" y="0"/>
                  <a:pt x="285" y="8"/>
                </a:cubicBezTo>
                <a:cubicBezTo>
                  <a:pt x="39" y="246"/>
                  <a:pt x="39" y="246"/>
                  <a:pt x="39" y="246"/>
                </a:cubicBezTo>
                <a:cubicBezTo>
                  <a:pt x="39" y="254"/>
                  <a:pt x="39" y="254"/>
                  <a:pt x="32" y="262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396"/>
                  <a:pt x="0" y="404"/>
                  <a:pt x="8" y="412"/>
                </a:cubicBezTo>
                <a:cubicBezTo>
                  <a:pt x="16" y="420"/>
                  <a:pt x="24" y="428"/>
                  <a:pt x="32" y="428"/>
                </a:cubicBezTo>
                <a:lnTo>
                  <a:pt x="39" y="428"/>
                </a:lnTo>
                <a:cubicBezTo>
                  <a:pt x="166" y="396"/>
                  <a:pt x="166" y="396"/>
                  <a:pt x="166" y="396"/>
                </a:cubicBezTo>
                <a:cubicBezTo>
                  <a:pt x="174" y="396"/>
                  <a:pt x="182" y="396"/>
                  <a:pt x="182" y="388"/>
                </a:cubicBezTo>
                <a:cubicBezTo>
                  <a:pt x="420" y="151"/>
                  <a:pt x="420" y="151"/>
                  <a:pt x="420" y="151"/>
                </a:cubicBezTo>
                <a:cubicBezTo>
                  <a:pt x="436" y="143"/>
                  <a:pt x="436" y="119"/>
                  <a:pt x="420" y="103"/>
                </a:cubicBezTo>
                <a:close/>
                <a:moveTo>
                  <a:pt x="143" y="333"/>
                </a:moveTo>
                <a:lnTo>
                  <a:pt x="143" y="333"/>
                </a:lnTo>
                <a:cubicBezTo>
                  <a:pt x="79" y="349"/>
                  <a:pt x="79" y="349"/>
                  <a:pt x="79" y="349"/>
                </a:cubicBezTo>
                <a:cubicBezTo>
                  <a:pt x="95" y="285"/>
                  <a:pt x="95" y="285"/>
                  <a:pt x="95" y="285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61" y="214"/>
                  <a:pt x="261" y="214"/>
                  <a:pt x="261" y="214"/>
                </a:cubicBezTo>
                <a:lnTo>
                  <a:pt x="143" y="333"/>
                </a:lnTo>
                <a:close/>
                <a:moveTo>
                  <a:pt x="309" y="166"/>
                </a:moveTo>
                <a:lnTo>
                  <a:pt x="309" y="166"/>
                </a:lnTo>
                <a:cubicBezTo>
                  <a:pt x="261" y="119"/>
                  <a:pt x="261" y="119"/>
                  <a:pt x="261" y="119"/>
                </a:cubicBezTo>
                <a:cubicBezTo>
                  <a:pt x="301" y="79"/>
                  <a:pt x="301" y="79"/>
                  <a:pt x="301" y="79"/>
                </a:cubicBezTo>
                <a:cubicBezTo>
                  <a:pt x="348" y="127"/>
                  <a:pt x="348" y="127"/>
                  <a:pt x="348" y="127"/>
                </a:cubicBezTo>
                <a:lnTo>
                  <a:pt x="309" y="1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69"/>
          <p:cNvSpPr>
            <a:spLocks noChangeArrowheads="1"/>
          </p:cNvSpPr>
          <p:nvPr/>
        </p:nvSpPr>
        <p:spPr bwMode="auto">
          <a:xfrm>
            <a:off x="20664532" y="6652741"/>
            <a:ext cx="891126" cy="1086374"/>
          </a:xfrm>
          <a:custGeom>
            <a:avLst/>
            <a:gdLst>
              <a:gd name="T0" fmla="*/ 784 w 785"/>
              <a:gd name="T1" fmla="*/ 268 h 958"/>
              <a:gd name="T2" fmla="*/ 784 w 785"/>
              <a:gd name="T3" fmla="*/ 268 h 958"/>
              <a:gd name="T4" fmla="*/ 777 w 785"/>
              <a:gd name="T5" fmla="*/ 244 h 958"/>
              <a:gd name="T6" fmla="*/ 531 w 785"/>
              <a:gd name="T7" fmla="*/ 8 h 958"/>
              <a:gd name="T8" fmla="*/ 507 w 785"/>
              <a:gd name="T9" fmla="*/ 0 h 958"/>
              <a:gd name="T10" fmla="*/ 507 w 785"/>
              <a:gd name="T11" fmla="*/ 0 h 958"/>
              <a:gd name="T12" fmla="*/ 47 w 785"/>
              <a:gd name="T13" fmla="*/ 0 h 958"/>
              <a:gd name="T14" fmla="*/ 0 w 785"/>
              <a:gd name="T15" fmla="*/ 63 h 958"/>
              <a:gd name="T16" fmla="*/ 0 w 785"/>
              <a:gd name="T17" fmla="*/ 926 h 958"/>
              <a:gd name="T18" fmla="*/ 32 w 785"/>
              <a:gd name="T19" fmla="*/ 957 h 958"/>
              <a:gd name="T20" fmla="*/ 753 w 785"/>
              <a:gd name="T21" fmla="*/ 957 h 958"/>
              <a:gd name="T22" fmla="*/ 784 w 785"/>
              <a:gd name="T23" fmla="*/ 926 h 958"/>
              <a:gd name="T24" fmla="*/ 784 w 785"/>
              <a:gd name="T25" fmla="*/ 268 h 958"/>
              <a:gd name="T26" fmla="*/ 539 w 785"/>
              <a:gd name="T27" fmla="*/ 228 h 958"/>
              <a:gd name="T28" fmla="*/ 539 w 785"/>
              <a:gd name="T29" fmla="*/ 228 h 958"/>
              <a:gd name="T30" fmla="*/ 539 w 785"/>
              <a:gd name="T31" fmla="*/ 111 h 958"/>
              <a:gd name="T32" fmla="*/ 666 w 785"/>
              <a:gd name="T33" fmla="*/ 228 h 958"/>
              <a:gd name="T34" fmla="*/ 539 w 785"/>
              <a:gd name="T35" fmla="*/ 228 h 958"/>
              <a:gd name="T36" fmla="*/ 63 w 785"/>
              <a:gd name="T37" fmla="*/ 894 h 958"/>
              <a:gd name="T38" fmla="*/ 63 w 785"/>
              <a:gd name="T39" fmla="*/ 894 h 958"/>
              <a:gd name="T40" fmla="*/ 63 w 785"/>
              <a:gd name="T41" fmla="*/ 63 h 958"/>
              <a:gd name="T42" fmla="*/ 476 w 785"/>
              <a:gd name="T43" fmla="*/ 63 h 958"/>
              <a:gd name="T44" fmla="*/ 476 w 785"/>
              <a:gd name="T45" fmla="*/ 260 h 958"/>
              <a:gd name="T46" fmla="*/ 507 w 785"/>
              <a:gd name="T47" fmla="*/ 292 h 958"/>
              <a:gd name="T48" fmla="*/ 713 w 785"/>
              <a:gd name="T49" fmla="*/ 292 h 958"/>
              <a:gd name="T50" fmla="*/ 721 w 785"/>
              <a:gd name="T51" fmla="*/ 292 h 958"/>
              <a:gd name="T52" fmla="*/ 721 w 785"/>
              <a:gd name="T53" fmla="*/ 894 h 958"/>
              <a:gd name="T54" fmla="*/ 63 w 785"/>
              <a:gd name="T55" fmla="*/ 894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5" h="958">
                <a:moveTo>
                  <a:pt x="784" y="268"/>
                </a:moveTo>
                <a:lnTo>
                  <a:pt x="784" y="268"/>
                </a:lnTo>
                <a:cubicBezTo>
                  <a:pt x="784" y="260"/>
                  <a:pt x="784" y="252"/>
                  <a:pt x="777" y="244"/>
                </a:cubicBezTo>
                <a:cubicBezTo>
                  <a:pt x="531" y="8"/>
                  <a:pt x="531" y="8"/>
                  <a:pt x="531" y="8"/>
                </a:cubicBezTo>
                <a:cubicBezTo>
                  <a:pt x="523" y="0"/>
                  <a:pt x="515" y="0"/>
                  <a:pt x="507" y="0"/>
                </a:cubicBezTo>
                <a:lnTo>
                  <a:pt x="507" y="0"/>
                </a:lnTo>
                <a:cubicBezTo>
                  <a:pt x="47" y="0"/>
                  <a:pt x="47" y="0"/>
                  <a:pt x="47" y="0"/>
                </a:cubicBezTo>
                <a:cubicBezTo>
                  <a:pt x="16" y="0"/>
                  <a:pt x="0" y="24"/>
                  <a:pt x="0" y="63"/>
                </a:cubicBezTo>
                <a:cubicBezTo>
                  <a:pt x="0" y="926"/>
                  <a:pt x="0" y="926"/>
                  <a:pt x="0" y="926"/>
                </a:cubicBezTo>
                <a:cubicBezTo>
                  <a:pt x="0" y="942"/>
                  <a:pt x="16" y="957"/>
                  <a:pt x="32" y="957"/>
                </a:cubicBezTo>
                <a:cubicBezTo>
                  <a:pt x="753" y="957"/>
                  <a:pt x="753" y="957"/>
                  <a:pt x="753" y="957"/>
                </a:cubicBezTo>
                <a:cubicBezTo>
                  <a:pt x="769" y="957"/>
                  <a:pt x="784" y="942"/>
                  <a:pt x="784" y="926"/>
                </a:cubicBezTo>
                <a:cubicBezTo>
                  <a:pt x="784" y="268"/>
                  <a:pt x="784" y="268"/>
                  <a:pt x="784" y="268"/>
                </a:cubicBezTo>
                <a:close/>
                <a:moveTo>
                  <a:pt x="539" y="228"/>
                </a:moveTo>
                <a:lnTo>
                  <a:pt x="539" y="228"/>
                </a:lnTo>
                <a:cubicBezTo>
                  <a:pt x="539" y="111"/>
                  <a:pt x="539" y="111"/>
                  <a:pt x="539" y="111"/>
                </a:cubicBezTo>
                <a:cubicBezTo>
                  <a:pt x="666" y="228"/>
                  <a:pt x="666" y="228"/>
                  <a:pt x="666" y="228"/>
                </a:cubicBezTo>
                <a:lnTo>
                  <a:pt x="539" y="228"/>
                </a:lnTo>
                <a:close/>
                <a:moveTo>
                  <a:pt x="63" y="894"/>
                </a:moveTo>
                <a:lnTo>
                  <a:pt x="63" y="894"/>
                </a:lnTo>
                <a:cubicBezTo>
                  <a:pt x="63" y="63"/>
                  <a:pt x="63" y="63"/>
                  <a:pt x="63" y="63"/>
                </a:cubicBezTo>
                <a:cubicBezTo>
                  <a:pt x="476" y="63"/>
                  <a:pt x="476" y="63"/>
                  <a:pt x="476" y="63"/>
                </a:cubicBezTo>
                <a:cubicBezTo>
                  <a:pt x="476" y="260"/>
                  <a:pt x="476" y="260"/>
                  <a:pt x="476" y="260"/>
                </a:cubicBezTo>
                <a:cubicBezTo>
                  <a:pt x="476" y="276"/>
                  <a:pt x="491" y="292"/>
                  <a:pt x="507" y="292"/>
                </a:cubicBezTo>
                <a:cubicBezTo>
                  <a:pt x="713" y="292"/>
                  <a:pt x="713" y="292"/>
                  <a:pt x="713" y="292"/>
                </a:cubicBezTo>
                <a:cubicBezTo>
                  <a:pt x="713" y="292"/>
                  <a:pt x="713" y="292"/>
                  <a:pt x="721" y="292"/>
                </a:cubicBezTo>
                <a:cubicBezTo>
                  <a:pt x="721" y="894"/>
                  <a:pt x="721" y="894"/>
                  <a:pt x="721" y="894"/>
                </a:cubicBezTo>
                <a:lnTo>
                  <a:pt x="63" y="8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70"/>
          <p:cNvSpPr>
            <a:spLocks noChangeArrowheads="1"/>
          </p:cNvSpPr>
          <p:nvPr/>
        </p:nvSpPr>
        <p:spPr bwMode="auto">
          <a:xfrm>
            <a:off x="20879806" y="7088293"/>
            <a:ext cx="460582" cy="75093"/>
          </a:xfrm>
          <a:custGeom>
            <a:avLst/>
            <a:gdLst>
              <a:gd name="T0" fmla="*/ 372 w 405"/>
              <a:gd name="T1" fmla="*/ 0 h 64"/>
              <a:gd name="T2" fmla="*/ 372 w 405"/>
              <a:gd name="T3" fmla="*/ 0 h 64"/>
              <a:gd name="T4" fmla="*/ 32 w 405"/>
              <a:gd name="T5" fmla="*/ 0 h 64"/>
              <a:gd name="T6" fmla="*/ 0 w 405"/>
              <a:gd name="T7" fmla="*/ 32 h 64"/>
              <a:gd name="T8" fmla="*/ 32 w 405"/>
              <a:gd name="T9" fmla="*/ 63 h 64"/>
              <a:gd name="T10" fmla="*/ 372 w 405"/>
              <a:gd name="T11" fmla="*/ 63 h 64"/>
              <a:gd name="T12" fmla="*/ 404 w 405"/>
              <a:gd name="T13" fmla="*/ 32 h 64"/>
              <a:gd name="T14" fmla="*/ 372 w 405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5" h="64">
                <a:moveTo>
                  <a:pt x="372" y="0"/>
                </a:moveTo>
                <a:lnTo>
                  <a:pt x="372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8"/>
                  <a:pt x="0" y="32"/>
                </a:cubicBezTo>
                <a:cubicBezTo>
                  <a:pt x="0" y="48"/>
                  <a:pt x="16" y="63"/>
                  <a:pt x="32" y="63"/>
                </a:cubicBezTo>
                <a:cubicBezTo>
                  <a:pt x="372" y="63"/>
                  <a:pt x="372" y="63"/>
                  <a:pt x="372" y="63"/>
                </a:cubicBezTo>
                <a:cubicBezTo>
                  <a:pt x="388" y="63"/>
                  <a:pt x="404" y="48"/>
                  <a:pt x="404" y="32"/>
                </a:cubicBezTo>
                <a:cubicBezTo>
                  <a:pt x="404" y="8"/>
                  <a:pt x="388" y="0"/>
                  <a:pt x="3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71"/>
          <p:cNvSpPr>
            <a:spLocks noChangeArrowheads="1"/>
          </p:cNvSpPr>
          <p:nvPr/>
        </p:nvSpPr>
        <p:spPr bwMode="auto">
          <a:xfrm>
            <a:off x="20879806" y="7278533"/>
            <a:ext cx="460582" cy="75093"/>
          </a:xfrm>
          <a:custGeom>
            <a:avLst/>
            <a:gdLst>
              <a:gd name="T0" fmla="*/ 372 w 405"/>
              <a:gd name="T1" fmla="*/ 0 h 64"/>
              <a:gd name="T2" fmla="*/ 372 w 405"/>
              <a:gd name="T3" fmla="*/ 0 h 64"/>
              <a:gd name="T4" fmla="*/ 32 w 405"/>
              <a:gd name="T5" fmla="*/ 0 h 64"/>
              <a:gd name="T6" fmla="*/ 0 w 405"/>
              <a:gd name="T7" fmla="*/ 31 h 64"/>
              <a:gd name="T8" fmla="*/ 32 w 405"/>
              <a:gd name="T9" fmla="*/ 63 h 64"/>
              <a:gd name="T10" fmla="*/ 372 w 405"/>
              <a:gd name="T11" fmla="*/ 63 h 64"/>
              <a:gd name="T12" fmla="*/ 404 w 405"/>
              <a:gd name="T13" fmla="*/ 31 h 64"/>
              <a:gd name="T14" fmla="*/ 372 w 405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5" h="64">
                <a:moveTo>
                  <a:pt x="372" y="0"/>
                </a:moveTo>
                <a:lnTo>
                  <a:pt x="372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15"/>
                  <a:pt x="0" y="31"/>
                </a:cubicBezTo>
                <a:cubicBezTo>
                  <a:pt x="0" y="47"/>
                  <a:pt x="16" y="63"/>
                  <a:pt x="32" y="63"/>
                </a:cubicBezTo>
                <a:cubicBezTo>
                  <a:pt x="372" y="63"/>
                  <a:pt x="372" y="63"/>
                  <a:pt x="372" y="63"/>
                </a:cubicBezTo>
                <a:cubicBezTo>
                  <a:pt x="388" y="63"/>
                  <a:pt x="404" y="47"/>
                  <a:pt x="404" y="31"/>
                </a:cubicBezTo>
                <a:cubicBezTo>
                  <a:pt x="404" y="15"/>
                  <a:pt x="388" y="0"/>
                  <a:pt x="3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72"/>
          <p:cNvSpPr>
            <a:spLocks noChangeArrowheads="1"/>
          </p:cNvSpPr>
          <p:nvPr/>
        </p:nvSpPr>
        <p:spPr bwMode="auto">
          <a:xfrm>
            <a:off x="20879806" y="7468773"/>
            <a:ext cx="460582" cy="80101"/>
          </a:xfrm>
          <a:custGeom>
            <a:avLst/>
            <a:gdLst>
              <a:gd name="T0" fmla="*/ 372 w 405"/>
              <a:gd name="T1" fmla="*/ 0 h 72"/>
              <a:gd name="T2" fmla="*/ 372 w 405"/>
              <a:gd name="T3" fmla="*/ 0 h 72"/>
              <a:gd name="T4" fmla="*/ 32 w 405"/>
              <a:gd name="T5" fmla="*/ 0 h 72"/>
              <a:gd name="T6" fmla="*/ 0 w 405"/>
              <a:gd name="T7" fmla="*/ 32 h 72"/>
              <a:gd name="T8" fmla="*/ 32 w 405"/>
              <a:gd name="T9" fmla="*/ 71 h 72"/>
              <a:gd name="T10" fmla="*/ 372 w 405"/>
              <a:gd name="T11" fmla="*/ 71 h 72"/>
              <a:gd name="T12" fmla="*/ 404 w 405"/>
              <a:gd name="T13" fmla="*/ 32 h 72"/>
              <a:gd name="T14" fmla="*/ 372 w 405"/>
              <a:gd name="T1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5" h="72">
                <a:moveTo>
                  <a:pt x="372" y="0"/>
                </a:moveTo>
                <a:lnTo>
                  <a:pt x="372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55"/>
                  <a:pt x="16" y="71"/>
                  <a:pt x="32" y="71"/>
                </a:cubicBezTo>
                <a:cubicBezTo>
                  <a:pt x="372" y="71"/>
                  <a:pt x="372" y="71"/>
                  <a:pt x="372" y="71"/>
                </a:cubicBezTo>
                <a:cubicBezTo>
                  <a:pt x="388" y="71"/>
                  <a:pt x="404" y="55"/>
                  <a:pt x="404" y="32"/>
                </a:cubicBezTo>
                <a:cubicBezTo>
                  <a:pt x="404" y="16"/>
                  <a:pt x="388" y="0"/>
                  <a:pt x="3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73"/>
          <p:cNvSpPr>
            <a:spLocks noChangeArrowheads="1"/>
          </p:cNvSpPr>
          <p:nvPr/>
        </p:nvSpPr>
        <p:spPr bwMode="auto">
          <a:xfrm>
            <a:off x="7187505" y="7583917"/>
            <a:ext cx="1151455" cy="946197"/>
          </a:xfrm>
          <a:custGeom>
            <a:avLst/>
            <a:gdLst>
              <a:gd name="T0" fmla="*/ 919 w 1015"/>
              <a:gd name="T1" fmla="*/ 95 h 833"/>
              <a:gd name="T2" fmla="*/ 919 w 1015"/>
              <a:gd name="T3" fmla="*/ 95 h 833"/>
              <a:gd name="T4" fmla="*/ 689 w 1015"/>
              <a:gd name="T5" fmla="*/ 0 h 833"/>
              <a:gd name="T6" fmla="*/ 325 w 1015"/>
              <a:gd name="T7" fmla="*/ 0 h 833"/>
              <a:gd name="T8" fmla="*/ 95 w 1015"/>
              <a:gd name="T9" fmla="*/ 95 h 833"/>
              <a:gd name="T10" fmla="*/ 0 w 1015"/>
              <a:gd name="T11" fmla="*/ 317 h 833"/>
              <a:gd name="T12" fmla="*/ 47 w 1015"/>
              <a:gd name="T13" fmla="*/ 483 h 833"/>
              <a:gd name="T14" fmla="*/ 143 w 1015"/>
              <a:gd name="T15" fmla="*/ 586 h 833"/>
              <a:gd name="T16" fmla="*/ 103 w 1015"/>
              <a:gd name="T17" fmla="*/ 792 h 833"/>
              <a:gd name="T18" fmla="*/ 119 w 1015"/>
              <a:gd name="T19" fmla="*/ 824 h 833"/>
              <a:gd name="T20" fmla="*/ 134 w 1015"/>
              <a:gd name="T21" fmla="*/ 832 h 833"/>
              <a:gd name="T22" fmla="*/ 150 w 1015"/>
              <a:gd name="T23" fmla="*/ 824 h 833"/>
              <a:gd name="T24" fmla="*/ 475 w 1015"/>
              <a:gd name="T25" fmla="*/ 689 h 833"/>
              <a:gd name="T26" fmla="*/ 689 w 1015"/>
              <a:gd name="T27" fmla="*/ 642 h 833"/>
              <a:gd name="T28" fmla="*/ 919 w 1015"/>
              <a:gd name="T29" fmla="*/ 547 h 833"/>
              <a:gd name="T30" fmla="*/ 1014 w 1015"/>
              <a:gd name="T31" fmla="*/ 325 h 833"/>
              <a:gd name="T32" fmla="*/ 919 w 1015"/>
              <a:gd name="T33" fmla="*/ 95 h 833"/>
              <a:gd name="T34" fmla="*/ 872 w 1015"/>
              <a:gd name="T35" fmla="*/ 499 h 833"/>
              <a:gd name="T36" fmla="*/ 872 w 1015"/>
              <a:gd name="T37" fmla="*/ 499 h 833"/>
              <a:gd name="T38" fmla="*/ 689 w 1015"/>
              <a:gd name="T39" fmla="*/ 578 h 833"/>
              <a:gd name="T40" fmla="*/ 451 w 1015"/>
              <a:gd name="T41" fmla="*/ 634 h 833"/>
              <a:gd name="T42" fmla="*/ 174 w 1015"/>
              <a:gd name="T43" fmla="*/ 745 h 833"/>
              <a:gd name="T44" fmla="*/ 206 w 1015"/>
              <a:gd name="T45" fmla="*/ 578 h 833"/>
              <a:gd name="T46" fmla="*/ 190 w 1015"/>
              <a:gd name="T47" fmla="*/ 539 h 833"/>
              <a:gd name="T48" fmla="*/ 190 w 1015"/>
              <a:gd name="T49" fmla="*/ 539 h 833"/>
              <a:gd name="T50" fmla="*/ 103 w 1015"/>
              <a:gd name="T51" fmla="*/ 451 h 833"/>
              <a:gd name="T52" fmla="*/ 63 w 1015"/>
              <a:gd name="T53" fmla="*/ 317 h 833"/>
              <a:gd name="T54" fmla="*/ 143 w 1015"/>
              <a:gd name="T55" fmla="*/ 134 h 833"/>
              <a:gd name="T56" fmla="*/ 325 w 1015"/>
              <a:gd name="T57" fmla="*/ 63 h 833"/>
              <a:gd name="T58" fmla="*/ 689 w 1015"/>
              <a:gd name="T59" fmla="*/ 63 h 833"/>
              <a:gd name="T60" fmla="*/ 872 w 1015"/>
              <a:gd name="T61" fmla="*/ 143 h 833"/>
              <a:gd name="T62" fmla="*/ 951 w 1015"/>
              <a:gd name="T63" fmla="*/ 317 h 833"/>
              <a:gd name="T64" fmla="*/ 951 w 1015"/>
              <a:gd name="T65" fmla="*/ 317 h 833"/>
              <a:gd name="T66" fmla="*/ 872 w 1015"/>
              <a:gd name="T67" fmla="*/ 499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5" h="833">
                <a:moveTo>
                  <a:pt x="919" y="95"/>
                </a:moveTo>
                <a:lnTo>
                  <a:pt x="919" y="95"/>
                </a:lnTo>
                <a:cubicBezTo>
                  <a:pt x="856" y="31"/>
                  <a:pt x="777" y="0"/>
                  <a:pt x="689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238" y="0"/>
                  <a:pt x="158" y="31"/>
                  <a:pt x="95" y="95"/>
                </a:cubicBezTo>
                <a:cubicBezTo>
                  <a:pt x="31" y="150"/>
                  <a:pt x="0" y="238"/>
                  <a:pt x="0" y="317"/>
                </a:cubicBezTo>
                <a:cubicBezTo>
                  <a:pt x="0" y="380"/>
                  <a:pt x="16" y="436"/>
                  <a:pt x="47" y="483"/>
                </a:cubicBezTo>
                <a:cubicBezTo>
                  <a:pt x="71" y="523"/>
                  <a:pt x="103" y="555"/>
                  <a:pt x="143" y="586"/>
                </a:cubicBezTo>
                <a:cubicBezTo>
                  <a:pt x="119" y="697"/>
                  <a:pt x="103" y="784"/>
                  <a:pt x="103" y="792"/>
                </a:cubicBezTo>
                <a:cubicBezTo>
                  <a:pt x="103" y="800"/>
                  <a:pt x="103" y="816"/>
                  <a:pt x="119" y="824"/>
                </a:cubicBezTo>
                <a:cubicBezTo>
                  <a:pt x="119" y="824"/>
                  <a:pt x="127" y="832"/>
                  <a:pt x="134" y="832"/>
                </a:cubicBezTo>
                <a:cubicBezTo>
                  <a:pt x="143" y="832"/>
                  <a:pt x="143" y="824"/>
                  <a:pt x="150" y="824"/>
                </a:cubicBezTo>
                <a:cubicBezTo>
                  <a:pt x="150" y="824"/>
                  <a:pt x="317" y="768"/>
                  <a:pt x="475" y="689"/>
                </a:cubicBezTo>
                <a:cubicBezTo>
                  <a:pt x="547" y="658"/>
                  <a:pt x="618" y="642"/>
                  <a:pt x="689" y="642"/>
                </a:cubicBezTo>
                <a:cubicBezTo>
                  <a:pt x="777" y="642"/>
                  <a:pt x="856" y="610"/>
                  <a:pt x="919" y="547"/>
                </a:cubicBezTo>
                <a:cubicBezTo>
                  <a:pt x="982" y="491"/>
                  <a:pt x="1014" y="404"/>
                  <a:pt x="1014" y="325"/>
                </a:cubicBezTo>
                <a:cubicBezTo>
                  <a:pt x="1014" y="238"/>
                  <a:pt x="982" y="150"/>
                  <a:pt x="919" y="95"/>
                </a:cubicBezTo>
                <a:close/>
                <a:moveTo>
                  <a:pt x="872" y="499"/>
                </a:moveTo>
                <a:lnTo>
                  <a:pt x="872" y="499"/>
                </a:lnTo>
                <a:cubicBezTo>
                  <a:pt x="824" y="555"/>
                  <a:pt x="761" y="578"/>
                  <a:pt x="689" y="578"/>
                </a:cubicBezTo>
                <a:cubicBezTo>
                  <a:pt x="610" y="578"/>
                  <a:pt x="523" y="594"/>
                  <a:pt x="451" y="634"/>
                </a:cubicBezTo>
                <a:cubicBezTo>
                  <a:pt x="341" y="681"/>
                  <a:pt x="238" y="721"/>
                  <a:pt x="174" y="745"/>
                </a:cubicBezTo>
                <a:cubicBezTo>
                  <a:pt x="182" y="705"/>
                  <a:pt x="198" y="642"/>
                  <a:pt x="206" y="578"/>
                </a:cubicBezTo>
                <a:cubicBezTo>
                  <a:pt x="214" y="562"/>
                  <a:pt x="206" y="547"/>
                  <a:pt x="190" y="539"/>
                </a:cubicBezTo>
                <a:lnTo>
                  <a:pt x="190" y="539"/>
                </a:lnTo>
                <a:cubicBezTo>
                  <a:pt x="158" y="515"/>
                  <a:pt x="127" y="483"/>
                  <a:pt x="103" y="451"/>
                </a:cubicBezTo>
                <a:cubicBezTo>
                  <a:pt x="79" y="412"/>
                  <a:pt x="63" y="364"/>
                  <a:pt x="63" y="317"/>
                </a:cubicBezTo>
                <a:cubicBezTo>
                  <a:pt x="63" y="253"/>
                  <a:pt x="95" y="190"/>
                  <a:pt x="143" y="134"/>
                </a:cubicBezTo>
                <a:cubicBezTo>
                  <a:pt x="190" y="87"/>
                  <a:pt x="253" y="63"/>
                  <a:pt x="325" y="63"/>
                </a:cubicBezTo>
                <a:cubicBezTo>
                  <a:pt x="689" y="63"/>
                  <a:pt x="689" y="63"/>
                  <a:pt x="689" y="63"/>
                </a:cubicBezTo>
                <a:cubicBezTo>
                  <a:pt x="761" y="63"/>
                  <a:pt x="824" y="87"/>
                  <a:pt x="872" y="143"/>
                </a:cubicBezTo>
                <a:cubicBezTo>
                  <a:pt x="919" y="190"/>
                  <a:pt x="951" y="253"/>
                  <a:pt x="951" y="317"/>
                </a:cubicBezTo>
                <a:lnTo>
                  <a:pt x="951" y="317"/>
                </a:lnTo>
                <a:cubicBezTo>
                  <a:pt x="951" y="388"/>
                  <a:pt x="919" y="451"/>
                  <a:pt x="872" y="4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74"/>
          <p:cNvSpPr>
            <a:spLocks noChangeArrowheads="1"/>
          </p:cNvSpPr>
          <p:nvPr/>
        </p:nvSpPr>
        <p:spPr bwMode="auto">
          <a:xfrm>
            <a:off x="8003538" y="7864271"/>
            <a:ext cx="145182" cy="155198"/>
          </a:xfrm>
          <a:custGeom>
            <a:avLst/>
            <a:gdLst>
              <a:gd name="T0" fmla="*/ 63 w 128"/>
              <a:gd name="T1" fmla="*/ 0 h 135"/>
              <a:gd name="T2" fmla="*/ 63 w 128"/>
              <a:gd name="T3" fmla="*/ 0 h 135"/>
              <a:gd name="T4" fmla="*/ 0 w 128"/>
              <a:gd name="T5" fmla="*/ 63 h 135"/>
              <a:gd name="T6" fmla="*/ 63 w 128"/>
              <a:gd name="T7" fmla="*/ 134 h 135"/>
              <a:gd name="T8" fmla="*/ 127 w 128"/>
              <a:gd name="T9" fmla="*/ 63 h 135"/>
              <a:gd name="T10" fmla="*/ 63 w 128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35">
                <a:moveTo>
                  <a:pt x="63" y="0"/>
                </a:moveTo>
                <a:lnTo>
                  <a:pt x="63" y="0"/>
                </a:lnTo>
                <a:cubicBezTo>
                  <a:pt x="24" y="0"/>
                  <a:pt x="0" y="23"/>
                  <a:pt x="0" y="63"/>
                </a:cubicBezTo>
                <a:cubicBezTo>
                  <a:pt x="0" y="102"/>
                  <a:pt x="24" y="134"/>
                  <a:pt x="63" y="134"/>
                </a:cubicBezTo>
                <a:cubicBezTo>
                  <a:pt x="103" y="134"/>
                  <a:pt x="127" y="102"/>
                  <a:pt x="127" y="63"/>
                </a:cubicBezTo>
                <a:cubicBezTo>
                  <a:pt x="127" y="23"/>
                  <a:pt x="103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75"/>
          <p:cNvSpPr>
            <a:spLocks noChangeArrowheads="1"/>
          </p:cNvSpPr>
          <p:nvPr/>
        </p:nvSpPr>
        <p:spPr bwMode="auto">
          <a:xfrm>
            <a:off x="7688138" y="7864271"/>
            <a:ext cx="155198" cy="155198"/>
          </a:xfrm>
          <a:custGeom>
            <a:avLst/>
            <a:gdLst>
              <a:gd name="T0" fmla="*/ 71 w 135"/>
              <a:gd name="T1" fmla="*/ 0 h 135"/>
              <a:gd name="T2" fmla="*/ 71 w 135"/>
              <a:gd name="T3" fmla="*/ 0 h 135"/>
              <a:gd name="T4" fmla="*/ 0 w 135"/>
              <a:gd name="T5" fmla="*/ 63 h 135"/>
              <a:gd name="T6" fmla="*/ 71 w 135"/>
              <a:gd name="T7" fmla="*/ 134 h 135"/>
              <a:gd name="T8" fmla="*/ 134 w 135"/>
              <a:gd name="T9" fmla="*/ 63 h 135"/>
              <a:gd name="T10" fmla="*/ 71 w 135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35">
                <a:moveTo>
                  <a:pt x="71" y="0"/>
                </a:moveTo>
                <a:lnTo>
                  <a:pt x="71" y="0"/>
                </a:lnTo>
                <a:cubicBezTo>
                  <a:pt x="31" y="0"/>
                  <a:pt x="0" y="31"/>
                  <a:pt x="0" y="63"/>
                </a:cubicBezTo>
                <a:cubicBezTo>
                  <a:pt x="0" y="102"/>
                  <a:pt x="31" y="134"/>
                  <a:pt x="71" y="134"/>
                </a:cubicBezTo>
                <a:cubicBezTo>
                  <a:pt x="111" y="134"/>
                  <a:pt x="134" y="102"/>
                  <a:pt x="134" y="63"/>
                </a:cubicBezTo>
                <a:cubicBezTo>
                  <a:pt x="134" y="31"/>
                  <a:pt x="111" y="0"/>
                  <a:pt x="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76"/>
          <p:cNvSpPr>
            <a:spLocks noChangeArrowheads="1"/>
          </p:cNvSpPr>
          <p:nvPr/>
        </p:nvSpPr>
        <p:spPr bwMode="auto">
          <a:xfrm>
            <a:off x="7382753" y="7864271"/>
            <a:ext cx="155195" cy="155198"/>
          </a:xfrm>
          <a:custGeom>
            <a:avLst/>
            <a:gdLst>
              <a:gd name="T0" fmla="*/ 71 w 136"/>
              <a:gd name="T1" fmla="*/ 0 h 135"/>
              <a:gd name="T2" fmla="*/ 71 w 136"/>
              <a:gd name="T3" fmla="*/ 0 h 135"/>
              <a:gd name="T4" fmla="*/ 0 w 136"/>
              <a:gd name="T5" fmla="*/ 63 h 135"/>
              <a:gd name="T6" fmla="*/ 71 w 136"/>
              <a:gd name="T7" fmla="*/ 134 h 135"/>
              <a:gd name="T8" fmla="*/ 135 w 136"/>
              <a:gd name="T9" fmla="*/ 63 h 135"/>
              <a:gd name="T10" fmla="*/ 71 w 136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5">
                <a:moveTo>
                  <a:pt x="71" y="0"/>
                </a:moveTo>
                <a:lnTo>
                  <a:pt x="71" y="0"/>
                </a:lnTo>
                <a:cubicBezTo>
                  <a:pt x="32" y="0"/>
                  <a:pt x="0" y="23"/>
                  <a:pt x="0" y="63"/>
                </a:cubicBezTo>
                <a:cubicBezTo>
                  <a:pt x="0" y="102"/>
                  <a:pt x="32" y="134"/>
                  <a:pt x="71" y="134"/>
                </a:cubicBezTo>
                <a:cubicBezTo>
                  <a:pt x="111" y="134"/>
                  <a:pt x="135" y="102"/>
                  <a:pt x="135" y="63"/>
                </a:cubicBezTo>
                <a:cubicBezTo>
                  <a:pt x="135" y="23"/>
                  <a:pt x="111" y="0"/>
                  <a:pt x="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77"/>
          <p:cNvSpPr>
            <a:spLocks noChangeArrowheads="1"/>
          </p:cNvSpPr>
          <p:nvPr/>
        </p:nvSpPr>
        <p:spPr bwMode="auto">
          <a:xfrm>
            <a:off x="2912103" y="6607685"/>
            <a:ext cx="425539" cy="425536"/>
          </a:xfrm>
          <a:custGeom>
            <a:avLst/>
            <a:gdLst>
              <a:gd name="T0" fmla="*/ 183 w 374"/>
              <a:gd name="T1" fmla="*/ 372 h 373"/>
              <a:gd name="T2" fmla="*/ 183 w 374"/>
              <a:gd name="T3" fmla="*/ 372 h 373"/>
              <a:gd name="T4" fmla="*/ 0 w 374"/>
              <a:gd name="T5" fmla="*/ 189 h 373"/>
              <a:gd name="T6" fmla="*/ 183 w 374"/>
              <a:gd name="T7" fmla="*/ 0 h 373"/>
              <a:gd name="T8" fmla="*/ 373 w 374"/>
              <a:gd name="T9" fmla="*/ 189 h 373"/>
              <a:gd name="T10" fmla="*/ 183 w 374"/>
              <a:gd name="T11" fmla="*/ 372 h 373"/>
              <a:gd name="T12" fmla="*/ 183 w 374"/>
              <a:gd name="T13" fmla="*/ 64 h 373"/>
              <a:gd name="T14" fmla="*/ 183 w 374"/>
              <a:gd name="T15" fmla="*/ 64 h 373"/>
              <a:gd name="T16" fmla="*/ 64 w 374"/>
              <a:gd name="T17" fmla="*/ 189 h 373"/>
              <a:gd name="T18" fmla="*/ 183 w 374"/>
              <a:gd name="T19" fmla="*/ 308 h 373"/>
              <a:gd name="T20" fmla="*/ 310 w 374"/>
              <a:gd name="T21" fmla="*/ 189 h 373"/>
              <a:gd name="T22" fmla="*/ 183 w 374"/>
              <a:gd name="T23" fmla="*/ 64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4" h="373">
                <a:moveTo>
                  <a:pt x="183" y="372"/>
                </a:moveTo>
                <a:lnTo>
                  <a:pt x="183" y="372"/>
                </a:lnTo>
                <a:cubicBezTo>
                  <a:pt x="80" y="372"/>
                  <a:pt x="0" y="292"/>
                  <a:pt x="0" y="189"/>
                </a:cubicBezTo>
                <a:cubicBezTo>
                  <a:pt x="0" y="87"/>
                  <a:pt x="80" y="0"/>
                  <a:pt x="183" y="0"/>
                </a:cubicBezTo>
                <a:cubicBezTo>
                  <a:pt x="294" y="0"/>
                  <a:pt x="373" y="87"/>
                  <a:pt x="373" y="189"/>
                </a:cubicBezTo>
                <a:cubicBezTo>
                  <a:pt x="373" y="292"/>
                  <a:pt x="294" y="372"/>
                  <a:pt x="183" y="372"/>
                </a:cubicBezTo>
                <a:close/>
                <a:moveTo>
                  <a:pt x="183" y="64"/>
                </a:moveTo>
                <a:lnTo>
                  <a:pt x="183" y="64"/>
                </a:lnTo>
                <a:cubicBezTo>
                  <a:pt x="119" y="64"/>
                  <a:pt x="64" y="119"/>
                  <a:pt x="64" y="189"/>
                </a:cubicBezTo>
                <a:cubicBezTo>
                  <a:pt x="64" y="253"/>
                  <a:pt x="119" y="308"/>
                  <a:pt x="183" y="308"/>
                </a:cubicBezTo>
                <a:cubicBezTo>
                  <a:pt x="254" y="308"/>
                  <a:pt x="310" y="253"/>
                  <a:pt x="310" y="189"/>
                </a:cubicBezTo>
                <a:cubicBezTo>
                  <a:pt x="310" y="119"/>
                  <a:pt x="254" y="64"/>
                  <a:pt x="183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78"/>
          <p:cNvSpPr>
            <a:spLocks noChangeArrowheads="1"/>
          </p:cNvSpPr>
          <p:nvPr/>
        </p:nvSpPr>
        <p:spPr bwMode="auto">
          <a:xfrm>
            <a:off x="2761914" y="7073272"/>
            <a:ext cx="730923" cy="405514"/>
          </a:xfrm>
          <a:custGeom>
            <a:avLst/>
            <a:gdLst>
              <a:gd name="T0" fmla="*/ 602 w 643"/>
              <a:gd name="T1" fmla="*/ 357 h 358"/>
              <a:gd name="T2" fmla="*/ 602 w 643"/>
              <a:gd name="T3" fmla="*/ 357 h 358"/>
              <a:gd name="T4" fmla="*/ 39 w 643"/>
              <a:gd name="T5" fmla="*/ 357 h 358"/>
              <a:gd name="T6" fmla="*/ 0 w 643"/>
              <a:gd name="T7" fmla="*/ 325 h 358"/>
              <a:gd name="T8" fmla="*/ 0 w 643"/>
              <a:gd name="T9" fmla="*/ 190 h 358"/>
              <a:gd name="T10" fmla="*/ 63 w 643"/>
              <a:gd name="T11" fmla="*/ 79 h 358"/>
              <a:gd name="T12" fmla="*/ 317 w 643"/>
              <a:gd name="T13" fmla="*/ 0 h 358"/>
              <a:gd name="T14" fmla="*/ 578 w 643"/>
              <a:gd name="T15" fmla="*/ 79 h 358"/>
              <a:gd name="T16" fmla="*/ 642 w 643"/>
              <a:gd name="T17" fmla="*/ 190 h 358"/>
              <a:gd name="T18" fmla="*/ 642 w 643"/>
              <a:gd name="T19" fmla="*/ 325 h 358"/>
              <a:gd name="T20" fmla="*/ 602 w 643"/>
              <a:gd name="T21" fmla="*/ 357 h 358"/>
              <a:gd name="T22" fmla="*/ 71 w 643"/>
              <a:gd name="T23" fmla="*/ 285 h 358"/>
              <a:gd name="T24" fmla="*/ 71 w 643"/>
              <a:gd name="T25" fmla="*/ 285 h 358"/>
              <a:gd name="T26" fmla="*/ 570 w 643"/>
              <a:gd name="T27" fmla="*/ 285 h 358"/>
              <a:gd name="T28" fmla="*/ 570 w 643"/>
              <a:gd name="T29" fmla="*/ 190 h 358"/>
              <a:gd name="T30" fmla="*/ 539 w 643"/>
              <a:gd name="T31" fmla="*/ 135 h 358"/>
              <a:gd name="T32" fmla="*/ 317 w 643"/>
              <a:gd name="T33" fmla="*/ 64 h 358"/>
              <a:gd name="T34" fmla="*/ 103 w 643"/>
              <a:gd name="T35" fmla="*/ 127 h 358"/>
              <a:gd name="T36" fmla="*/ 71 w 643"/>
              <a:gd name="T37" fmla="*/ 190 h 358"/>
              <a:gd name="T38" fmla="*/ 71 w 643"/>
              <a:gd name="T39" fmla="*/ 285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3" h="358">
                <a:moveTo>
                  <a:pt x="602" y="357"/>
                </a:moveTo>
                <a:lnTo>
                  <a:pt x="602" y="357"/>
                </a:lnTo>
                <a:cubicBezTo>
                  <a:pt x="39" y="357"/>
                  <a:pt x="39" y="357"/>
                  <a:pt x="39" y="357"/>
                </a:cubicBezTo>
                <a:cubicBezTo>
                  <a:pt x="16" y="357"/>
                  <a:pt x="0" y="341"/>
                  <a:pt x="0" y="325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43"/>
                  <a:pt x="24" y="103"/>
                  <a:pt x="63" y="79"/>
                </a:cubicBezTo>
                <a:cubicBezTo>
                  <a:pt x="134" y="24"/>
                  <a:pt x="230" y="0"/>
                  <a:pt x="317" y="0"/>
                </a:cubicBezTo>
                <a:cubicBezTo>
                  <a:pt x="412" y="0"/>
                  <a:pt x="507" y="24"/>
                  <a:pt x="578" y="79"/>
                </a:cubicBezTo>
                <a:cubicBezTo>
                  <a:pt x="618" y="103"/>
                  <a:pt x="642" y="143"/>
                  <a:pt x="642" y="190"/>
                </a:cubicBezTo>
                <a:cubicBezTo>
                  <a:pt x="642" y="230"/>
                  <a:pt x="642" y="278"/>
                  <a:pt x="642" y="325"/>
                </a:cubicBezTo>
                <a:cubicBezTo>
                  <a:pt x="642" y="341"/>
                  <a:pt x="626" y="357"/>
                  <a:pt x="602" y="357"/>
                </a:cubicBezTo>
                <a:close/>
                <a:moveTo>
                  <a:pt x="71" y="285"/>
                </a:moveTo>
                <a:lnTo>
                  <a:pt x="71" y="285"/>
                </a:lnTo>
                <a:cubicBezTo>
                  <a:pt x="570" y="285"/>
                  <a:pt x="570" y="285"/>
                  <a:pt x="570" y="285"/>
                </a:cubicBezTo>
                <a:cubicBezTo>
                  <a:pt x="570" y="254"/>
                  <a:pt x="570" y="214"/>
                  <a:pt x="570" y="190"/>
                </a:cubicBezTo>
                <a:cubicBezTo>
                  <a:pt x="570" y="167"/>
                  <a:pt x="563" y="143"/>
                  <a:pt x="539" y="135"/>
                </a:cubicBezTo>
                <a:cubicBezTo>
                  <a:pt x="483" y="87"/>
                  <a:pt x="404" y="64"/>
                  <a:pt x="317" y="64"/>
                </a:cubicBezTo>
                <a:cubicBezTo>
                  <a:pt x="238" y="64"/>
                  <a:pt x="158" y="87"/>
                  <a:pt x="103" y="127"/>
                </a:cubicBezTo>
                <a:cubicBezTo>
                  <a:pt x="79" y="143"/>
                  <a:pt x="71" y="167"/>
                  <a:pt x="71" y="190"/>
                </a:cubicBezTo>
                <a:lnTo>
                  <a:pt x="71" y="2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79"/>
          <p:cNvSpPr>
            <a:spLocks noChangeArrowheads="1"/>
          </p:cNvSpPr>
          <p:nvPr/>
        </p:nvSpPr>
        <p:spPr bwMode="auto">
          <a:xfrm>
            <a:off x="3397719" y="6677774"/>
            <a:ext cx="360455" cy="360455"/>
          </a:xfrm>
          <a:custGeom>
            <a:avLst/>
            <a:gdLst>
              <a:gd name="T0" fmla="*/ 158 w 318"/>
              <a:gd name="T1" fmla="*/ 315 h 316"/>
              <a:gd name="T2" fmla="*/ 158 w 318"/>
              <a:gd name="T3" fmla="*/ 315 h 316"/>
              <a:gd name="T4" fmla="*/ 0 w 318"/>
              <a:gd name="T5" fmla="*/ 157 h 316"/>
              <a:gd name="T6" fmla="*/ 158 w 318"/>
              <a:gd name="T7" fmla="*/ 0 h 316"/>
              <a:gd name="T8" fmla="*/ 317 w 318"/>
              <a:gd name="T9" fmla="*/ 157 h 316"/>
              <a:gd name="T10" fmla="*/ 158 w 318"/>
              <a:gd name="T11" fmla="*/ 315 h 316"/>
              <a:gd name="T12" fmla="*/ 158 w 318"/>
              <a:gd name="T13" fmla="*/ 71 h 316"/>
              <a:gd name="T14" fmla="*/ 158 w 318"/>
              <a:gd name="T15" fmla="*/ 71 h 316"/>
              <a:gd name="T16" fmla="*/ 71 w 318"/>
              <a:gd name="T17" fmla="*/ 157 h 316"/>
              <a:gd name="T18" fmla="*/ 158 w 318"/>
              <a:gd name="T19" fmla="*/ 252 h 316"/>
              <a:gd name="T20" fmla="*/ 253 w 318"/>
              <a:gd name="T21" fmla="*/ 157 h 316"/>
              <a:gd name="T22" fmla="*/ 158 w 318"/>
              <a:gd name="T23" fmla="*/ 71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316">
                <a:moveTo>
                  <a:pt x="158" y="315"/>
                </a:moveTo>
                <a:lnTo>
                  <a:pt x="158" y="315"/>
                </a:lnTo>
                <a:cubicBezTo>
                  <a:pt x="71" y="315"/>
                  <a:pt x="0" y="244"/>
                  <a:pt x="0" y="157"/>
                </a:cubicBezTo>
                <a:cubicBezTo>
                  <a:pt x="0" y="71"/>
                  <a:pt x="71" y="0"/>
                  <a:pt x="158" y="0"/>
                </a:cubicBezTo>
                <a:cubicBezTo>
                  <a:pt x="245" y="0"/>
                  <a:pt x="317" y="71"/>
                  <a:pt x="317" y="157"/>
                </a:cubicBezTo>
                <a:cubicBezTo>
                  <a:pt x="317" y="244"/>
                  <a:pt x="245" y="315"/>
                  <a:pt x="158" y="315"/>
                </a:cubicBezTo>
                <a:close/>
                <a:moveTo>
                  <a:pt x="158" y="71"/>
                </a:moveTo>
                <a:lnTo>
                  <a:pt x="158" y="71"/>
                </a:lnTo>
                <a:cubicBezTo>
                  <a:pt x="110" y="71"/>
                  <a:pt x="71" y="110"/>
                  <a:pt x="71" y="157"/>
                </a:cubicBezTo>
                <a:cubicBezTo>
                  <a:pt x="71" y="213"/>
                  <a:pt x="110" y="252"/>
                  <a:pt x="158" y="252"/>
                </a:cubicBezTo>
                <a:cubicBezTo>
                  <a:pt x="214" y="252"/>
                  <a:pt x="253" y="213"/>
                  <a:pt x="253" y="157"/>
                </a:cubicBezTo>
                <a:cubicBezTo>
                  <a:pt x="253" y="110"/>
                  <a:pt x="214" y="71"/>
                  <a:pt x="158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80"/>
          <p:cNvSpPr>
            <a:spLocks noChangeArrowheads="1"/>
          </p:cNvSpPr>
          <p:nvPr/>
        </p:nvSpPr>
        <p:spPr bwMode="auto">
          <a:xfrm>
            <a:off x="3452787" y="7088293"/>
            <a:ext cx="460582" cy="370468"/>
          </a:xfrm>
          <a:custGeom>
            <a:avLst/>
            <a:gdLst>
              <a:gd name="T0" fmla="*/ 372 w 405"/>
              <a:gd name="T1" fmla="*/ 325 h 326"/>
              <a:gd name="T2" fmla="*/ 372 w 405"/>
              <a:gd name="T3" fmla="*/ 325 h 326"/>
              <a:gd name="T4" fmla="*/ 119 w 405"/>
              <a:gd name="T5" fmla="*/ 325 h 326"/>
              <a:gd name="T6" fmla="*/ 87 w 405"/>
              <a:gd name="T7" fmla="*/ 293 h 326"/>
              <a:gd name="T8" fmla="*/ 119 w 405"/>
              <a:gd name="T9" fmla="*/ 253 h 326"/>
              <a:gd name="T10" fmla="*/ 341 w 405"/>
              <a:gd name="T11" fmla="*/ 253 h 326"/>
              <a:gd name="T12" fmla="*/ 341 w 405"/>
              <a:gd name="T13" fmla="*/ 174 h 326"/>
              <a:gd name="T14" fmla="*/ 309 w 405"/>
              <a:gd name="T15" fmla="*/ 127 h 326"/>
              <a:gd name="T16" fmla="*/ 119 w 405"/>
              <a:gd name="T17" fmla="*/ 63 h 326"/>
              <a:gd name="T18" fmla="*/ 40 w 405"/>
              <a:gd name="T19" fmla="*/ 71 h 326"/>
              <a:gd name="T20" fmla="*/ 0 w 405"/>
              <a:gd name="T21" fmla="*/ 48 h 326"/>
              <a:gd name="T22" fmla="*/ 32 w 405"/>
              <a:gd name="T23" fmla="*/ 8 h 326"/>
              <a:gd name="T24" fmla="*/ 119 w 405"/>
              <a:gd name="T25" fmla="*/ 0 h 326"/>
              <a:gd name="T26" fmla="*/ 349 w 405"/>
              <a:gd name="T27" fmla="*/ 71 h 326"/>
              <a:gd name="T28" fmla="*/ 404 w 405"/>
              <a:gd name="T29" fmla="*/ 174 h 326"/>
              <a:gd name="T30" fmla="*/ 404 w 405"/>
              <a:gd name="T31" fmla="*/ 293 h 326"/>
              <a:gd name="T32" fmla="*/ 372 w 405"/>
              <a:gd name="T33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5" h="326">
                <a:moveTo>
                  <a:pt x="372" y="325"/>
                </a:moveTo>
                <a:lnTo>
                  <a:pt x="372" y="325"/>
                </a:lnTo>
                <a:cubicBezTo>
                  <a:pt x="119" y="325"/>
                  <a:pt x="119" y="325"/>
                  <a:pt x="119" y="325"/>
                </a:cubicBezTo>
                <a:cubicBezTo>
                  <a:pt x="103" y="325"/>
                  <a:pt x="87" y="309"/>
                  <a:pt x="87" y="293"/>
                </a:cubicBezTo>
                <a:cubicBezTo>
                  <a:pt x="87" y="269"/>
                  <a:pt x="103" y="253"/>
                  <a:pt x="119" y="253"/>
                </a:cubicBezTo>
                <a:cubicBezTo>
                  <a:pt x="341" y="253"/>
                  <a:pt x="341" y="253"/>
                  <a:pt x="341" y="253"/>
                </a:cubicBezTo>
                <a:cubicBezTo>
                  <a:pt x="341" y="230"/>
                  <a:pt x="341" y="198"/>
                  <a:pt x="341" y="174"/>
                </a:cubicBezTo>
                <a:cubicBezTo>
                  <a:pt x="341" y="151"/>
                  <a:pt x="325" y="135"/>
                  <a:pt x="309" y="127"/>
                </a:cubicBezTo>
                <a:cubicBezTo>
                  <a:pt x="262" y="87"/>
                  <a:pt x="190" y="63"/>
                  <a:pt x="119" y="63"/>
                </a:cubicBezTo>
                <a:cubicBezTo>
                  <a:pt x="95" y="63"/>
                  <a:pt x="63" y="63"/>
                  <a:pt x="40" y="71"/>
                </a:cubicBezTo>
                <a:cubicBezTo>
                  <a:pt x="24" y="79"/>
                  <a:pt x="8" y="63"/>
                  <a:pt x="0" y="48"/>
                </a:cubicBezTo>
                <a:cubicBezTo>
                  <a:pt x="0" y="32"/>
                  <a:pt x="8" y="8"/>
                  <a:pt x="32" y="8"/>
                </a:cubicBezTo>
                <a:cubicBezTo>
                  <a:pt x="56" y="0"/>
                  <a:pt x="87" y="0"/>
                  <a:pt x="119" y="0"/>
                </a:cubicBezTo>
                <a:cubicBezTo>
                  <a:pt x="206" y="0"/>
                  <a:pt x="285" y="24"/>
                  <a:pt x="349" y="71"/>
                </a:cubicBezTo>
                <a:cubicBezTo>
                  <a:pt x="380" y="95"/>
                  <a:pt x="404" y="135"/>
                  <a:pt x="404" y="174"/>
                </a:cubicBezTo>
                <a:cubicBezTo>
                  <a:pt x="404" y="206"/>
                  <a:pt x="404" y="253"/>
                  <a:pt x="404" y="293"/>
                </a:cubicBezTo>
                <a:cubicBezTo>
                  <a:pt x="404" y="309"/>
                  <a:pt x="388" y="325"/>
                  <a:pt x="372" y="3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CuadroTexto 421"/>
          <p:cNvSpPr txBox="1"/>
          <p:nvPr/>
        </p:nvSpPr>
        <p:spPr>
          <a:xfrm>
            <a:off x="7268250" y="1383712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424" name="CuadroTexto 423"/>
          <p:cNvSpPr txBox="1"/>
          <p:nvPr/>
        </p:nvSpPr>
        <p:spPr>
          <a:xfrm>
            <a:off x="2451398" y="289913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30" name="Agrupar 429"/>
          <p:cNvGrpSpPr/>
          <p:nvPr/>
        </p:nvGrpSpPr>
        <p:grpSpPr>
          <a:xfrm>
            <a:off x="2145358" y="7911831"/>
            <a:ext cx="2376280" cy="1057266"/>
            <a:chOff x="10460584" y="4200543"/>
            <a:chExt cx="2376280" cy="1057266"/>
          </a:xfrm>
        </p:grpSpPr>
        <p:sp>
          <p:nvSpPr>
            <p:cNvPr id="439" name="CuadroTexto 438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0" name="Rectángulo 439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41" name="Agrupar 440"/>
          <p:cNvGrpSpPr/>
          <p:nvPr/>
        </p:nvGrpSpPr>
        <p:grpSpPr>
          <a:xfrm>
            <a:off x="6570949" y="8910155"/>
            <a:ext cx="2376280" cy="1057266"/>
            <a:chOff x="10460584" y="4200543"/>
            <a:chExt cx="2376280" cy="1057266"/>
          </a:xfrm>
        </p:grpSpPr>
        <p:sp>
          <p:nvSpPr>
            <p:cNvPr id="442" name="CuadroTexto 441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3" name="Rectángulo 442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44" name="Agrupar 443"/>
          <p:cNvGrpSpPr/>
          <p:nvPr/>
        </p:nvGrpSpPr>
        <p:grpSpPr>
          <a:xfrm>
            <a:off x="11000684" y="8010568"/>
            <a:ext cx="2376280" cy="1057266"/>
            <a:chOff x="10460584" y="4200543"/>
            <a:chExt cx="2376280" cy="1057266"/>
          </a:xfrm>
        </p:grpSpPr>
        <p:sp>
          <p:nvSpPr>
            <p:cNvPr id="445" name="CuadroTexto 444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6" name="Rectángulo 445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47" name="Agrupar 446"/>
          <p:cNvGrpSpPr/>
          <p:nvPr/>
        </p:nvGrpSpPr>
        <p:grpSpPr>
          <a:xfrm>
            <a:off x="15378716" y="8690778"/>
            <a:ext cx="2376280" cy="1057266"/>
            <a:chOff x="10460584" y="4200543"/>
            <a:chExt cx="2376280" cy="1057266"/>
          </a:xfrm>
        </p:grpSpPr>
        <p:sp>
          <p:nvSpPr>
            <p:cNvPr id="448" name="CuadroTexto 447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9" name="Rectángulo 448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50" name="Agrupar 449"/>
          <p:cNvGrpSpPr/>
          <p:nvPr/>
        </p:nvGrpSpPr>
        <p:grpSpPr>
          <a:xfrm>
            <a:off x="19921955" y="8001481"/>
            <a:ext cx="2376280" cy="1057266"/>
            <a:chOff x="10460584" y="4200543"/>
            <a:chExt cx="2376280" cy="1057266"/>
          </a:xfrm>
        </p:grpSpPr>
        <p:sp>
          <p:nvSpPr>
            <p:cNvPr id="451" name="CuadroTexto 450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52" name="Rectángulo 451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112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Freeform 360"/>
          <p:cNvSpPr>
            <a:spLocks noChangeArrowheads="1"/>
          </p:cNvSpPr>
          <p:nvPr/>
        </p:nvSpPr>
        <p:spPr bwMode="auto">
          <a:xfrm>
            <a:off x="8645953" y="4081030"/>
            <a:ext cx="3160515" cy="3098631"/>
          </a:xfrm>
          <a:custGeom>
            <a:avLst/>
            <a:gdLst>
              <a:gd name="T0" fmla="*/ 1518 w 3154"/>
              <a:gd name="T1" fmla="*/ 470 h 3091"/>
              <a:gd name="T2" fmla="*/ 1518 w 3154"/>
              <a:gd name="T3" fmla="*/ 470 h 3091"/>
              <a:gd name="T4" fmla="*/ 940 w 3154"/>
              <a:gd name="T5" fmla="*/ 922 h 3091"/>
              <a:gd name="T6" fmla="*/ 18 w 3154"/>
              <a:gd name="T7" fmla="*/ 2855 h 3091"/>
              <a:gd name="T8" fmla="*/ 0 w 3154"/>
              <a:gd name="T9" fmla="*/ 3090 h 3091"/>
              <a:gd name="T10" fmla="*/ 3153 w 3154"/>
              <a:gd name="T11" fmla="*/ 3090 h 3091"/>
              <a:gd name="T12" fmla="*/ 3153 w 3154"/>
              <a:gd name="T13" fmla="*/ 0 h 3091"/>
              <a:gd name="T14" fmla="*/ 1518 w 3154"/>
              <a:gd name="T15" fmla="*/ 470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4" h="3091">
                <a:moveTo>
                  <a:pt x="1518" y="470"/>
                </a:moveTo>
                <a:lnTo>
                  <a:pt x="1518" y="470"/>
                </a:lnTo>
                <a:cubicBezTo>
                  <a:pt x="1310" y="597"/>
                  <a:pt x="1111" y="750"/>
                  <a:pt x="940" y="922"/>
                </a:cubicBezTo>
                <a:cubicBezTo>
                  <a:pt x="416" y="1464"/>
                  <a:pt x="99" y="2106"/>
                  <a:pt x="18" y="2855"/>
                </a:cubicBezTo>
                <a:cubicBezTo>
                  <a:pt x="9" y="2937"/>
                  <a:pt x="9" y="3009"/>
                  <a:pt x="0" y="3090"/>
                </a:cubicBezTo>
                <a:cubicBezTo>
                  <a:pt x="3153" y="3090"/>
                  <a:pt x="3153" y="3090"/>
                  <a:pt x="3153" y="3090"/>
                </a:cubicBezTo>
                <a:cubicBezTo>
                  <a:pt x="3153" y="0"/>
                  <a:pt x="3153" y="0"/>
                  <a:pt x="3153" y="0"/>
                </a:cubicBezTo>
                <a:cubicBezTo>
                  <a:pt x="2566" y="0"/>
                  <a:pt x="2024" y="154"/>
                  <a:pt x="1518" y="47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61"/>
          <p:cNvSpPr>
            <a:spLocks noChangeArrowheads="1"/>
          </p:cNvSpPr>
          <p:nvPr/>
        </p:nvSpPr>
        <p:spPr bwMode="auto">
          <a:xfrm>
            <a:off x="11806469" y="4081030"/>
            <a:ext cx="3151678" cy="3098631"/>
          </a:xfrm>
          <a:custGeom>
            <a:avLst/>
            <a:gdLst>
              <a:gd name="T0" fmla="*/ 3144 w 3145"/>
              <a:gd name="T1" fmla="*/ 3090 h 3091"/>
              <a:gd name="T2" fmla="*/ 3144 w 3145"/>
              <a:gd name="T3" fmla="*/ 3090 h 3091"/>
              <a:gd name="T4" fmla="*/ 3081 w 3145"/>
              <a:gd name="T5" fmla="*/ 2566 h 3091"/>
              <a:gd name="T6" fmla="*/ 2855 w 3145"/>
              <a:gd name="T7" fmla="*/ 1862 h 3091"/>
              <a:gd name="T8" fmla="*/ 1996 w 3145"/>
              <a:gd name="T9" fmla="*/ 732 h 3091"/>
              <a:gd name="T10" fmla="*/ 1454 w 3145"/>
              <a:gd name="T11" fmla="*/ 362 h 3091"/>
              <a:gd name="T12" fmla="*/ 840 w 3145"/>
              <a:gd name="T13" fmla="*/ 118 h 3091"/>
              <a:gd name="T14" fmla="*/ 226 w 3145"/>
              <a:gd name="T15" fmla="*/ 9 h 3091"/>
              <a:gd name="T16" fmla="*/ 0 w 3145"/>
              <a:gd name="T17" fmla="*/ 0 h 3091"/>
              <a:gd name="T18" fmla="*/ 0 w 3145"/>
              <a:gd name="T19" fmla="*/ 3090 h 3091"/>
              <a:gd name="T20" fmla="*/ 3144 w 3145"/>
              <a:gd name="T21" fmla="*/ 3090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45" h="3091">
                <a:moveTo>
                  <a:pt x="3144" y="3090"/>
                </a:moveTo>
                <a:lnTo>
                  <a:pt x="3144" y="3090"/>
                </a:lnTo>
                <a:cubicBezTo>
                  <a:pt x="3135" y="2919"/>
                  <a:pt x="3117" y="2747"/>
                  <a:pt x="3081" y="2566"/>
                </a:cubicBezTo>
                <a:cubicBezTo>
                  <a:pt x="3036" y="2322"/>
                  <a:pt x="2963" y="2087"/>
                  <a:pt x="2855" y="1862"/>
                </a:cubicBezTo>
                <a:cubicBezTo>
                  <a:pt x="2656" y="1419"/>
                  <a:pt x="2367" y="1039"/>
                  <a:pt x="1996" y="732"/>
                </a:cubicBezTo>
                <a:cubicBezTo>
                  <a:pt x="1834" y="588"/>
                  <a:pt x="1644" y="470"/>
                  <a:pt x="1454" y="362"/>
                </a:cubicBezTo>
                <a:cubicBezTo>
                  <a:pt x="1256" y="253"/>
                  <a:pt x="1057" y="181"/>
                  <a:pt x="840" y="118"/>
                </a:cubicBezTo>
                <a:cubicBezTo>
                  <a:pt x="641" y="55"/>
                  <a:pt x="433" y="18"/>
                  <a:pt x="226" y="9"/>
                </a:cubicBezTo>
                <a:cubicBezTo>
                  <a:pt x="154" y="0"/>
                  <a:pt x="73" y="0"/>
                  <a:pt x="0" y="0"/>
                </a:cubicBezTo>
                <a:cubicBezTo>
                  <a:pt x="0" y="3090"/>
                  <a:pt x="0" y="3090"/>
                  <a:pt x="0" y="3090"/>
                </a:cubicBezTo>
                <a:lnTo>
                  <a:pt x="3144" y="3090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62"/>
          <p:cNvSpPr>
            <a:spLocks noChangeArrowheads="1"/>
          </p:cNvSpPr>
          <p:nvPr/>
        </p:nvSpPr>
        <p:spPr bwMode="auto">
          <a:xfrm>
            <a:off x="8637113" y="7179662"/>
            <a:ext cx="3169356" cy="3098634"/>
          </a:xfrm>
          <a:custGeom>
            <a:avLst/>
            <a:gdLst>
              <a:gd name="T0" fmla="*/ 9 w 3163"/>
              <a:gd name="T1" fmla="*/ 0 h 3090"/>
              <a:gd name="T2" fmla="*/ 9 w 3163"/>
              <a:gd name="T3" fmla="*/ 0 h 3090"/>
              <a:gd name="T4" fmla="*/ 72 w 3163"/>
              <a:gd name="T5" fmla="*/ 758 h 3090"/>
              <a:gd name="T6" fmla="*/ 1048 w 3163"/>
              <a:gd name="T7" fmla="*/ 2502 h 3090"/>
              <a:gd name="T8" fmla="*/ 1464 w 3163"/>
              <a:gd name="T9" fmla="*/ 3089 h 3090"/>
              <a:gd name="T10" fmla="*/ 3162 w 3163"/>
              <a:gd name="T11" fmla="*/ 3089 h 3090"/>
              <a:gd name="T12" fmla="*/ 3162 w 3163"/>
              <a:gd name="T13" fmla="*/ 0 h 3090"/>
              <a:gd name="T14" fmla="*/ 9 w 3163"/>
              <a:gd name="T15" fmla="*/ 0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3" h="3090">
                <a:moveTo>
                  <a:pt x="9" y="0"/>
                </a:moveTo>
                <a:lnTo>
                  <a:pt x="9" y="0"/>
                </a:lnTo>
                <a:cubicBezTo>
                  <a:pt x="0" y="252"/>
                  <a:pt x="18" y="505"/>
                  <a:pt x="72" y="758"/>
                </a:cubicBezTo>
                <a:cubicBezTo>
                  <a:pt x="208" y="1445"/>
                  <a:pt x="542" y="2023"/>
                  <a:pt x="1048" y="2502"/>
                </a:cubicBezTo>
                <a:cubicBezTo>
                  <a:pt x="1238" y="2674"/>
                  <a:pt x="1373" y="2872"/>
                  <a:pt x="1464" y="3089"/>
                </a:cubicBezTo>
                <a:cubicBezTo>
                  <a:pt x="3162" y="3089"/>
                  <a:pt x="3162" y="3089"/>
                  <a:pt x="3162" y="3089"/>
                </a:cubicBezTo>
                <a:cubicBezTo>
                  <a:pt x="3162" y="0"/>
                  <a:pt x="3162" y="0"/>
                  <a:pt x="3162" y="0"/>
                </a:cubicBezTo>
                <a:lnTo>
                  <a:pt x="9" y="0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63"/>
          <p:cNvSpPr>
            <a:spLocks noChangeArrowheads="1"/>
          </p:cNvSpPr>
          <p:nvPr/>
        </p:nvSpPr>
        <p:spPr bwMode="auto">
          <a:xfrm>
            <a:off x="11806469" y="7179662"/>
            <a:ext cx="3178199" cy="3098634"/>
          </a:xfrm>
          <a:custGeom>
            <a:avLst/>
            <a:gdLst>
              <a:gd name="T0" fmla="*/ 0 w 3172"/>
              <a:gd name="T1" fmla="*/ 3089 h 3090"/>
              <a:gd name="T2" fmla="*/ 0 w 3172"/>
              <a:gd name="T3" fmla="*/ 3089 h 3090"/>
              <a:gd name="T4" fmla="*/ 1680 w 3172"/>
              <a:gd name="T5" fmla="*/ 3089 h 3090"/>
              <a:gd name="T6" fmla="*/ 2096 w 3172"/>
              <a:gd name="T7" fmla="*/ 2520 h 3090"/>
              <a:gd name="T8" fmla="*/ 2593 w 3172"/>
              <a:gd name="T9" fmla="*/ 1933 h 3090"/>
              <a:gd name="T10" fmla="*/ 3144 w 3172"/>
              <a:gd name="T11" fmla="*/ 0 h 3090"/>
              <a:gd name="T12" fmla="*/ 0 w 3172"/>
              <a:gd name="T13" fmla="*/ 0 h 3090"/>
              <a:gd name="T14" fmla="*/ 0 w 3172"/>
              <a:gd name="T15" fmla="*/ 3089 h 3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2" h="3090">
                <a:moveTo>
                  <a:pt x="0" y="3089"/>
                </a:moveTo>
                <a:lnTo>
                  <a:pt x="0" y="3089"/>
                </a:lnTo>
                <a:cubicBezTo>
                  <a:pt x="1680" y="3089"/>
                  <a:pt x="1680" y="3089"/>
                  <a:pt x="1680" y="3089"/>
                </a:cubicBezTo>
                <a:cubicBezTo>
                  <a:pt x="1770" y="2872"/>
                  <a:pt x="1906" y="2683"/>
                  <a:pt x="2096" y="2520"/>
                </a:cubicBezTo>
                <a:cubicBezTo>
                  <a:pt x="2285" y="2340"/>
                  <a:pt x="2457" y="2150"/>
                  <a:pt x="2593" y="1933"/>
                </a:cubicBezTo>
                <a:cubicBezTo>
                  <a:pt x="2990" y="1328"/>
                  <a:pt x="3171" y="686"/>
                  <a:pt x="3144" y="0"/>
                </a:cubicBezTo>
                <a:cubicBezTo>
                  <a:pt x="0" y="0"/>
                  <a:pt x="0" y="0"/>
                  <a:pt x="0" y="0"/>
                </a:cubicBezTo>
                <a:lnTo>
                  <a:pt x="0" y="3089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64"/>
          <p:cNvSpPr>
            <a:spLocks noChangeArrowheads="1"/>
          </p:cNvSpPr>
          <p:nvPr/>
        </p:nvSpPr>
        <p:spPr bwMode="auto">
          <a:xfrm>
            <a:off x="10060450" y="10278296"/>
            <a:ext cx="3496458" cy="3098631"/>
          </a:xfrm>
          <a:custGeom>
            <a:avLst/>
            <a:gdLst>
              <a:gd name="T0" fmla="*/ 2772 w 3487"/>
              <a:gd name="T1" fmla="*/ 2467 h 3091"/>
              <a:gd name="T2" fmla="*/ 2772 w 3487"/>
              <a:gd name="T3" fmla="*/ 2467 h 3091"/>
              <a:gd name="T4" fmla="*/ 2854 w 3487"/>
              <a:gd name="T5" fmla="*/ 2386 h 3091"/>
              <a:gd name="T6" fmla="*/ 3080 w 3487"/>
              <a:gd name="T7" fmla="*/ 2368 h 3091"/>
              <a:gd name="T8" fmla="*/ 3315 w 3487"/>
              <a:gd name="T9" fmla="*/ 2042 h 3091"/>
              <a:gd name="T10" fmla="*/ 3315 w 3487"/>
              <a:gd name="T11" fmla="*/ 1663 h 3091"/>
              <a:gd name="T12" fmla="*/ 3333 w 3487"/>
              <a:gd name="T13" fmla="*/ 1609 h 3091"/>
              <a:gd name="T14" fmla="*/ 3486 w 3487"/>
              <a:gd name="T15" fmla="*/ 1301 h 3091"/>
              <a:gd name="T16" fmla="*/ 3486 w 3487"/>
              <a:gd name="T17" fmla="*/ 985 h 3091"/>
              <a:gd name="T18" fmla="*/ 3342 w 3487"/>
              <a:gd name="T19" fmla="*/ 687 h 3091"/>
              <a:gd name="T20" fmla="*/ 3315 w 3487"/>
              <a:gd name="T21" fmla="*/ 633 h 3091"/>
              <a:gd name="T22" fmla="*/ 3324 w 3487"/>
              <a:gd name="T23" fmla="*/ 398 h 3091"/>
              <a:gd name="T24" fmla="*/ 3423 w 3487"/>
              <a:gd name="T25" fmla="*/ 0 h 3091"/>
              <a:gd name="T26" fmla="*/ 1743 w 3487"/>
              <a:gd name="T27" fmla="*/ 0 h 3091"/>
              <a:gd name="T28" fmla="*/ 45 w 3487"/>
              <a:gd name="T29" fmla="*/ 0 h 3091"/>
              <a:gd name="T30" fmla="*/ 171 w 3487"/>
              <a:gd name="T31" fmla="*/ 606 h 3091"/>
              <a:gd name="T32" fmla="*/ 135 w 3487"/>
              <a:gd name="T33" fmla="*/ 687 h 3091"/>
              <a:gd name="T34" fmla="*/ 0 w 3487"/>
              <a:gd name="T35" fmla="*/ 976 h 3091"/>
              <a:gd name="T36" fmla="*/ 0 w 3487"/>
              <a:gd name="T37" fmla="*/ 1311 h 3091"/>
              <a:gd name="T38" fmla="*/ 144 w 3487"/>
              <a:gd name="T39" fmla="*/ 1609 h 3091"/>
              <a:gd name="T40" fmla="*/ 171 w 3487"/>
              <a:gd name="T41" fmla="*/ 1672 h 3091"/>
              <a:gd name="T42" fmla="*/ 180 w 3487"/>
              <a:gd name="T43" fmla="*/ 2096 h 3091"/>
              <a:gd name="T44" fmla="*/ 515 w 3487"/>
              <a:gd name="T45" fmla="*/ 2386 h 3091"/>
              <a:gd name="T46" fmla="*/ 668 w 3487"/>
              <a:gd name="T47" fmla="*/ 2386 h 3091"/>
              <a:gd name="T48" fmla="*/ 704 w 3487"/>
              <a:gd name="T49" fmla="*/ 2422 h 3091"/>
              <a:gd name="T50" fmla="*/ 722 w 3487"/>
              <a:gd name="T51" fmla="*/ 2530 h 3091"/>
              <a:gd name="T52" fmla="*/ 1310 w 3487"/>
              <a:gd name="T53" fmla="*/ 3090 h 3091"/>
              <a:gd name="T54" fmla="*/ 1328 w 3487"/>
              <a:gd name="T55" fmla="*/ 3090 h 3091"/>
              <a:gd name="T56" fmla="*/ 2167 w 3487"/>
              <a:gd name="T57" fmla="*/ 3090 h 3091"/>
              <a:gd name="T58" fmla="*/ 2772 w 3487"/>
              <a:gd name="T59" fmla="*/ 2467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87" h="3091">
                <a:moveTo>
                  <a:pt x="2772" y="2467"/>
                </a:moveTo>
                <a:lnTo>
                  <a:pt x="2772" y="2467"/>
                </a:lnTo>
                <a:cubicBezTo>
                  <a:pt x="2782" y="2395"/>
                  <a:pt x="2782" y="2395"/>
                  <a:pt x="2854" y="2386"/>
                </a:cubicBezTo>
                <a:cubicBezTo>
                  <a:pt x="2935" y="2386"/>
                  <a:pt x="3007" y="2386"/>
                  <a:pt x="3080" y="2368"/>
                </a:cubicBezTo>
                <a:cubicBezTo>
                  <a:pt x="3215" y="2331"/>
                  <a:pt x="3306" y="2205"/>
                  <a:pt x="3315" y="2042"/>
                </a:cubicBezTo>
                <a:cubicBezTo>
                  <a:pt x="3315" y="1916"/>
                  <a:pt x="3315" y="1789"/>
                  <a:pt x="3315" y="1663"/>
                </a:cubicBezTo>
                <a:cubicBezTo>
                  <a:pt x="3315" y="1645"/>
                  <a:pt x="3324" y="1627"/>
                  <a:pt x="3333" y="1609"/>
                </a:cubicBezTo>
                <a:cubicBezTo>
                  <a:pt x="3441" y="1536"/>
                  <a:pt x="3486" y="1428"/>
                  <a:pt x="3486" y="1301"/>
                </a:cubicBezTo>
                <a:cubicBezTo>
                  <a:pt x="3486" y="1202"/>
                  <a:pt x="3486" y="1094"/>
                  <a:pt x="3486" y="985"/>
                </a:cubicBezTo>
                <a:cubicBezTo>
                  <a:pt x="3486" y="859"/>
                  <a:pt x="3441" y="759"/>
                  <a:pt x="3342" y="687"/>
                </a:cubicBezTo>
                <a:cubicBezTo>
                  <a:pt x="3324" y="669"/>
                  <a:pt x="3315" y="651"/>
                  <a:pt x="3315" y="633"/>
                </a:cubicBezTo>
                <a:cubicBezTo>
                  <a:pt x="3315" y="552"/>
                  <a:pt x="3315" y="470"/>
                  <a:pt x="3324" y="398"/>
                </a:cubicBezTo>
                <a:cubicBezTo>
                  <a:pt x="3342" y="253"/>
                  <a:pt x="3378" y="127"/>
                  <a:pt x="3423" y="0"/>
                </a:cubicBezTo>
                <a:cubicBezTo>
                  <a:pt x="1743" y="0"/>
                  <a:pt x="1743" y="0"/>
                  <a:pt x="174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26" y="190"/>
                  <a:pt x="171" y="389"/>
                  <a:pt x="171" y="606"/>
                </a:cubicBezTo>
                <a:cubicBezTo>
                  <a:pt x="171" y="642"/>
                  <a:pt x="171" y="669"/>
                  <a:pt x="135" y="687"/>
                </a:cubicBezTo>
                <a:cubicBezTo>
                  <a:pt x="45" y="759"/>
                  <a:pt x="0" y="859"/>
                  <a:pt x="0" y="976"/>
                </a:cubicBezTo>
                <a:cubicBezTo>
                  <a:pt x="0" y="1094"/>
                  <a:pt x="0" y="1202"/>
                  <a:pt x="0" y="1311"/>
                </a:cubicBezTo>
                <a:cubicBezTo>
                  <a:pt x="0" y="1437"/>
                  <a:pt x="45" y="1536"/>
                  <a:pt x="144" y="1609"/>
                </a:cubicBezTo>
                <a:cubicBezTo>
                  <a:pt x="162" y="1618"/>
                  <a:pt x="171" y="1654"/>
                  <a:pt x="171" y="1672"/>
                </a:cubicBezTo>
                <a:cubicBezTo>
                  <a:pt x="171" y="1817"/>
                  <a:pt x="162" y="1952"/>
                  <a:pt x="180" y="2096"/>
                </a:cubicBezTo>
                <a:cubicBezTo>
                  <a:pt x="189" y="2268"/>
                  <a:pt x="343" y="2395"/>
                  <a:pt x="515" y="2386"/>
                </a:cubicBezTo>
                <a:cubicBezTo>
                  <a:pt x="569" y="2386"/>
                  <a:pt x="623" y="2386"/>
                  <a:pt x="668" y="2386"/>
                </a:cubicBezTo>
                <a:cubicBezTo>
                  <a:pt x="686" y="2386"/>
                  <a:pt x="695" y="2404"/>
                  <a:pt x="704" y="2422"/>
                </a:cubicBezTo>
                <a:cubicBezTo>
                  <a:pt x="713" y="2458"/>
                  <a:pt x="722" y="2494"/>
                  <a:pt x="722" y="2530"/>
                </a:cubicBezTo>
                <a:cubicBezTo>
                  <a:pt x="786" y="2819"/>
                  <a:pt x="1030" y="3054"/>
                  <a:pt x="1310" y="3090"/>
                </a:cubicBezTo>
                <a:cubicBezTo>
                  <a:pt x="1319" y="3090"/>
                  <a:pt x="1319" y="3090"/>
                  <a:pt x="1328" y="3090"/>
                </a:cubicBezTo>
                <a:cubicBezTo>
                  <a:pt x="2167" y="3090"/>
                  <a:pt x="2167" y="3090"/>
                  <a:pt x="2167" y="3090"/>
                </a:cubicBezTo>
                <a:cubicBezTo>
                  <a:pt x="2483" y="3036"/>
                  <a:pt x="2709" y="2801"/>
                  <a:pt x="2772" y="2467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65"/>
          <p:cNvSpPr>
            <a:spLocks noChangeArrowheads="1"/>
          </p:cNvSpPr>
          <p:nvPr/>
        </p:nvSpPr>
        <p:spPr bwMode="auto">
          <a:xfrm>
            <a:off x="9751029" y="7785245"/>
            <a:ext cx="1162538" cy="1162538"/>
          </a:xfrm>
          <a:custGeom>
            <a:avLst/>
            <a:gdLst>
              <a:gd name="T0" fmla="*/ 579 w 1158"/>
              <a:gd name="T1" fmla="*/ 1157 h 1158"/>
              <a:gd name="T2" fmla="*/ 579 w 1158"/>
              <a:gd name="T3" fmla="*/ 1157 h 1158"/>
              <a:gd name="T4" fmla="*/ 172 w 1158"/>
              <a:gd name="T5" fmla="*/ 986 h 1158"/>
              <a:gd name="T6" fmla="*/ 0 w 1158"/>
              <a:gd name="T7" fmla="*/ 579 h 1158"/>
              <a:gd name="T8" fmla="*/ 172 w 1158"/>
              <a:gd name="T9" fmla="*/ 172 h 1158"/>
              <a:gd name="T10" fmla="*/ 579 w 1158"/>
              <a:gd name="T11" fmla="*/ 0 h 1158"/>
              <a:gd name="T12" fmla="*/ 985 w 1158"/>
              <a:gd name="T13" fmla="*/ 172 h 1158"/>
              <a:gd name="T14" fmla="*/ 1157 w 1158"/>
              <a:gd name="T15" fmla="*/ 579 h 1158"/>
              <a:gd name="T16" fmla="*/ 985 w 1158"/>
              <a:gd name="T17" fmla="*/ 986 h 1158"/>
              <a:gd name="T18" fmla="*/ 579 w 1158"/>
              <a:gd name="T19" fmla="*/ 1157 h 1158"/>
              <a:gd name="T20" fmla="*/ 579 w 1158"/>
              <a:gd name="T21" fmla="*/ 73 h 1158"/>
              <a:gd name="T22" fmla="*/ 579 w 1158"/>
              <a:gd name="T23" fmla="*/ 73 h 1158"/>
              <a:gd name="T24" fmla="*/ 226 w 1158"/>
              <a:gd name="T25" fmla="*/ 227 h 1158"/>
              <a:gd name="T26" fmla="*/ 73 w 1158"/>
              <a:gd name="T27" fmla="*/ 579 h 1158"/>
              <a:gd name="T28" fmla="*/ 226 w 1158"/>
              <a:gd name="T29" fmla="*/ 931 h 1158"/>
              <a:gd name="T30" fmla="*/ 579 w 1158"/>
              <a:gd name="T31" fmla="*/ 1085 h 1158"/>
              <a:gd name="T32" fmla="*/ 931 w 1158"/>
              <a:gd name="T33" fmla="*/ 931 h 1158"/>
              <a:gd name="T34" fmla="*/ 1085 w 1158"/>
              <a:gd name="T35" fmla="*/ 579 h 1158"/>
              <a:gd name="T36" fmla="*/ 931 w 1158"/>
              <a:gd name="T37" fmla="*/ 227 h 1158"/>
              <a:gd name="T38" fmla="*/ 579 w 1158"/>
              <a:gd name="T39" fmla="*/ 73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58" h="1158">
                <a:moveTo>
                  <a:pt x="579" y="1157"/>
                </a:moveTo>
                <a:lnTo>
                  <a:pt x="579" y="1157"/>
                </a:lnTo>
                <a:cubicBezTo>
                  <a:pt x="425" y="1157"/>
                  <a:pt x="280" y="1094"/>
                  <a:pt x="172" y="986"/>
                </a:cubicBezTo>
                <a:cubicBezTo>
                  <a:pt x="64" y="877"/>
                  <a:pt x="0" y="733"/>
                  <a:pt x="0" y="579"/>
                </a:cubicBezTo>
                <a:cubicBezTo>
                  <a:pt x="0" y="425"/>
                  <a:pt x="64" y="281"/>
                  <a:pt x="172" y="172"/>
                </a:cubicBezTo>
                <a:cubicBezTo>
                  <a:pt x="280" y="64"/>
                  <a:pt x="425" y="0"/>
                  <a:pt x="579" y="0"/>
                </a:cubicBezTo>
                <a:cubicBezTo>
                  <a:pt x="732" y="0"/>
                  <a:pt x="877" y="64"/>
                  <a:pt x="985" y="172"/>
                </a:cubicBezTo>
                <a:cubicBezTo>
                  <a:pt x="1094" y="281"/>
                  <a:pt x="1157" y="425"/>
                  <a:pt x="1157" y="579"/>
                </a:cubicBezTo>
                <a:cubicBezTo>
                  <a:pt x="1157" y="733"/>
                  <a:pt x="1094" y="877"/>
                  <a:pt x="985" y="986"/>
                </a:cubicBezTo>
                <a:cubicBezTo>
                  <a:pt x="877" y="1094"/>
                  <a:pt x="732" y="1157"/>
                  <a:pt x="579" y="1157"/>
                </a:cubicBezTo>
                <a:close/>
                <a:moveTo>
                  <a:pt x="579" y="73"/>
                </a:moveTo>
                <a:lnTo>
                  <a:pt x="579" y="73"/>
                </a:lnTo>
                <a:cubicBezTo>
                  <a:pt x="443" y="73"/>
                  <a:pt x="317" y="127"/>
                  <a:pt x="226" y="227"/>
                </a:cubicBezTo>
                <a:cubicBezTo>
                  <a:pt x="127" y="317"/>
                  <a:pt x="73" y="443"/>
                  <a:pt x="73" y="579"/>
                </a:cubicBezTo>
                <a:cubicBezTo>
                  <a:pt x="73" y="714"/>
                  <a:pt x="127" y="841"/>
                  <a:pt x="226" y="931"/>
                </a:cubicBezTo>
                <a:cubicBezTo>
                  <a:pt x="317" y="1031"/>
                  <a:pt x="443" y="1085"/>
                  <a:pt x="579" y="1085"/>
                </a:cubicBezTo>
                <a:cubicBezTo>
                  <a:pt x="714" y="1085"/>
                  <a:pt x="841" y="1031"/>
                  <a:pt x="931" y="931"/>
                </a:cubicBezTo>
                <a:cubicBezTo>
                  <a:pt x="1030" y="841"/>
                  <a:pt x="1085" y="714"/>
                  <a:pt x="1085" y="579"/>
                </a:cubicBezTo>
                <a:cubicBezTo>
                  <a:pt x="1085" y="443"/>
                  <a:pt x="1030" y="317"/>
                  <a:pt x="931" y="227"/>
                </a:cubicBezTo>
                <a:cubicBezTo>
                  <a:pt x="841" y="127"/>
                  <a:pt x="714" y="73"/>
                  <a:pt x="579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66"/>
          <p:cNvSpPr>
            <a:spLocks noChangeArrowheads="1"/>
          </p:cNvSpPr>
          <p:nvPr/>
        </p:nvSpPr>
        <p:spPr bwMode="auto">
          <a:xfrm>
            <a:off x="9967622" y="8001838"/>
            <a:ext cx="716089" cy="605583"/>
          </a:xfrm>
          <a:custGeom>
            <a:avLst/>
            <a:gdLst>
              <a:gd name="T0" fmla="*/ 705 w 715"/>
              <a:gd name="T1" fmla="*/ 63 h 606"/>
              <a:gd name="T2" fmla="*/ 705 w 715"/>
              <a:gd name="T3" fmla="*/ 63 h 606"/>
              <a:gd name="T4" fmla="*/ 271 w 715"/>
              <a:gd name="T5" fmla="*/ 596 h 606"/>
              <a:gd name="T6" fmla="*/ 262 w 715"/>
              <a:gd name="T7" fmla="*/ 596 h 606"/>
              <a:gd name="T8" fmla="*/ 262 w 715"/>
              <a:gd name="T9" fmla="*/ 596 h 606"/>
              <a:gd name="T10" fmla="*/ 262 w 715"/>
              <a:gd name="T11" fmla="*/ 596 h 606"/>
              <a:gd name="T12" fmla="*/ 262 w 715"/>
              <a:gd name="T13" fmla="*/ 605 h 606"/>
              <a:gd name="T14" fmla="*/ 262 w 715"/>
              <a:gd name="T15" fmla="*/ 605 h 606"/>
              <a:gd name="T16" fmla="*/ 262 w 715"/>
              <a:gd name="T17" fmla="*/ 605 h 606"/>
              <a:gd name="T18" fmla="*/ 253 w 715"/>
              <a:gd name="T19" fmla="*/ 605 h 606"/>
              <a:gd name="T20" fmla="*/ 253 w 715"/>
              <a:gd name="T21" fmla="*/ 605 h 606"/>
              <a:gd name="T22" fmla="*/ 253 w 715"/>
              <a:gd name="T23" fmla="*/ 605 h 606"/>
              <a:gd name="T24" fmla="*/ 253 w 715"/>
              <a:gd name="T25" fmla="*/ 605 h 606"/>
              <a:gd name="T26" fmla="*/ 253 w 715"/>
              <a:gd name="T27" fmla="*/ 605 h 606"/>
              <a:gd name="T28" fmla="*/ 253 w 715"/>
              <a:gd name="T29" fmla="*/ 605 h 606"/>
              <a:gd name="T30" fmla="*/ 244 w 715"/>
              <a:gd name="T31" fmla="*/ 605 h 606"/>
              <a:gd name="T32" fmla="*/ 244 w 715"/>
              <a:gd name="T33" fmla="*/ 605 h 606"/>
              <a:gd name="T34" fmla="*/ 244 w 715"/>
              <a:gd name="T35" fmla="*/ 605 h 606"/>
              <a:gd name="T36" fmla="*/ 244 w 715"/>
              <a:gd name="T37" fmla="*/ 605 h 606"/>
              <a:gd name="T38" fmla="*/ 244 w 715"/>
              <a:gd name="T39" fmla="*/ 605 h 606"/>
              <a:gd name="T40" fmla="*/ 244 w 715"/>
              <a:gd name="T41" fmla="*/ 605 h 606"/>
              <a:gd name="T42" fmla="*/ 244 w 715"/>
              <a:gd name="T43" fmla="*/ 605 h 606"/>
              <a:gd name="T44" fmla="*/ 235 w 715"/>
              <a:gd name="T45" fmla="*/ 605 h 606"/>
              <a:gd name="T46" fmla="*/ 235 w 715"/>
              <a:gd name="T47" fmla="*/ 605 h 606"/>
              <a:gd name="T48" fmla="*/ 235 w 715"/>
              <a:gd name="T49" fmla="*/ 605 h 606"/>
              <a:gd name="T50" fmla="*/ 235 w 715"/>
              <a:gd name="T51" fmla="*/ 605 h 606"/>
              <a:gd name="T52" fmla="*/ 226 w 715"/>
              <a:gd name="T53" fmla="*/ 605 h 606"/>
              <a:gd name="T54" fmla="*/ 226 w 715"/>
              <a:gd name="T55" fmla="*/ 605 h 606"/>
              <a:gd name="T56" fmla="*/ 226 w 715"/>
              <a:gd name="T57" fmla="*/ 596 h 606"/>
              <a:gd name="T58" fmla="*/ 226 w 715"/>
              <a:gd name="T59" fmla="*/ 596 h 606"/>
              <a:gd name="T60" fmla="*/ 217 w 715"/>
              <a:gd name="T61" fmla="*/ 596 h 606"/>
              <a:gd name="T62" fmla="*/ 9 w 715"/>
              <a:gd name="T63" fmla="*/ 379 h 606"/>
              <a:gd name="T64" fmla="*/ 9 w 715"/>
              <a:gd name="T65" fmla="*/ 334 h 606"/>
              <a:gd name="T66" fmla="*/ 54 w 715"/>
              <a:gd name="T67" fmla="*/ 334 h 606"/>
              <a:gd name="T68" fmla="*/ 244 w 715"/>
              <a:gd name="T69" fmla="*/ 524 h 606"/>
              <a:gd name="T70" fmla="*/ 651 w 715"/>
              <a:gd name="T71" fmla="*/ 18 h 606"/>
              <a:gd name="T72" fmla="*/ 696 w 715"/>
              <a:gd name="T73" fmla="*/ 9 h 606"/>
              <a:gd name="T74" fmla="*/ 705 w 715"/>
              <a:gd name="T75" fmla="*/ 6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15" h="606">
                <a:moveTo>
                  <a:pt x="705" y="63"/>
                </a:moveTo>
                <a:lnTo>
                  <a:pt x="705" y="63"/>
                </a:lnTo>
                <a:cubicBezTo>
                  <a:pt x="271" y="596"/>
                  <a:pt x="271" y="596"/>
                  <a:pt x="271" y="596"/>
                </a:cubicBezTo>
                <a:cubicBezTo>
                  <a:pt x="271" y="596"/>
                  <a:pt x="271" y="596"/>
                  <a:pt x="262" y="596"/>
                </a:cubicBezTo>
                <a:lnTo>
                  <a:pt x="262" y="596"/>
                </a:lnTo>
                <a:lnTo>
                  <a:pt x="262" y="596"/>
                </a:lnTo>
                <a:cubicBezTo>
                  <a:pt x="262" y="596"/>
                  <a:pt x="262" y="596"/>
                  <a:pt x="262" y="605"/>
                </a:cubicBezTo>
                <a:lnTo>
                  <a:pt x="262" y="605"/>
                </a:lnTo>
                <a:lnTo>
                  <a:pt x="262" y="605"/>
                </a:lnTo>
                <a:cubicBezTo>
                  <a:pt x="253" y="605"/>
                  <a:pt x="253" y="605"/>
                  <a:pt x="253" y="605"/>
                </a:cubicBezTo>
                <a:lnTo>
                  <a:pt x="253" y="605"/>
                </a:lnTo>
                <a:lnTo>
                  <a:pt x="253" y="605"/>
                </a:lnTo>
                <a:lnTo>
                  <a:pt x="253" y="605"/>
                </a:lnTo>
                <a:lnTo>
                  <a:pt x="253" y="605"/>
                </a:lnTo>
                <a:lnTo>
                  <a:pt x="253" y="605"/>
                </a:lnTo>
                <a:lnTo>
                  <a:pt x="244" y="605"/>
                </a:lnTo>
                <a:lnTo>
                  <a:pt x="244" y="605"/>
                </a:lnTo>
                <a:lnTo>
                  <a:pt x="244" y="605"/>
                </a:lnTo>
                <a:lnTo>
                  <a:pt x="244" y="605"/>
                </a:lnTo>
                <a:lnTo>
                  <a:pt x="244" y="605"/>
                </a:lnTo>
                <a:lnTo>
                  <a:pt x="244" y="605"/>
                </a:lnTo>
                <a:lnTo>
                  <a:pt x="244" y="605"/>
                </a:lnTo>
                <a:lnTo>
                  <a:pt x="235" y="605"/>
                </a:lnTo>
                <a:lnTo>
                  <a:pt x="235" y="605"/>
                </a:lnTo>
                <a:lnTo>
                  <a:pt x="235" y="605"/>
                </a:lnTo>
                <a:lnTo>
                  <a:pt x="235" y="605"/>
                </a:lnTo>
                <a:cubicBezTo>
                  <a:pt x="226" y="605"/>
                  <a:pt x="226" y="605"/>
                  <a:pt x="226" y="605"/>
                </a:cubicBezTo>
                <a:lnTo>
                  <a:pt x="226" y="605"/>
                </a:lnTo>
                <a:lnTo>
                  <a:pt x="226" y="596"/>
                </a:lnTo>
                <a:lnTo>
                  <a:pt x="226" y="596"/>
                </a:lnTo>
                <a:cubicBezTo>
                  <a:pt x="226" y="596"/>
                  <a:pt x="226" y="596"/>
                  <a:pt x="217" y="596"/>
                </a:cubicBezTo>
                <a:cubicBezTo>
                  <a:pt x="9" y="379"/>
                  <a:pt x="9" y="379"/>
                  <a:pt x="9" y="379"/>
                </a:cubicBezTo>
                <a:cubicBezTo>
                  <a:pt x="0" y="370"/>
                  <a:pt x="0" y="352"/>
                  <a:pt x="9" y="334"/>
                </a:cubicBezTo>
                <a:cubicBezTo>
                  <a:pt x="27" y="325"/>
                  <a:pt x="45" y="325"/>
                  <a:pt x="54" y="334"/>
                </a:cubicBezTo>
                <a:cubicBezTo>
                  <a:pt x="244" y="524"/>
                  <a:pt x="244" y="524"/>
                  <a:pt x="244" y="524"/>
                </a:cubicBezTo>
                <a:cubicBezTo>
                  <a:pt x="651" y="18"/>
                  <a:pt x="651" y="18"/>
                  <a:pt x="651" y="18"/>
                </a:cubicBezTo>
                <a:cubicBezTo>
                  <a:pt x="660" y="0"/>
                  <a:pt x="687" y="0"/>
                  <a:pt x="696" y="9"/>
                </a:cubicBezTo>
                <a:cubicBezTo>
                  <a:pt x="714" y="27"/>
                  <a:pt x="714" y="45"/>
                  <a:pt x="705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67"/>
          <p:cNvSpPr>
            <a:spLocks noChangeArrowheads="1"/>
          </p:cNvSpPr>
          <p:nvPr/>
        </p:nvSpPr>
        <p:spPr bwMode="auto">
          <a:xfrm>
            <a:off x="12783357" y="7975316"/>
            <a:ext cx="888480" cy="879642"/>
          </a:xfrm>
          <a:custGeom>
            <a:avLst/>
            <a:gdLst>
              <a:gd name="T0" fmla="*/ 850 w 887"/>
              <a:gd name="T1" fmla="*/ 398 h 878"/>
              <a:gd name="T2" fmla="*/ 850 w 887"/>
              <a:gd name="T3" fmla="*/ 398 h 878"/>
              <a:gd name="T4" fmla="*/ 813 w 887"/>
              <a:gd name="T5" fmla="*/ 434 h 878"/>
              <a:gd name="T6" fmla="*/ 813 w 887"/>
              <a:gd name="T7" fmla="*/ 804 h 878"/>
              <a:gd name="T8" fmla="*/ 82 w 887"/>
              <a:gd name="T9" fmla="*/ 804 h 878"/>
              <a:gd name="T10" fmla="*/ 82 w 887"/>
              <a:gd name="T11" fmla="*/ 73 h 878"/>
              <a:gd name="T12" fmla="*/ 443 w 887"/>
              <a:gd name="T13" fmla="*/ 73 h 878"/>
              <a:gd name="T14" fmla="*/ 479 w 887"/>
              <a:gd name="T15" fmla="*/ 37 h 878"/>
              <a:gd name="T16" fmla="*/ 443 w 887"/>
              <a:gd name="T17" fmla="*/ 0 h 878"/>
              <a:gd name="T18" fmla="*/ 54 w 887"/>
              <a:gd name="T19" fmla="*/ 0 h 878"/>
              <a:gd name="T20" fmla="*/ 0 w 887"/>
              <a:gd name="T21" fmla="*/ 46 h 878"/>
              <a:gd name="T22" fmla="*/ 0 w 887"/>
              <a:gd name="T23" fmla="*/ 832 h 878"/>
              <a:gd name="T24" fmla="*/ 54 w 887"/>
              <a:gd name="T25" fmla="*/ 877 h 878"/>
              <a:gd name="T26" fmla="*/ 832 w 887"/>
              <a:gd name="T27" fmla="*/ 877 h 878"/>
              <a:gd name="T28" fmla="*/ 886 w 887"/>
              <a:gd name="T29" fmla="*/ 832 h 878"/>
              <a:gd name="T30" fmla="*/ 886 w 887"/>
              <a:gd name="T31" fmla="*/ 434 h 878"/>
              <a:gd name="T32" fmla="*/ 850 w 887"/>
              <a:gd name="T33" fmla="*/ 39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7" h="878">
                <a:moveTo>
                  <a:pt x="850" y="398"/>
                </a:moveTo>
                <a:lnTo>
                  <a:pt x="850" y="398"/>
                </a:lnTo>
                <a:cubicBezTo>
                  <a:pt x="823" y="398"/>
                  <a:pt x="813" y="416"/>
                  <a:pt x="813" y="434"/>
                </a:cubicBezTo>
                <a:cubicBezTo>
                  <a:pt x="813" y="804"/>
                  <a:pt x="813" y="804"/>
                  <a:pt x="813" y="804"/>
                </a:cubicBezTo>
                <a:cubicBezTo>
                  <a:pt x="82" y="804"/>
                  <a:pt x="82" y="804"/>
                  <a:pt x="82" y="804"/>
                </a:cubicBezTo>
                <a:cubicBezTo>
                  <a:pt x="82" y="73"/>
                  <a:pt x="82" y="73"/>
                  <a:pt x="82" y="73"/>
                </a:cubicBezTo>
                <a:cubicBezTo>
                  <a:pt x="443" y="73"/>
                  <a:pt x="443" y="73"/>
                  <a:pt x="443" y="73"/>
                </a:cubicBezTo>
                <a:cubicBezTo>
                  <a:pt x="461" y="73"/>
                  <a:pt x="479" y="55"/>
                  <a:pt x="479" y="37"/>
                </a:cubicBezTo>
                <a:cubicBezTo>
                  <a:pt x="479" y="18"/>
                  <a:pt x="461" y="0"/>
                  <a:pt x="443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8" y="0"/>
                  <a:pt x="0" y="18"/>
                  <a:pt x="0" y="46"/>
                </a:cubicBezTo>
                <a:cubicBezTo>
                  <a:pt x="0" y="832"/>
                  <a:pt x="0" y="832"/>
                  <a:pt x="0" y="832"/>
                </a:cubicBezTo>
                <a:cubicBezTo>
                  <a:pt x="0" y="859"/>
                  <a:pt x="28" y="877"/>
                  <a:pt x="54" y="877"/>
                </a:cubicBezTo>
                <a:cubicBezTo>
                  <a:pt x="832" y="877"/>
                  <a:pt x="832" y="877"/>
                  <a:pt x="832" y="877"/>
                </a:cubicBezTo>
                <a:cubicBezTo>
                  <a:pt x="859" y="877"/>
                  <a:pt x="886" y="859"/>
                  <a:pt x="886" y="832"/>
                </a:cubicBezTo>
                <a:cubicBezTo>
                  <a:pt x="886" y="434"/>
                  <a:pt x="886" y="434"/>
                  <a:pt x="886" y="434"/>
                </a:cubicBezTo>
                <a:cubicBezTo>
                  <a:pt x="886" y="416"/>
                  <a:pt x="868" y="398"/>
                  <a:pt x="850" y="3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8"/>
          <p:cNvSpPr>
            <a:spLocks noChangeArrowheads="1"/>
          </p:cNvSpPr>
          <p:nvPr/>
        </p:nvSpPr>
        <p:spPr bwMode="auto">
          <a:xfrm>
            <a:off x="13274009" y="7878070"/>
            <a:ext cx="499496" cy="490655"/>
          </a:xfrm>
          <a:custGeom>
            <a:avLst/>
            <a:gdLst>
              <a:gd name="T0" fmla="*/ 488 w 498"/>
              <a:gd name="T1" fmla="*/ 117 h 489"/>
              <a:gd name="T2" fmla="*/ 488 w 498"/>
              <a:gd name="T3" fmla="*/ 117 h 489"/>
              <a:gd name="T4" fmla="*/ 380 w 498"/>
              <a:gd name="T5" fmla="*/ 9 h 489"/>
              <a:gd name="T6" fmla="*/ 353 w 498"/>
              <a:gd name="T7" fmla="*/ 0 h 489"/>
              <a:gd name="T8" fmla="*/ 325 w 498"/>
              <a:gd name="T9" fmla="*/ 9 h 489"/>
              <a:gd name="T10" fmla="*/ 54 w 498"/>
              <a:gd name="T11" fmla="*/ 280 h 489"/>
              <a:gd name="T12" fmla="*/ 46 w 498"/>
              <a:gd name="T13" fmla="*/ 298 h 489"/>
              <a:gd name="T14" fmla="*/ 9 w 498"/>
              <a:gd name="T15" fmla="*/ 434 h 489"/>
              <a:gd name="T16" fmla="*/ 18 w 498"/>
              <a:gd name="T17" fmla="*/ 470 h 489"/>
              <a:gd name="T18" fmla="*/ 46 w 498"/>
              <a:gd name="T19" fmla="*/ 488 h 489"/>
              <a:gd name="T20" fmla="*/ 54 w 498"/>
              <a:gd name="T21" fmla="*/ 479 h 489"/>
              <a:gd name="T22" fmla="*/ 199 w 498"/>
              <a:gd name="T23" fmla="*/ 452 h 489"/>
              <a:gd name="T24" fmla="*/ 217 w 498"/>
              <a:gd name="T25" fmla="*/ 443 h 489"/>
              <a:gd name="T26" fmla="*/ 488 w 498"/>
              <a:gd name="T27" fmla="*/ 172 h 489"/>
              <a:gd name="T28" fmla="*/ 488 w 498"/>
              <a:gd name="T29" fmla="*/ 117 h 489"/>
              <a:gd name="T30" fmla="*/ 172 w 498"/>
              <a:gd name="T31" fmla="*/ 380 h 489"/>
              <a:gd name="T32" fmla="*/ 172 w 498"/>
              <a:gd name="T33" fmla="*/ 380 h 489"/>
              <a:gd name="T34" fmla="*/ 100 w 498"/>
              <a:gd name="T35" fmla="*/ 398 h 489"/>
              <a:gd name="T36" fmla="*/ 118 w 498"/>
              <a:gd name="T37" fmla="*/ 325 h 489"/>
              <a:gd name="T38" fmla="*/ 253 w 498"/>
              <a:gd name="T39" fmla="*/ 190 h 489"/>
              <a:gd name="T40" fmla="*/ 307 w 498"/>
              <a:gd name="T41" fmla="*/ 244 h 489"/>
              <a:gd name="T42" fmla="*/ 172 w 498"/>
              <a:gd name="T43" fmla="*/ 380 h 489"/>
              <a:gd name="T44" fmla="*/ 362 w 498"/>
              <a:gd name="T45" fmla="*/ 190 h 489"/>
              <a:gd name="T46" fmla="*/ 362 w 498"/>
              <a:gd name="T47" fmla="*/ 190 h 489"/>
              <a:gd name="T48" fmla="*/ 307 w 498"/>
              <a:gd name="T49" fmla="*/ 136 h 489"/>
              <a:gd name="T50" fmla="*/ 353 w 498"/>
              <a:gd name="T51" fmla="*/ 90 h 489"/>
              <a:gd name="T52" fmla="*/ 407 w 498"/>
              <a:gd name="T53" fmla="*/ 145 h 489"/>
              <a:gd name="T54" fmla="*/ 362 w 498"/>
              <a:gd name="T55" fmla="*/ 19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8" h="489">
                <a:moveTo>
                  <a:pt x="488" y="117"/>
                </a:moveTo>
                <a:lnTo>
                  <a:pt x="488" y="117"/>
                </a:lnTo>
                <a:cubicBezTo>
                  <a:pt x="380" y="9"/>
                  <a:pt x="380" y="9"/>
                  <a:pt x="380" y="9"/>
                </a:cubicBezTo>
                <a:cubicBezTo>
                  <a:pt x="371" y="0"/>
                  <a:pt x="362" y="0"/>
                  <a:pt x="353" y="0"/>
                </a:cubicBezTo>
                <a:cubicBezTo>
                  <a:pt x="344" y="0"/>
                  <a:pt x="335" y="0"/>
                  <a:pt x="325" y="9"/>
                </a:cubicBezTo>
                <a:cubicBezTo>
                  <a:pt x="54" y="280"/>
                  <a:pt x="54" y="280"/>
                  <a:pt x="54" y="280"/>
                </a:cubicBezTo>
                <a:cubicBezTo>
                  <a:pt x="54" y="289"/>
                  <a:pt x="46" y="289"/>
                  <a:pt x="46" y="298"/>
                </a:cubicBezTo>
                <a:cubicBezTo>
                  <a:pt x="9" y="434"/>
                  <a:pt x="9" y="434"/>
                  <a:pt x="9" y="434"/>
                </a:cubicBezTo>
                <a:cubicBezTo>
                  <a:pt x="0" y="452"/>
                  <a:pt x="9" y="461"/>
                  <a:pt x="18" y="470"/>
                </a:cubicBezTo>
                <a:cubicBezTo>
                  <a:pt x="27" y="479"/>
                  <a:pt x="36" y="488"/>
                  <a:pt x="46" y="488"/>
                </a:cubicBezTo>
                <a:cubicBezTo>
                  <a:pt x="46" y="488"/>
                  <a:pt x="46" y="488"/>
                  <a:pt x="54" y="479"/>
                </a:cubicBezTo>
                <a:cubicBezTo>
                  <a:pt x="199" y="452"/>
                  <a:pt x="199" y="452"/>
                  <a:pt x="199" y="452"/>
                </a:cubicBezTo>
                <a:cubicBezTo>
                  <a:pt x="208" y="452"/>
                  <a:pt x="208" y="452"/>
                  <a:pt x="217" y="443"/>
                </a:cubicBezTo>
                <a:cubicBezTo>
                  <a:pt x="488" y="172"/>
                  <a:pt x="488" y="172"/>
                  <a:pt x="488" y="172"/>
                </a:cubicBezTo>
                <a:cubicBezTo>
                  <a:pt x="497" y="154"/>
                  <a:pt x="497" y="136"/>
                  <a:pt x="488" y="117"/>
                </a:cubicBezTo>
                <a:close/>
                <a:moveTo>
                  <a:pt x="172" y="380"/>
                </a:moveTo>
                <a:lnTo>
                  <a:pt x="172" y="380"/>
                </a:lnTo>
                <a:cubicBezTo>
                  <a:pt x="100" y="398"/>
                  <a:pt x="100" y="398"/>
                  <a:pt x="100" y="398"/>
                </a:cubicBezTo>
                <a:cubicBezTo>
                  <a:pt x="118" y="325"/>
                  <a:pt x="118" y="325"/>
                  <a:pt x="118" y="325"/>
                </a:cubicBezTo>
                <a:cubicBezTo>
                  <a:pt x="253" y="190"/>
                  <a:pt x="253" y="190"/>
                  <a:pt x="253" y="190"/>
                </a:cubicBezTo>
                <a:cubicBezTo>
                  <a:pt x="307" y="244"/>
                  <a:pt x="307" y="244"/>
                  <a:pt x="307" y="244"/>
                </a:cubicBezTo>
                <a:lnTo>
                  <a:pt x="172" y="380"/>
                </a:lnTo>
                <a:close/>
                <a:moveTo>
                  <a:pt x="362" y="190"/>
                </a:moveTo>
                <a:lnTo>
                  <a:pt x="362" y="190"/>
                </a:lnTo>
                <a:cubicBezTo>
                  <a:pt x="307" y="136"/>
                  <a:pt x="307" y="136"/>
                  <a:pt x="307" y="136"/>
                </a:cubicBezTo>
                <a:cubicBezTo>
                  <a:pt x="353" y="90"/>
                  <a:pt x="353" y="90"/>
                  <a:pt x="353" y="90"/>
                </a:cubicBezTo>
                <a:cubicBezTo>
                  <a:pt x="407" y="145"/>
                  <a:pt x="407" y="145"/>
                  <a:pt x="407" y="145"/>
                </a:cubicBezTo>
                <a:lnTo>
                  <a:pt x="362" y="1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69"/>
          <p:cNvSpPr>
            <a:spLocks noChangeArrowheads="1"/>
          </p:cNvSpPr>
          <p:nvPr/>
        </p:nvSpPr>
        <p:spPr bwMode="auto">
          <a:xfrm>
            <a:off x="11355598" y="11272863"/>
            <a:ext cx="897323" cy="1105076"/>
          </a:xfrm>
          <a:custGeom>
            <a:avLst/>
            <a:gdLst>
              <a:gd name="T0" fmla="*/ 893 w 894"/>
              <a:gd name="T1" fmla="*/ 317 h 1103"/>
              <a:gd name="T2" fmla="*/ 893 w 894"/>
              <a:gd name="T3" fmla="*/ 317 h 1103"/>
              <a:gd name="T4" fmla="*/ 884 w 894"/>
              <a:gd name="T5" fmla="*/ 280 h 1103"/>
              <a:gd name="T6" fmla="*/ 605 w 894"/>
              <a:gd name="T7" fmla="*/ 18 h 1103"/>
              <a:gd name="T8" fmla="*/ 578 w 894"/>
              <a:gd name="T9" fmla="*/ 0 h 1103"/>
              <a:gd name="T10" fmla="*/ 578 w 894"/>
              <a:gd name="T11" fmla="*/ 0 h 1103"/>
              <a:gd name="T12" fmla="*/ 54 w 894"/>
              <a:gd name="T13" fmla="*/ 0 h 1103"/>
              <a:gd name="T14" fmla="*/ 0 w 894"/>
              <a:gd name="T15" fmla="*/ 73 h 1103"/>
              <a:gd name="T16" fmla="*/ 0 w 894"/>
              <a:gd name="T17" fmla="*/ 1066 h 1103"/>
              <a:gd name="T18" fmla="*/ 45 w 894"/>
              <a:gd name="T19" fmla="*/ 1102 h 1103"/>
              <a:gd name="T20" fmla="*/ 857 w 894"/>
              <a:gd name="T21" fmla="*/ 1102 h 1103"/>
              <a:gd name="T22" fmla="*/ 893 w 894"/>
              <a:gd name="T23" fmla="*/ 1066 h 1103"/>
              <a:gd name="T24" fmla="*/ 893 w 894"/>
              <a:gd name="T25" fmla="*/ 317 h 1103"/>
              <a:gd name="T26" fmla="*/ 614 w 894"/>
              <a:gd name="T27" fmla="*/ 262 h 1103"/>
              <a:gd name="T28" fmla="*/ 614 w 894"/>
              <a:gd name="T29" fmla="*/ 262 h 1103"/>
              <a:gd name="T30" fmla="*/ 614 w 894"/>
              <a:gd name="T31" fmla="*/ 127 h 1103"/>
              <a:gd name="T32" fmla="*/ 759 w 894"/>
              <a:gd name="T33" fmla="*/ 262 h 1103"/>
              <a:gd name="T34" fmla="*/ 614 w 894"/>
              <a:gd name="T35" fmla="*/ 262 h 1103"/>
              <a:gd name="T36" fmla="*/ 81 w 894"/>
              <a:gd name="T37" fmla="*/ 1021 h 1103"/>
              <a:gd name="T38" fmla="*/ 81 w 894"/>
              <a:gd name="T39" fmla="*/ 1021 h 1103"/>
              <a:gd name="T40" fmla="*/ 81 w 894"/>
              <a:gd name="T41" fmla="*/ 81 h 1103"/>
              <a:gd name="T42" fmla="*/ 542 w 894"/>
              <a:gd name="T43" fmla="*/ 81 h 1103"/>
              <a:gd name="T44" fmla="*/ 542 w 894"/>
              <a:gd name="T45" fmla="*/ 307 h 1103"/>
              <a:gd name="T46" fmla="*/ 578 w 894"/>
              <a:gd name="T47" fmla="*/ 343 h 1103"/>
              <a:gd name="T48" fmla="*/ 822 w 894"/>
              <a:gd name="T49" fmla="*/ 343 h 1103"/>
              <a:gd name="T50" fmla="*/ 822 w 894"/>
              <a:gd name="T51" fmla="*/ 343 h 1103"/>
              <a:gd name="T52" fmla="*/ 822 w 894"/>
              <a:gd name="T53" fmla="*/ 1021 h 1103"/>
              <a:gd name="T54" fmla="*/ 81 w 894"/>
              <a:gd name="T55" fmla="*/ 102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94" h="1103">
                <a:moveTo>
                  <a:pt x="893" y="317"/>
                </a:moveTo>
                <a:lnTo>
                  <a:pt x="893" y="317"/>
                </a:lnTo>
                <a:cubicBezTo>
                  <a:pt x="893" y="298"/>
                  <a:pt x="893" y="289"/>
                  <a:pt x="884" y="280"/>
                </a:cubicBezTo>
                <a:cubicBezTo>
                  <a:pt x="605" y="18"/>
                  <a:pt x="605" y="18"/>
                  <a:pt x="605" y="18"/>
                </a:cubicBezTo>
                <a:cubicBezTo>
                  <a:pt x="596" y="9"/>
                  <a:pt x="587" y="0"/>
                  <a:pt x="578" y="0"/>
                </a:cubicBezTo>
                <a:lnTo>
                  <a:pt x="578" y="0"/>
                </a:ln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36"/>
                  <a:pt x="0" y="73"/>
                </a:cubicBezTo>
                <a:cubicBezTo>
                  <a:pt x="0" y="1066"/>
                  <a:pt x="0" y="1066"/>
                  <a:pt x="0" y="1066"/>
                </a:cubicBezTo>
                <a:cubicBezTo>
                  <a:pt x="0" y="1084"/>
                  <a:pt x="18" y="1102"/>
                  <a:pt x="45" y="1102"/>
                </a:cubicBezTo>
                <a:cubicBezTo>
                  <a:pt x="857" y="1102"/>
                  <a:pt x="857" y="1102"/>
                  <a:pt x="857" y="1102"/>
                </a:cubicBezTo>
                <a:cubicBezTo>
                  <a:pt x="884" y="1102"/>
                  <a:pt x="893" y="1084"/>
                  <a:pt x="893" y="1066"/>
                </a:cubicBezTo>
                <a:cubicBezTo>
                  <a:pt x="893" y="317"/>
                  <a:pt x="893" y="317"/>
                  <a:pt x="893" y="317"/>
                </a:cubicBezTo>
                <a:close/>
                <a:moveTo>
                  <a:pt x="614" y="262"/>
                </a:moveTo>
                <a:lnTo>
                  <a:pt x="614" y="262"/>
                </a:lnTo>
                <a:cubicBezTo>
                  <a:pt x="614" y="127"/>
                  <a:pt x="614" y="127"/>
                  <a:pt x="614" y="127"/>
                </a:cubicBezTo>
                <a:cubicBezTo>
                  <a:pt x="759" y="262"/>
                  <a:pt x="759" y="262"/>
                  <a:pt x="759" y="262"/>
                </a:cubicBezTo>
                <a:lnTo>
                  <a:pt x="614" y="262"/>
                </a:lnTo>
                <a:close/>
                <a:moveTo>
                  <a:pt x="81" y="1021"/>
                </a:moveTo>
                <a:lnTo>
                  <a:pt x="81" y="1021"/>
                </a:lnTo>
                <a:cubicBezTo>
                  <a:pt x="81" y="81"/>
                  <a:pt x="81" y="81"/>
                  <a:pt x="81" y="81"/>
                </a:cubicBezTo>
                <a:cubicBezTo>
                  <a:pt x="542" y="81"/>
                  <a:pt x="542" y="81"/>
                  <a:pt x="542" y="81"/>
                </a:cubicBezTo>
                <a:cubicBezTo>
                  <a:pt x="542" y="307"/>
                  <a:pt x="542" y="307"/>
                  <a:pt x="542" y="307"/>
                </a:cubicBezTo>
                <a:cubicBezTo>
                  <a:pt x="542" y="326"/>
                  <a:pt x="560" y="343"/>
                  <a:pt x="578" y="343"/>
                </a:cubicBezTo>
                <a:cubicBezTo>
                  <a:pt x="822" y="343"/>
                  <a:pt x="822" y="343"/>
                  <a:pt x="822" y="343"/>
                </a:cubicBezTo>
                <a:lnTo>
                  <a:pt x="822" y="343"/>
                </a:lnTo>
                <a:cubicBezTo>
                  <a:pt x="822" y="1021"/>
                  <a:pt x="822" y="1021"/>
                  <a:pt x="822" y="1021"/>
                </a:cubicBezTo>
                <a:lnTo>
                  <a:pt x="81" y="10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70"/>
          <p:cNvSpPr>
            <a:spLocks noChangeArrowheads="1"/>
          </p:cNvSpPr>
          <p:nvPr/>
        </p:nvSpPr>
        <p:spPr bwMode="auto">
          <a:xfrm>
            <a:off x="11581035" y="11714893"/>
            <a:ext cx="464130" cy="75147"/>
          </a:xfrm>
          <a:custGeom>
            <a:avLst/>
            <a:gdLst>
              <a:gd name="T0" fmla="*/ 415 w 461"/>
              <a:gd name="T1" fmla="*/ 0 h 73"/>
              <a:gd name="T2" fmla="*/ 415 w 461"/>
              <a:gd name="T3" fmla="*/ 0 h 73"/>
              <a:gd name="T4" fmla="*/ 36 w 461"/>
              <a:gd name="T5" fmla="*/ 0 h 73"/>
              <a:gd name="T6" fmla="*/ 0 w 461"/>
              <a:gd name="T7" fmla="*/ 36 h 73"/>
              <a:gd name="T8" fmla="*/ 36 w 461"/>
              <a:gd name="T9" fmla="*/ 72 h 73"/>
              <a:gd name="T10" fmla="*/ 415 w 461"/>
              <a:gd name="T11" fmla="*/ 72 h 73"/>
              <a:gd name="T12" fmla="*/ 460 w 461"/>
              <a:gd name="T13" fmla="*/ 36 h 73"/>
              <a:gd name="T14" fmla="*/ 415 w 461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1" h="73">
                <a:moveTo>
                  <a:pt x="415" y="0"/>
                </a:moveTo>
                <a:lnTo>
                  <a:pt x="415" y="0"/>
                </a:ln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63"/>
                  <a:pt x="9" y="72"/>
                  <a:pt x="36" y="72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442" y="72"/>
                  <a:pt x="460" y="63"/>
                  <a:pt x="460" y="36"/>
                </a:cubicBezTo>
                <a:cubicBezTo>
                  <a:pt x="460" y="18"/>
                  <a:pt x="442" y="0"/>
                  <a:pt x="41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71"/>
          <p:cNvSpPr>
            <a:spLocks noChangeArrowheads="1"/>
          </p:cNvSpPr>
          <p:nvPr/>
        </p:nvSpPr>
        <p:spPr bwMode="auto">
          <a:xfrm>
            <a:off x="11581035" y="11909386"/>
            <a:ext cx="464130" cy="83987"/>
          </a:xfrm>
          <a:custGeom>
            <a:avLst/>
            <a:gdLst>
              <a:gd name="T0" fmla="*/ 415 w 461"/>
              <a:gd name="T1" fmla="*/ 0 h 82"/>
              <a:gd name="T2" fmla="*/ 415 w 461"/>
              <a:gd name="T3" fmla="*/ 0 h 82"/>
              <a:gd name="T4" fmla="*/ 36 w 461"/>
              <a:gd name="T5" fmla="*/ 0 h 82"/>
              <a:gd name="T6" fmla="*/ 0 w 461"/>
              <a:gd name="T7" fmla="*/ 45 h 82"/>
              <a:gd name="T8" fmla="*/ 36 w 461"/>
              <a:gd name="T9" fmla="*/ 81 h 82"/>
              <a:gd name="T10" fmla="*/ 415 w 461"/>
              <a:gd name="T11" fmla="*/ 81 h 82"/>
              <a:gd name="T12" fmla="*/ 460 w 461"/>
              <a:gd name="T13" fmla="*/ 45 h 82"/>
              <a:gd name="T14" fmla="*/ 415 w 461"/>
              <a:gd name="T15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1" h="82">
                <a:moveTo>
                  <a:pt x="415" y="0"/>
                </a:moveTo>
                <a:lnTo>
                  <a:pt x="415" y="0"/>
                </a:ln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18"/>
                  <a:pt x="0" y="45"/>
                </a:cubicBezTo>
                <a:cubicBezTo>
                  <a:pt x="0" y="63"/>
                  <a:pt x="9" y="81"/>
                  <a:pt x="36" y="81"/>
                </a:cubicBezTo>
                <a:cubicBezTo>
                  <a:pt x="415" y="81"/>
                  <a:pt x="415" y="81"/>
                  <a:pt x="415" y="81"/>
                </a:cubicBezTo>
                <a:cubicBezTo>
                  <a:pt x="442" y="81"/>
                  <a:pt x="460" y="63"/>
                  <a:pt x="460" y="45"/>
                </a:cubicBezTo>
                <a:cubicBezTo>
                  <a:pt x="460" y="18"/>
                  <a:pt x="442" y="0"/>
                  <a:pt x="41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72"/>
          <p:cNvSpPr>
            <a:spLocks noChangeArrowheads="1"/>
          </p:cNvSpPr>
          <p:nvPr/>
        </p:nvSpPr>
        <p:spPr bwMode="auto">
          <a:xfrm>
            <a:off x="11581035" y="12103880"/>
            <a:ext cx="464130" cy="75147"/>
          </a:xfrm>
          <a:custGeom>
            <a:avLst/>
            <a:gdLst>
              <a:gd name="T0" fmla="*/ 415 w 461"/>
              <a:gd name="T1" fmla="*/ 0 h 74"/>
              <a:gd name="T2" fmla="*/ 415 w 461"/>
              <a:gd name="T3" fmla="*/ 0 h 74"/>
              <a:gd name="T4" fmla="*/ 36 w 461"/>
              <a:gd name="T5" fmla="*/ 0 h 74"/>
              <a:gd name="T6" fmla="*/ 0 w 461"/>
              <a:gd name="T7" fmla="*/ 37 h 74"/>
              <a:gd name="T8" fmla="*/ 36 w 461"/>
              <a:gd name="T9" fmla="*/ 73 h 74"/>
              <a:gd name="T10" fmla="*/ 415 w 461"/>
              <a:gd name="T11" fmla="*/ 73 h 74"/>
              <a:gd name="T12" fmla="*/ 460 w 461"/>
              <a:gd name="T13" fmla="*/ 37 h 74"/>
              <a:gd name="T14" fmla="*/ 415 w 461"/>
              <a:gd name="T1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1" h="74">
                <a:moveTo>
                  <a:pt x="415" y="0"/>
                </a:moveTo>
                <a:lnTo>
                  <a:pt x="415" y="0"/>
                </a:ln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18"/>
                  <a:pt x="0" y="37"/>
                </a:cubicBezTo>
                <a:cubicBezTo>
                  <a:pt x="0" y="55"/>
                  <a:pt x="9" y="73"/>
                  <a:pt x="36" y="73"/>
                </a:cubicBezTo>
                <a:cubicBezTo>
                  <a:pt x="415" y="73"/>
                  <a:pt x="415" y="73"/>
                  <a:pt x="415" y="73"/>
                </a:cubicBezTo>
                <a:cubicBezTo>
                  <a:pt x="442" y="73"/>
                  <a:pt x="460" y="55"/>
                  <a:pt x="460" y="37"/>
                </a:cubicBezTo>
                <a:cubicBezTo>
                  <a:pt x="460" y="18"/>
                  <a:pt x="442" y="0"/>
                  <a:pt x="41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73"/>
          <p:cNvSpPr>
            <a:spLocks noChangeArrowheads="1"/>
          </p:cNvSpPr>
          <p:nvPr/>
        </p:nvSpPr>
        <p:spPr bwMode="auto">
          <a:xfrm>
            <a:off x="12460673" y="5252409"/>
            <a:ext cx="1162541" cy="950367"/>
          </a:xfrm>
          <a:custGeom>
            <a:avLst/>
            <a:gdLst>
              <a:gd name="T0" fmla="*/ 1048 w 1158"/>
              <a:gd name="T1" fmla="*/ 108 h 950"/>
              <a:gd name="T2" fmla="*/ 1048 w 1158"/>
              <a:gd name="T3" fmla="*/ 108 h 950"/>
              <a:gd name="T4" fmla="*/ 786 w 1158"/>
              <a:gd name="T5" fmla="*/ 0 h 950"/>
              <a:gd name="T6" fmla="*/ 361 w 1158"/>
              <a:gd name="T7" fmla="*/ 0 h 950"/>
              <a:gd name="T8" fmla="*/ 108 w 1158"/>
              <a:gd name="T9" fmla="*/ 108 h 950"/>
              <a:gd name="T10" fmla="*/ 0 w 1158"/>
              <a:gd name="T11" fmla="*/ 370 h 950"/>
              <a:gd name="T12" fmla="*/ 45 w 1158"/>
              <a:gd name="T13" fmla="*/ 560 h 950"/>
              <a:gd name="T14" fmla="*/ 154 w 1158"/>
              <a:gd name="T15" fmla="*/ 677 h 950"/>
              <a:gd name="T16" fmla="*/ 117 w 1158"/>
              <a:gd name="T17" fmla="*/ 912 h 950"/>
              <a:gd name="T18" fmla="*/ 126 w 1158"/>
              <a:gd name="T19" fmla="*/ 940 h 950"/>
              <a:gd name="T20" fmla="*/ 154 w 1158"/>
              <a:gd name="T21" fmla="*/ 949 h 950"/>
              <a:gd name="T22" fmla="*/ 163 w 1158"/>
              <a:gd name="T23" fmla="*/ 949 h 950"/>
              <a:gd name="T24" fmla="*/ 542 w 1158"/>
              <a:gd name="T25" fmla="*/ 795 h 950"/>
              <a:gd name="T26" fmla="*/ 786 w 1158"/>
              <a:gd name="T27" fmla="*/ 741 h 950"/>
              <a:gd name="T28" fmla="*/ 1048 w 1158"/>
              <a:gd name="T29" fmla="*/ 632 h 950"/>
              <a:gd name="T30" fmla="*/ 1157 w 1158"/>
              <a:gd name="T31" fmla="*/ 370 h 950"/>
              <a:gd name="T32" fmla="*/ 1048 w 1158"/>
              <a:gd name="T33" fmla="*/ 108 h 950"/>
              <a:gd name="T34" fmla="*/ 994 w 1158"/>
              <a:gd name="T35" fmla="*/ 578 h 950"/>
              <a:gd name="T36" fmla="*/ 994 w 1158"/>
              <a:gd name="T37" fmla="*/ 578 h 950"/>
              <a:gd name="T38" fmla="*/ 786 w 1158"/>
              <a:gd name="T39" fmla="*/ 668 h 950"/>
              <a:gd name="T40" fmla="*/ 506 w 1158"/>
              <a:gd name="T41" fmla="*/ 723 h 950"/>
              <a:gd name="T42" fmla="*/ 199 w 1158"/>
              <a:gd name="T43" fmla="*/ 858 h 950"/>
              <a:gd name="T44" fmla="*/ 235 w 1158"/>
              <a:gd name="T45" fmla="*/ 659 h 950"/>
              <a:gd name="T46" fmla="*/ 217 w 1158"/>
              <a:gd name="T47" fmla="*/ 623 h 950"/>
              <a:gd name="T48" fmla="*/ 217 w 1158"/>
              <a:gd name="T49" fmla="*/ 623 h 950"/>
              <a:gd name="T50" fmla="*/ 108 w 1158"/>
              <a:gd name="T51" fmla="*/ 515 h 950"/>
              <a:gd name="T52" fmla="*/ 72 w 1158"/>
              <a:gd name="T53" fmla="*/ 370 h 950"/>
              <a:gd name="T54" fmla="*/ 154 w 1158"/>
              <a:gd name="T55" fmla="*/ 162 h 950"/>
              <a:gd name="T56" fmla="*/ 361 w 1158"/>
              <a:gd name="T57" fmla="*/ 81 h 950"/>
              <a:gd name="T58" fmla="*/ 786 w 1158"/>
              <a:gd name="T59" fmla="*/ 81 h 950"/>
              <a:gd name="T60" fmla="*/ 994 w 1158"/>
              <a:gd name="T61" fmla="*/ 162 h 950"/>
              <a:gd name="T62" fmla="*/ 1075 w 1158"/>
              <a:gd name="T63" fmla="*/ 370 h 950"/>
              <a:gd name="T64" fmla="*/ 1075 w 1158"/>
              <a:gd name="T65" fmla="*/ 370 h 950"/>
              <a:gd name="T66" fmla="*/ 994 w 1158"/>
              <a:gd name="T67" fmla="*/ 578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8" h="950">
                <a:moveTo>
                  <a:pt x="1048" y="108"/>
                </a:moveTo>
                <a:lnTo>
                  <a:pt x="1048" y="108"/>
                </a:lnTo>
                <a:cubicBezTo>
                  <a:pt x="976" y="45"/>
                  <a:pt x="885" y="0"/>
                  <a:pt x="786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271" y="0"/>
                  <a:pt x="172" y="45"/>
                  <a:pt x="108" y="108"/>
                </a:cubicBezTo>
                <a:cubicBezTo>
                  <a:pt x="36" y="181"/>
                  <a:pt x="0" y="271"/>
                  <a:pt x="0" y="370"/>
                </a:cubicBezTo>
                <a:cubicBezTo>
                  <a:pt x="0" y="434"/>
                  <a:pt x="18" y="497"/>
                  <a:pt x="45" y="560"/>
                </a:cubicBezTo>
                <a:cubicBezTo>
                  <a:pt x="72" y="605"/>
                  <a:pt x="108" y="641"/>
                  <a:pt x="154" y="677"/>
                </a:cubicBezTo>
                <a:cubicBezTo>
                  <a:pt x="126" y="804"/>
                  <a:pt x="117" y="903"/>
                  <a:pt x="117" y="912"/>
                </a:cubicBezTo>
                <a:cubicBezTo>
                  <a:pt x="108" y="921"/>
                  <a:pt x="117" y="940"/>
                  <a:pt x="126" y="940"/>
                </a:cubicBezTo>
                <a:cubicBezTo>
                  <a:pt x="136" y="949"/>
                  <a:pt x="145" y="949"/>
                  <a:pt x="154" y="949"/>
                </a:cubicBezTo>
                <a:lnTo>
                  <a:pt x="163" y="949"/>
                </a:lnTo>
                <a:cubicBezTo>
                  <a:pt x="172" y="949"/>
                  <a:pt x="361" y="876"/>
                  <a:pt x="542" y="795"/>
                </a:cubicBezTo>
                <a:cubicBezTo>
                  <a:pt x="614" y="759"/>
                  <a:pt x="705" y="741"/>
                  <a:pt x="786" y="741"/>
                </a:cubicBezTo>
                <a:cubicBezTo>
                  <a:pt x="885" y="741"/>
                  <a:pt x="976" y="705"/>
                  <a:pt x="1048" y="632"/>
                </a:cubicBezTo>
                <a:cubicBezTo>
                  <a:pt x="1112" y="560"/>
                  <a:pt x="1157" y="470"/>
                  <a:pt x="1157" y="370"/>
                </a:cubicBezTo>
                <a:cubicBezTo>
                  <a:pt x="1157" y="271"/>
                  <a:pt x="1112" y="181"/>
                  <a:pt x="1048" y="108"/>
                </a:cubicBezTo>
                <a:close/>
                <a:moveTo>
                  <a:pt x="994" y="578"/>
                </a:moveTo>
                <a:lnTo>
                  <a:pt x="994" y="578"/>
                </a:lnTo>
                <a:cubicBezTo>
                  <a:pt x="940" y="632"/>
                  <a:pt x="867" y="668"/>
                  <a:pt x="786" y="668"/>
                </a:cubicBezTo>
                <a:cubicBezTo>
                  <a:pt x="687" y="668"/>
                  <a:pt x="596" y="687"/>
                  <a:pt x="506" y="723"/>
                </a:cubicBezTo>
                <a:cubicBezTo>
                  <a:pt x="389" y="786"/>
                  <a:pt x="271" y="831"/>
                  <a:pt x="199" y="858"/>
                </a:cubicBezTo>
                <a:cubicBezTo>
                  <a:pt x="208" y="813"/>
                  <a:pt x="217" y="741"/>
                  <a:pt x="235" y="659"/>
                </a:cubicBezTo>
                <a:cubicBezTo>
                  <a:pt x="235" y="650"/>
                  <a:pt x="226" y="632"/>
                  <a:pt x="217" y="623"/>
                </a:cubicBezTo>
                <a:lnTo>
                  <a:pt x="217" y="623"/>
                </a:lnTo>
                <a:cubicBezTo>
                  <a:pt x="172" y="596"/>
                  <a:pt x="136" y="560"/>
                  <a:pt x="108" y="515"/>
                </a:cubicBezTo>
                <a:cubicBezTo>
                  <a:pt x="81" y="470"/>
                  <a:pt x="72" y="424"/>
                  <a:pt x="72" y="370"/>
                </a:cubicBezTo>
                <a:cubicBezTo>
                  <a:pt x="72" y="289"/>
                  <a:pt x="100" y="217"/>
                  <a:pt x="154" y="162"/>
                </a:cubicBezTo>
                <a:cubicBezTo>
                  <a:pt x="217" y="108"/>
                  <a:pt x="289" y="81"/>
                  <a:pt x="361" y="81"/>
                </a:cubicBezTo>
                <a:cubicBezTo>
                  <a:pt x="786" y="81"/>
                  <a:pt x="786" y="81"/>
                  <a:pt x="786" y="81"/>
                </a:cubicBezTo>
                <a:cubicBezTo>
                  <a:pt x="859" y="81"/>
                  <a:pt x="940" y="108"/>
                  <a:pt x="994" y="162"/>
                </a:cubicBezTo>
                <a:cubicBezTo>
                  <a:pt x="1048" y="226"/>
                  <a:pt x="1075" y="298"/>
                  <a:pt x="1075" y="370"/>
                </a:cubicBezTo>
                <a:lnTo>
                  <a:pt x="1075" y="370"/>
                </a:lnTo>
                <a:cubicBezTo>
                  <a:pt x="1075" y="452"/>
                  <a:pt x="1048" y="524"/>
                  <a:pt x="994" y="5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74"/>
          <p:cNvSpPr>
            <a:spLocks noChangeArrowheads="1"/>
          </p:cNvSpPr>
          <p:nvPr/>
        </p:nvSpPr>
        <p:spPr bwMode="auto">
          <a:xfrm>
            <a:off x="13274009" y="5530890"/>
            <a:ext cx="154712" cy="154709"/>
          </a:xfrm>
          <a:custGeom>
            <a:avLst/>
            <a:gdLst>
              <a:gd name="T0" fmla="*/ 82 w 155"/>
              <a:gd name="T1" fmla="*/ 0 h 155"/>
              <a:gd name="T2" fmla="*/ 82 w 155"/>
              <a:gd name="T3" fmla="*/ 0 h 155"/>
              <a:gd name="T4" fmla="*/ 0 w 155"/>
              <a:gd name="T5" fmla="*/ 81 h 155"/>
              <a:gd name="T6" fmla="*/ 82 w 155"/>
              <a:gd name="T7" fmla="*/ 154 h 155"/>
              <a:gd name="T8" fmla="*/ 154 w 155"/>
              <a:gd name="T9" fmla="*/ 81 h 155"/>
              <a:gd name="T10" fmla="*/ 82 w 155"/>
              <a:gd name="T11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5">
                <a:moveTo>
                  <a:pt x="82" y="0"/>
                </a:moveTo>
                <a:lnTo>
                  <a:pt x="82" y="0"/>
                </a:lnTo>
                <a:cubicBezTo>
                  <a:pt x="36" y="0"/>
                  <a:pt x="0" y="36"/>
                  <a:pt x="0" y="81"/>
                </a:cubicBezTo>
                <a:cubicBezTo>
                  <a:pt x="0" y="126"/>
                  <a:pt x="36" y="154"/>
                  <a:pt x="82" y="154"/>
                </a:cubicBezTo>
                <a:cubicBezTo>
                  <a:pt x="118" y="154"/>
                  <a:pt x="154" y="126"/>
                  <a:pt x="154" y="81"/>
                </a:cubicBezTo>
                <a:cubicBezTo>
                  <a:pt x="154" y="36"/>
                  <a:pt x="118" y="0"/>
                  <a:pt x="8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75"/>
          <p:cNvSpPr>
            <a:spLocks noChangeArrowheads="1"/>
          </p:cNvSpPr>
          <p:nvPr/>
        </p:nvSpPr>
        <p:spPr bwMode="auto">
          <a:xfrm>
            <a:off x="12964588" y="5539731"/>
            <a:ext cx="154712" cy="154709"/>
          </a:xfrm>
          <a:custGeom>
            <a:avLst/>
            <a:gdLst>
              <a:gd name="T0" fmla="*/ 72 w 155"/>
              <a:gd name="T1" fmla="*/ 0 h 155"/>
              <a:gd name="T2" fmla="*/ 72 w 155"/>
              <a:gd name="T3" fmla="*/ 0 h 155"/>
              <a:gd name="T4" fmla="*/ 0 w 155"/>
              <a:gd name="T5" fmla="*/ 72 h 155"/>
              <a:gd name="T6" fmla="*/ 72 w 155"/>
              <a:gd name="T7" fmla="*/ 154 h 155"/>
              <a:gd name="T8" fmla="*/ 154 w 155"/>
              <a:gd name="T9" fmla="*/ 72 h 155"/>
              <a:gd name="T10" fmla="*/ 72 w 155"/>
              <a:gd name="T11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5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27"/>
                  <a:pt x="0" y="72"/>
                </a:cubicBezTo>
                <a:cubicBezTo>
                  <a:pt x="0" y="117"/>
                  <a:pt x="36" y="154"/>
                  <a:pt x="72" y="154"/>
                </a:cubicBezTo>
                <a:cubicBezTo>
                  <a:pt x="117" y="154"/>
                  <a:pt x="154" y="117"/>
                  <a:pt x="154" y="72"/>
                </a:cubicBezTo>
                <a:cubicBezTo>
                  <a:pt x="154" y="27"/>
                  <a:pt x="117" y="0"/>
                  <a:pt x="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76"/>
          <p:cNvSpPr>
            <a:spLocks noChangeArrowheads="1"/>
          </p:cNvSpPr>
          <p:nvPr/>
        </p:nvSpPr>
        <p:spPr bwMode="auto">
          <a:xfrm>
            <a:off x="12659588" y="5530890"/>
            <a:ext cx="154709" cy="154709"/>
          </a:xfrm>
          <a:custGeom>
            <a:avLst/>
            <a:gdLst>
              <a:gd name="T0" fmla="*/ 72 w 155"/>
              <a:gd name="T1" fmla="*/ 0 h 155"/>
              <a:gd name="T2" fmla="*/ 72 w 155"/>
              <a:gd name="T3" fmla="*/ 0 h 155"/>
              <a:gd name="T4" fmla="*/ 0 w 155"/>
              <a:gd name="T5" fmla="*/ 81 h 155"/>
              <a:gd name="T6" fmla="*/ 72 w 155"/>
              <a:gd name="T7" fmla="*/ 154 h 155"/>
              <a:gd name="T8" fmla="*/ 154 w 155"/>
              <a:gd name="T9" fmla="*/ 81 h 155"/>
              <a:gd name="T10" fmla="*/ 72 w 155"/>
              <a:gd name="T11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5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81"/>
                </a:cubicBezTo>
                <a:cubicBezTo>
                  <a:pt x="0" y="126"/>
                  <a:pt x="36" y="154"/>
                  <a:pt x="72" y="154"/>
                </a:cubicBezTo>
                <a:cubicBezTo>
                  <a:pt x="117" y="154"/>
                  <a:pt x="154" y="126"/>
                  <a:pt x="154" y="81"/>
                </a:cubicBezTo>
                <a:cubicBezTo>
                  <a:pt x="154" y="36"/>
                  <a:pt x="117" y="0"/>
                  <a:pt x="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77"/>
          <p:cNvSpPr>
            <a:spLocks noChangeArrowheads="1"/>
          </p:cNvSpPr>
          <p:nvPr/>
        </p:nvSpPr>
        <p:spPr bwMode="auto">
          <a:xfrm>
            <a:off x="10140016" y="5287772"/>
            <a:ext cx="437609" cy="437611"/>
          </a:xfrm>
          <a:custGeom>
            <a:avLst/>
            <a:gdLst>
              <a:gd name="T0" fmla="*/ 217 w 435"/>
              <a:gd name="T1" fmla="*/ 434 h 435"/>
              <a:gd name="T2" fmla="*/ 217 w 435"/>
              <a:gd name="T3" fmla="*/ 434 h 435"/>
              <a:gd name="T4" fmla="*/ 0 w 435"/>
              <a:gd name="T5" fmla="*/ 217 h 435"/>
              <a:gd name="T6" fmla="*/ 217 w 435"/>
              <a:gd name="T7" fmla="*/ 0 h 435"/>
              <a:gd name="T8" fmla="*/ 434 w 435"/>
              <a:gd name="T9" fmla="*/ 217 h 435"/>
              <a:gd name="T10" fmla="*/ 217 w 435"/>
              <a:gd name="T11" fmla="*/ 434 h 435"/>
              <a:gd name="T12" fmla="*/ 217 w 435"/>
              <a:gd name="T13" fmla="*/ 81 h 435"/>
              <a:gd name="T14" fmla="*/ 217 w 435"/>
              <a:gd name="T15" fmla="*/ 81 h 435"/>
              <a:gd name="T16" fmla="*/ 81 w 435"/>
              <a:gd name="T17" fmla="*/ 217 h 435"/>
              <a:gd name="T18" fmla="*/ 217 w 435"/>
              <a:gd name="T19" fmla="*/ 361 h 435"/>
              <a:gd name="T20" fmla="*/ 352 w 435"/>
              <a:gd name="T21" fmla="*/ 217 h 435"/>
              <a:gd name="T22" fmla="*/ 217 w 435"/>
              <a:gd name="T23" fmla="*/ 81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5" h="435">
                <a:moveTo>
                  <a:pt x="217" y="434"/>
                </a:moveTo>
                <a:lnTo>
                  <a:pt x="217" y="434"/>
                </a:lnTo>
                <a:cubicBezTo>
                  <a:pt x="99" y="434"/>
                  <a:pt x="0" y="334"/>
                  <a:pt x="0" y="217"/>
                </a:cubicBezTo>
                <a:cubicBezTo>
                  <a:pt x="0" y="99"/>
                  <a:pt x="99" y="0"/>
                  <a:pt x="217" y="0"/>
                </a:cubicBezTo>
                <a:cubicBezTo>
                  <a:pt x="334" y="0"/>
                  <a:pt x="434" y="99"/>
                  <a:pt x="434" y="217"/>
                </a:cubicBezTo>
                <a:cubicBezTo>
                  <a:pt x="434" y="334"/>
                  <a:pt x="334" y="434"/>
                  <a:pt x="217" y="434"/>
                </a:cubicBezTo>
                <a:close/>
                <a:moveTo>
                  <a:pt x="217" y="81"/>
                </a:moveTo>
                <a:lnTo>
                  <a:pt x="217" y="81"/>
                </a:lnTo>
                <a:cubicBezTo>
                  <a:pt x="144" y="81"/>
                  <a:pt x="81" y="145"/>
                  <a:pt x="81" y="217"/>
                </a:cubicBezTo>
                <a:cubicBezTo>
                  <a:pt x="81" y="298"/>
                  <a:pt x="144" y="361"/>
                  <a:pt x="217" y="361"/>
                </a:cubicBezTo>
                <a:cubicBezTo>
                  <a:pt x="298" y="361"/>
                  <a:pt x="352" y="298"/>
                  <a:pt x="352" y="217"/>
                </a:cubicBezTo>
                <a:cubicBezTo>
                  <a:pt x="352" y="145"/>
                  <a:pt x="298" y="81"/>
                  <a:pt x="217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78"/>
          <p:cNvSpPr>
            <a:spLocks noChangeArrowheads="1"/>
          </p:cNvSpPr>
          <p:nvPr/>
        </p:nvSpPr>
        <p:spPr bwMode="auto">
          <a:xfrm>
            <a:off x="9994144" y="5760746"/>
            <a:ext cx="724930" cy="406668"/>
          </a:xfrm>
          <a:custGeom>
            <a:avLst/>
            <a:gdLst>
              <a:gd name="T0" fmla="*/ 687 w 724"/>
              <a:gd name="T1" fmla="*/ 406 h 407"/>
              <a:gd name="T2" fmla="*/ 687 w 724"/>
              <a:gd name="T3" fmla="*/ 406 h 407"/>
              <a:gd name="T4" fmla="*/ 36 w 724"/>
              <a:gd name="T5" fmla="*/ 406 h 407"/>
              <a:gd name="T6" fmla="*/ 0 w 724"/>
              <a:gd name="T7" fmla="*/ 370 h 407"/>
              <a:gd name="T8" fmla="*/ 0 w 724"/>
              <a:gd name="T9" fmla="*/ 217 h 407"/>
              <a:gd name="T10" fmla="*/ 64 w 724"/>
              <a:gd name="T11" fmla="*/ 90 h 407"/>
              <a:gd name="T12" fmla="*/ 362 w 724"/>
              <a:gd name="T13" fmla="*/ 0 h 407"/>
              <a:gd name="T14" fmla="*/ 660 w 724"/>
              <a:gd name="T15" fmla="*/ 90 h 407"/>
              <a:gd name="T16" fmla="*/ 723 w 724"/>
              <a:gd name="T17" fmla="*/ 217 h 407"/>
              <a:gd name="T18" fmla="*/ 723 w 724"/>
              <a:gd name="T19" fmla="*/ 370 h 407"/>
              <a:gd name="T20" fmla="*/ 687 w 724"/>
              <a:gd name="T21" fmla="*/ 406 h 407"/>
              <a:gd name="T22" fmla="*/ 73 w 724"/>
              <a:gd name="T23" fmla="*/ 334 h 407"/>
              <a:gd name="T24" fmla="*/ 73 w 724"/>
              <a:gd name="T25" fmla="*/ 334 h 407"/>
              <a:gd name="T26" fmla="*/ 651 w 724"/>
              <a:gd name="T27" fmla="*/ 334 h 407"/>
              <a:gd name="T28" fmla="*/ 651 w 724"/>
              <a:gd name="T29" fmla="*/ 217 h 407"/>
              <a:gd name="T30" fmla="*/ 615 w 724"/>
              <a:gd name="T31" fmla="*/ 153 h 407"/>
              <a:gd name="T32" fmla="*/ 362 w 724"/>
              <a:gd name="T33" fmla="*/ 72 h 407"/>
              <a:gd name="T34" fmla="*/ 109 w 724"/>
              <a:gd name="T35" fmla="*/ 153 h 407"/>
              <a:gd name="T36" fmla="*/ 73 w 724"/>
              <a:gd name="T37" fmla="*/ 217 h 407"/>
              <a:gd name="T38" fmla="*/ 73 w 724"/>
              <a:gd name="T39" fmla="*/ 334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4" h="407">
                <a:moveTo>
                  <a:pt x="687" y="406"/>
                </a:moveTo>
                <a:lnTo>
                  <a:pt x="687" y="406"/>
                </a:lnTo>
                <a:cubicBezTo>
                  <a:pt x="36" y="406"/>
                  <a:pt x="36" y="406"/>
                  <a:pt x="36" y="406"/>
                </a:cubicBezTo>
                <a:cubicBezTo>
                  <a:pt x="18" y="406"/>
                  <a:pt x="0" y="388"/>
                  <a:pt x="0" y="37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71"/>
                  <a:pt x="27" y="117"/>
                  <a:pt x="64" y="90"/>
                </a:cubicBezTo>
                <a:cubicBezTo>
                  <a:pt x="154" y="36"/>
                  <a:pt x="253" y="0"/>
                  <a:pt x="362" y="0"/>
                </a:cubicBezTo>
                <a:cubicBezTo>
                  <a:pt x="470" y="0"/>
                  <a:pt x="579" y="36"/>
                  <a:pt x="660" y="90"/>
                </a:cubicBezTo>
                <a:cubicBezTo>
                  <a:pt x="696" y="117"/>
                  <a:pt x="723" y="171"/>
                  <a:pt x="723" y="217"/>
                </a:cubicBezTo>
                <a:cubicBezTo>
                  <a:pt x="723" y="262"/>
                  <a:pt x="723" y="325"/>
                  <a:pt x="723" y="370"/>
                </a:cubicBezTo>
                <a:cubicBezTo>
                  <a:pt x="723" y="388"/>
                  <a:pt x="705" y="406"/>
                  <a:pt x="687" y="406"/>
                </a:cubicBezTo>
                <a:close/>
                <a:moveTo>
                  <a:pt x="73" y="334"/>
                </a:moveTo>
                <a:lnTo>
                  <a:pt x="73" y="334"/>
                </a:lnTo>
                <a:cubicBezTo>
                  <a:pt x="651" y="334"/>
                  <a:pt x="651" y="334"/>
                  <a:pt x="651" y="334"/>
                </a:cubicBezTo>
                <a:cubicBezTo>
                  <a:pt x="651" y="289"/>
                  <a:pt x="651" y="253"/>
                  <a:pt x="651" y="217"/>
                </a:cubicBezTo>
                <a:cubicBezTo>
                  <a:pt x="651" y="190"/>
                  <a:pt x="633" y="171"/>
                  <a:pt x="615" y="153"/>
                </a:cubicBezTo>
                <a:cubicBezTo>
                  <a:pt x="542" y="108"/>
                  <a:pt x="452" y="72"/>
                  <a:pt x="362" y="72"/>
                </a:cubicBezTo>
                <a:cubicBezTo>
                  <a:pt x="271" y="72"/>
                  <a:pt x="181" y="99"/>
                  <a:pt x="109" y="153"/>
                </a:cubicBezTo>
                <a:cubicBezTo>
                  <a:pt x="91" y="171"/>
                  <a:pt x="73" y="190"/>
                  <a:pt x="73" y="217"/>
                </a:cubicBezTo>
                <a:lnTo>
                  <a:pt x="73" y="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79"/>
          <p:cNvSpPr>
            <a:spLocks noChangeArrowheads="1"/>
          </p:cNvSpPr>
          <p:nvPr/>
        </p:nvSpPr>
        <p:spPr bwMode="auto">
          <a:xfrm>
            <a:off x="10639509" y="5367337"/>
            <a:ext cx="362465" cy="353624"/>
          </a:xfrm>
          <a:custGeom>
            <a:avLst/>
            <a:gdLst>
              <a:gd name="T0" fmla="*/ 181 w 362"/>
              <a:gd name="T1" fmla="*/ 353 h 354"/>
              <a:gd name="T2" fmla="*/ 181 w 362"/>
              <a:gd name="T3" fmla="*/ 353 h 354"/>
              <a:gd name="T4" fmla="*/ 0 w 362"/>
              <a:gd name="T5" fmla="*/ 181 h 354"/>
              <a:gd name="T6" fmla="*/ 181 w 362"/>
              <a:gd name="T7" fmla="*/ 0 h 354"/>
              <a:gd name="T8" fmla="*/ 361 w 362"/>
              <a:gd name="T9" fmla="*/ 181 h 354"/>
              <a:gd name="T10" fmla="*/ 181 w 362"/>
              <a:gd name="T11" fmla="*/ 353 h 354"/>
              <a:gd name="T12" fmla="*/ 181 w 362"/>
              <a:gd name="T13" fmla="*/ 73 h 354"/>
              <a:gd name="T14" fmla="*/ 181 w 362"/>
              <a:gd name="T15" fmla="*/ 73 h 354"/>
              <a:gd name="T16" fmla="*/ 72 w 362"/>
              <a:gd name="T17" fmla="*/ 181 h 354"/>
              <a:gd name="T18" fmla="*/ 181 w 362"/>
              <a:gd name="T19" fmla="*/ 280 h 354"/>
              <a:gd name="T20" fmla="*/ 280 w 362"/>
              <a:gd name="T21" fmla="*/ 181 h 354"/>
              <a:gd name="T22" fmla="*/ 181 w 362"/>
              <a:gd name="T23" fmla="*/ 7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2" h="354">
                <a:moveTo>
                  <a:pt x="181" y="353"/>
                </a:moveTo>
                <a:lnTo>
                  <a:pt x="181" y="353"/>
                </a:lnTo>
                <a:cubicBezTo>
                  <a:pt x="81" y="353"/>
                  <a:pt x="0" y="280"/>
                  <a:pt x="0" y="181"/>
                </a:cubicBezTo>
                <a:cubicBezTo>
                  <a:pt x="0" y="82"/>
                  <a:pt x="81" y="0"/>
                  <a:pt x="181" y="0"/>
                </a:cubicBezTo>
                <a:cubicBezTo>
                  <a:pt x="280" y="0"/>
                  <a:pt x="361" y="82"/>
                  <a:pt x="361" y="181"/>
                </a:cubicBezTo>
                <a:cubicBezTo>
                  <a:pt x="361" y="280"/>
                  <a:pt x="280" y="353"/>
                  <a:pt x="181" y="353"/>
                </a:cubicBezTo>
                <a:close/>
                <a:moveTo>
                  <a:pt x="181" y="73"/>
                </a:moveTo>
                <a:lnTo>
                  <a:pt x="181" y="73"/>
                </a:lnTo>
                <a:cubicBezTo>
                  <a:pt x="117" y="73"/>
                  <a:pt x="72" y="118"/>
                  <a:pt x="72" y="181"/>
                </a:cubicBezTo>
                <a:cubicBezTo>
                  <a:pt x="72" y="235"/>
                  <a:pt x="117" y="280"/>
                  <a:pt x="181" y="280"/>
                </a:cubicBezTo>
                <a:cubicBezTo>
                  <a:pt x="235" y="280"/>
                  <a:pt x="280" y="235"/>
                  <a:pt x="280" y="181"/>
                </a:cubicBezTo>
                <a:cubicBezTo>
                  <a:pt x="280" y="118"/>
                  <a:pt x="235" y="73"/>
                  <a:pt x="181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80"/>
          <p:cNvSpPr>
            <a:spLocks noChangeArrowheads="1"/>
          </p:cNvSpPr>
          <p:nvPr/>
        </p:nvSpPr>
        <p:spPr bwMode="auto">
          <a:xfrm>
            <a:off x="10683712" y="5778427"/>
            <a:ext cx="472974" cy="371305"/>
          </a:xfrm>
          <a:custGeom>
            <a:avLst/>
            <a:gdLst>
              <a:gd name="T0" fmla="*/ 425 w 471"/>
              <a:gd name="T1" fmla="*/ 370 h 371"/>
              <a:gd name="T2" fmla="*/ 425 w 471"/>
              <a:gd name="T3" fmla="*/ 370 h 371"/>
              <a:gd name="T4" fmla="*/ 145 w 471"/>
              <a:gd name="T5" fmla="*/ 370 h 371"/>
              <a:gd name="T6" fmla="*/ 108 w 471"/>
              <a:gd name="T7" fmla="*/ 334 h 371"/>
              <a:gd name="T8" fmla="*/ 145 w 471"/>
              <a:gd name="T9" fmla="*/ 298 h 371"/>
              <a:gd name="T10" fmla="*/ 389 w 471"/>
              <a:gd name="T11" fmla="*/ 298 h 371"/>
              <a:gd name="T12" fmla="*/ 389 w 471"/>
              <a:gd name="T13" fmla="*/ 199 h 371"/>
              <a:gd name="T14" fmla="*/ 361 w 471"/>
              <a:gd name="T15" fmla="*/ 144 h 371"/>
              <a:gd name="T16" fmla="*/ 136 w 471"/>
              <a:gd name="T17" fmla="*/ 81 h 371"/>
              <a:gd name="T18" fmla="*/ 54 w 471"/>
              <a:gd name="T19" fmla="*/ 81 h 371"/>
              <a:gd name="T20" fmla="*/ 9 w 471"/>
              <a:gd name="T21" fmla="*/ 54 h 371"/>
              <a:gd name="T22" fmla="*/ 36 w 471"/>
              <a:gd name="T23" fmla="*/ 9 h 371"/>
              <a:gd name="T24" fmla="*/ 136 w 471"/>
              <a:gd name="T25" fmla="*/ 0 h 371"/>
              <a:gd name="T26" fmla="*/ 407 w 471"/>
              <a:gd name="T27" fmla="*/ 81 h 371"/>
              <a:gd name="T28" fmla="*/ 470 w 471"/>
              <a:gd name="T29" fmla="*/ 199 h 371"/>
              <a:gd name="T30" fmla="*/ 470 w 471"/>
              <a:gd name="T31" fmla="*/ 334 h 371"/>
              <a:gd name="T32" fmla="*/ 425 w 471"/>
              <a:gd name="T33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1" h="371">
                <a:moveTo>
                  <a:pt x="425" y="370"/>
                </a:moveTo>
                <a:lnTo>
                  <a:pt x="425" y="370"/>
                </a:lnTo>
                <a:cubicBezTo>
                  <a:pt x="145" y="370"/>
                  <a:pt x="145" y="370"/>
                  <a:pt x="145" y="370"/>
                </a:cubicBezTo>
                <a:cubicBezTo>
                  <a:pt x="117" y="370"/>
                  <a:pt x="108" y="352"/>
                  <a:pt x="108" y="334"/>
                </a:cubicBezTo>
                <a:cubicBezTo>
                  <a:pt x="108" y="316"/>
                  <a:pt x="117" y="298"/>
                  <a:pt x="145" y="298"/>
                </a:cubicBezTo>
                <a:cubicBezTo>
                  <a:pt x="389" y="298"/>
                  <a:pt x="389" y="298"/>
                  <a:pt x="389" y="298"/>
                </a:cubicBezTo>
                <a:cubicBezTo>
                  <a:pt x="389" y="262"/>
                  <a:pt x="389" y="226"/>
                  <a:pt x="389" y="199"/>
                </a:cubicBezTo>
                <a:cubicBezTo>
                  <a:pt x="389" y="181"/>
                  <a:pt x="379" y="153"/>
                  <a:pt x="361" y="144"/>
                </a:cubicBezTo>
                <a:cubicBezTo>
                  <a:pt x="298" y="99"/>
                  <a:pt x="217" y="81"/>
                  <a:pt x="136" y="81"/>
                </a:cubicBezTo>
                <a:cubicBezTo>
                  <a:pt x="108" y="81"/>
                  <a:pt x="81" y="81"/>
                  <a:pt x="54" y="81"/>
                </a:cubicBezTo>
                <a:cubicBezTo>
                  <a:pt x="36" y="90"/>
                  <a:pt x="9" y="81"/>
                  <a:pt x="9" y="54"/>
                </a:cubicBezTo>
                <a:cubicBezTo>
                  <a:pt x="0" y="36"/>
                  <a:pt x="18" y="18"/>
                  <a:pt x="36" y="9"/>
                </a:cubicBezTo>
                <a:cubicBezTo>
                  <a:pt x="72" y="9"/>
                  <a:pt x="108" y="0"/>
                  <a:pt x="136" y="0"/>
                </a:cubicBezTo>
                <a:cubicBezTo>
                  <a:pt x="235" y="0"/>
                  <a:pt x="334" y="27"/>
                  <a:pt x="407" y="81"/>
                </a:cubicBezTo>
                <a:cubicBezTo>
                  <a:pt x="443" y="108"/>
                  <a:pt x="461" y="153"/>
                  <a:pt x="470" y="199"/>
                </a:cubicBezTo>
                <a:cubicBezTo>
                  <a:pt x="470" y="235"/>
                  <a:pt x="470" y="289"/>
                  <a:pt x="470" y="334"/>
                </a:cubicBezTo>
                <a:cubicBezTo>
                  <a:pt x="470" y="352"/>
                  <a:pt x="452" y="370"/>
                  <a:pt x="425" y="3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CuadroTexto 452"/>
          <p:cNvSpPr txBox="1"/>
          <p:nvPr/>
        </p:nvSpPr>
        <p:spPr>
          <a:xfrm>
            <a:off x="7268250" y="734778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2451398" y="225020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55" name="Agrupar 454"/>
          <p:cNvGrpSpPr/>
          <p:nvPr/>
        </p:nvGrpSpPr>
        <p:grpSpPr>
          <a:xfrm>
            <a:off x="15336214" y="5287772"/>
            <a:ext cx="2376280" cy="1057266"/>
            <a:chOff x="10508084" y="4200543"/>
            <a:chExt cx="2376280" cy="1057266"/>
          </a:xfrm>
        </p:grpSpPr>
        <p:sp>
          <p:nvSpPr>
            <p:cNvPr id="456" name="CuadroTexto 455"/>
            <p:cNvSpPr txBox="1"/>
            <p:nvPr/>
          </p:nvSpPr>
          <p:spPr>
            <a:xfrm>
              <a:off x="10529033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57" name="Rectángulo 456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58" name="Agrupar 457"/>
          <p:cNvGrpSpPr/>
          <p:nvPr/>
        </p:nvGrpSpPr>
        <p:grpSpPr>
          <a:xfrm>
            <a:off x="15336214" y="8212294"/>
            <a:ext cx="2376280" cy="1057266"/>
            <a:chOff x="10508084" y="4200543"/>
            <a:chExt cx="2376280" cy="1057266"/>
          </a:xfrm>
        </p:grpSpPr>
        <p:sp>
          <p:nvSpPr>
            <p:cNvPr id="459" name="CuadroTexto 458"/>
            <p:cNvSpPr txBox="1"/>
            <p:nvPr/>
          </p:nvSpPr>
          <p:spPr>
            <a:xfrm>
              <a:off x="10529033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0" name="Rectángulo 459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61" name="Agrupar 460"/>
          <p:cNvGrpSpPr/>
          <p:nvPr/>
        </p:nvGrpSpPr>
        <p:grpSpPr>
          <a:xfrm>
            <a:off x="15345495" y="10999163"/>
            <a:ext cx="2376280" cy="1057266"/>
            <a:chOff x="10508084" y="4200543"/>
            <a:chExt cx="2376280" cy="1057266"/>
          </a:xfrm>
        </p:grpSpPr>
        <p:sp>
          <p:nvSpPr>
            <p:cNvPr id="462" name="CuadroTexto 461"/>
            <p:cNvSpPr txBox="1"/>
            <p:nvPr/>
          </p:nvSpPr>
          <p:spPr>
            <a:xfrm>
              <a:off x="10529033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3" name="Rectángulo 462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64" name="Agrupar 463"/>
          <p:cNvGrpSpPr/>
          <p:nvPr/>
        </p:nvGrpSpPr>
        <p:grpSpPr>
          <a:xfrm>
            <a:off x="6112986" y="5287772"/>
            <a:ext cx="2376280" cy="1057266"/>
            <a:chOff x="10508084" y="4200543"/>
            <a:chExt cx="2376280" cy="1057266"/>
          </a:xfrm>
        </p:grpSpPr>
        <p:sp>
          <p:nvSpPr>
            <p:cNvPr id="465" name="CuadroTexto 464"/>
            <p:cNvSpPr txBox="1"/>
            <p:nvPr/>
          </p:nvSpPr>
          <p:spPr>
            <a:xfrm>
              <a:off x="11316829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6" name="Rectángulo 465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67" name="Agrupar 466"/>
          <p:cNvGrpSpPr/>
          <p:nvPr/>
        </p:nvGrpSpPr>
        <p:grpSpPr>
          <a:xfrm>
            <a:off x="6123642" y="8212294"/>
            <a:ext cx="2376280" cy="1057266"/>
            <a:chOff x="10508084" y="4200543"/>
            <a:chExt cx="2376280" cy="1057266"/>
          </a:xfrm>
        </p:grpSpPr>
        <p:sp>
          <p:nvSpPr>
            <p:cNvPr id="468" name="CuadroTexto 467"/>
            <p:cNvSpPr txBox="1"/>
            <p:nvPr/>
          </p:nvSpPr>
          <p:spPr>
            <a:xfrm>
              <a:off x="11316829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9" name="Rectángulo 468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reeform 169"/>
          <p:cNvSpPr>
            <a:spLocks noChangeArrowheads="1"/>
          </p:cNvSpPr>
          <p:nvPr/>
        </p:nvSpPr>
        <p:spPr bwMode="auto">
          <a:xfrm>
            <a:off x="2719388" y="875388"/>
            <a:ext cx="8882950" cy="2401606"/>
          </a:xfrm>
          <a:custGeom>
            <a:avLst/>
            <a:gdLst>
              <a:gd name="T0" fmla="*/ 8918 w 9148"/>
              <a:gd name="T1" fmla="*/ 2471 h 2472"/>
              <a:gd name="T2" fmla="*/ 9147 w 9148"/>
              <a:gd name="T3" fmla="*/ 0 h 2472"/>
              <a:gd name="T4" fmla="*/ 0 w 9148"/>
              <a:gd name="T5" fmla="*/ 0 h 2472"/>
              <a:gd name="T6" fmla="*/ 229 w 9148"/>
              <a:gd name="T7" fmla="*/ 2471 h 2472"/>
              <a:gd name="T8" fmla="*/ 8918 w 9148"/>
              <a:gd name="T9" fmla="*/ 2471 h 2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48" h="2472">
                <a:moveTo>
                  <a:pt x="8918" y="2471"/>
                </a:moveTo>
                <a:lnTo>
                  <a:pt x="9147" y="0"/>
                </a:lnTo>
                <a:lnTo>
                  <a:pt x="0" y="0"/>
                </a:lnTo>
                <a:lnTo>
                  <a:pt x="229" y="2471"/>
                </a:lnTo>
                <a:lnTo>
                  <a:pt x="8918" y="2471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0"/>
          <p:cNvSpPr>
            <a:spLocks noChangeArrowheads="1"/>
          </p:cNvSpPr>
          <p:nvPr/>
        </p:nvSpPr>
        <p:spPr bwMode="auto">
          <a:xfrm>
            <a:off x="2937717" y="3276994"/>
            <a:ext cx="8437730" cy="2388764"/>
          </a:xfrm>
          <a:custGeom>
            <a:avLst/>
            <a:gdLst>
              <a:gd name="T0" fmla="*/ 229 w 8690"/>
              <a:gd name="T1" fmla="*/ 2461 h 2462"/>
              <a:gd name="T2" fmla="*/ 8459 w 8690"/>
              <a:gd name="T3" fmla="*/ 2461 h 2462"/>
              <a:gd name="T4" fmla="*/ 8689 w 8690"/>
              <a:gd name="T5" fmla="*/ 0 h 2462"/>
              <a:gd name="T6" fmla="*/ 0 w 8690"/>
              <a:gd name="T7" fmla="*/ 0 h 2462"/>
              <a:gd name="T8" fmla="*/ 229 w 8690"/>
              <a:gd name="T9" fmla="*/ 2461 h 2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0" h="2462">
                <a:moveTo>
                  <a:pt x="229" y="2461"/>
                </a:moveTo>
                <a:lnTo>
                  <a:pt x="8459" y="2461"/>
                </a:lnTo>
                <a:lnTo>
                  <a:pt x="8689" y="0"/>
                </a:lnTo>
                <a:lnTo>
                  <a:pt x="0" y="0"/>
                </a:lnTo>
                <a:lnTo>
                  <a:pt x="229" y="2461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1"/>
          <p:cNvSpPr>
            <a:spLocks noChangeArrowheads="1"/>
          </p:cNvSpPr>
          <p:nvPr/>
        </p:nvSpPr>
        <p:spPr bwMode="auto">
          <a:xfrm>
            <a:off x="3160326" y="5665758"/>
            <a:ext cx="7992512" cy="2397326"/>
          </a:xfrm>
          <a:custGeom>
            <a:avLst/>
            <a:gdLst>
              <a:gd name="T0" fmla="*/ 229 w 8231"/>
              <a:gd name="T1" fmla="*/ 2470 h 2471"/>
              <a:gd name="T2" fmla="*/ 8001 w 8231"/>
              <a:gd name="T3" fmla="*/ 2470 h 2471"/>
              <a:gd name="T4" fmla="*/ 8230 w 8231"/>
              <a:gd name="T5" fmla="*/ 0 h 2471"/>
              <a:gd name="T6" fmla="*/ 0 w 8231"/>
              <a:gd name="T7" fmla="*/ 0 h 2471"/>
              <a:gd name="T8" fmla="*/ 229 w 8231"/>
              <a:gd name="T9" fmla="*/ 2470 h 2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1" h="2471">
                <a:moveTo>
                  <a:pt x="229" y="2470"/>
                </a:moveTo>
                <a:lnTo>
                  <a:pt x="8001" y="2470"/>
                </a:lnTo>
                <a:lnTo>
                  <a:pt x="8230" y="0"/>
                </a:lnTo>
                <a:lnTo>
                  <a:pt x="0" y="0"/>
                </a:lnTo>
                <a:lnTo>
                  <a:pt x="229" y="2470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2"/>
          <p:cNvSpPr>
            <a:spLocks noChangeArrowheads="1"/>
          </p:cNvSpPr>
          <p:nvPr/>
        </p:nvSpPr>
        <p:spPr bwMode="auto">
          <a:xfrm>
            <a:off x="3382935" y="8063084"/>
            <a:ext cx="7547294" cy="2388764"/>
          </a:xfrm>
          <a:custGeom>
            <a:avLst/>
            <a:gdLst>
              <a:gd name="T0" fmla="*/ 229 w 7773"/>
              <a:gd name="T1" fmla="*/ 2461 h 2462"/>
              <a:gd name="T2" fmla="*/ 7543 w 7773"/>
              <a:gd name="T3" fmla="*/ 2461 h 2462"/>
              <a:gd name="T4" fmla="*/ 7772 w 7773"/>
              <a:gd name="T5" fmla="*/ 0 h 2462"/>
              <a:gd name="T6" fmla="*/ 0 w 7773"/>
              <a:gd name="T7" fmla="*/ 0 h 2462"/>
              <a:gd name="T8" fmla="*/ 229 w 7773"/>
              <a:gd name="T9" fmla="*/ 2461 h 2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3" h="2462">
                <a:moveTo>
                  <a:pt x="229" y="2461"/>
                </a:moveTo>
                <a:lnTo>
                  <a:pt x="7543" y="2461"/>
                </a:lnTo>
                <a:lnTo>
                  <a:pt x="7772" y="0"/>
                </a:lnTo>
                <a:lnTo>
                  <a:pt x="0" y="0"/>
                </a:lnTo>
                <a:lnTo>
                  <a:pt x="229" y="2461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3"/>
          <p:cNvSpPr>
            <a:spLocks noChangeArrowheads="1"/>
          </p:cNvSpPr>
          <p:nvPr/>
        </p:nvSpPr>
        <p:spPr bwMode="auto">
          <a:xfrm>
            <a:off x="3605544" y="10451848"/>
            <a:ext cx="7102077" cy="2388764"/>
          </a:xfrm>
          <a:custGeom>
            <a:avLst/>
            <a:gdLst>
              <a:gd name="T0" fmla="*/ 229 w 7315"/>
              <a:gd name="T1" fmla="*/ 2461 h 2462"/>
              <a:gd name="T2" fmla="*/ 7095 w 7315"/>
              <a:gd name="T3" fmla="*/ 2461 h 2462"/>
              <a:gd name="T4" fmla="*/ 7314 w 7315"/>
              <a:gd name="T5" fmla="*/ 0 h 2462"/>
              <a:gd name="T6" fmla="*/ 0 w 7315"/>
              <a:gd name="T7" fmla="*/ 0 h 2462"/>
              <a:gd name="T8" fmla="*/ 229 w 7315"/>
              <a:gd name="T9" fmla="*/ 2461 h 2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15" h="2462">
                <a:moveTo>
                  <a:pt x="229" y="2461"/>
                </a:moveTo>
                <a:lnTo>
                  <a:pt x="7095" y="2461"/>
                </a:lnTo>
                <a:lnTo>
                  <a:pt x="7314" y="0"/>
                </a:lnTo>
                <a:lnTo>
                  <a:pt x="0" y="0"/>
                </a:lnTo>
                <a:lnTo>
                  <a:pt x="229" y="2461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65"/>
          <p:cNvSpPr>
            <a:spLocks noChangeArrowheads="1"/>
          </p:cNvSpPr>
          <p:nvPr/>
        </p:nvSpPr>
        <p:spPr bwMode="auto">
          <a:xfrm>
            <a:off x="4585877" y="6243686"/>
            <a:ext cx="1237193" cy="1237190"/>
          </a:xfrm>
          <a:custGeom>
            <a:avLst/>
            <a:gdLst>
              <a:gd name="T0" fmla="*/ 638 w 1276"/>
              <a:gd name="T1" fmla="*/ 1274 h 1275"/>
              <a:gd name="T2" fmla="*/ 638 w 1276"/>
              <a:gd name="T3" fmla="*/ 1274 h 1275"/>
              <a:gd name="T4" fmla="*/ 179 w 1276"/>
              <a:gd name="T5" fmla="*/ 1085 h 1275"/>
              <a:gd name="T6" fmla="*/ 0 w 1276"/>
              <a:gd name="T7" fmla="*/ 636 h 1275"/>
              <a:gd name="T8" fmla="*/ 179 w 1276"/>
              <a:gd name="T9" fmla="*/ 189 h 1275"/>
              <a:gd name="T10" fmla="*/ 638 w 1276"/>
              <a:gd name="T11" fmla="*/ 0 h 1275"/>
              <a:gd name="T12" fmla="*/ 1086 w 1276"/>
              <a:gd name="T13" fmla="*/ 189 h 1275"/>
              <a:gd name="T14" fmla="*/ 1275 w 1276"/>
              <a:gd name="T15" fmla="*/ 636 h 1275"/>
              <a:gd name="T16" fmla="*/ 1086 w 1276"/>
              <a:gd name="T17" fmla="*/ 1085 h 1275"/>
              <a:gd name="T18" fmla="*/ 638 w 1276"/>
              <a:gd name="T19" fmla="*/ 1274 h 1275"/>
              <a:gd name="T20" fmla="*/ 638 w 1276"/>
              <a:gd name="T21" fmla="*/ 79 h 1275"/>
              <a:gd name="T22" fmla="*/ 638 w 1276"/>
              <a:gd name="T23" fmla="*/ 79 h 1275"/>
              <a:gd name="T24" fmla="*/ 239 w 1276"/>
              <a:gd name="T25" fmla="*/ 249 h 1275"/>
              <a:gd name="T26" fmla="*/ 80 w 1276"/>
              <a:gd name="T27" fmla="*/ 636 h 1275"/>
              <a:gd name="T28" fmla="*/ 239 w 1276"/>
              <a:gd name="T29" fmla="*/ 1025 h 1275"/>
              <a:gd name="T30" fmla="*/ 638 w 1276"/>
              <a:gd name="T31" fmla="*/ 1194 h 1275"/>
              <a:gd name="T32" fmla="*/ 1026 w 1276"/>
              <a:gd name="T33" fmla="*/ 1025 h 1275"/>
              <a:gd name="T34" fmla="*/ 1185 w 1276"/>
              <a:gd name="T35" fmla="*/ 636 h 1275"/>
              <a:gd name="T36" fmla="*/ 1026 w 1276"/>
              <a:gd name="T37" fmla="*/ 249 h 1275"/>
              <a:gd name="T38" fmla="*/ 638 w 1276"/>
              <a:gd name="T39" fmla="*/ 79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6" h="1275">
                <a:moveTo>
                  <a:pt x="638" y="1274"/>
                </a:moveTo>
                <a:lnTo>
                  <a:pt x="638" y="1274"/>
                </a:lnTo>
                <a:cubicBezTo>
                  <a:pt x="468" y="1274"/>
                  <a:pt x="299" y="1204"/>
                  <a:pt x="179" y="1085"/>
                </a:cubicBezTo>
                <a:cubicBezTo>
                  <a:pt x="59" y="965"/>
                  <a:pt x="0" y="806"/>
                  <a:pt x="0" y="636"/>
                </a:cubicBezTo>
                <a:cubicBezTo>
                  <a:pt x="0" y="468"/>
                  <a:pt x="59" y="308"/>
                  <a:pt x="179" y="189"/>
                </a:cubicBezTo>
                <a:cubicBezTo>
                  <a:pt x="299" y="69"/>
                  <a:pt x="468" y="0"/>
                  <a:pt x="638" y="0"/>
                </a:cubicBezTo>
                <a:cubicBezTo>
                  <a:pt x="807" y="0"/>
                  <a:pt x="966" y="69"/>
                  <a:pt x="1086" y="189"/>
                </a:cubicBezTo>
                <a:cubicBezTo>
                  <a:pt x="1205" y="308"/>
                  <a:pt x="1275" y="468"/>
                  <a:pt x="1275" y="636"/>
                </a:cubicBezTo>
                <a:cubicBezTo>
                  <a:pt x="1275" y="806"/>
                  <a:pt x="1205" y="965"/>
                  <a:pt x="1086" y="1085"/>
                </a:cubicBezTo>
                <a:cubicBezTo>
                  <a:pt x="966" y="1204"/>
                  <a:pt x="807" y="1274"/>
                  <a:pt x="638" y="1274"/>
                </a:cubicBezTo>
                <a:close/>
                <a:moveTo>
                  <a:pt x="638" y="79"/>
                </a:moveTo>
                <a:lnTo>
                  <a:pt x="638" y="79"/>
                </a:lnTo>
                <a:cubicBezTo>
                  <a:pt x="488" y="79"/>
                  <a:pt x="348" y="139"/>
                  <a:pt x="239" y="249"/>
                </a:cubicBezTo>
                <a:cubicBezTo>
                  <a:pt x="139" y="348"/>
                  <a:pt x="80" y="488"/>
                  <a:pt x="80" y="636"/>
                </a:cubicBezTo>
                <a:cubicBezTo>
                  <a:pt x="80" y="786"/>
                  <a:pt x="139" y="925"/>
                  <a:pt x="239" y="1025"/>
                </a:cubicBezTo>
                <a:cubicBezTo>
                  <a:pt x="348" y="1134"/>
                  <a:pt x="488" y="1194"/>
                  <a:pt x="638" y="1194"/>
                </a:cubicBezTo>
                <a:cubicBezTo>
                  <a:pt x="777" y="1194"/>
                  <a:pt x="917" y="1134"/>
                  <a:pt x="1026" y="1025"/>
                </a:cubicBezTo>
                <a:cubicBezTo>
                  <a:pt x="1126" y="925"/>
                  <a:pt x="1185" y="786"/>
                  <a:pt x="1185" y="636"/>
                </a:cubicBezTo>
                <a:cubicBezTo>
                  <a:pt x="1185" y="488"/>
                  <a:pt x="1126" y="348"/>
                  <a:pt x="1026" y="249"/>
                </a:cubicBezTo>
                <a:cubicBezTo>
                  <a:pt x="917" y="139"/>
                  <a:pt x="777" y="79"/>
                  <a:pt x="638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66"/>
          <p:cNvSpPr>
            <a:spLocks noChangeArrowheads="1"/>
          </p:cNvSpPr>
          <p:nvPr/>
        </p:nvSpPr>
        <p:spPr bwMode="auto">
          <a:xfrm>
            <a:off x="4808486" y="6474857"/>
            <a:ext cx="774851" cy="646420"/>
          </a:xfrm>
          <a:custGeom>
            <a:avLst/>
            <a:gdLst>
              <a:gd name="T0" fmla="*/ 777 w 798"/>
              <a:gd name="T1" fmla="*/ 69 h 667"/>
              <a:gd name="T2" fmla="*/ 777 w 798"/>
              <a:gd name="T3" fmla="*/ 69 h 667"/>
              <a:gd name="T4" fmla="*/ 309 w 798"/>
              <a:gd name="T5" fmla="*/ 656 h 667"/>
              <a:gd name="T6" fmla="*/ 299 w 798"/>
              <a:gd name="T7" fmla="*/ 656 h 667"/>
              <a:gd name="T8" fmla="*/ 299 w 798"/>
              <a:gd name="T9" fmla="*/ 656 h 667"/>
              <a:gd name="T10" fmla="*/ 299 w 798"/>
              <a:gd name="T11" fmla="*/ 656 h 667"/>
              <a:gd name="T12" fmla="*/ 299 w 798"/>
              <a:gd name="T13" fmla="*/ 656 h 667"/>
              <a:gd name="T14" fmla="*/ 299 w 798"/>
              <a:gd name="T15" fmla="*/ 666 h 667"/>
              <a:gd name="T16" fmla="*/ 289 w 798"/>
              <a:gd name="T17" fmla="*/ 666 h 667"/>
              <a:gd name="T18" fmla="*/ 289 w 798"/>
              <a:gd name="T19" fmla="*/ 666 h 667"/>
              <a:gd name="T20" fmla="*/ 289 w 798"/>
              <a:gd name="T21" fmla="*/ 666 h 667"/>
              <a:gd name="T22" fmla="*/ 289 w 798"/>
              <a:gd name="T23" fmla="*/ 666 h 667"/>
              <a:gd name="T24" fmla="*/ 279 w 798"/>
              <a:gd name="T25" fmla="*/ 666 h 667"/>
              <a:gd name="T26" fmla="*/ 279 w 798"/>
              <a:gd name="T27" fmla="*/ 666 h 667"/>
              <a:gd name="T28" fmla="*/ 279 w 798"/>
              <a:gd name="T29" fmla="*/ 666 h 667"/>
              <a:gd name="T30" fmla="*/ 279 w 798"/>
              <a:gd name="T31" fmla="*/ 666 h 667"/>
              <a:gd name="T32" fmla="*/ 279 w 798"/>
              <a:gd name="T33" fmla="*/ 666 h 667"/>
              <a:gd name="T34" fmla="*/ 279 w 798"/>
              <a:gd name="T35" fmla="*/ 666 h 667"/>
              <a:gd name="T36" fmla="*/ 279 w 798"/>
              <a:gd name="T37" fmla="*/ 666 h 667"/>
              <a:gd name="T38" fmla="*/ 279 w 798"/>
              <a:gd name="T39" fmla="*/ 666 h 667"/>
              <a:gd name="T40" fmla="*/ 269 w 798"/>
              <a:gd name="T41" fmla="*/ 666 h 667"/>
              <a:gd name="T42" fmla="*/ 269 w 798"/>
              <a:gd name="T43" fmla="*/ 666 h 667"/>
              <a:gd name="T44" fmla="*/ 269 w 798"/>
              <a:gd name="T45" fmla="*/ 666 h 667"/>
              <a:gd name="T46" fmla="*/ 259 w 798"/>
              <a:gd name="T47" fmla="*/ 666 h 667"/>
              <a:gd name="T48" fmla="*/ 259 w 798"/>
              <a:gd name="T49" fmla="*/ 666 h 667"/>
              <a:gd name="T50" fmla="*/ 259 w 798"/>
              <a:gd name="T51" fmla="*/ 666 h 667"/>
              <a:gd name="T52" fmla="*/ 259 w 798"/>
              <a:gd name="T53" fmla="*/ 666 h 667"/>
              <a:gd name="T54" fmla="*/ 259 w 798"/>
              <a:gd name="T55" fmla="*/ 666 h 667"/>
              <a:gd name="T56" fmla="*/ 249 w 798"/>
              <a:gd name="T57" fmla="*/ 656 h 667"/>
              <a:gd name="T58" fmla="*/ 249 w 798"/>
              <a:gd name="T59" fmla="*/ 656 h 667"/>
              <a:gd name="T60" fmla="*/ 249 w 798"/>
              <a:gd name="T61" fmla="*/ 656 h 667"/>
              <a:gd name="T62" fmla="*/ 20 w 798"/>
              <a:gd name="T63" fmla="*/ 417 h 667"/>
              <a:gd name="T64" fmla="*/ 20 w 798"/>
              <a:gd name="T65" fmla="*/ 368 h 667"/>
              <a:gd name="T66" fmla="*/ 70 w 798"/>
              <a:gd name="T67" fmla="*/ 368 h 667"/>
              <a:gd name="T68" fmla="*/ 269 w 798"/>
              <a:gd name="T69" fmla="*/ 577 h 667"/>
              <a:gd name="T70" fmla="*/ 727 w 798"/>
              <a:gd name="T71" fmla="*/ 20 h 667"/>
              <a:gd name="T72" fmla="*/ 777 w 798"/>
              <a:gd name="T73" fmla="*/ 10 h 667"/>
              <a:gd name="T74" fmla="*/ 777 w 798"/>
              <a:gd name="T75" fmla="*/ 69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8" h="667">
                <a:moveTo>
                  <a:pt x="777" y="69"/>
                </a:moveTo>
                <a:lnTo>
                  <a:pt x="777" y="69"/>
                </a:lnTo>
                <a:cubicBezTo>
                  <a:pt x="309" y="656"/>
                  <a:pt x="309" y="656"/>
                  <a:pt x="309" y="656"/>
                </a:cubicBezTo>
                <a:cubicBezTo>
                  <a:pt x="299" y="656"/>
                  <a:pt x="299" y="656"/>
                  <a:pt x="299" y="656"/>
                </a:cubicBezTo>
                <a:lnTo>
                  <a:pt x="299" y="656"/>
                </a:lnTo>
                <a:lnTo>
                  <a:pt x="299" y="656"/>
                </a:lnTo>
                <a:lnTo>
                  <a:pt x="299" y="656"/>
                </a:lnTo>
                <a:lnTo>
                  <a:pt x="299" y="666"/>
                </a:lnTo>
                <a:lnTo>
                  <a:pt x="289" y="666"/>
                </a:lnTo>
                <a:lnTo>
                  <a:pt x="289" y="666"/>
                </a:lnTo>
                <a:lnTo>
                  <a:pt x="289" y="666"/>
                </a:lnTo>
                <a:lnTo>
                  <a:pt x="289" y="666"/>
                </a:lnTo>
                <a:cubicBezTo>
                  <a:pt x="279" y="666"/>
                  <a:pt x="279" y="666"/>
                  <a:pt x="279" y="666"/>
                </a:cubicBezTo>
                <a:lnTo>
                  <a:pt x="279" y="666"/>
                </a:lnTo>
                <a:lnTo>
                  <a:pt x="279" y="666"/>
                </a:lnTo>
                <a:lnTo>
                  <a:pt x="279" y="666"/>
                </a:lnTo>
                <a:lnTo>
                  <a:pt x="279" y="666"/>
                </a:lnTo>
                <a:lnTo>
                  <a:pt x="279" y="666"/>
                </a:lnTo>
                <a:lnTo>
                  <a:pt x="279" y="666"/>
                </a:lnTo>
                <a:lnTo>
                  <a:pt x="279" y="666"/>
                </a:lnTo>
                <a:cubicBezTo>
                  <a:pt x="279" y="666"/>
                  <a:pt x="279" y="666"/>
                  <a:pt x="269" y="666"/>
                </a:cubicBezTo>
                <a:lnTo>
                  <a:pt x="269" y="666"/>
                </a:lnTo>
                <a:lnTo>
                  <a:pt x="269" y="666"/>
                </a:lnTo>
                <a:cubicBezTo>
                  <a:pt x="269" y="666"/>
                  <a:pt x="269" y="666"/>
                  <a:pt x="259" y="666"/>
                </a:cubicBezTo>
                <a:lnTo>
                  <a:pt x="259" y="666"/>
                </a:lnTo>
                <a:lnTo>
                  <a:pt x="259" y="666"/>
                </a:lnTo>
                <a:lnTo>
                  <a:pt x="259" y="666"/>
                </a:lnTo>
                <a:lnTo>
                  <a:pt x="259" y="666"/>
                </a:lnTo>
                <a:cubicBezTo>
                  <a:pt x="259" y="666"/>
                  <a:pt x="259" y="656"/>
                  <a:pt x="249" y="656"/>
                </a:cubicBezTo>
                <a:lnTo>
                  <a:pt x="249" y="656"/>
                </a:lnTo>
                <a:lnTo>
                  <a:pt x="249" y="656"/>
                </a:lnTo>
                <a:cubicBezTo>
                  <a:pt x="20" y="417"/>
                  <a:pt x="20" y="417"/>
                  <a:pt x="20" y="417"/>
                </a:cubicBezTo>
                <a:cubicBezTo>
                  <a:pt x="0" y="407"/>
                  <a:pt x="10" y="388"/>
                  <a:pt x="20" y="368"/>
                </a:cubicBezTo>
                <a:cubicBezTo>
                  <a:pt x="30" y="358"/>
                  <a:pt x="60" y="358"/>
                  <a:pt x="70" y="368"/>
                </a:cubicBezTo>
                <a:cubicBezTo>
                  <a:pt x="269" y="577"/>
                  <a:pt x="269" y="577"/>
                  <a:pt x="269" y="577"/>
                </a:cubicBezTo>
                <a:cubicBezTo>
                  <a:pt x="727" y="20"/>
                  <a:pt x="727" y="20"/>
                  <a:pt x="727" y="20"/>
                </a:cubicBezTo>
                <a:cubicBezTo>
                  <a:pt x="737" y="0"/>
                  <a:pt x="757" y="0"/>
                  <a:pt x="777" y="10"/>
                </a:cubicBezTo>
                <a:cubicBezTo>
                  <a:pt x="787" y="30"/>
                  <a:pt x="797" y="50"/>
                  <a:pt x="777" y="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67"/>
          <p:cNvSpPr>
            <a:spLocks noChangeArrowheads="1"/>
          </p:cNvSpPr>
          <p:nvPr/>
        </p:nvSpPr>
        <p:spPr bwMode="auto">
          <a:xfrm>
            <a:off x="4671496" y="8837935"/>
            <a:ext cx="950369" cy="950369"/>
          </a:xfrm>
          <a:custGeom>
            <a:avLst/>
            <a:gdLst>
              <a:gd name="T0" fmla="*/ 937 w 978"/>
              <a:gd name="T1" fmla="*/ 448 h 977"/>
              <a:gd name="T2" fmla="*/ 937 w 978"/>
              <a:gd name="T3" fmla="*/ 448 h 977"/>
              <a:gd name="T4" fmla="*/ 897 w 978"/>
              <a:gd name="T5" fmla="*/ 488 h 977"/>
              <a:gd name="T6" fmla="*/ 897 w 978"/>
              <a:gd name="T7" fmla="*/ 887 h 977"/>
              <a:gd name="T8" fmla="*/ 90 w 978"/>
              <a:gd name="T9" fmla="*/ 887 h 977"/>
              <a:gd name="T10" fmla="*/ 90 w 978"/>
              <a:gd name="T11" fmla="*/ 80 h 977"/>
              <a:gd name="T12" fmla="*/ 489 w 978"/>
              <a:gd name="T13" fmla="*/ 80 h 977"/>
              <a:gd name="T14" fmla="*/ 528 w 978"/>
              <a:gd name="T15" fmla="*/ 40 h 977"/>
              <a:gd name="T16" fmla="*/ 489 w 978"/>
              <a:gd name="T17" fmla="*/ 0 h 977"/>
              <a:gd name="T18" fmla="*/ 60 w 978"/>
              <a:gd name="T19" fmla="*/ 0 h 977"/>
              <a:gd name="T20" fmla="*/ 0 w 978"/>
              <a:gd name="T21" fmla="*/ 60 h 977"/>
              <a:gd name="T22" fmla="*/ 0 w 978"/>
              <a:gd name="T23" fmla="*/ 917 h 977"/>
              <a:gd name="T24" fmla="*/ 60 w 978"/>
              <a:gd name="T25" fmla="*/ 976 h 977"/>
              <a:gd name="T26" fmla="*/ 917 w 978"/>
              <a:gd name="T27" fmla="*/ 976 h 977"/>
              <a:gd name="T28" fmla="*/ 977 w 978"/>
              <a:gd name="T29" fmla="*/ 917 h 977"/>
              <a:gd name="T30" fmla="*/ 977 w 978"/>
              <a:gd name="T31" fmla="*/ 488 h 977"/>
              <a:gd name="T32" fmla="*/ 937 w 978"/>
              <a:gd name="T33" fmla="*/ 448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8" h="977">
                <a:moveTo>
                  <a:pt x="937" y="448"/>
                </a:moveTo>
                <a:lnTo>
                  <a:pt x="937" y="448"/>
                </a:lnTo>
                <a:cubicBezTo>
                  <a:pt x="917" y="448"/>
                  <a:pt x="897" y="468"/>
                  <a:pt x="897" y="488"/>
                </a:cubicBezTo>
                <a:cubicBezTo>
                  <a:pt x="897" y="887"/>
                  <a:pt x="897" y="887"/>
                  <a:pt x="897" y="887"/>
                </a:cubicBezTo>
                <a:cubicBezTo>
                  <a:pt x="90" y="887"/>
                  <a:pt x="90" y="887"/>
                  <a:pt x="90" y="887"/>
                </a:cubicBezTo>
                <a:cubicBezTo>
                  <a:pt x="90" y="80"/>
                  <a:pt x="90" y="80"/>
                  <a:pt x="90" y="80"/>
                </a:cubicBezTo>
                <a:cubicBezTo>
                  <a:pt x="489" y="80"/>
                  <a:pt x="489" y="80"/>
                  <a:pt x="489" y="80"/>
                </a:cubicBezTo>
                <a:cubicBezTo>
                  <a:pt x="509" y="80"/>
                  <a:pt x="528" y="60"/>
                  <a:pt x="528" y="40"/>
                </a:cubicBezTo>
                <a:cubicBezTo>
                  <a:pt x="528" y="20"/>
                  <a:pt x="509" y="0"/>
                  <a:pt x="489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30" y="0"/>
                  <a:pt x="0" y="30"/>
                  <a:pt x="0" y="60"/>
                </a:cubicBezTo>
                <a:cubicBezTo>
                  <a:pt x="0" y="917"/>
                  <a:pt x="0" y="917"/>
                  <a:pt x="0" y="917"/>
                </a:cubicBezTo>
                <a:cubicBezTo>
                  <a:pt x="0" y="946"/>
                  <a:pt x="30" y="976"/>
                  <a:pt x="60" y="976"/>
                </a:cubicBezTo>
                <a:cubicBezTo>
                  <a:pt x="917" y="976"/>
                  <a:pt x="917" y="976"/>
                  <a:pt x="917" y="976"/>
                </a:cubicBezTo>
                <a:cubicBezTo>
                  <a:pt x="947" y="976"/>
                  <a:pt x="977" y="946"/>
                  <a:pt x="977" y="917"/>
                </a:cubicBezTo>
                <a:cubicBezTo>
                  <a:pt x="977" y="488"/>
                  <a:pt x="977" y="488"/>
                  <a:pt x="977" y="488"/>
                </a:cubicBezTo>
                <a:cubicBezTo>
                  <a:pt x="977" y="468"/>
                  <a:pt x="957" y="448"/>
                  <a:pt x="937" y="4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68"/>
          <p:cNvSpPr>
            <a:spLocks noChangeArrowheads="1"/>
          </p:cNvSpPr>
          <p:nvPr/>
        </p:nvSpPr>
        <p:spPr bwMode="auto">
          <a:xfrm>
            <a:off x="5193771" y="8730910"/>
            <a:ext cx="530836" cy="522275"/>
          </a:xfrm>
          <a:custGeom>
            <a:avLst/>
            <a:gdLst>
              <a:gd name="T0" fmla="*/ 539 w 549"/>
              <a:gd name="T1" fmla="*/ 140 h 539"/>
              <a:gd name="T2" fmla="*/ 539 w 549"/>
              <a:gd name="T3" fmla="*/ 140 h 539"/>
              <a:gd name="T4" fmla="*/ 419 w 549"/>
              <a:gd name="T5" fmla="*/ 10 h 539"/>
              <a:gd name="T6" fmla="*/ 389 w 549"/>
              <a:gd name="T7" fmla="*/ 0 h 539"/>
              <a:gd name="T8" fmla="*/ 359 w 549"/>
              <a:gd name="T9" fmla="*/ 10 h 539"/>
              <a:gd name="T10" fmla="*/ 60 w 549"/>
              <a:gd name="T11" fmla="*/ 309 h 539"/>
              <a:gd name="T12" fmla="*/ 50 w 549"/>
              <a:gd name="T13" fmla="*/ 329 h 539"/>
              <a:gd name="T14" fmla="*/ 11 w 549"/>
              <a:gd name="T15" fmla="*/ 488 h 539"/>
              <a:gd name="T16" fmla="*/ 20 w 549"/>
              <a:gd name="T17" fmla="*/ 528 h 539"/>
              <a:gd name="T18" fmla="*/ 50 w 549"/>
              <a:gd name="T19" fmla="*/ 538 h 539"/>
              <a:gd name="T20" fmla="*/ 60 w 549"/>
              <a:gd name="T21" fmla="*/ 538 h 539"/>
              <a:gd name="T22" fmla="*/ 220 w 549"/>
              <a:gd name="T23" fmla="*/ 498 h 539"/>
              <a:gd name="T24" fmla="*/ 240 w 549"/>
              <a:gd name="T25" fmla="*/ 488 h 539"/>
              <a:gd name="T26" fmla="*/ 539 w 549"/>
              <a:gd name="T27" fmla="*/ 190 h 539"/>
              <a:gd name="T28" fmla="*/ 539 w 549"/>
              <a:gd name="T29" fmla="*/ 140 h 539"/>
              <a:gd name="T30" fmla="*/ 190 w 549"/>
              <a:gd name="T31" fmla="*/ 429 h 539"/>
              <a:gd name="T32" fmla="*/ 190 w 549"/>
              <a:gd name="T33" fmla="*/ 429 h 539"/>
              <a:gd name="T34" fmla="*/ 110 w 549"/>
              <a:gd name="T35" fmla="*/ 439 h 539"/>
              <a:gd name="T36" fmla="*/ 130 w 549"/>
              <a:gd name="T37" fmla="*/ 369 h 539"/>
              <a:gd name="T38" fmla="*/ 279 w 549"/>
              <a:gd name="T39" fmla="*/ 209 h 539"/>
              <a:gd name="T40" fmla="*/ 339 w 549"/>
              <a:gd name="T41" fmla="*/ 269 h 539"/>
              <a:gd name="T42" fmla="*/ 190 w 549"/>
              <a:gd name="T43" fmla="*/ 429 h 539"/>
              <a:gd name="T44" fmla="*/ 399 w 549"/>
              <a:gd name="T45" fmla="*/ 209 h 539"/>
              <a:gd name="T46" fmla="*/ 399 w 549"/>
              <a:gd name="T47" fmla="*/ 209 h 539"/>
              <a:gd name="T48" fmla="*/ 339 w 549"/>
              <a:gd name="T49" fmla="*/ 150 h 539"/>
              <a:gd name="T50" fmla="*/ 389 w 549"/>
              <a:gd name="T51" fmla="*/ 100 h 539"/>
              <a:gd name="T52" fmla="*/ 449 w 549"/>
              <a:gd name="T53" fmla="*/ 160 h 539"/>
              <a:gd name="T54" fmla="*/ 399 w 549"/>
              <a:gd name="T55" fmla="*/ 20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49" h="539">
                <a:moveTo>
                  <a:pt x="539" y="140"/>
                </a:moveTo>
                <a:lnTo>
                  <a:pt x="539" y="140"/>
                </a:lnTo>
                <a:cubicBezTo>
                  <a:pt x="419" y="10"/>
                  <a:pt x="419" y="10"/>
                  <a:pt x="419" y="10"/>
                </a:cubicBezTo>
                <a:cubicBezTo>
                  <a:pt x="409" y="10"/>
                  <a:pt x="399" y="0"/>
                  <a:pt x="389" y="0"/>
                </a:cubicBezTo>
                <a:cubicBezTo>
                  <a:pt x="379" y="0"/>
                  <a:pt x="369" y="10"/>
                  <a:pt x="359" y="10"/>
                </a:cubicBezTo>
                <a:cubicBezTo>
                  <a:pt x="60" y="309"/>
                  <a:pt x="60" y="309"/>
                  <a:pt x="60" y="309"/>
                </a:cubicBezTo>
                <a:cubicBezTo>
                  <a:pt x="60" y="319"/>
                  <a:pt x="50" y="329"/>
                  <a:pt x="50" y="329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0" y="498"/>
                  <a:pt x="11" y="518"/>
                  <a:pt x="20" y="528"/>
                </a:cubicBezTo>
                <a:cubicBezTo>
                  <a:pt x="30" y="538"/>
                  <a:pt x="40" y="538"/>
                  <a:pt x="50" y="538"/>
                </a:cubicBezTo>
                <a:cubicBezTo>
                  <a:pt x="50" y="538"/>
                  <a:pt x="50" y="538"/>
                  <a:pt x="60" y="538"/>
                </a:cubicBezTo>
                <a:cubicBezTo>
                  <a:pt x="220" y="498"/>
                  <a:pt x="220" y="498"/>
                  <a:pt x="220" y="498"/>
                </a:cubicBezTo>
                <a:cubicBezTo>
                  <a:pt x="230" y="498"/>
                  <a:pt x="230" y="498"/>
                  <a:pt x="240" y="488"/>
                </a:cubicBezTo>
                <a:cubicBezTo>
                  <a:pt x="539" y="190"/>
                  <a:pt x="539" y="190"/>
                  <a:pt x="539" y="190"/>
                </a:cubicBezTo>
                <a:cubicBezTo>
                  <a:pt x="548" y="180"/>
                  <a:pt x="548" y="150"/>
                  <a:pt x="539" y="140"/>
                </a:cubicBezTo>
                <a:close/>
                <a:moveTo>
                  <a:pt x="190" y="429"/>
                </a:moveTo>
                <a:lnTo>
                  <a:pt x="190" y="429"/>
                </a:lnTo>
                <a:cubicBezTo>
                  <a:pt x="110" y="439"/>
                  <a:pt x="110" y="439"/>
                  <a:pt x="110" y="439"/>
                </a:cubicBezTo>
                <a:cubicBezTo>
                  <a:pt x="130" y="369"/>
                  <a:pt x="130" y="369"/>
                  <a:pt x="130" y="369"/>
                </a:cubicBezTo>
                <a:cubicBezTo>
                  <a:pt x="279" y="209"/>
                  <a:pt x="279" y="209"/>
                  <a:pt x="279" y="209"/>
                </a:cubicBezTo>
                <a:cubicBezTo>
                  <a:pt x="339" y="269"/>
                  <a:pt x="339" y="269"/>
                  <a:pt x="339" y="269"/>
                </a:cubicBezTo>
                <a:lnTo>
                  <a:pt x="190" y="429"/>
                </a:lnTo>
                <a:close/>
                <a:moveTo>
                  <a:pt x="399" y="209"/>
                </a:moveTo>
                <a:lnTo>
                  <a:pt x="399" y="209"/>
                </a:lnTo>
                <a:cubicBezTo>
                  <a:pt x="339" y="150"/>
                  <a:pt x="339" y="150"/>
                  <a:pt x="339" y="150"/>
                </a:cubicBezTo>
                <a:cubicBezTo>
                  <a:pt x="389" y="100"/>
                  <a:pt x="389" y="100"/>
                  <a:pt x="389" y="100"/>
                </a:cubicBezTo>
                <a:cubicBezTo>
                  <a:pt x="449" y="160"/>
                  <a:pt x="449" y="160"/>
                  <a:pt x="449" y="160"/>
                </a:cubicBezTo>
                <a:lnTo>
                  <a:pt x="399" y="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69"/>
          <p:cNvSpPr>
            <a:spLocks noChangeArrowheads="1"/>
          </p:cNvSpPr>
          <p:nvPr/>
        </p:nvSpPr>
        <p:spPr bwMode="auto">
          <a:xfrm>
            <a:off x="4718588" y="11021214"/>
            <a:ext cx="958930" cy="1168695"/>
          </a:xfrm>
          <a:custGeom>
            <a:avLst/>
            <a:gdLst>
              <a:gd name="T0" fmla="*/ 987 w 988"/>
              <a:gd name="T1" fmla="*/ 339 h 1206"/>
              <a:gd name="T2" fmla="*/ 987 w 988"/>
              <a:gd name="T3" fmla="*/ 339 h 1206"/>
              <a:gd name="T4" fmla="*/ 977 w 988"/>
              <a:gd name="T5" fmla="*/ 309 h 1206"/>
              <a:gd name="T6" fmla="*/ 668 w 988"/>
              <a:gd name="T7" fmla="*/ 9 h 1206"/>
              <a:gd name="T8" fmla="*/ 638 w 988"/>
              <a:gd name="T9" fmla="*/ 0 h 1206"/>
              <a:gd name="T10" fmla="*/ 638 w 988"/>
              <a:gd name="T11" fmla="*/ 0 h 1206"/>
              <a:gd name="T12" fmla="*/ 60 w 988"/>
              <a:gd name="T13" fmla="*/ 0 h 1206"/>
              <a:gd name="T14" fmla="*/ 0 w 988"/>
              <a:gd name="T15" fmla="*/ 69 h 1206"/>
              <a:gd name="T16" fmla="*/ 0 w 988"/>
              <a:gd name="T17" fmla="*/ 1165 h 1206"/>
              <a:gd name="T18" fmla="*/ 40 w 988"/>
              <a:gd name="T19" fmla="*/ 1205 h 1206"/>
              <a:gd name="T20" fmla="*/ 947 w 988"/>
              <a:gd name="T21" fmla="*/ 1205 h 1206"/>
              <a:gd name="T22" fmla="*/ 987 w 988"/>
              <a:gd name="T23" fmla="*/ 1165 h 1206"/>
              <a:gd name="T24" fmla="*/ 987 w 988"/>
              <a:gd name="T25" fmla="*/ 339 h 1206"/>
              <a:gd name="T26" fmla="*/ 678 w 988"/>
              <a:gd name="T27" fmla="*/ 288 h 1206"/>
              <a:gd name="T28" fmla="*/ 678 w 988"/>
              <a:gd name="T29" fmla="*/ 288 h 1206"/>
              <a:gd name="T30" fmla="*/ 678 w 988"/>
              <a:gd name="T31" fmla="*/ 139 h 1206"/>
              <a:gd name="T32" fmla="*/ 837 w 988"/>
              <a:gd name="T33" fmla="*/ 288 h 1206"/>
              <a:gd name="T34" fmla="*/ 678 w 988"/>
              <a:gd name="T35" fmla="*/ 288 h 1206"/>
              <a:gd name="T36" fmla="*/ 80 w 988"/>
              <a:gd name="T37" fmla="*/ 1125 h 1206"/>
              <a:gd name="T38" fmla="*/ 80 w 988"/>
              <a:gd name="T39" fmla="*/ 1125 h 1206"/>
              <a:gd name="T40" fmla="*/ 80 w 988"/>
              <a:gd name="T41" fmla="*/ 79 h 1206"/>
              <a:gd name="T42" fmla="*/ 598 w 988"/>
              <a:gd name="T43" fmla="*/ 79 h 1206"/>
              <a:gd name="T44" fmla="*/ 598 w 988"/>
              <a:gd name="T45" fmla="*/ 328 h 1206"/>
              <a:gd name="T46" fmla="*/ 638 w 988"/>
              <a:gd name="T47" fmla="*/ 368 h 1206"/>
              <a:gd name="T48" fmla="*/ 897 w 988"/>
              <a:gd name="T49" fmla="*/ 368 h 1206"/>
              <a:gd name="T50" fmla="*/ 907 w 988"/>
              <a:gd name="T51" fmla="*/ 368 h 1206"/>
              <a:gd name="T52" fmla="*/ 907 w 988"/>
              <a:gd name="T53" fmla="*/ 1125 h 1206"/>
              <a:gd name="T54" fmla="*/ 80 w 988"/>
              <a:gd name="T55" fmla="*/ 1125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88" h="1206">
                <a:moveTo>
                  <a:pt x="987" y="339"/>
                </a:moveTo>
                <a:lnTo>
                  <a:pt x="987" y="339"/>
                </a:lnTo>
                <a:cubicBezTo>
                  <a:pt x="987" y="328"/>
                  <a:pt x="987" y="318"/>
                  <a:pt x="977" y="309"/>
                </a:cubicBezTo>
                <a:cubicBezTo>
                  <a:pt x="668" y="9"/>
                  <a:pt x="668" y="9"/>
                  <a:pt x="668" y="9"/>
                </a:cubicBezTo>
                <a:cubicBezTo>
                  <a:pt x="658" y="0"/>
                  <a:pt x="648" y="0"/>
                  <a:pt x="638" y="0"/>
                </a:cubicBezTo>
                <a:lnTo>
                  <a:pt x="638" y="0"/>
                </a:lnTo>
                <a:cubicBezTo>
                  <a:pt x="60" y="0"/>
                  <a:pt x="60" y="0"/>
                  <a:pt x="60" y="0"/>
                </a:cubicBezTo>
                <a:cubicBezTo>
                  <a:pt x="30" y="0"/>
                  <a:pt x="0" y="30"/>
                  <a:pt x="0" y="69"/>
                </a:cubicBezTo>
                <a:cubicBezTo>
                  <a:pt x="0" y="1165"/>
                  <a:pt x="0" y="1165"/>
                  <a:pt x="0" y="1165"/>
                </a:cubicBezTo>
                <a:cubicBezTo>
                  <a:pt x="0" y="1185"/>
                  <a:pt x="20" y="1205"/>
                  <a:pt x="40" y="1205"/>
                </a:cubicBezTo>
                <a:cubicBezTo>
                  <a:pt x="947" y="1205"/>
                  <a:pt x="947" y="1205"/>
                  <a:pt x="947" y="1205"/>
                </a:cubicBezTo>
                <a:cubicBezTo>
                  <a:pt x="967" y="1205"/>
                  <a:pt x="987" y="1185"/>
                  <a:pt x="987" y="1165"/>
                </a:cubicBezTo>
                <a:cubicBezTo>
                  <a:pt x="987" y="339"/>
                  <a:pt x="987" y="339"/>
                  <a:pt x="987" y="339"/>
                </a:cubicBezTo>
                <a:close/>
                <a:moveTo>
                  <a:pt x="678" y="288"/>
                </a:moveTo>
                <a:lnTo>
                  <a:pt x="678" y="288"/>
                </a:lnTo>
                <a:cubicBezTo>
                  <a:pt x="678" y="139"/>
                  <a:pt x="678" y="139"/>
                  <a:pt x="678" y="139"/>
                </a:cubicBezTo>
                <a:cubicBezTo>
                  <a:pt x="837" y="288"/>
                  <a:pt x="837" y="288"/>
                  <a:pt x="837" y="288"/>
                </a:cubicBezTo>
                <a:lnTo>
                  <a:pt x="678" y="288"/>
                </a:lnTo>
                <a:close/>
                <a:moveTo>
                  <a:pt x="80" y="1125"/>
                </a:moveTo>
                <a:lnTo>
                  <a:pt x="80" y="1125"/>
                </a:lnTo>
                <a:cubicBezTo>
                  <a:pt x="80" y="79"/>
                  <a:pt x="80" y="79"/>
                  <a:pt x="80" y="79"/>
                </a:cubicBezTo>
                <a:cubicBezTo>
                  <a:pt x="598" y="79"/>
                  <a:pt x="598" y="79"/>
                  <a:pt x="598" y="79"/>
                </a:cubicBezTo>
                <a:cubicBezTo>
                  <a:pt x="598" y="328"/>
                  <a:pt x="598" y="328"/>
                  <a:pt x="598" y="328"/>
                </a:cubicBezTo>
                <a:cubicBezTo>
                  <a:pt x="598" y="348"/>
                  <a:pt x="618" y="368"/>
                  <a:pt x="638" y="368"/>
                </a:cubicBezTo>
                <a:cubicBezTo>
                  <a:pt x="897" y="368"/>
                  <a:pt x="897" y="368"/>
                  <a:pt x="897" y="368"/>
                </a:cubicBezTo>
                <a:lnTo>
                  <a:pt x="907" y="368"/>
                </a:lnTo>
                <a:cubicBezTo>
                  <a:pt x="907" y="1125"/>
                  <a:pt x="907" y="1125"/>
                  <a:pt x="907" y="1125"/>
                </a:cubicBezTo>
                <a:lnTo>
                  <a:pt x="80" y="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70"/>
          <p:cNvSpPr>
            <a:spLocks noChangeArrowheads="1"/>
          </p:cNvSpPr>
          <p:nvPr/>
        </p:nvSpPr>
        <p:spPr bwMode="auto">
          <a:xfrm>
            <a:off x="4949759" y="11487835"/>
            <a:ext cx="496589" cy="85619"/>
          </a:xfrm>
          <a:custGeom>
            <a:avLst/>
            <a:gdLst>
              <a:gd name="T0" fmla="*/ 469 w 510"/>
              <a:gd name="T1" fmla="*/ 0 h 90"/>
              <a:gd name="T2" fmla="*/ 469 w 510"/>
              <a:gd name="T3" fmla="*/ 0 h 90"/>
              <a:gd name="T4" fmla="*/ 40 w 510"/>
              <a:gd name="T5" fmla="*/ 0 h 90"/>
              <a:gd name="T6" fmla="*/ 0 w 510"/>
              <a:gd name="T7" fmla="*/ 50 h 90"/>
              <a:gd name="T8" fmla="*/ 40 w 510"/>
              <a:gd name="T9" fmla="*/ 89 h 90"/>
              <a:gd name="T10" fmla="*/ 469 w 510"/>
              <a:gd name="T11" fmla="*/ 89 h 90"/>
              <a:gd name="T12" fmla="*/ 509 w 510"/>
              <a:gd name="T13" fmla="*/ 50 h 90"/>
              <a:gd name="T14" fmla="*/ 469 w 510"/>
              <a:gd name="T15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0" h="90">
                <a:moveTo>
                  <a:pt x="469" y="0"/>
                </a:moveTo>
                <a:lnTo>
                  <a:pt x="469" y="0"/>
                </a:lnTo>
                <a:cubicBezTo>
                  <a:pt x="40" y="0"/>
                  <a:pt x="40" y="0"/>
                  <a:pt x="40" y="0"/>
                </a:cubicBezTo>
                <a:cubicBezTo>
                  <a:pt x="20" y="0"/>
                  <a:pt x="0" y="20"/>
                  <a:pt x="0" y="50"/>
                </a:cubicBezTo>
                <a:cubicBezTo>
                  <a:pt x="0" y="70"/>
                  <a:pt x="20" y="89"/>
                  <a:pt x="40" y="89"/>
                </a:cubicBezTo>
                <a:cubicBezTo>
                  <a:pt x="469" y="89"/>
                  <a:pt x="469" y="89"/>
                  <a:pt x="469" y="89"/>
                </a:cubicBezTo>
                <a:cubicBezTo>
                  <a:pt x="489" y="89"/>
                  <a:pt x="509" y="70"/>
                  <a:pt x="509" y="50"/>
                </a:cubicBezTo>
                <a:cubicBezTo>
                  <a:pt x="509" y="20"/>
                  <a:pt x="489" y="0"/>
                  <a:pt x="46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71"/>
          <p:cNvSpPr>
            <a:spLocks noChangeArrowheads="1"/>
          </p:cNvSpPr>
          <p:nvPr/>
        </p:nvSpPr>
        <p:spPr bwMode="auto">
          <a:xfrm>
            <a:off x="4949759" y="11697603"/>
            <a:ext cx="496589" cy="77057"/>
          </a:xfrm>
          <a:custGeom>
            <a:avLst/>
            <a:gdLst>
              <a:gd name="T0" fmla="*/ 469 w 510"/>
              <a:gd name="T1" fmla="*/ 0 h 81"/>
              <a:gd name="T2" fmla="*/ 469 w 510"/>
              <a:gd name="T3" fmla="*/ 0 h 81"/>
              <a:gd name="T4" fmla="*/ 40 w 510"/>
              <a:gd name="T5" fmla="*/ 0 h 81"/>
              <a:gd name="T6" fmla="*/ 0 w 510"/>
              <a:gd name="T7" fmla="*/ 40 h 81"/>
              <a:gd name="T8" fmla="*/ 40 w 510"/>
              <a:gd name="T9" fmla="*/ 80 h 81"/>
              <a:gd name="T10" fmla="*/ 469 w 510"/>
              <a:gd name="T11" fmla="*/ 80 h 81"/>
              <a:gd name="T12" fmla="*/ 509 w 510"/>
              <a:gd name="T13" fmla="*/ 40 h 81"/>
              <a:gd name="T14" fmla="*/ 469 w 510"/>
              <a:gd name="T1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0" h="81">
                <a:moveTo>
                  <a:pt x="469" y="0"/>
                </a:moveTo>
                <a:lnTo>
                  <a:pt x="469" y="0"/>
                </a:lnTo>
                <a:cubicBezTo>
                  <a:pt x="40" y="0"/>
                  <a:pt x="40" y="0"/>
                  <a:pt x="40" y="0"/>
                </a:cubicBezTo>
                <a:cubicBezTo>
                  <a:pt x="20" y="0"/>
                  <a:pt x="0" y="20"/>
                  <a:pt x="0" y="40"/>
                </a:cubicBezTo>
                <a:cubicBezTo>
                  <a:pt x="0" y="60"/>
                  <a:pt x="20" y="80"/>
                  <a:pt x="40" y="80"/>
                </a:cubicBezTo>
                <a:cubicBezTo>
                  <a:pt x="469" y="80"/>
                  <a:pt x="469" y="80"/>
                  <a:pt x="469" y="80"/>
                </a:cubicBezTo>
                <a:cubicBezTo>
                  <a:pt x="489" y="80"/>
                  <a:pt x="509" y="60"/>
                  <a:pt x="509" y="40"/>
                </a:cubicBezTo>
                <a:cubicBezTo>
                  <a:pt x="509" y="20"/>
                  <a:pt x="489" y="0"/>
                  <a:pt x="46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72"/>
          <p:cNvSpPr>
            <a:spLocks noChangeArrowheads="1"/>
          </p:cNvSpPr>
          <p:nvPr/>
        </p:nvSpPr>
        <p:spPr bwMode="auto">
          <a:xfrm>
            <a:off x="4949759" y="11903088"/>
            <a:ext cx="496589" cy="77057"/>
          </a:xfrm>
          <a:custGeom>
            <a:avLst/>
            <a:gdLst>
              <a:gd name="T0" fmla="*/ 469 w 510"/>
              <a:gd name="T1" fmla="*/ 0 h 81"/>
              <a:gd name="T2" fmla="*/ 469 w 510"/>
              <a:gd name="T3" fmla="*/ 0 h 81"/>
              <a:gd name="T4" fmla="*/ 40 w 510"/>
              <a:gd name="T5" fmla="*/ 0 h 81"/>
              <a:gd name="T6" fmla="*/ 0 w 510"/>
              <a:gd name="T7" fmla="*/ 40 h 81"/>
              <a:gd name="T8" fmla="*/ 40 w 510"/>
              <a:gd name="T9" fmla="*/ 80 h 81"/>
              <a:gd name="T10" fmla="*/ 469 w 510"/>
              <a:gd name="T11" fmla="*/ 80 h 81"/>
              <a:gd name="T12" fmla="*/ 509 w 510"/>
              <a:gd name="T13" fmla="*/ 40 h 81"/>
              <a:gd name="T14" fmla="*/ 469 w 510"/>
              <a:gd name="T1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0" h="81">
                <a:moveTo>
                  <a:pt x="469" y="0"/>
                </a:moveTo>
                <a:lnTo>
                  <a:pt x="469" y="0"/>
                </a:lnTo>
                <a:cubicBezTo>
                  <a:pt x="40" y="0"/>
                  <a:pt x="40" y="0"/>
                  <a:pt x="40" y="0"/>
                </a:cubicBezTo>
                <a:cubicBezTo>
                  <a:pt x="20" y="0"/>
                  <a:pt x="0" y="20"/>
                  <a:pt x="0" y="40"/>
                </a:cubicBezTo>
                <a:cubicBezTo>
                  <a:pt x="0" y="70"/>
                  <a:pt x="20" y="80"/>
                  <a:pt x="40" y="80"/>
                </a:cubicBezTo>
                <a:cubicBezTo>
                  <a:pt x="469" y="80"/>
                  <a:pt x="469" y="80"/>
                  <a:pt x="469" y="80"/>
                </a:cubicBezTo>
                <a:cubicBezTo>
                  <a:pt x="489" y="80"/>
                  <a:pt x="509" y="70"/>
                  <a:pt x="509" y="40"/>
                </a:cubicBezTo>
                <a:cubicBezTo>
                  <a:pt x="509" y="20"/>
                  <a:pt x="489" y="0"/>
                  <a:pt x="46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73"/>
          <p:cNvSpPr>
            <a:spLocks noChangeArrowheads="1"/>
          </p:cNvSpPr>
          <p:nvPr/>
        </p:nvSpPr>
        <p:spPr bwMode="auto">
          <a:xfrm>
            <a:off x="4585877" y="3730773"/>
            <a:ext cx="1237193" cy="1014584"/>
          </a:xfrm>
          <a:custGeom>
            <a:avLst/>
            <a:gdLst>
              <a:gd name="T0" fmla="*/ 1156 w 1276"/>
              <a:gd name="T1" fmla="*/ 120 h 1047"/>
              <a:gd name="T2" fmla="*/ 1156 w 1276"/>
              <a:gd name="T3" fmla="*/ 120 h 1047"/>
              <a:gd name="T4" fmla="*/ 857 w 1276"/>
              <a:gd name="T5" fmla="*/ 0 h 1047"/>
              <a:gd name="T6" fmla="*/ 398 w 1276"/>
              <a:gd name="T7" fmla="*/ 0 h 1047"/>
              <a:gd name="T8" fmla="*/ 119 w 1276"/>
              <a:gd name="T9" fmla="*/ 120 h 1047"/>
              <a:gd name="T10" fmla="*/ 0 w 1276"/>
              <a:gd name="T11" fmla="*/ 409 h 1047"/>
              <a:gd name="T12" fmla="*/ 50 w 1276"/>
              <a:gd name="T13" fmla="*/ 608 h 1047"/>
              <a:gd name="T14" fmla="*/ 169 w 1276"/>
              <a:gd name="T15" fmla="*/ 737 h 1047"/>
              <a:gd name="T16" fmla="*/ 129 w 1276"/>
              <a:gd name="T17" fmla="*/ 997 h 1047"/>
              <a:gd name="T18" fmla="*/ 139 w 1276"/>
              <a:gd name="T19" fmla="*/ 1036 h 1047"/>
              <a:gd name="T20" fmla="*/ 169 w 1276"/>
              <a:gd name="T21" fmla="*/ 1046 h 1047"/>
              <a:gd name="T22" fmla="*/ 179 w 1276"/>
              <a:gd name="T23" fmla="*/ 1046 h 1047"/>
              <a:gd name="T24" fmla="*/ 598 w 1276"/>
              <a:gd name="T25" fmla="*/ 877 h 1047"/>
              <a:gd name="T26" fmla="*/ 867 w 1276"/>
              <a:gd name="T27" fmla="*/ 807 h 1047"/>
              <a:gd name="T28" fmla="*/ 1156 w 1276"/>
              <a:gd name="T29" fmla="*/ 688 h 1047"/>
              <a:gd name="T30" fmla="*/ 1275 w 1276"/>
              <a:gd name="T31" fmla="*/ 409 h 1047"/>
              <a:gd name="T32" fmla="*/ 1156 w 1276"/>
              <a:gd name="T33" fmla="*/ 120 h 1047"/>
              <a:gd name="T34" fmla="*/ 1096 w 1276"/>
              <a:gd name="T35" fmla="*/ 638 h 1047"/>
              <a:gd name="T36" fmla="*/ 1096 w 1276"/>
              <a:gd name="T37" fmla="*/ 638 h 1047"/>
              <a:gd name="T38" fmla="*/ 867 w 1276"/>
              <a:gd name="T39" fmla="*/ 728 h 1047"/>
              <a:gd name="T40" fmla="*/ 558 w 1276"/>
              <a:gd name="T41" fmla="*/ 797 h 1047"/>
              <a:gd name="T42" fmla="*/ 219 w 1276"/>
              <a:gd name="T43" fmla="*/ 937 h 1047"/>
              <a:gd name="T44" fmla="*/ 259 w 1276"/>
              <a:gd name="T45" fmla="*/ 728 h 1047"/>
              <a:gd name="T46" fmla="*/ 239 w 1276"/>
              <a:gd name="T47" fmla="*/ 688 h 1047"/>
              <a:gd name="T48" fmla="*/ 239 w 1276"/>
              <a:gd name="T49" fmla="*/ 688 h 1047"/>
              <a:gd name="T50" fmla="*/ 119 w 1276"/>
              <a:gd name="T51" fmla="*/ 568 h 1047"/>
              <a:gd name="T52" fmla="*/ 80 w 1276"/>
              <a:gd name="T53" fmla="*/ 409 h 1047"/>
              <a:gd name="T54" fmla="*/ 169 w 1276"/>
              <a:gd name="T55" fmla="*/ 179 h 1047"/>
              <a:gd name="T56" fmla="*/ 398 w 1276"/>
              <a:gd name="T57" fmla="*/ 80 h 1047"/>
              <a:gd name="T58" fmla="*/ 857 w 1276"/>
              <a:gd name="T59" fmla="*/ 80 h 1047"/>
              <a:gd name="T60" fmla="*/ 1096 w 1276"/>
              <a:gd name="T61" fmla="*/ 179 h 1047"/>
              <a:gd name="T62" fmla="*/ 1185 w 1276"/>
              <a:gd name="T63" fmla="*/ 409 h 1047"/>
              <a:gd name="T64" fmla="*/ 1185 w 1276"/>
              <a:gd name="T65" fmla="*/ 409 h 1047"/>
              <a:gd name="T66" fmla="*/ 1096 w 1276"/>
              <a:gd name="T67" fmla="*/ 638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76" h="1047">
                <a:moveTo>
                  <a:pt x="1156" y="120"/>
                </a:moveTo>
                <a:lnTo>
                  <a:pt x="1156" y="120"/>
                </a:lnTo>
                <a:cubicBezTo>
                  <a:pt x="1076" y="40"/>
                  <a:pt x="966" y="0"/>
                  <a:pt x="85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299" y="0"/>
                  <a:pt x="189" y="40"/>
                  <a:pt x="119" y="120"/>
                </a:cubicBezTo>
                <a:cubicBezTo>
                  <a:pt x="40" y="200"/>
                  <a:pt x="0" y="299"/>
                  <a:pt x="0" y="409"/>
                </a:cubicBezTo>
                <a:cubicBezTo>
                  <a:pt x="0" y="479"/>
                  <a:pt x="10" y="548"/>
                  <a:pt x="50" y="608"/>
                </a:cubicBezTo>
                <a:cubicBezTo>
                  <a:pt x="80" y="658"/>
                  <a:pt x="119" y="707"/>
                  <a:pt x="169" y="737"/>
                </a:cubicBezTo>
                <a:cubicBezTo>
                  <a:pt x="139" y="877"/>
                  <a:pt x="129" y="997"/>
                  <a:pt x="129" y="997"/>
                </a:cubicBezTo>
                <a:cubicBezTo>
                  <a:pt x="119" y="1016"/>
                  <a:pt x="129" y="1026"/>
                  <a:pt x="139" y="1036"/>
                </a:cubicBezTo>
                <a:cubicBezTo>
                  <a:pt x="149" y="1046"/>
                  <a:pt x="159" y="1046"/>
                  <a:pt x="169" y="1046"/>
                </a:cubicBezTo>
                <a:lnTo>
                  <a:pt x="179" y="1046"/>
                </a:lnTo>
                <a:cubicBezTo>
                  <a:pt x="189" y="1036"/>
                  <a:pt x="388" y="967"/>
                  <a:pt x="598" y="877"/>
                </a:cubicBezTo>
                <a:cubicBezTo>
                  <a:pt x="677" y="837"/>
                  <a:pt x="777" y="807"/>
                  <a:pt x="867" y="807"/>
                </a:cubicBezTo>
                <a:cubicBezTo>
                  <a:pt x="976" y="807"/>
                  <a:pt x="1076" y="767"/>
                  <a:pt x="1156" y="688"/>
                </a:cubicBezTo>
                <a:cubicBezTo>
                  <a:pt x="1225" y="618"/>
                  <a:pt x="1275" y="518"/>
                  <a:pt x="1275" y="409"/>
                </a:cubicBezTo>
                <a:cubicBezTo>
                  <a:pt x="1275" y="299"/>
                  <a:pt x="1225" y="200"/>
                  <a:pt x="1156" y="120"/>
                </a:cubicBezTo>
                <a:close/>
                <a:moveTo>
                  <a:pt x="1096" y="638"/>
                </a:moveTo>
                <a:lnTo>
                  <a:pt x="1096" y="638"/>
                </a:lnTo>
                <a:cubicBezTo>
                  <a:pt x="1036" y="698"/>
                  <a:pt x="946" y="728"/>
                  <a:pt x="867" y="728"/>
                </a:cubicBezTo>
                <a:cubicBezTo>
                  <a:pt x="757" y="728"/>
                  <a:pt x="657" y="757"/>
                  <a:pt x="558" y="797"/>
                </a:cubicBezTo>
                <a:cubicBezTo>
                  <a:pt x="428" y="857"/>
                  <a:pt x="299" y="907"/>
                  <a:pt x="219" y="937"/>
                </a:cubicBezTo>
                <a:cubicBezTo>
                  <a:pt x="229" y="887"/>
                  <a:pt x="239" y="817"/>
                  <a:pt x="259" y="728"/>
                </a:cubicBezTo>
                <a:cubicBezTo>
                  <a:pt x="259" y="707"/>
                  <a:pt x="249" y="698"/>
                  <a:pt x="239" y="688"/>
                </a:cubicBezTo>
                <a:lnTo>
                  <a:pt x="239" y="688"/>
                </a:lnTo>
                <a:cubicBezTo>
                  <a:pt x="189" y="658"/>
                  <a:pt x="149" y="618"/>
                  <a:pt x="119" y="568"/>
                </a:cubicBezTo>
                <a:cubicBezTo>
                  <a:pt x="89" y="518"/>
                  <a:pt x="80" y="458"/>
                  <a:pt x="80" y="409"/>
                </a:cubicBezTo>
                <a:cubicBezTo>
                  <a:pt x="80" y="319"/>
                  <a:pt x="109" y="239"/>
                  <a:pt x="169" y="179"/>
                </a:cubicBezTo>
                <a:cubicBezTo>
                  <a:pt x="239" y="120"/>
                  <a:pt x="319" y="80"/>
                  <a:pt x="398" y="80"/>
                </a:cubicBezTo>
                <a:cubicBezTo>
                  <a:pt x="857" y="80"/>
                  <a:pt x="857" y="80"/>
                  <a:pt x="857" y="80"/>
                </a:cubicBezTo>
                <a:cubicBezTo>
                  <a:pt x="946" y="80"/>
                  <a:pt x="1036" y="120"/>
                  <a:pt x="1096" y="179"/>
                </a:cubicBezTo>
                <a:cubicBezTo>
                  <a:pt x="1156" y="239"/>
                  <a:pt x="1185" y="319"/>
                  <a:pt x="1185" y="409"/>
                </a:cubicBezTo>
                <a:lnTo>
                  <a:pt x="1185" y="409"/>
                </a:lnTo>
                <a:cubicBezTo>
                  <a:pt x="1185" y="488"/>
                  <a:pt x="1156" y="568"/>
                  <a:pt x="1096" y="6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74"/>
          <p:cNvSpPr>
            <a:spLocks noChangeArrowheads="1"/>
          </p:cNvSpPr>
          <p:nvPr/>
        </p:nvSpPr>
        <p:spPr bwMode="auto">
          <a:xfrm>
            <a:off x="5454909" y="4030439"/>
            <a:ext cx="166955" cy="166958"/>
          </a:xfrm>
          <a:custGeom>
            <a:avLst/>
            <a:gdLst>
              <a:gd name="T0" fmla="*/ 80 w 171"/>
              <a:gd name="T1" fmla="*/ 0 h 171"/>
              <a:gd name="T2" fmla="*/ 80 w 171"/>
              <a:gd name="T3" fmla="*/ 0 h 171"/>
              <a:gd name="T4" fmla="*/ 0 w 171"/>
              <a:gd name="T5" fmla="*/ 80 h 171"/>
              <a:gd name="T6" fmla="*/ 80 w 171"/>
              <a:gd name="T7" fmla="*/ 170 h 171"/>
              <a:gd name="T8" fmla="*/ 170 w 171"/>
              <a:gd name="T9" fmla="*/ 80 h 171"/>
              <a:gd name="T10" fmla="*/ 80 w 171"/>
              <a:gd name="T11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" h="171">
                <a:moveTo>
                  <a:pt x="80" y="0"/>
                </a:moveTo>
                <a:lnTo>
                  <a:pt x="80" y="0"/>
                </a:lnTo>
                <a:cubicBezTo>
                  <a:pt x="40" y="0"/>
                  <a:pt x="0" y="40"/>
                  <a:pt x="0" y="80"/>
                </a:cubicBezTo>
                <a:cubicBezTo>
                  <a:pt x="0" y="130"/>
                  <a:pt x="40" y="170"/>
                  <a:pt x="80" y="170"/>
                </a:cubicBezTo>
                <a:cubicBezTo>
                  <a:pt x="130" y="170"/>
                  <a:pt x="170" y="130"/>
                  <a:pt x="170" y="80"/>
                </a:cubicBezTo>
                <a:cubicBezTo>
                  <a:pt x="170" y="40"/>
                  <a:pt x="130" y="0"/>
                  <a:pt x="8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75"/>
          <p:cNvSpPr>
            <a:spLocks noChangeArrowheads="1"/>
          </p:cNvSpPr>
          <p:nvPr/>
        </p:nvSpPr>
        <p:spPr bwMode="auto">
          <a:xfrm>
            <a:off x="5125276" y="4030439"/>
            <a:ext cx="166958" cy="166958"/>
          </a:xfrm>
          <a:custGeom>
            <a:avLst/>
            <a:gdLst>
              <a:gd name="T0" fmla="*/ 80 w 170"/>
              <a:gd name="T1" fmla="*/ 0 h 171"/>
              <a:gd name="T2" fmla="*/ 80 w 170"/>
              <a:gd name="T3" fmla="*/ 0 h 171"/>
              <a:gd name="T4" fmla="*/ 0 w 170"/>
              <a:gd name="T5" fmla="*/ 90 h 171"/>
              <a:gd name="T6" fmla="*/ 80 w 170"/>
              <a:gd name="T7" fmla="*/ 170 h 171"/>
              <a:gd name="T8" fmla="*/ 169 w 170"/>
              <a:gd name="T9" fmla="*/ 90 h 171"/>
              <a:gd name="T10" fmla="*/ 80 w 170"/>
              <a:gd name="T11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1">
                <a:moveTo>
                  <a:pt x="80" y="0"/>
                </a:moveTo>
                <a:lnTo>
                  <a:pt x="80" y="0"/>
                </a:lnTo>
                <a:cubicBezTo>
                  <a:pt x="40" y="0"/>
                  <a:pt x="0" y="40"/>
                  <a:pt x="0" y="90"/>
                </a:cubicBezTo>
                <a:cubicBezTo>
                  <a:pt x="0" y="130"/>
                  <a:pt x="40" y="170"/>
                  <a:pt x="80" y="170"/>
                </a:cubicBezTo>
                <a:cubicBezTo>
                  <a:pt x="129" y="170"/>
                  <a:pt x="169" y="130"/>
                  <a:pt x="169" y="90"/>
                </a:cubicBezTo>
                <a:cubicBezTo>
                  <a:pt x="169" y="40"/>
                  <a:pt x="129" y="0"/>
                  <a:pt x="8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76"/>
          <p:cNvSpPr>
            <a:spLocks noChangeArrowheads="1"/>
          </p:cNvSpPr>
          <p:nvPr/>
        </p:nvSpPr>
        <p:spPr bwMode="auto">
          <a:xfrm>
            <a:off x="4795645" y="4030439"/>
            <a:ext cx="166955" cy="166958"/>
          </a:xfrm>
          <a:custGeom>
            <a:avLst/>
            <a:gdLst>
              <a:gd name="T0" fmla="*/ 80 w 170"/>
              <a:gd name="T1" fmla="*/ 0 h 171"/>
              <a:gd name="T2" fmla="*/ 80 w 170"/>
              <a:gd name="T3" fmla="*/ 0 h 171"/>
              <a:gd name="T4" fmla="*/ 0 w 170"/>
              <a:gd name="T5" fmla="*/ 80 h 171"/>
              <a:gd name="T6" fmla="*/ 80 w 170"/>
              <a:gd name="T7" fmla="*/ 170 h 171"/>
              <a:gd name="T8" fmla="*/ 169 w 170"/>
              <a:gd name="T9" fmla="*/ 80 h 171"/>
              <a:gd name="T10" fmla="*/ 80 w 170"/>
              <a:gd name="T11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71">
                <a:moveTo>
                  <a:pt x="80" y="0"/>
                </a:moveTo>
                <a:lnTo>
                  <a:pt x="80" y="0"/>
                </a:lnTo>
                <a:cubicBezTo>
                  <a:pt x="40" y="0"/>
                  <a:pt x="0" y="40"/>
                  <a:pt x="0" y="80"/>
                </a:cubicBezTo>
                <a:cubicBezTo>
                  <a:pt x="0" y="130"/>
                  <a:pt x="40" y="170"/>
                  <a:pt x="80" y="170"/>
                </a:cubicBezTo>
                <a:cubicBezTo>
                  <a:pt x="129" y="170"/>
                  <a:pt x="169" y="130"/>
                  <a:pt x="169" y="80"/>
                </a:cubicBezTo>
                <a:cubicBezTo>
                  <a:pt x="169" y="40"/>
                  <a:pt x="129" y="0"/>
                  <a:pt x="8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77"/>
          <p:cNvSpPr>
            <a:spLocks noChangeArrowheads="1"/>
          </p:cNvSpPr>
          <p:nvPr/>
        </p:nvSpPr>
        <p:spPr bwMode="auto">
          <a:xfrm>
            <a:off x="4739991" y="1611710"/>
            <a:ext cx="466624" cy="458059"/>
          </a:xfrm>
          <a:custGeom>
            <a:avLst/>
            <a:gdLst>
              <a:gd name="T0" fmla="*/ 239 w 480"/>
              <a:gd name="T1" fmla="*/ 469 h 470"/>
              <a:gd name="T2" fmla="*/ 239 w 480"/>
              <a:gd name="T3" fmla="*/ 469 h 470"/>
              <a:gd name="T4" fmla="*/ 0 w 480"/>
              <a:gd name="T5" fmla="*/ 229 h 470"/>
              <a:gd name="T6" fmla="*/ 239 w 480"/>
              <a:gd name="T7" fmla="*/ 0 h 470"/>
              <a:gd name="T8" fmla="*/ 479 w 480"/>
              <a:gd name="T9" fmla="*/ 229 h 470"/>
              <a:gd name="T10" fmla="*/ 239 w 480"/>
              <a:gd name="T11" fmla="*/ 469 h 470"/>
              <a:gd name="T12" fmla="*/ 239 w 480"/>
              <a:gd name="T13" fmla="*/ 80 h 470"/>
              <a:gd name="T14" fmla="*/ 239 w 480"/>
              <a:gd name="T15" fmla="*/ 80 h 470"/>
              <a:gd name="T16" fmla="*/ 80 w 480"/>
              <a:gd name="T17" fmla="*/ 229 h 470"/>
              <a:gd name="T18" fmla="*/ 239 w 480"/>
              <a:gd name="T19" fmla="*/ 389 h 470"/>
              <a:gd name="T20" fmla="*/ 389 w 480"/>
              <a:gd name="T21" fmla="*/ 229 h 470"/>
              <a:gd name="T22" fmla="*/ 239 w 480"/>
              <a:gd name="T23" fmla="*/ 8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0" h="470">
                <a:moveTo>
                  <a:pt x="239" y="469"/>
                </a:moveTo>
                <a:lnTo>
                  <a:pt x="239" y="469"/>
                </a:lnTo>
                <a:cubicBezTo>
                  <a:pt x="110" y="469"/>
                  <a:pt x="0" y="359"/>
                  <a:pt x="0" y="229"/>
                </a:cubicBezTo>
                <a:cubicBezTo>
                  <a:pt x="0" y="100"/>
                  <a:pt x="110" y="0"/>
                  <a:pt x="239" y="0"/>
                </a:cubicBezTo>
                <a:cubicBezTo>
                  <a:pt x="369" y="0"/>
                  <a:pt x="479" y="100"/>
                  <a:pt x="479" y="229"/>
                </a:cubicBezTo>
                <a:cubicBezTo>
                  <a:pt x="479" y="359"/>
                  <a:pt x="369" y="469"/>
                  <a:pt x="239" y="469"/>
                </a:cubicBezTo>
                <a:close/>
                <a:moveTo>
                  <a:pt x="239" y="80"/>
                </a:moveTo>
                <a:lnTo>
                  <a:pt x="239" y="80"/>
                </a:lnTo>
                <a:cubicBezTo>
                  <a:pt x="150" y="80"/>
                  <a:pt x="80" y="150"/>
                  <a:pt x="80" y="229"/>
                </a:cubicBezTo>
                <a:cubicBezTo>
                  <a:pt x="80" y="319"/>
                  <a:pt x="150" y="389"/>
                  <a:pt x="239" y="389"/>
                </a:cubicBezTo>
                <a:cubicBezTo>
                  <a:pt x="319" y="389"/>
                  <a:pt x="389" y="319"/>
                  <a:pt x="389" y="229"/>
                </a:cubicBezTo>
                <a:cubicBezTo>
                  <a:pt x="389" y="150"/>
                  <a:pt x="319" y="80"/>
                  <a:pt x="239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78"/>
          <p:cNvSpPr>
            <a:spLocks noChangeArrowheads="1"/>
          </p:cNvSpPr>
          <p:nvPr/>
        </p:nvSpPr>
        <p:spPr bwMode="auto">
          <a:xfrm>
            <a:off x="4585877" y="2104016"/>
            <a:ext cx="774851" cy="436656"/>
          </a:xfrm>
          <a:custGeom>
            <a:avLst/>
            <a:gdLst>
              <a:gd name="T0" fmla="*/ 757 w 798"/>
              <a:gd name="T1" fmla="*/ 449 h 450"/>
              <a:gd name="T2" fmla="*/ 757 w 798"/>
              <a:gd name="T3" fmla="*/ 449 h 450"/>
              <a:gd name="T4" fmla="*/ 40 w 798"/>
              <a:gd name="T5" fmla="*/ 449 h 450"/>
              <a:gd name="T6" fmla="*/ 0 w 798"/>
              <a:gd name="T7" fmla="*/ 409 h 450"/>
              <a:gd name="T8" fmla="*/ 0 w 798"/>
              <a:gd name="T9" fmla="*/ 249 h 450"/>
              <a:gd name="T10" fmla="*/ 69 w 798"/>
              <a:gd name="T11" fmla="*/ 100 h 450"/>
              <a:gd name="T12" fmla="*/ 398 w 798"/>
              <a:gd name="T13" fmla="*/ 0 h 450"/>
              <a:gd name="T14" fmla="*/ 727 w 798"/>
              <a:gd name="T15" fmla="*/ 100 h 450"/>
              <a:gd name="T16" fmla="*/ 797 w 798"/>
              <a:gd name="T17" fmla="*/ 249 h 450"/>
              <a:gd name="T18" fmla="*/ 797 w 798"/>
              <a:gd name="T19" fmla="*/ 409 h 450"/>
              <a:gd name="T20" fmla="*/ 757 w 798"/>
              <a:gd name="T21" fmla="*/ 449 h 450"/>
              <a:gd name="T22" fmla="*/ 80 w 798"/>
              <a:gd name="T23" fmla="*/ 369 h 450"/>
              <a:gd name="T24" fmla="*/ 80 w 798"/>
              <a:gd name="T25" fmla="*/ 369 h 450"/>
              <a:gd name="T26" fmla="*/ 717 w 798"/>
              <a:gd name="T27" fmla="*/ 369 h 450"/>
              <a:gd name="T28" fmla="*/ 717 w 798"/>
              <a:gd name="T29" fmla="*/ 249 h 450"/>
              <a:gd name="T30" fmla="*/ 677 w 798"/>
              <a:gd name="T31" fmla="*/ 170 h 450"/>
              <a:gd name="T32" fmla="*/ 398 w 798"/>
              <a:gd name="T33" fmla="*/ 90 h 450"/>
              <a:gd name="T34" fmla="*/ 119 w 798"/>
              <a:gd name="T35" fmla="*/ 170 h 450"/>
              <a:gd name="T36" fmla="*/ 80 w 798"/>
              <a:gd name="T37" fmla="*/ 249 h 450"/>
              <a:gd name="T38" fmla="*/ 80 w 798"/>
              <a:gd name="T39" fmla="*/ 36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8" h="450">
                <a:moveTo>
                  <a:pt x="757" y="449"/>
                </a:moveTo>
                <a:lnTo>
                  <a:pt x="757" y="449"/>
                </a:lnTo>
                <a:cubicBezTo>
                  <a:pt x="40" y="449"/>
                  <a:pt x="40" y="449"/>
                  <a:pt x="40" y="449"/>
                </a:cubicBezTo>
                <a:cubicBezTo>
                  <a:pt x="20" y="449"/>
                  <a:pt x="0" y="439"/>
                  <a:pt x="0" y="409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189"/>
                  <a:pt x="30" y="140"/>
                  <a:pt x="69" y="100"/>
                </a:cubicBezTo>
                <a:cubicBezTo>
                  <a:pt x="159" y="40"/>
                  <a:pt x="279" y="0"/>
                  <a:pt x="398" y="0"/>
                </a:cubicBezTo>
                <a:cubicBezTo>
                  <a:pt x="518" y="0"/>
                  <a:pt x="627" y="40"/>
                  <a:pt x="727" y="100"/>
                </a:cubicBezTo>
                <a:cubicBezTo>
                  <a:pt x="767" y="140"/>
                  <a:pt x="797" y="189"/>
                  <a:pt x="797" y="249"/>
                </a:cubicBezTo>
                <a:cubicBezTo>
                  <a:pt x="797" y="289"/>
                  <a:pt x="797" y="359"/>
                  <a:pt x="797" y="409"/>
                </a:cubicBezTo>
                <a:cubicBezTo>
                  <a:pt x="797" y="439"/>
                  <a:pt x="777" y="449"/>
                  <a:pt x="757" y="449"/>
                </a:cubicBezTo>
                <a:close/>
                <a:moveTo>
                  <a:pt x="80" y="369"/>
                </a:moveTo>
                <a:lnTo>
                  <a:pt x="80" y="369"/>
                </a:lnTo>
                <a:cubicBezTo>
                  <a:pt x="717" y="369"/>
                  <a:pt x="717" y="369"/>
                  <a:pt x="717" y="369"/>
                </a:cubicBezTo>
                <a:cubicBezTo>
                  <a:pt x="717" y="329"/>
                  <a:pt x="717" y="279"/>
                  <a:pt x="717" y="249"/>
                </a:cubicBezTo>
                <a:cubicBezTo>
                  <a:pt x="717" y="219"/>
                  <a:pt x="697" y="189"/>
                  <a:pt x="677" y="170"/>
                </a:cubicBezTo>
                <a:cubicBezTo>
                  <a:pt x="598" y="120"/>
                  <a:pt x="498" y="90"/>
                  <a:pt x="398" y="90"/>
                </a:cubicBezTo>
                <a:cubicBezTo>
                  <a:pt x="299" y="90"/>
                  <a:pt x="199" y="120"/>
                  <a:pt x="119" y="170"/>
                </a:cubicBezTo>
                <a:cubicBezTo>
                  <a:pt x="99" y="189"/>
                  <a:pt x="80" y="219"/>
                  <a:pt x="80" y="249"/>
                </a:cubicBezTo>
                <a:lnTo>
                  <a:pt x="80" y="3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79"/>
          <p:cNvSpPr>
            <a:spLocks noChangeArrowheads="1"/>
          </p:cNvSpPr>
          <p:nvPr/>
        </p:nvSpPr>
        <p:spPr bwMode="auto">
          <a:xfrm>
            <a:off x="5270828" y="1688766"/>
            <a:ext cx="376723" cy="385285"/>
          </a:xfrm>
          <a:custGeom>
            <a:avLst/>
            <a:gdLst>
              <a:gd name="T0" fmla="*/ 199 w 390"/>
              <a:gd name="T1" fmla="*/ 398 h 399"/>
              <a:gd name="T2" fmla="*/ 199 w 390"/>
              <a:gd name="T3" fmla="*/ 398 h 399"/>
              <a:gd name="T4" fmla="*/ 0 w 390"/>
              <a:gd name="T5" fmla="*/ 199 h 399"/>
              <a:gd name="T6" fmla="*/ 199 w 390"/>
              <a:gd name="T7" fmla="*/ 0 h 399"/>
              <a:gd name="T8" fmla="*/ 389 w 390"/>
              <a:gd name="T9" fmla="*/ 199 h 399"/>
              <a:gd name="T10" fmla="*/ 199 w 390"/>
              <a:gd name="T11" fmla="*/ 398 h 399"/>
              <a:gd name="T12" fmla="*/ 199 w 390"/>
              <a:gd name="T13" fmla="*/ 80 h 399"/>
              <a:gd name="T14" fmla="*/ 199 w 390"/>
              <a:gd name="T15" fmla="*/ 80 h 399"/>
              <a:gd name="T16" fmla="*/ 80 w 390"/>
              <a:gd name="T17" fmla="*/ 199 h 399"/>
              <a:gd name="T18" fmla="*/ 199 w 390"/>
              <a:gd name="T19" fmla="*/ 309 h 399"/>
              <a:gd name="T20" fmla="*/ 309 w 390"/>
              <a:gd name="T21" fmla="*/ 199 h 399"/>
              <a:gd name="T22" fmla="*/ 199 w 390"/>
              <a:gd name="T23" fmla="*/ 8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0" h="399">
                <a:moveTo>
                  <a:pt x="199" y="398"/>
                </a:moveTo>
                <a:lnTo>
                  <a:pt x="199" y="398"/>
                </a:lnTo>
                <a:cubicBezTo>
                  <a:pt x="90" y="398"/>
                  <a:pt x="0" y="309"/>
                  <a:pt x="0" y="199"/>
                </a:cubicBezTo>
                <a:cubicBezTo>
                  <a:pt x="0" y="89"/>
                  <a:pt x="90" y="0"/>
                  <a:pt x="199" y="0"/>
                </a:cubicBezTo>
                <a:cubicBezTo>
                  <a:pt x="309" y="0"/>
                  <a:pt x="389" y="89"/>
                  <a:pt x="389" y="199"/>
                </a:cubicBezTo>
                <a:cubicBezTo>
                  <a:pt x="389" y="309"/>
                  <a:pt x="309" y="398"/>
                  <a:pt x="199" y="398"/>
                </a:cubicBezTo>
                <a:close/>
                <a:moveTo>
                  <a:pt x="199" y="80"/>
                </a:moveTo>
                <a:lnTo>
                  <a:pt x="199" y="80"/>
                </a:lnTo>
                <a:cubicBezTo>
                  <a:pt x="130" y="80"/>
                  <a:pt x="80" y="139"/>
                  <a:pt x="80" y="199"/>
                </a:cubicBezTo>
                <a:cubicBezTo>
                  <a:pt x="80" y="259"/>
                  <a:pt x="130" y="309"/>
                  <a:pt x="199" y="309"/>
                </a:cubicBezTo>
                <a:cubicBezTo>
                  <a:pt x="259" y="309"/>
                  <a:pt x="309" y="259"/>
                  <a:pt x="309" y="199"/>
                </a:cubicBezTo>
                <a:cubicBezTo>
                  <a:pt x="309" y="139"/>
                  <a:pt x="259" y="80"/>
                  <a:pt x="199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80"/>
          <p:cNvSpPr>
            <a:spLocks noChangeArrowheads="1"/>
          </p:cNvSpPr>
          <p:nvPr/>
        </p:nvSpPr>
        <p:spPr bwMode="auto">
          <a:xfrm>
            <a:off x="5317919" y="2125422"/>
            <a:ext cx="492307" cy="398126"/>
          </a:xfrm>
          <a:custGeom>
            <a:avLst/>
            <a:gdLst>
              <a:gd name="T0" fmla="*/ 468 w 509"/>
              <a:gd name="T1" fmla="*/ 409 h 410"/>
              <a:gd name="T2" fmla="*/ 468 w 509"/>
              <a:gd name="T3" fmla="*/ 409 h 410"/>
              <a:gd name="T4" fmla="*/ 149 w 509"/>
              <a:gd name="T5" fmla="*/ 409 h 410"/>
              <a:gd name="T6" fmla="*/ 110 w 509"/>
              <a:gd name="T7" fmla="*/ 369 h 410"/>
              <a:gd name="T8" fmla="*/ 149 w 509"/>
              <a:gd name="T9" fmla="*/ 329 h 410"/>
              <a:gd name="T10" fmla="*/ 428 w 509"/>
              <a:gd name="T11" fmla="*/ 329 h 410"/>
              <a:gd name="T12" fmla="*/ 428 w 509"/>
              <a:gd name="T13" fmla="*/ 220 h 410"/>
              <a:gd name="T14" fmla="*/ 399 w 509"/>
              <a:gd name="T15" fmla="*/ 160 h 410"/>
              <a:gd name="T16" fmla="*/ 149 w 509"/>
              <a:gd name="T17" fmla="*/ 90 h 410"/>
              <a:gd name="T18" fmla="*/ 60 w 509"/>
              <a:gd name="T19" fmla="*/ 100 h 410"/>
              <a:gd name="T20" fmla="*/ 10 w 509"/>
              <a:gd name="T21" fmla="*/ 70 h 410"/>
              <a:gd name="T22" fmla="*/ 40 w 509"/>
              <a:gd name="T23" fmla="*/ 20 h 410"/>
              <a:gd name="T24" fmla="*/ 149 w 509"/>
              <a:gd name="T25" fmla="*/ 0 h 410"/>
              <a:gd name="T26" fmla="*/ 448 w 509"/>
              <a:gd name="T27" fmla="*/ 90 h 410"/>
              <a:gd name="T28" fmla="*/ 508 w 509"/>
              <a:gd name="T29" fmla="*/ 220 h 410"/>
              <a:gd name="T30" fmla="*/ 508 w 509"/>
              <a:gd name="T31" fmla="*/ 369 h 410"/>
              <a:gd name="T32" fmla="*/ 468 w 509"/>
              <a:gd name="T33" fmla="*/ 409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9" h="410">
                <a:moveTo>
                  <a:pt x="468" y="409"/>
                </a:moveTo>
                <a:lnTo>
                  <a:pt x="468" y="409"/>
                </a:lnTo>
                <a:cubicBezTo>
                  <a:pt x="149" y="409"/>
                  <a:pt x="149" y="409"/>
                  <a:pt x="149" y="409"/>
                </a:cubicBezTo>
                <a:cubicBezTo>
                  <a:pt x="130" y="409"/>
                  <a:pt x="110" y="399"/>
                  <a:pt x="110" y="369"/>
                </a:cubicBezTo>
                <a:cubicBezTo>
                  <a:pt x="110" y="349"/>
                  <a:pt x="130" y="329"/>
                  <a:pt x="149" y="329"/>
                </a:cubicBezTo>
                <a:cubicBezTo>
                  <a:pt x="428" y="329"/>
                  <a:pt x="428" y="329"/>
                  <a:pt x="428" y="329"/>
                </a:cubicBezTo>
                <a:cubicBezTo>
                  <a:pt x="428" y="289"/>
                  <a:pt x="428" y="249"/>
                  <a:pt x="428" y="220"/>
                </a:cubicBezTo>
                <a:cubicBezTo>
                  <a:pt x="428" y="199"/>
                  <a:pt x="418" y="180"/>
                  <a:pt x="399" y="160"/>
                </a:cubicBezTo>
                <a:cubicBezTo>
                  <a:pt x="329" y="110"/>
                  <a:pt x="239" y="90"/>
                  <a:pt x="149" y="90"/>
                </a:cubicBezTo>
                <a:cubicBezTo>
                  <a:pt x="120" y="90"/>
                  <a:pt x="90" y="90"/>
                  <a:pt x="60" y="100"/>
                </a:cubicBezTo>
                <a:cubicBezTo>
                  <a:pt x="30" y="100"/>
                  <a:pt x="10" y="90"/>
                  <a:pt x="10" y="70"/>
                </a:cubicBezTo>
                <a:cubicBezTo>
                  <a:pt x="0" y="40"/>
                  <a:pt x="20" y="20"/>
                  <a:pt x="40" y="20"/>
                </a:cubicBezTo>
                <a:cubicBezTo>
                  <a:pt x="80" y="10"/>
                  <a:pt x="110" y="0"/>
                  <a:pt x="149" y="0"/>
                </a:cubicBezTo>
                <a:cubicBezTo>
                  <a:pt x="259" y="0"/>
                  <a:pt x="359" y="40"/>
                  <a:pt x="448" y="90"/>
                </a:cubicBezTo>
                <a:cubicBezTo>
                  <a:pt x="488" y="120"/>
                  <a:pt x="508" y="169"/>
                  <a:pt x="508" y="220"/>
                </a:cubicBezTo>
                <a:cubicBezTo>
                  <a:pt x="508" y="259"/>
                  <a:pt x="508" y="319"/>
                  <a:pt x="508" y="369"/>
                </a:cubicBezTo>
                <a:cubicBezTo>
                  <a:pt x="508" y="399"/>
                  <a:pt x="498" y="409"/>
                  <a:pt x="468" y="4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CuadroTexto 440"/>
          <p:cNvSpPr txBox="1"/>
          <p:nvPr/>
        </p:nvSpPr>
        <p:spPr>
          <a:xfrm>
            <a:off x="14990480" y="4235801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14952808" y="6616777"/>
            <a:ext cx="5703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43" name="Agrupar 442"/>
          <p:cNvGrpSpPr/>
          <p:nvPr/>
        </p:nvGrpSpPr>
        <p:grpSpPr>
          <a:xfrm>
            <a:off x="6786576" y="1252062"/>
            <a:ext cx="3634696" cy="1564732"/>
            <a:chOff x="10508084" y="4000853"/>
            <a:chExt cx="3634696" cy="1564732"/>
          </a:xfrm>
        </p:grpSpPr>
        <p:sp>
          <p:nvSpPr>
            <p:cNvPr id="444" name="CuadroTexto 443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5" name="Rectángulo 444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46" name="Agrupar 445"/>
          <p:cNvGrpSpPr/>
          <p:nvPr/>
        </p:nvGrpSpPr>
        <p:grpSpPr>
          <a:xfrm>
            <a:off x="6781910" y="3653668"/>
            <a:ext cx="3634696" cy="1564732"/>
            <a:chOff x="10508084" y="4000853"/>
            <a:chExt cx="3634696" cy="1564732"/>
          </a:xfrm>
        </p:grpSpPr>
        <p:sp>
          <p:nvSpPr>
            <p:cNvPr id="447" name="CuadroTexto 446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8" name="Rectángulo 447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49" name="Agrupar 448"/>
          <p:cNvGrpSpPr/>
          <p:nvPr/>
        </p:nvGrpSpPr>
        <p:grpSpPr>
          <a:xfrm>
            <a:off x="6802859" y="6033889"/>
            <a:ext cx="3634696" cy="1564732"/>
            <a:chOff x="10508084" y="4000853"/>
            <a:chExt cx="3634696" cy="1564732"/>
          </a:xfrm>
        </p:grpSpPr>
        <p:sp>
          <p:nvSpPr>
            <p:cNvPr id="450" name="CuadroTexto 449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51" name="Rectángulo 450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52" name="Agrupar 451"/>
          <p:cNvGrpSpPr/>
          <p:nvPr/>
        </p:nvGrpSpPr>
        <p:grpSpPr>
          <a:xfrm>
            <a:off x="6823808" y="8460309"/>
            <a:ext cx="3634696" cy="1564732"/>
            <a:chOff x="10508084" y="4000853"/>
            <a:chExt cx="3634696" cy="1564732"/>
          </a:xfrm>
        </p:grpSpPr>
        <p:sp>
          <p:nvSpPr>
            <p:cNvPr id="470" name="CuadroTexto 469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1" name="Rectángulo 470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72" name="Agrupar 471"/>
          <p:cNvGrpSpPr/>
          <p:nvPr/>
        </p:nvGrpSpPr>
        <p:grpSpPr>
          <a:xfrm>
            <a:off x="6801545" y="10823195"/>
            <a:ext cx="3634696" cy="1564732"/>
            <a:chOff x="10508084" y="4000853"/>
            <a:chExt cx="3634696" cy="1564732"/>
          </a:xfrm>
        </p:grpSpPr>
        <p:sp>
          <p:nvSpPr>
            <p:cNvPr id="473" name="CuadroTexto 472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4" name="Rectángulo 473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006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"/>
          <p:cNvSpPr>
            <a:spLocks noChangeArrowheads="1"/>
          </p:cNvSpPr>
          <p:nvPr/>
        </p:nvSpPr>
        <p:spPr bwMode="auto">
          <a:xfrm>
            <a:off x="1147044" y="7813092"/>
            <a:ext cx="3080102" cy="4291437"/>
          </a:xfrm>
          <a:custGeom>
            <a:avLst/>
            <a:gdLst>
              <a:gd name="T0" fmla="*/ 2268 w 2625"/>
              <a:gd name="T1" fmla="*/ 3656 h 3657"/>
              <a:gd name="T2" fmla="*/ 2268 w 2625"/>
              <a:gd name="T3" fmla="*/ 3656 h 3657"/>
              <a:gd name="T4" fmla="*/ 348 w 2625"/>
              <a:gd name="T5" fmla="*/ 3656 h 3657"/>
              <a:gd name="T6" fmla="*/ 0 w 2625"/>
              <a:gd name="T7" fmla="*/ 3301 h 3657"/>
              <a:gd name="T8" fmla="*/ 0 w 2625"/>
              <a:gd name="T9" fmla="*/ 355 h 3657"/>
              <a:gd name="T10" fmla="*/ 348 w 2625"/>
              <a:gd name="T11" fmla="*/ 0 h 3657"/>
              <a:gd name="T12" fmla="*/ 2268 w 2625"/>
              <a:gd name="T13" fmla="*/ 0 h 3657"/>
              <a:gd name="T14" fmla="*/ 2624 w 2625"/>
              <a:gd name="T15" fmla="*/ 355 h 3657"/>
              <a:gd name="T16" fmla="*/ 2624 w 2625"/>
              <a:gd name="T17" fmla="*/ 3301 h 3657"/>
              <a:gd name="T18" fmla="*/ 2268 w 2625"/>
              <a:gd name="T19" fmla="*/ 3656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5" h="3657">
                <a:moveTo>
                  <a:pt x="2268" y="3656"/>
                </a:moveTo>
                <a:lnTo>
                  <a:pt x="2268" y="3656"/>
                </a:lnTo>
                <a:cubicBezTo>
                  <a:pt x="348" y="3656"/>
                  <a:pt x="348" y="3656"/>
                  <a:pt x="348" y="3656"/>
                </a:cubicBezTo>
                <a:cubicBezTo>
                  <a:pt x="154" y="3656"/>
                  <a:pt x="0" y="3495"/>
                  <a:pt x="0" y="3301"/>
                </a:cubicBezTo>
                <a:cubicBezTo>
                  <a:pt x="0" y="355"/>
                  <a:pt x="0" y="355"/>
                  <a:pt x="0" y="355"/>
                </a:cubicBezTo>
                <a:cubicBezTo>
                  <a:pt x="0" y="162"/>
                  <a:pt x="154" y="0"/>
                  <a:pt x="348" y="0"/>
                </a:cubicBezTo>
                <a:cubicBezTo>
                  <a:pt x="2268" y="0"/>
                  <a:pt x="2268" y="0"/>
                  <a:pt x="2268" y="0"/>
                </a:cubicBezTo>
                <a:cubicBezTo>
                  <a:pt x="2462" y="0"/>
                  <a:pt x="2624" y="162"/>
                  <a:pt x="2624" y="355"/>
                </a:cubicBezTo>
                <a:cubicBezTo>
                  <a:pt x="2624" y="3301"/>
                  <a:pt x="2624" y="3301"/>
                  <a:pt x="2624" y="3301"/>
                </a:cubicBezTo>
                <a:cubicBezTo>
                  <a:pt x="2624" y="3495"/>
                  <a:pt x="2462" y="3656"/>
                  <a:pt x="2268" y="3656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2"/>
          <p:cNvSpPr>
            <a:spLocks noChangeArrowheads="1"/>
          </p:cNvSpPr>
          <p:nvPr/>
        </p:nvSpPr>
        <p:spPr bwMode="auto">
          <a:xfrm>
            <a:off x="5894026" y="7813092"/>
            <a:ext cx="3090459" cy="4291437"/>
          </a:xfrm>
          <a:custGeom>
            <a:avLst/>
            <a:gdLst>
              <a:gd name="T0" fmla="*/ 2277 w 2633"/>
              <a:gd name="T1" fmla="*/ 3656 h 3657"/>
              <a:gd name="T2" fmla="*/ 2277 w 2633"/>
              <a:gd name="T3" fmla="*/ 3656 h 3657"/>
              <a:gd name="T4" fmla="*/ 355 w 2633"/>
              <a:gd name="T5" fmla="*/ 3656 h 3657"/>
              <a:gd name="T6" fmla="*/ 0 w 2633"/>
              <a:gd name="T7" fmla="*/ 3301 h 3657"/>
              <a:gd name="T8" fmla="*/ 0 w 2633"/>
              <a:gd name="T9" fmla="*/ 355 h 3657"/>
              <a:gd name="T10" fmla="*/ 355 w 2633"/>
              <a:gd name="T11" fmla="*/ 0 h 3657"/>
              <a:gd name="T12" fmla="*/ 2277 w 2633"/>
              <a:gd name="T13" fmla="*/ 0 h 3657"/>
              <a:gd name="T14" fmla="*/ 2632 w 2633"/>
              <a:gd name="T15" fmla="*/ 355 h 3657"/>
              <a:gd name="T16" fmla="*/ 2632 w 2633"/>
              <a:gd name="T17" fmla="*/ 3301 h 3657"/>
              <a:gd name="T18" fmla="*/ 2277 w 2633"/>
              <a:gd name="T19" fmla="*/ 3656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3" h="3657">
                <a:moveTo>
                  <a:pt x="2277" y="3656"/>
                </a:moveTo>
                <a:lnTo>
                  <a:pt x="2277" y="3656"/>
                </a:lnTo>
                <a:cubicBezTo>
                  <a:pt x="355" y="3656"/>
                  <a:pt x="355" y="3656"/>
                  <a:pt x="355" y="3656"/>
                </a:cubicBezTo>
                <a:cubicBezTo>
                  <a:pt x="162" y="3656"/>
                  <a:pt x="0" y="3495"/>
                  <a:pt x="0" y="3301"/>
                </a:cubicBezTo>
                <a:cubicBezTo>
                  <a:pt x="0" y="355"/>
                  <a:pt x="0" y="355"/>
                  <a:pt x="0" y="355"/>
                </a:cubicBezTo>
                <a:cubicBezTo>
                  <a:pt x="0" y="162"/>
                  <a:pt x="162" y="0"/>
                  <a:pt x="355" y="0"/>
                </a:cubicBezTo>
                <a:cubicBezTo>
                  <a:pt x="2277" y="0"/>
                  <a:pt x="2277" y="0"/>
                  <a:pt x="2277" y="0"/>
                </a:cubicBezTo>
                <a:cubicBezTo>
                  <a:pt x="2470" y="0"/>
                  <a:pt x="2632" y="162"/>
                  <a:pt x="2632" y="355"/>
                </a:cubicBezTo>
                <a:cubicBezTo>
                  <a:pt x="2632" y="3301"/>
                  <a:pt x="2632" y="3301"/>
                  <a:pt x="2632" y="3301"/>
                </a:cubicBezTo>
                <a:cubicBezTo>
                  <a:pt x="2632" y="3495"/>
                  <a:pt x="2470" y="3656"/>
                  <a:pt x="2277" y="3656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3"/>
          <p:cNvSpPr>
            <a:spLocks noChangeArrowheads="1"/>
          </p:cNvSpPr>
          <p:nvPr/>
        </p:nvSpPr>
        <p:spPr bwMode="auto">
          <a:xfrm>
            <a:off x="10651364" y="7813092"/>
            <a:ext cx="3080102" cy="4291437"/>
          </a:xfrm>
          <a:custGeom>
            <a:avLst/>
            <a:gdLst>
              <a:gd name="T0" fmla="*/ 2267 w 2623"/>
              <a:gd name="T1" fmla="*/ 3656 h 3657"/>
              <a:gd name="T2" fmla="*/ 2267 w 2623"/>
              <a:gd name="T3" fmla="*/ 3656 h 3657"/>
              <a:gd name="T4" fmla="*/ 347 w 2623"/>
              <a:gd name="T5" fmla="*/ 3656 h 3657"/>
              <a:gd name="T6" fmla="*/ 0 w 2623"/>
              <a:gd name="T7" fmla="*/ 3301 h 3657"/>
              <a:gd name="T8" fmla="*/ 0 w 2623"/>
              <a:gd name="T9" fmla="*/ 355 h 3657"/>
              <a:gd name="T10" fmla="*/ 347 w 2623"/>
              <a:gd name="T11" fmla="*/ 0 h 3657"/>
              <a:gd name="T12" fmla="*/ 2267 w 2623"/>
              <a:gd name="T13" fmla="*/ 0 h 3657"/>
              <a:gd name="T14" fmla="*/ 2622 w 2623"/>
              <a:gd name="T15" fmla="*/ 355 h 3657"/>
              <a:gd name="T16" fmla="*/ 2622 w 2623"/>
              <a:gd name="T17" fmla="*/ 3301 h 3657"/>
              <a:gd name="T18" fmla="*/ 2267 w 2623"/>
              <a:gd name="T19" fmla="*/ 3656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3" h="3657">
                <a:moveTo>
                  <a:pt x="2267" y="3656"/>
                </a:moveTo>
                <a:lnTo>
                  <a:pt x="2267" y="3656"/>
                </a:lnTo>
                <a:cubicBezTo>
                  <a:pt x="347" y="3656"/>
                  <a:pt x="347" y="3656"/>
                  <a:pt x="347" y="3656"/>
                </a:cubicBezTo>
                <a:cubicBezTo>
                  <a:pt x="154" y="3656"/>
                  <a:pt x="0" y="3495"/>
                  <a:pt x="0" y="3301"/>
                </a:cubicBezTo>
                <a:cubicBezTo>
                  <a:pt x="0" y="355"/>
                  <a:pt x="0" y="355"/>
                  <a:pt x="0" y="355"/>
                </a:cubicBezTo>
                <a:cubicBezTo>
                  <a:pt x="0" y="162"/>
                  <a:pt x="154" y="0"/>
                  <a:pt x="347" y="0"/>
                </a:cubicBezTo>
                <a:cubicBezTo>
                  <a:pt x="2267" y="0"/>
                  <a:pt x="2267" y="0"/>
                  <a:pt x="2267" y="0"/>
                </a:cubicBezTo>
                <a:cubicBezTo>
                  <a:pt x="2461" y="0"/>
                  <a:pt x="2622" y="162"/>
                  <a:pt x="2622" y="355"/>
                </a:cubicBezTo>
                <a:cubicBezTo>
                  <a:pt x="2622" y="3301"/>
                  <a:pt x="2622" y="3301"/>
                  <a:pt x="2622" y="3301"/>
                </a:cubicBezTo>
                <a:cubicBezTo>
                  <a:pt x="2622" y="3495"/>
                  <a:pt x="2461" y="3656"/>
                  <a:pt x="2267" y="3656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4"/>
          <p:cNvSpPr>
            <a:spLocks noChangeArrowheads="1"/>
          </p:cNvSpPr>
          <p:nvPr/>
        </p:nvSpPr>
        <p:spPr bwMode="auto">
          <a:xfrm>
            <a:off x="15398345" y="7813092"/>
            <a:ext cx="3090459" cy="4291437"/>
          </a:xfrm>
          <a:custGeom>
            <a:avLst/>
            <a:gdLst>
              <a:gd name="T0" fmla="*/ 2276 w 2633"/>
              <a:gd name="T1" fmla="*/ 3656 h 3657"/>
              <a:gd name="T2" fmla="*/ 2276 w 2633"/>
              <a:gd name="T3" fmla="*/ 3656 h 3657"/>
              <a:gd name="T4" fmla="*/ 355 w 2633"/>
              <a:gd name="T5" fmla="*/ 3656 h 3657"/>
              <a:gd name="T6" fmla="*/ 0 w 2633"/>
              <a:gd name="T7" fmla="*/ 3301 h 3657"/>
              <a:gd name="T8" fmla="*/ 0 w 2633"/>
              <a:gd name="T9" fmla="*/ 355 h 3657"/>
              <a:gd name="T10" fmla="*/ 355 w 2633"/>
              <a:gd name="T11" fmla="*/ 0 h 3657"/>
              <a:gd name="T12" fmla="*/ 2276 w 2633"/>
              <a:gd name="T13" fmla="*/ 0 h 3657"/>
              <a:gd name="T14" fmla="*/ 2632 w 2633"/>
              <a:gd name="T15" fmla="*/ 355 h 3657"/>
              <a:gd name="T16" fmla="*/ 2632 w 2633"/>
              <a:gd name="T17" fmla="*/ 3301 h 3657"/>
              <a:gd name="T18" fmla="*/ 2276 w 2633"/>
              <a:gd name="T19" fmla="*/ 3656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3" h="3657">
                <a:moveTo>
                  <a:pt x="2276" y="3656"/>
                </a:moveTo>
                <a:lnTo>
                  <a:pt x="2276" y="3656"/>
                </a:lnTo>
                <a:cubicBezTo>
                  <a:pt x="355" y="3656"/>
                  <a:pt x="355" y="3656"/>
                  <a:pt x="355" y="3656"/>
                </a:cubicBezTo>
                <a:cubicBezTo>
                  <a:pt x="161" y="3656"/>
                  <a:pt x="0" y="3495"/>
                  <a:pt x="0" y="3301"/>
                </a:cubicBezTo>
                <a:cubicBezTo>
                  <a:pt x="0" y="355"/>
                  <a:pt x="0" y="355"/>
                  <a:pt x="0" y="355"/>
                </a:cubicBezTo>
                <a:cubicBezTo>
                  <a:pt x="0" y="162"/>
                  <a:pt x="161" y="0"/>
                  <a:pt x="355" y="0"/>
                </a:cubicBezTo>
                <a:cubicBezTo>
                  <a:pt x="2276" y="0"/>
                  <a:pt x="2276" y="0"/>
                  <a:pt x="2276" y="0"/>
                </a:cubicBezTo>
                <a:cubicBezTo>
                  <a:pt x="2470" y="0"/>
                  <a:pt x="2632" y="162"/>
                  <a:pt x="2632" y="355"/>
                </a:cubicBezTo>
                <a:cubicBezTo>
                  <a:pt x="2632" y="3301"/>
                  <a:pt x="2632" y="3301"/>
                  <a:pt x="2632" y="3301"/>
                </a:cubicBezTo>
                <a:cubicBezTo>
                  <a:pt x="2632" y="3495"/>
                  <a:pt x="2470" y="3656"/>
                  <a:pt x="2276" y="3656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26"/>
          <p:cNvSpPr>
            <a:spLocks noChangeArrowheads="1"/>
          </p:cNvSpPr>
          <p:nvPr/>
        </p:nvSpPr>
        <p:spPr bwMode="auto">
          <a:xfrm>
            <a:off x="1281637" y="5126412"/>
            <a:ext cx="2816095" cy="2821273"/>
          </a:xfrm>
          <a:custGeom>
            <a:avLst/>
            <a:gdLst>
              <a:gd name="T0" fmla="*/ 2397 w 2398"/>
              <a:gd name="T1" fmla="*/ 1203 h 2405"/>
              <a:gd name="T2" fmla="*/ 2397 w 2398"/>
              <a:gd name="T3" fmla="*/ 1203 h 2405"/>
              <a:gd name="T4" fmla="*/ 1194 w 2398"/>
              <a:gd name="T5" fmla="*/ 2404 h 2405"/>
              <a:gd name="T6" fmla="*/ 0 w 2398"/>
              <a:gd name="T7" fmla="*/ 1203 h 2405"/>
              <a:gd name="T8" fmla="*/ 1194 w 2398"/>
              <a:gd name="T9" fmla="*/ 0 h 2405"/>
              <a:gd name="T10" fmla="*/ 2397 w 2398"/>
              <a:gd name="T11" fmla="*/ 1203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8" h="2405">
                <a:moveTo>
                  <a:pt x="2397" y="1203"/>
                </a:moveTo>
                <a:lnTo>
                  <a:pt x="2397" y="1203"/>
                </a:lnTo>
                <a:cubicBezTo>
                  <a:pt x="2397" y="1864"/>
                  <a:pt x="1856" y="2404"/>
                  <a:pt x="1194" y="2404"/>
                </a:cubicBezTo>
                <a:cubicBezTo>
                  <a:pt x="532" y="2404"/>
                  <a:pt x="0" y="1864"/>
                  <a:pt x="0" y="1203"/>
                </a:cubicBezTo>
                <a:cubicBezTo>
                  <a:pt x="0" y="541"/>
                  <a:pt x="532" y="0"/>
                  <a:pt x="1194" y="0"/>
                </a:cubicBezTo>
                <a:cubicBezTo>
                  <a:pt x="1856" y="0"/>
                  <a:pt x="2397" y="541"/>
                  <a:pt x="2397" y="1203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27"/>
          <p:cNvSpPr>
            <a:spLocks noChangeArrowheads="1"/>
          </p:cNvSpPr>
          <p:nvPr/>
        </p:nvSpPr>
        <p:spPr bwMode="auto">
          <a:xfrm>
            <a:off x="758794" y="6534459"/>
            <a:ext cx="3856602" cy="2567616"/>
          </a:xfrm>
          <a:custGeom>
            <a:avLst/>
            <a:gdLst>
              <a:gd name="T0" fmla="*/ 1638 w 3285"/>
              <a:gd name="T1" fmla="*/ 2186 h 2187"/>
              <a:gd name="T2" fmla="*/ 1638 w 3285"/>
              <a:gd name="T3" fmla="*/ 2186 h 2187"/>
              <a:gd name="T4" fmla="*/ 1638 w 3285"/>
              <a:gd name="T5" fmla="*/ 2186 h 2187"/>
              <a:gd name="T6" fmla="*/ 0 w 3285"/>
              <a:gd name="T7" fmla="*/ 539 h 2187"/>
              <a:gd name="T8" fmla="*/ 0 w 3285"/>
              <a:gd name="T9" fmla="*/ 354 h 2187"/>
              <a:gd name="T10" fmla="*/ 355 w 3285"/>
              <a:gd name="T11" fmla="*/ 0 h 2187"/>
              <a:gd name="T12" fmla="*/ 2930 w 3285"/>
              <a:gd name="T13" fmla="*/ 0 h 2187"/>
              <a:gd name="T14" fmla="*/ 3284 w 3285"/>
              <a:gd name="T15" fmla="*/ 354 h 2187"/>
              <a:gd name="T16" fmla="*/ 3284 w 3285"/>
              <a:gd name="T17" fmla="*/ 539 h 2187"/>
              <a:gd name="T18" fmla="*/ 1638 w 3285"/>
              <a:gd name="T1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5" h="2187">
                <a:moveTo>
                  <a:pt x="1638" y="2186"/>
                </a:moveTo>
                <a:lnTo>
                  <a:pt x="1638" y="2186"/>
                </a:lnTo>
                <a:lnTo>
                  <a:pt x="1638" y="2186"/>
                </a:lnTo>
                <a:cubicBezTo>
                  <a:pt x="734" y="2186"/>
                  <a:pt x="0" y="1443"/>
                  <a:pt x="0" y="539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161"/>
                  <a:pt x="153" y="0"/>
                  <a:pt x="355" y="0"/>
                </a:cubicBezTo>
                <a:cubicBezTo>
                  <a:pt x="2930" y="0"/>
                  <a:pt x="2930" y="0"/>
                  <a:pt x="2930" y="0"/>
                </a:cubicBezTo>
                <a:cubicBezTo>
                  <a:pt x="3123" y="0"/>
                  <a:pt x="3284" y="161"/>
                  <a:pt x="3284" y="354"/>
                </a:cubicBezTo>
                <a:cubicBezTo>
                  <a:pt x="3284" y="539"/>
                  <a:pt x="3284" y="539"/>
                  <a:pt x="3284" y="539"/>
                </a:cubicBezTo>
                <a:cubicBezTo>
                  <a:pt x="3284" y="1443"/>
                  <a:pt x="2550" y="2186"/>
                  <a:pt x="1638" y="218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28"/>
          <p:cNvSpPr>
            <a:spLocks noChangeArrowheads="1"/>
          </p:cNvSpPr>
          <p:nvPr/>
        </p:nvSpPr>
        <p:spPr bwMode="auto">
          <a:xfrm>
            <a:off x="6028618" y="5126412"/>
            <a:ext cx="2816095" cy="2821273"/>
          </a:xfrm>
          <a:custGeom>
            <a:avLst/>
            <a:gdLst>
              <a:gd name="T0" fmla="*/ 2398 w 2399"/>
              <a:gd name="T1" fmla="*/ 1203 h 2405"/>
              <a:gd name="T2" fmla="*/ 2398 w 2399"/>
              <a:gd name="T3" fmla="*/ 1203 h 2405"/>
              <a:gd name="T4" fmla="*/ 1203 w 2399"/>
              <a:gd name="T5" fmla="*/ 2404 h 2405"/>
              <a:gd name="T6" fmla="*/ 0 w 2399"/>
              <a:gd name="T7" fmla="*/ 1203 h 2405"/>
              <a:gd name="T8" fmla="*/ 1203 w 2399"/>
              <a:gd name="T9" fmla="*/ 0 h 2405"/>
              <a:gd name="T10" fmla="*/ 2398 w 2399"/>
              <a:gd name="T11" fmla="*/ 1203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9" h="2405">
                <a:moveTo>
                  <a:pt x="2398" y="1203"/>
                </a:moveTo>
                <a:lnTo>
                  <a:pt x="2398" y="1203"/>
                </a:lnTo>
                <a:cubicBezTo>
                  <a:pt x="2398" y="1864"/>
                  <a:pt x="1865" y="2404"/>
                  <a:pt x="1203" y="2404"/>
                </a:cubicBezTo>
                <a:cubicBezTo>
                  <a:pt x="541" y="2404"/>
                  <a:pt x="0" y="1864"/>
                  <a:pt x="0" y="1203"/>
                </a:cubicBezTo>
                <a:cubicBezTo>
                  <a:pt x="0" y="541"/>
                  <a:pt x="541" y="0"/>
                  <a:pt x="1203" y="0"/>
                </a:cubicBezTo>
                <a:cubicBezTo>
                  <a:pt x="1865" y="0"/>
                  <a:pt x="2398" y="541"/>
                  <a:pt x="2398" y="1203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29"/>
          <p:cNvSpPr>
            <a:spLocks noChangeArrowheads="1"/>
          </p:cNvSpPr>
          <p:nvPr/>
        </p:nvSpPr>
        <p:spPr bwMode="auto">
          <a:xfrm>
            <a:off x="10780778" y="5126412"/>
            <a:ext cx="2816095" cy="2821273"/>
          </a:xfrm>
          <a:custGeom>
            <a:avLst/>
            <a:gdLst>
              <a:gd name="T0" fmla="*/ 2397 w 2398"/>
              <a:gd name="T1" fmla="*/ 1203 h 2405"/>
              <a:gd name="T2" fmla="*/ 2397 w 2398"/>
              <a:gd name="T3" fmla="*/ 1203 h 2405"/>
              <a:gd name="T4" fmla="*/ 1195 w 2398"/>
              <a:gd name="T5" fmla="*/ 2404 h 2405"/>
              <a:gd name="T6" fmla="*/ 0 w 2398"/>
              <a:gd name="T7" fmla="*/ 1203 h 2405"/>
              <a:gd name="T8" fmla="*/ 1195 w 2398"/>
              <a:gd name="T9" fmla="*/ 0 h 2405"/>
              <a:gd name="T10" fmla="*/ 2397 w 2398"/>
              <a:gd name="T11" fmla="*/ 1203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8" h="2405">
                <a:moveTo>
                  <a:pt x="2397" y="1203"/>
                </a:moveTo>
                <a:lnTo>
                  <a:pt x="2397" y="1203"/>
                </a:lnTo>
                <a:cubicBezTo>
                  <a:pt x="2397" y="1864"/>
                  <a:pt x="1856" y="2404"/>
                  <a:pt x="1195" y="2404"/>
                </a:cubicBezTo>
                <a:cubicBezTo>
                  <a:pt x="533" y="2404"/>
                  <a:pt x="0" y="1864"/>
                  <a:pt x="0" y="1203"/>
                </a:cubicBezTo>
                <a:cubicBezTo>
                  <a:pt x="0" y="541"/>
                  <a:pt x="533" y="0"/>
                  <a:pt x="1195" y="0"/>
                </a:cubicBezTo>
                <a:cubicBezTo>
                  <a:pt x="1856" y="0"/>
                  <a:pt x="2397" y="541"/>
                  <a:pt x="2397" y="1203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30"/>
          <p:cNvSpPr>
            <a:spLocks noChangeArrowheads="1"/>
          </p:cNvSpPr>
          <p:nvPr/>
        </p:nvSpPr>
        <p:spPr bwMode="auto">
          <a:xfrm>
            <a:off x="15527763" y="5126412"/>
            <a:ext cx="2826448" cy="2821273"/>
          </a:xfrm>
          <a:custGeom>
            <a:avLst/>
            <a:gdLst>
              <a:gd name="T0" fmla="*/ 2405 w 2406"/>
              <a:gd name="T1" fmla="*/ 1203 h 2405"/>
              <a:gd name="T2" fmla="*/ 2405 w 2406"/>
              <a:gd name="T3" fmla="*/ 1203 h 2405"/>
              <a:gd name="T4" fmla="*/ 1203 w 2406"/>
              <a:gd name="T5" fmla="*/ 2404 h 2405"/>
              <a:gd name="T6" fmla="*/ 0 w 2406"/>
              <a:gd name="T7" fmla="*/ 1203 h 2405"/>
              <a:gd name="T8" fmla="*/ 1203 w 2406"/>
              <a:gd name="T9" fmla="*/ 0 h 2405"/>
              <a:gd name="T10" fmla="*/ 2405 w 2406"/>
              <a:gd name="T11" fmla="*/ 1203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6" h="2405">
                <a:moveTo>
                  <a:pt x="2405" y="1203"/>
                </a:moveTo>
                <a:lnTo>
                  <a:pt x="2405" y="1203"/>
                </a:lnTo>
                <a:cubicBezTo>
                  <a:pt x="2405" y="1864"/>
                  <a:pt x="1865" y="2404"/>
                  <a:pt x="1203" y="2404"/>
                </a:cubicBezTo>
                <a:cubicBezTo>
                  <a:pt x="541" y="2404"/>
                  <a:pt x="0" y="1864"/>
                  <a:pt x="0" y="1203"/>
                </a:cubicBezTo>
                <a:cubicBezTo>
                  <a:pt x="0" y="541"/>
                  <a:pt x="541" y="0"/>
                  <a:pt x="1203" y="0"/>
                </a:cubicBezTo>
                <a:cubicBezTo>
                  <a:pt x="1865" y="0"/>
                  <a:pt x="2405" y="541"/>
                  <a:pt x="2405" y="1203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31"/>
          <p:cNvSpPr>
            <a:spLocks noChangeArrowheads="1"/>
          </p:cNvSpPr>
          <p:nvPr/>
        </p:nvSpPr>
        <p:spPr bwMode="auto">
          <a:xfrm>
            <a:off x="5505779" y="6534459"/>
            <a:ext cx="3856599" cy="2567616"/>
          </a:xfrm>
          <a:custGeom>
            <a:avLst/>
            <a:gdLst>
              <a:gd name="T0" fmla="*/ 1647 w 3287"/>
              <a:gd name="T1" fmla="*/ 2186 h 2187"/>
              <a:gd name="T2" fmla="*/ 1647 w 3287"/>
              <a:gd name="T3" fmla="*/ 2186 h 2187"/>
              <a:gd name="T4" fmla="*/ 1647 w 3287"/>
              <a:gd name="T5" fmla="*/ 2186 h 2187"/>
              <a:gd name="T6" fmla="*/ 0 w 3287"/>
              <a:gd name="T7" fmla="*/ 539 h 2187"/>
              <a:gd name="T8" fmla="*/ 0 w 3287"/>
              <a:gd name="T9" fmla="*/ 354 h 2187"/>
              <a:gd name="T10" fmla="*/ 356 w 3287"/>
              <a:gd name="T11" fmla="*/ 0 h 2187"/>
              <a:gd name="T12" fmla="*/ 2930 w 3287"/>
              <a:gd name="T13" fmla="*/ 0 h 2187"/>
              <a:gd name="T14" fmla="*/ 3286 w 3287"/>
              <a:gd name="T15" fmla="*/ 354 h 2187"/>
              <a:gd name="T16" fmla="*/ 3286 w 3287"/>
              <a:gd name="T17" fmla="*/ 539 h 2187"/>
              <a:gd name="T18" fmla="*/ 1647 w 3287"/>
              <a:gd name="T1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7" h="2187">
                <a:moveTo>
                  <a:pt x="1647" y="2186"/>
                </a:moveTo>
                <a:lnTo>
                  <a:pt x="1647" y="2186"/>
                </a:lnTo>
                <a:lnTo>
                  <a:pt x="1647" y="2186"/>
                </a:lnTo>
                <a:cubicBezTo>
                  <a:pt x="735" y="2186"/>
                  <a:pt x="0" y="1443"/>
                  <a:pt x="0" y="539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161"/>
                  <a:pt x="162" y="0"/>
                  <a:pt x="356" y="0"/>
                </a:cubicBezTo>
                <a:cubicBezTo>
                  <a:pt x="2930" y="0"/>
                  <a:pt x="2930" y="0"/>
                  <a:pt x="2930" y="0"/>
                </a:cubicBezTo>
                <a:cubicBezTo>
                  <a:pt x="3132" y="0"/>
                  <a:pt x="3286" y="161"/>
                  <a:pt x="3286" y="354"/>
                </a:cubicBezTo>
                <a:cubicBezTo>
                  <a:pt x="3286" y="539"/>
                  <a:pt x="3286" y="539"/>
                  <a:pt x="3286" y="539"/>
                </a:cubicBezTo>
                <a:cubicBezTo>
                  <a:pt x="3286" y="1443"/>
                  <a:pt x="2551" y="2186"/>
                  <a:pt x="1647" y="2186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32"/>
          <p:cNvSpPr>
            <a:spLocks noChangeArrowheads="1"/>
          </p:cNvSpPr>
          <p:nvPr/>
        </p:nvSpPr>
        <p:spPr bwMode="auto">
          <a:xfrm>
            <a:off x="10263114" y="6534459"/>
            <a:ext cx="3856602" cy="2567616"/>
          </a:xfrm>
          <a:custGeom>
            <a:avLst/>
            <a:gdLst>
              <a:gd name="T0" fmla="*/ 1639 w 3285"/>
              <a:gd name="T1" fmla="*/ 2186 h 2187"/>
              <a:gd name="T2" fmla="*/ 1639 w 3285"/>
              <a:gd name="T3" fmla="*/ 2186 h 2187"/>
              <a:gd name="T4" fmla="*/ 1639 w 3285"/>
              <a:gd name="T5" fmla="*/ 2186 h 2187"/>
              <a:gd name="T6" fmla="*/ 0 w 3285"/>
              <a:gd name="T7" fmla="*/ 539 h 2187"/>
              <a:gd name="T8" fmla="*/ 0 w 3285"/>
              <a:gd name="T9" fmla="*/ 354 h 2187"/>
              <a:gd name="T10" fmla="*/ 356 w 3285"/>
              <a:gd name="T11" fmla="*/ 0 h 2187"/>
              <a:gd name="T12" fmla="*/ 2929 w 3285"/>
              <a:gd name="T13" fmla="*/ 0 h 2187"/>
              <a:gd name="T14" fmla="*/ 3284 w 3285"/>
              <a:gd name="T15" fmla="*/ 354 h 2187"/>
              <a:gd name="T16" fmla="*/ 3284 w 3285"/>
              <a:gd name="T17" fmla="*/ 539 h 2187"/>
              <a:gd name="T18" fmla="*/ 1639 w 3285"/>
              <a:gd name="T1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5" h="2187">
                <a:moveTo>
                  <a:pt x="1639" y="2186"/>
                </a:moveTo>
                <a:lnTo>
                  <a:pt x="1639" y="2186"/>
                </a:lnTo>
                <a:lnTo>
                  <a:pt x="1639" y="2186"/>
                </a:lnTo>
                <a:cubicBezTo>
                  <a:pt x="735" y="2186"/>
                  <a:pt x="0" y="1443"/>
                  <a:pt x="0" y="539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161"/>
                  <a:pt x="162" y="0"/>
                  <a:pt x="356" y="0"/>
                </a:cubicBezTo>
                <a:cubicBezTo>
                  <a:pt x="2929" y="0"/>
                  <a:pt x="2929" y="0"/>
                  <a:pt x="2929" y="0"/>
                </a:cubicBezTo>
                <a:cubicBezTo>
                  <a:pt x="3123" y="0"/>
                  <a:pt x="3284" y="161"/>
                  <a:pt x="3284" y="354"/>
                </a:cubicBezTo>
                <a:cubicBezTo>
                  <a:pt x="3284" y="539"/>
                  <a:pt x="3284" y="539"/>
                  <a:pt x="3284" y="539"/>
                </a:cubicBezTo>
                <a:cubicBezTo>
                  <a:pt x="3284" y="1443"/>
                  <a:pt x="2550" y="2186"/>
                  <a:pt x="1639" y="2186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33"/>
          <p:cNvSpPr>
            <a:spLocks noChangeArrowheads="1"/>
          </p:cNvSpPr>
          <p:nvPr/>
        </p:nvSpPr>
        <p:spPr bwMode="auto">
          <a:xfrm>
            <a:off x="15010098" y="6534459"/>
            <a:ext cx="3856599" cy="2567616"/>
          </a:xfrm>
          <a:custGeom>
            <a:avLst/>
            <a:gdLst>
              <a:gd name="T0" fmla="*/ 1647 w 3286"/>
              <a:gd name="T1" fmla="*/ 2186 h 2187"/>
              <a:gd name="T2" fmla="*/ 1647 w 3286"/>
              <a:gd name="T3" fmla="*/ 2186 h 2187"/>
              <a:gd name="T4" fmla="*/ 1647 w 3286"/>
              <a:gd name="T5" fmla="*/ 2186 h 2187"/>
              <a:gd name="T6" fmla="*/ 0 w 3286"/>
              <a:gd name="T7" fmla="*/ 539 h 2187"/>
              <a:gd name="T8" fmla="*/ 0 w 3286"/>
              <a:gd name="T9" fmla="*/ 354 h 2187"/>
              <a:gd name="T10" fmla="*/ 355 w 3286"/>
              <a:gd name="T11" fmla="*/ 0 h 2187"/>
              <a:gd name="T12" fmla="*/ 2930 w 3286"/>
              <a:gd name="T13" fmla="*/ 0 h 2187"/>
              <a:gd name="T14" fmla="*/ 3285 w 3286"/>
              <a:gd name="T15" fmla="*/ 354 h 2187"/>
              <a:gd name="T16" fmla="*/ 3285 w 3286"/>
              <a:gd name="T17" fmla="*/ 539 h 2187"/>
              <a:gd name="T18" fmla="*/ 1647 w 3286"/>
              <a:gd name="T1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6" h="2187">
                <a:moveTo>
                  <a:pt x="1647" y="2186"/>
                </a:moveTo>
                <a:lnTo>
                  <a:pt x="1647" y="2186"/>
                </a:lnTo>
                <a:lnTo>
                  <a:pt x="1647" y="2186"/>
                </a:lnTo>
                <a:cubicBezTo>
                  <a:pt x="743" y="2186"/>
                  <a:pt x="0" y="1443"/>
                  <a:pt x="0" y="539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161"/>
                  <a:pt x="162" y="0"/>
                  <a:pt x="355" y="0"/>
                </a:cubicBezTo>
                <a:cubicBezTo>
                  <a:pt x="2930" y="0"/>
                  <a:pt x="2930" y="0"/>
                  <a:pt x="2930" y="0"/>
                </a:cubicBezTo>
                <a:cubicBezTo>
                  <a:pt x="3132" y="0"/>
                  <a:pt x="3285" y="161"/>
                  <a:pt x="3285" y="354"/>
                </a:cubicBezTo>
                <a:cubicBezTo>
                  <a:pt x="3285" y="539"/>
                  <a:pt x="3285" y="539"/>
                  <a:pt x="3285" y="539"/>
                </a:cubicBezTo>
                <a:cubicBezTo>
                  <a:pt x="3285" y="1443"/>
                  <a:pt x="2551" y="2186"/>
                  <a:pt x="1647" y="218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34"/>
          <p:cNvSpPr>
            <a:spLocks noChangeArrowheads="1"/>
          </p:cNvSpPr>
          <p:nvPr/>
        </p:nvSpPr>
        <p:spPr bwMode="auto">
          <a:xfrm>
            <a:off x="20155683" y="7813092"/>
            <a:ext cx="3080102" cy="4291437"/>
          </a:xfrm>
          <a:custGeom>
            <a:avLst/>
            <a:gdLst>
              <a:gd name="T0" fmla="*/ 2268 w 2624"/>
              <a:gd name="T1" fmla="*/ 3656 h 3657"/>
              <a:gd name="T2" fmla="*/ 2268 w 2624"/>
              <a:gd name="T3" fmla="*/ 3656 h 3657"/>
              <a:gd name="T4" fmla="*/ 355 w 2624"/>
              <a:gd name="T5" fmla="*/ 3656 h 3657"/>
              <a:gd name="T6" fmla="*/ 0 w 2624"/>
              <a:gd name="T7" fmla="*/ 3301 h 3657"/>
              <a:gd name="T8" fmla="*/ 0 w 2624"/>
              <a:gd name="T9" fmla="*/ 355 h 3657"/>
              <a:gd name="T10" fmla="*/ 355 w 2624"/>
              <a:gd name="T11" fmla="*/ 0 h 3657"/>
              <a:gd name="T12" fmla="*/ 2268 w 2624"/>
              <a:gd name="T13" fmla="*/ 0 h 3657"/>
              <a:gd name="T14" fmla="*/ 2623 w 2624"/>
              <a:gd name="T15" fmla="*/ 355 h 3657"/>
              <a:gd name="T16" fmla="*/ 2623 w 2624"/>
              <a:gd name="T17" fmla="*/ 3301 h 3657"/>
              <a:gd name="T18" fmla="*/ 2268 w 2624"/>
              <a:gd name="T19" fmla="*/ 3656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4" h="3657">
                <a:moveTo>
                  <a:pt x="2268" y="3656"/>
                </a:moveTo>
                <a:lnTo>
                  <a:pt x="2268" y="3656"/>
                </a:lnTo>
                <a:cubicBezTo>
                  <a:pt x="355" y="3656"/>
                  <a:pt x="355" y="3656"/>
                  <a:pt x="355" y="3656"/>
                </a:cubicBezTo>
                <a:cubicBezTo>
                  <a:pt x="153" y="3656"/>
                  <a:pt x="0" y="3495"/>
                  <a:pt x="0" y="3301"/>
                </a:cubicBezTo>
                <a:cubicBezTo>
                  <a:pt x="0" y="355"/>
                  <a:pt x="0" y="355"/>
                  <a:pt x="0" y="355"/>
                </a:cubicBezTo>
                <a:cubicBezTo>
                  <a:pt x="0" y="162"/>
                  <a:pt x="153" y="0"/>
                  <a:pt x="355" y="0"/>
                </a:cubicBezTo>
                <a:cubicBezTo>
                  <a:pt x="2268" y="0"/>
                  <a:pt x="2268" y="0"/>
                  <a:pt x="2268" y="0"/>
                </a:cubicBezTo>
                <a:cubicBezTo>
                  <a:pt x="2470" y="0"/>
                  <a:pt x="2623" y="162"/>
                  <a:pt x="2623" y="355"/>
                </a:cubicBezTo>
                <a:cubicBezTo>
                  <a:pt x="2623" y="3301"/>
                  <a:pt x="2623" y="3301"/>
                  <a:pt x="2623" y="3301"/>
                </a:cubicBezTo>
                <a:cubicBezTo>
                  <a:pt x="2623" y="3495"/>
                  <a:pt x="2470" y="3656"/>
                  <a:pt x="2268" y="365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35"/>
          <p:cNvSpPr>
            <a:spLocks noChangeArrowheads="1"/>
          </p:cNvSpPr>
          <p:nvPr/>
        </p:nvSpPr>
        <p:spPr bwMode="auto">
          <a:xfrm>
            <a:off x="20285098" y="5126412"/>
            <a:ext cx="2816095" cy="2821273"/>
          </a:xfrm>
          <a:custGeom>
            <a:avLst/>
            <a:gdLst>
              <a:gd name="T0" fmla="*/ 2397 w 2398"/>
              <a:gd name="T1" fmla="*/ 1203 h 2405"/>
              <a:gd name="T2" fmla="*/ 2397 w 2398"/>
              <a:gd name="T3" fmla="*/ 1203 h 2405"/>
              <a:gd name="T4" fmla="*/ 1195 w 2398"/>
              <a:gd name="T5" fmla="*/ 2404 h 2405"/>
              <a:gd name="T6" fmla="*/ 0 w 2398"/>
              <a:gd name="T7" fmla="*/ 1203 h 2405"/>
              <a:gd name="T8" fmla="*/ 1195 w 2398"/>
              <a:gd name="T9" fmla="*/ 0 h 2405"/>
              <a:gd name="T10" fmla="*/ 2397 w 2398"/>
              <a:gd name="T11" fmla="*/ 1203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8" h="2405">
                <a:moveTo>
                  <a:pt x="2397" y="1203"/>
                </a:moveTo>
                <a:lnTo>
                  <a:pt x="2397" y="1203"/>
                </a:lnTo>
                <a:cubicBezTo>
                  <a:pt x="2397" y="1864"/>
                  <a:pt x="1865" y="2404"/>
                  <a:pt x="1195" y="2404"/>
                </a:cubicBezTo>
                <a:cubicBezTo>
                  <a:pt x="533" y="2404"/>
                  <a:pt x="0" y="1864"/>
                  <a:pt x="0" y="1203"/>
                </a:cubicBezTo>
                <a:cubicBezTo>
                  <a:pt x="0" y="541"/>
                  <a:pt x="533" y="0"/>
                  <a:pt x="1195" y="0"/>
                </a:cubicBezTo>
                <a:cubicBezTo>
                  <a:pt x="1865" y="0"/>
                  <a:pt x="2397" y="541"/>
                  <a:pt x="2397" y="1203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36"/>
          <p:cNvSpPr>
            <a:spLocks noChangeArrowheads="1"/>
          </p:cNvSpPr>
          <p:nvPr/>
        </p:nvSpPr>
        <p:spPr bwMode="auto">
          <a:xfrm>
            <a:off x="19762258" y="6534459"/>
            <a:ext cx="3856599" cy="2567616"/>
          </a:xfrm>
          <a:custGeom>
            <a:avLst/>
            <a:gdLst>
              <a:gd name="T0" fmla="*/ 1639 w 3286"/>
              <a:gd name="T1" fmla="*/ 2186 h 2187"/>
              <a:gd name="T2" fmla="*/ 1639 w 3286"/>
              <a:gd name="T3" fmla="*/ 2186 h 2187"/>
              <a:gd name="T4" fmla="*/ 1639 w 3286"/>
              <a:gd name="T5" fmla="*/ 2186 h 2187"/>
              <a:gd name="T6" fmla="*/ 0 w 3286"/>
              <a:gd name="T7" fmla="*/ 539 h 2187"/>
              <a:gd name="T8" fmla="*/ 0 w 3286"/>
              <a:gd name="T9" fmla="*/ 354 h 2187"/>
              <a:gd name="T10" fmla="*/ 355 w 3286"/>
              <a:gd name="T11" fmla="*/ 0 h 2187"/>
              <a:gd name="T12" fmla="*/ 2930 w 3286"/>
              <a:gd name="T13" fmla="*/ 0 h 2187"/>
              <a:gd name="T14" fmla="*/ 3285 w 3286"/>
              <a:gd name="T15" fmla="*/ 354 h 2187"/>
              <a:gd name="T16" fmla="*/ 3285 w 3286"/>
              <a:gd name="T17" fmla="*/ 539 h 2187"/>
              <a:gd name="T18" fmla="*/ 1639 w 3286"/>
              <a:gd name="T19" fmla="*/ 2186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6" h="2187">
                <a:moveTo>
                  <a:pt x="1639" y="2186"/>
                </a:moveTo>
                <a:lnTo>
                  <a:pt x="1639" y="2186"/>
                </a:lnTo>
                <a:lnTo>
                  <a:pt x="1639" y="2186"/>
                </a:lnTo>
                <a:cubicBezTo>
                  <a:pt x="735" y="2186"/>
                  <a:pt x="0" y="1443"/>
                  <a:pt x="0" y="539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161"/>
                  <a:pt x="161" y="0"/>
                  <a:pt x="355" y="0"/>
                </a:cubicBezTo>
                <a:cubicBezTo>
                  <a:pt x="2930" y="0"/>
                  <a:pt x="2930" y="0"/>
                  <a:pt x="2930" y="0"/>
                </a:cubicBezTo>
                <a:cubicBezTo>
                  <a:pt x="3124" y="0"/>
                  <a:pt x="3285" y="161"/>
                  <a:pt x="3285" y="354"/>
                </a:cubicBezTo>
                <a:cubicBezTo>
                  <a:pt x="3285" y="539"/>
                  <a:pt x="3285" y="539"/>
                  <a:pt x="3285" y="539"/>
                </a:cubicBezTo>
                <a:cubicBezTo>
                  <a:pt x="3285" y="1443"/>
                  <a:pt x="2551" y="2186"/>
                  <a:pt x="1639" y="218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37"/>
          <p:cNvSpPr>
            <a:spLocks noChangeArrowheads="1"/>
          </p:cNvSpPr>
          <p:nvPr/>
        </p:nvSpPr>
        <p:spPr bwMode="auto">
          <a:xfrm>
            <a:off x="11577981" y="7083184"/>
            <a:ext cx="1211335" cy="1211335"/>
          </a:xfrm>
          <a:custGeom>
            <a:avLst/>
            <a:gdLst>
              <a:gd name="T0" fmla="*/ 517 w 1033"/>
              <a:gd name="T1" fmla="*/ 1033 h 1034"/>
              <a:gd name="T2" fmla="*/ 517 w 1033"/>
              <a:gd name="T3" fmla="*/ 1033 h 1034"/>
              <a:gd name="T4" fmla="*/ 154 w 1033"/>
              <a:gd name="T5" fmla="*/ 879 h 1034"/>
              <a:gd name="T6" fmla="*/ 0 w 1033"/>
              <a:gd name="T7" fmla="*/ 516 h 1034"/>
              <a:gd name="T8" fmla="*/ 154 w 1033"/>
              <a:gd name="T9" fmla="*/ 153 h 1034"/>
              <a:gd name="T10" fmla="*/ 517 w 1033"/>
              <a:gd name="T11" fmla="*/ 0 h 1034"/>
              <a:gd name="T12" fmla="*/ 887 w 1033"/>
              <a:gd name="T13" fmla="*/ 153 h 1034"/>
              <a:gd name="T14" fmla="*/ 1032 w 1033"/>
              <a:gd name="T15" fmla="*/ 516 h 1034"/>
              <a:gd name="T16" fmla="*/ 887 w 1033"/>
              <a:gd name="T17" fmla="*/ 879 h 1034"/>
              <a:gd name="T18" fmla="*/ 517 w 1033"/>
              <a:gd name="T19" fmla="*/ 1033 h 1034"/>
              <a:gd name="T20" fmla="*/ 517 w 1033"/>
              <a:gd name="T21" fmla="*/ 64 h 1034"/>
              <a:gd name="T22" fmla="*/ 517 w 1033"/>
              <a:gd name="T23" fmla="*/ 64 h 1034"/>
              <a:gd name="T24" fmla="*/ 202 w 1033"/>
              <a:gd name="T25" fmla="*/ 202 h 1034"/>
              <a:gd name="T26" fmla="*/ 73 w 1033"/>
              <a:gd name="T27" fmla="*/ 516 h 1034"/>
              <a:gd name="T28" fmla="*/ 202 w 1033"/>
              <a:gd name="T29" fmla="*/ 831 h 1034"/>
              <a:gd name="T30" fmla="*/ 517 w 1033"/>
              <a:gd name="T31" fmla="*/ 968 h 1034"/>
              <a:gd name="T32" fmla="*/ 839 w 1033"/>
              <a:gd name="T33" fmla="*/ 831 h 1034"/>
              <a:gd name="T34" fmla="*/ 968 w 1033"/>
              <a:gd name="T35" fmla="*/ 516 h 1034"/>
              <a:gd name="T36" fmla="*/ 839 w 1033"/>
              <a:gd name="T37" fmla="*/ 202 h 1034"/>
              <a:gd name="T38" fmla="*/ 517 w 1033"/>
              <a:gd name="T39" fmla="*/ 64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3" h="1034">
                <a:moveTo>
                  <a:pt x="517" y="1033"/>
                </a:moveTo>
                <a:lnTo>
                  <a:pt x="517" y="1033"/>
                </a:lnTo>
                <a:cubicBezTo>
                  <a:pt x="380" y="1033"/>
                  <a:pt x="250" y="976"/>
                  <a:pt x="154" y="879"/>
                </a:cubicBezTo>
                <a:cubicBezTo>
                  <a:pt x="57" y="783"/>
                  <a:pt x="0" y="654"/>
                  <a:pt x="0" y="516"/>
                </a:cubicBezTo>
                <a:cubicBezTo>
                  <a:pt x="0" y="379"/>
                  <a:pt x="57" y="250"/>
                  <a:pt x="154" y="153"/>
                </a:cubicBezTo>
                <a:cubicBezTo>
                  <a:pt x="250" y="56"/>
                  <a:pt x="380" y="0"/>
                  <a:pt x="517" y="0"/>
                </a:cubicBezTo>
                <a:cubicBezTo>
                  <a:pt x="653" y="0"/>
                  <a:pt x="782" y="56"/>
                  <a:pt x="887" y="153"/>
                </a:cubicBezTo>
                <a:cubicBezTo>
                  <a:pt x="984" y="250"/>
                  <a:pt x="1032" y="379"/>
                  <a:pt x="1032" y="516"/>
                </a:cubicBezTo>
                <a:cubicBezTo>
                  <a:pt x="1032" y="654"/>
                  <a:pt x="984" y="783"/>
                  <a:pt x="887" y="879"/>
                </a:cubicBezTo>
                <a:cubicBezTo>
                  <a:pt x="782" y="976"/>
                  <a:pt x="653" y="1033"/>
                  <a:pt x="517" y="1033"/>
                </a:cubicBezTo>
                <a:close/>
                <a:moveTo>
                  <a:pt x="517" y="64"/>
                </a:moveTo>
                <a:lnTo>
                  <a:pt x="517" y="64"/>
                </a:lnTo>
                <a:cubicBezTo>
                  <a:pt x="404" y="64"/>
                  <a:pt x="291" y="113"/>
                  <a:pt x="202" y="202"/>
                </a:cubicBezTo>
                <a:cubicBezTo>
                  <a:pt x="121" y="282"/>
                  <a:pt x="73" y="395"/>
                  <a:pt x="73" y="516"/>
                </a:cubicBezTo>
                <a:cubicBezTo>
                  <a:pt x="73" y="637"/>
                  <a:pt x="121" y="750"/>
                  <a:pt x="202" y="831"/>
                </a:cubicBezTo>
                <a:cubicBezTo>
                  <a:pt x="291" y="920"/>
                  <a:pt x="404" y="968"/>
                  <a:pt x="517" y="968"/>
                </a:cubicBezTo>
                <a:cubicBezTo>
                  <a:pt x="637" y="968"/>
                  <a:pt x="750" y="920"/>
                  <a:pt x="839" y="831"/>
                </a:cubicBezTo>
                <a:cubicBezTo>
                  <a:pt x="919" y="750"/>
                  <a:pt x="968" y="637"/>
                  <a:pt x="968" y="516"/>
                </a:cubicBezTo>
                <a:cubicBezTo>
                  <a:pt x="968" y="395"/>
                  <a:pt x="919" y="282"/>
                  <a:pt x="839" y="202"/>
                </a:cubicBezTo>
                <a:cubicBezTo>
                  <a:pt x="750" y="113"/>
                  <a:pt x="637" y="64"/>
                  <a:pt x="517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38"/>
          <p:cNvSpPr>
            <a:spLocks noChangeArrowheads="1"/>
          </p:cNvSpPr>
          <p:nvPr/>
        </p:nvSpPr>
        <p:spPr bwMode="auto">
          <a:xfrm>
            <a:off x="11805754" y="7310956"/>
            <a:ext cx="750615" cy="636729"/>
          </a:xfrm>
          <a:custGeom>
            <a:avLst/>
            <a:gdLst>
              <a:gd name="T0" fmla="*/ 629 w 638"/>
              <a:gd name="T1" fmla="*/ 56 h 541"/>
              <a:gd name="T2" fmla="*/ 629 w 638"/>
              <a:gd name="T3" fmla="*/ 56 h 541"/>
              <a:gd name="T4" fmla="*/ 242 w 638"/>
              <a:gd name="T5" fmla="*/ 532 h 541"/>
              <a:gd name="T6" fmla="*/ 242 w 638"/>
              <a:gd name="T7" fmla="*/ 532 h 541"/>
              <a:gd name="T8" fmla="*/ 242 w 638"/>
              <a:gd name="T9" fmla="*/ 532 h 541"/>
              <a:gd name="T10" fmla="*/ 242 w 638"/>
              <a:gd name="T11" fmla="*/ 532 h 541"/>
              <a:gd name="T12" fmla="*/ 242 w 638"/>
              <a:gd name="T13" fmla="*/ 532 h 541"/>
              <a:gd name="T14" fmla="*/ 234 w 638"/>
              <a:gd name="T15" fmla="*/ 540 h 541"/>
              <a:gd name="T16" fmla="*/ 234 w 638"/>
              <a:gd name="T17" fmla="*/ 540 h 541"/>
              <a:gd name="T18" fmla="*/ 234 w 638"/>
              <a:gd name="T19" fmla="*/ 540 h 541"/>
              <a:gd name="T20" fmla="*/ 226 w 638"/>
              <a:gd name="T21" fmla="*/ 540 h 541"/>
              <a:gd name="T22" fmla="*/ 226 w 638"/>
              <a:gd name="T23" fmla="*/ 540 h 541"/>
              <a:gd name="T24" fmla="*/ 226 w 638"/>
              <a:gd name="T25" fmla="*/ 540 h 541"/>
              <a:gd name="T26" fmla="*/ 226 w 638"/>
              <a:gd name="T27" fmla="*/ 540 h 541"/>
              <a:gd name="T28" fmla="*/ 226 w 638"/>
              <a:gd name="T29" fmla="*/ 540 h 541"/>
              <a:gd name="T30" fmla="*/ 226 w 638"/>
              <a:gd name="T31" fmla="*/ 540 h 541"/>
              <a:gd name="T32" fmla="*/ 226 w 638"/>
              <a:gd name="T33" fmla="*/ 540 h 541"/>
              <a:gd name="T34" fmla="*/ 226 w 638"/>
              <a:gd name="T35" fmla="*/ 540 h 541"/>
              <a:gd name="T36" fmla="*/ 226 w 638"/>
              <a:gd name="T37" fmla="*/ 540 h 541"/>
              <a:gd name="T38" fmla="*/ 218 w 638"/>
              <a:gd name="T39" fmla="*/ 540 h 541"/>
              <a:gd name="T40" fmla="*/ 218 w 638"/>
              <a:gd name="T41" fmla="*/ 540 h 541"/>
              <a:gd name="T42" fmla="*/ 218 w 638"/>
              <a:gd name="T43" fmla="*/ 540 h 541"/>
              <a:gd name="T44" fmla="*/ 218 w 638"/>
              <a:gd name="T45" fmla="*/ 540 h 541"/>
              <a:gd name="T46" fmla="*/ 210 w 638"/>
              <a:gd name="T47" fmla="*/ 540 h 541"/>
              <a:gd name="T48" fmla="*/ 210 w 638"/>
              <a:gd name="T49" fmla="*/ 540 h 541"/>
              <a:gd name="T50" fmla="*/ 210 w 638"/>
              <a:gd name="T51" fmla="*/ 540 h 541"/>
              <a:gd name="T52" fmla="*/ 210 w 638"/>
              <a:gd name="T53" fmla="*/ 540 h 541"/>
              <a:gd name="T54" fmla="*/ 210 w 638"/>
              <a:gd name="T55" fmla="*/ 540 h 541"/>
              <a:gd name="T56" fmla="*/ 202 w 638"/>
              <a:gd name="T57" fmla="*/ 532 h 541"/>
              <a:gd name="T58" fmla="*/ 202 w 638"/>
              <a:gd name="T59" fmla="*/ 532 h 541"/>
              <a:gd name="T60" fmla="*/ 202 w 638"/>
              <a:gd name="T61" fmla="*/ 532 h 541"/>
              <a:gd name="T62" fmla="*/ 16 w 638"/>
              <a:gd name="T63" fmla="*/ 338 h 541"/>
              <a:gd name="T64" fmla="*/ 16 w 638"/>
              <a:gd name="T65" fmla="*/ 298 h 541"/>
              <a:gd name="T66" fmla="*/ 56 w 638"/>
              <a:gd name="T67" fmla="*/ 298 h 541"/>
              <a:gd name="T68" fmla="*/ 218 w 638"/>
              <a:gd name="T69" fmla="*/ 468 h 541"/>
              <a:gd name="T70" fmla="*/ 580 w 638"/>
              <a:gd name="T71" fmla="*/ 16 h 541"/>
              <a:gd name="T72" fmla="*/ 629 w 638"/>
              <a:gd name="T73" fmla="*/ 8 h 541"/>
              <a:gd name="T74" fmla="*/ 629 w 638"/>
              <a:gd name="T75" fmla="*/ 56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8" h="541">
                <a:moveTo>
                  <a:pt x="629" y="56"/>
                </a:moveTo>
                <a:lnTo>
                  <a:pt x="629" y="56"/>
                </a:lnTo>
                <a:cubicBezTo>
                  <a:pt x="242" y="532"/>
                  <a:pt x="242" y="532"/>
                  <a:pt x="242" y="532"/>
                </a:cubicBezTo>
                <a:lnTo>
                  <a:pt x="242" y="532"/>
                </a:lnTo>
                <a:lnTo>
                  <a:pt x="242" y="532"/>
                </a:lnTo>
                <a:lnTo>
                  <a:pt x="242" y="532"/>
                </a:lnTo>
                <a:lnTo>
                  <a:pt x="242" y="532"/>
                </a:lnTo>
                <a:cubicBezTo>
                  <a:pt x="242" y="540"/>
                  <a:pt x="234" y="540"/>
                  <a:pt x="234" y="540"/>
                </a:cubicBezTo>
                <a:lnTo>
                  <a:pt x="234" y="540"/>
                </a:lnTo>
                <a:lnTo>
                  <a:pt x="234" y="540"/>
                </a:lnTo>
                <a:cubicBezTo>
                  <a:pt x="234" y="540"/>
                  <a:pt x="234" y="540"/>
                  <a:pt x="226" y="540"/>
                </a:cubicBezTo>
                <a:lnTo>
                  <a:pt x="226" y="540"/>
                </a:lnTo>
                <a:lnTo>
                  <a:pt x="226" y="540"/>
                </a:lnTo>
                <a:lnTo>
                  <a:pt x="226" y="540"/>
                </a:lnTo>
                <a:lnTo>
                  <a:pt x="226" y="540"/>
                </a:lnTo>
                <a:lnTo>
                  <a:pt x="226" y="540"/>
                </a:lnTo>
                <a:lnTo>
                  <a:pt x="226" y="540"/>
                </a:lnTo>
                <a:lnTo>
                  <a:pt x="226" y="540"/>
                </a:lnTo>
                <a:lnTo>
                  <a:pt x="226" y="540"/>
                </a:lnTo>
                <a:cubicBezTo>
                  <a:pt x="218" y="540"/>
                  <a:pt x="218" y="540"/>
                  <a:pt x="218" y="540"/>
                </a:cubicBezTo>
                <a:lnTo>
                  <a:pt x="218" y="540"/>
                </a:lnTo>
                <a:lnTo>
                  <a:pt x="218" y="540"/>
                </a:lnTo>
                <a:lnTo>
                  <a:pt x="218" y="540"/>
                </a:lnTo>
                <a:lnTo>
                  <a:pt x="210" y="540"/>
                </a:lnTo>
                <a:lnTo>
                  <a:pt x="210" y="540"/>
                </a:lnTo>
                <a:lnTo>
                  <a:pt x="210" y="540"/>
                </a:lnTo>
                <a:lnTo>
                  <a:pt x="210" y="540"/>
                </a:lnTo>
                <a:lnTo>
                  <a:pt x="210" y="540"/>
                </a:lnTo>
                <a:lnTo>
                  <a:pt x="202" y="532"/>
                </a:lnTo>
                <a:lnTo>
                  <a:pt x="202" y="532"/>
                </a:lnTo>
                <a:lnTo>
                  <a:pt x="202" y="532"/>
                </a:lnTo>
                <a:cubicBezTo>
                  <a:pt x="16" y="338"/>
                  <a:pt x="16" y="338"/>
                  <a:pt x="16" y="338"/>
                </a:cubicBezTo>
                <a:cubicBezTo>
                  <a:pt x="0" y="330"/>
                  <a:pt x="0" y="314"/>
                  <a:pt x="16" y="298"/>
                </a:cubicBezTo>
                <a:cubicBezTo>
                  <a:pt x="24" y="290"/>
                  <a:pt x="40" y="290"/>
                  <a:pt x="56" y="298"/>
                </a:cubicBezTo>
                <a:cubicBezTo>
                  <a:pt x="218" y="468"/>
                  <a:pt x="218" y="468"/>
                  <a:pt x="218" y="468"/>
                </a:cubicBezTo>
                <a:cubicBezTo>
                  <a:pt x="580" y="16"/>
                  <a:pt x="580" y="16"/>
                  <a:pt x="580" y="16"/>
                </a:cubicBezTo>
                <a:cubicBezTo>
                  <a:pt x="596" y="0"/>
                  <a:pt x="612" y="0"/>
                  <a:pt x="629" y="8"/>
                </a:cubicBezTo>
                <a:cubicBezTo>
                  <a:pt x="637" y="24"/>
                  <a:pt x="637" y="40"/>
                  <a:pt x="629" y="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39"/>
          <p:cNvSpPr>
            <a:spLocks noChangeArrowheads="1"/>
          </p:cNvSpPr>
          <p:nvPr/>
        </p:nvSpPr>
        <p:spPr bwMode="auto">
          <a:xfrm>
            <a:off x="16428499" y="7285074"/>
            <a:ext cx="921443" cy="921443"/>
          </a:xfrm>
          <a:custGeom>
            <a:avLst/>
            <a:gdLst>
              <a:gd name="T0" fmla="*/ 750 w 784"/>
              <a:gd name="T1" fmla="*/ 355 h 784"/>
              <a:gd name="T2" fmla="*/ 750 w 784"/>
              <a:gd name="T3" fmla="*/ 355 h 784"/>
              <a:gd name="T4" fmla="*/ 718 w 784"/>
              <a:gd name="T5" fmla="*/ 388 h 784"/>
              <a:gd name="T6" fmla="*/ 718 w 784"/>
              <a:gd name="T7" fmla="*/ 718 h 784"/>
              <a:gd name="T8" fmla="*/ 64 w 784"/>
              <a:gd name="T9" fmla="*/ 718 h 784"/>
              <a:gd name="T10" fmla="*/ 64 w 784"/>
              <a:gd name="T11" fmla="*/ 65 h 784"/>
              <a:gd name="T12" fmla="*/ 395 w 784"/>
              <a:gd name="T13" fmla="*/ 65 h 784"/>
              <a:gd name="T14" fmla="*/ 428 w 784"/>
              <a:gd name="T15" fmla="*/ 33 h 784"/>
              <a:gd name="T16" fmla="*/ 395 w 784"/>
              <a:gd name="T17" fmla="*/ 0 h 784"/>
              <a:gd name="T18" fmla="*/ 40 w 784"/>
              <a:gd name="T19" fmla="*/ 0 h 784"/>
              <a:gd name="T20" fmla="*/ 0 w 784"/>
              <a:gd name="T21" fmla="*/ 41 h 784"/>
              <a:gd name="T22" fmla="*/ 0 w 784"/>
              <a:gd name="T23" fmla="*/ 743 h 784"/>
              <a:gd name="T24" fmla="*/ 40 w 784"/>
              <a:gd name="T25" fmla="*/ 783 h 784"/>
              <a:gd name="T26" fmla="*/ 742 w 784"/>
              <a:gd name="T27" fmla="*/ 783 h 784"/>
              <a:gd name="T28" fmla="*/ 783 w 784"/>
              <a:gd name="T29" fmla="*/ 743 h 784"/>
              <a:gd name="T30" fmla="*/ 783 w 784"/>
              <a:gd name="T31" fmla="*/ 388 h 784"/>
              <a:gd name="T32" fmla="*/ 750 w 784"/>
              <a:gd name="T33" fmla="*/ 355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4" h="784">
                <a:moveTo>
                  <a:pt x="750" y="355"/>
                </a:moveTo>
                <a:lnTo>
                  <a:pt x="750" y="355"/>
                </a:lnTo>
                <a:cubicBezTo>
                  <a:pt x="734" y="355"/>
                  <a:pt x="718" y="371"/>
                  <a:pt x="718" y="388"/>
                </a:cubicBezTo>
                <a:cubicBezTo>
                  <a:pt x="718" y="718"/>
                  <a:pt x="718" y="718"/>
                  <a:pt x="718" y="718"/>
                </a:cubicBezTo>
                <a:cubicBezTo>
                  <a:pt x="64" y="718"/>
                  <a:pt x="64" y="718"/>
                  <a:pt x="64" y="718"/>
                </a:cubicBezTo>
                <a:cubicBezTo>
                  <a:pt x="64" y="65"/>
                  <a:pt x="64" y="65"/>
                  <a:pt x="64" y="65"/>
                </a:cubicBezTo>
                <a:cubicBezTo>
                  <a:pt x="395" y="65"/>
                  <a:pt x="395" y="65"/>
                  <a:pt x="395" y="65"/>
                </a:cubicBezTo>
                <a:cubicBezTo>
                  <a:pt x="412" y="65"/>
                  <a:pt x="428" y="49"/>
                  <a:pt x="428" y="33"/>
                </a:cubicBezTo>
                <a:cubicBezTo>
                  <a:pt x="428" y="8"/>
                  <a:pt x="412" y="0"/>
                  <a:pt x="39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6" y="0"/>
                  <a:pt x="0" y="16"/>
                  <a:pt x="0" y="41"/>
                </a:cubicBezTo>
                <a:cubicBezTo>
                  <a:pt x="0" y="743"/>
                  <a:pt x="0" y="743"/>
                  <a:pt x="0" y="743"/>
                </a:cubicBezTo>
                <a:cubicBezTo>
                  <a:pt x="0" y="767"/>
                  <a:pt x="16" y="783"/>
                  <a:pt x="40" y="783"/>
                </a:cubicBezTo>
                <a:cubicBezTo>
                  <a:pt x="742" y="783"/>
                  <a:pt x="742" y="783"/>
                  <a:pt x="742" y="783"/>
                </a:cubicBezTo>
                <a:cubicBezTo>
                  <a:pt x="767" y="783"/>
                  <a:pt x="783" y="767"/>
                  <a:pt x="783" y="743"/>
                </a:cubicBezTo>
                <a:cubicBezTo>
                  <a:pt x="783" y="388"/>
                  <a:pt x="783" y="388"/>
                  <a:pt x="783" y="388"/>
                </a:cubicBezTo>
                <a:cubicBezTo>
                  <a:pt x="783" y="371"/>
                  <a:pt x="767" y="355"/>
                  <a:pt x="750" y="3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40"/>
          <p:cNvSpPr>
            <a:spLocks noChangeArrowheads="1"/>
          </p:cNvSpPr>
          <p:nvPr/>
        </p:nvSpPr>
        <p:spPr bwMode="auto">
          <a:xfrm>
            <a:off x="16940985" y="7181542"/>
            <a:ext cx="522843" cy="512486"/>
          </a:xfrm>
          <a:custGeom>
            <a:avLst/>
            <a:gdLst>
              <a:gd name="T0" fmla="*/ 428 w 445"/>
              <a:gd name="T1" fmla="*/ 105 h 437"/>
              <a:gd name="T2" fmla="*/ 428 w 445"/>
              <a:gd name="T3" fmla="*/ 105 h 437"/>
              <a:gd name="T4" fmla="*/ 339 w 445"/>
              <a:gd name="T5" fmla="*/ 8 h 437"/>
              <a:gd name="T6" fmla="*/ 314 w 445"/>
              <a:gd name="T7" fmla="*/ 0 h 437"/>
              <a:gd name="T8" fmla="*/ 290 w 445"/>
              <a:gd name="T9" fmla="*/ 8 h 437"/>
              <a:gd name="T10" fmla="*/ 40 w 445"/>
              <a:gd name="T11" fmla="*/ 251 h 437"/>
              <a:gd name="T12" fmla="*/ 32 w 445"/>
              <a:gd name="T13" fmla="*/ 267 h 437"/>
              <a:gd name="T14" fmla="*/ 0 w 445"/>
              <a:gd name="T15" fmla="*/ 388 h 437"/>
              <a:gd name="T16" fmla="*/ 8 w 445"/>
              <a:gd name="T17" fmla="*/ 420 h 437"/>
              <a:gd name="T18" fmla="*/ 32 w 445"/>
              <a:gd name="T19" fmla="*/ 436 h 437"/>
              <a:gd name="T20" fmla="*/ 40 w 445"/>
              <a:gd name="T21" fmla="*/ 428 h 437"/>
              <a:gd name="T22" fmla="*/ 169 w 445"/>
              <a:gd name="T23" fmla="*/ 404 h 437"/>
              <a:gd name="T24" fmla="*/ 186 w 445"/>
              <a:gd name="T25" fmla="*/ 396 h 437"/>
              <a:gd name="T26" fmla="*/ 428 w 445"/>
              <a:gd name="T27" fmla="*/ 154 h 437"/>
              <a:gd name="T28" fmla="*/ 428 w 445"/>
              <a:gd name="T29" fmla="*/ 105 h 437"/>
              <a:gd name="T30" fmla="*/ 145 w 445"/>
              <a:gd name="T31" fmla="*/ 340 h 437"/>
              <a:gd name="T32" fmla="*/ 145 w 445"/>
              <a:gd name="T33" fmla="*/ 340 h 437"/>
              <a:gd name="T34" fmla="*/ 80 w 445"/>
              <a:gd name="T35" fmla="*/ 356 h 437"/>
              <a:gd name="T36" fmla="*/ 97 w 445"/>
              <a:gd name="T37" fmla="*/ 291 h 437"/>
              <a:gd name="T38" fmla="*/ 218 w 445"/>
              <a:gd name="T39" fmla="*/ 170 h 437"/>
              <a:gd name="T40" fmla="*/ 266 w 445"/>
              <a:gd name="T41" fmla="*/ 218 h 437"/>
              <a:gd name="T42" fmla="*/ 145 w 445"/>
              <a:gd name="T43" fmla="*/ 340 h 437"/>
              <a:gd name="T44" fmla="*/ 314 w 445"/>
              <a:gd name="T45" fmla="*/ 170 h 437"/>
              <a:gd name="T46" fmla="*/ 314 w 445"/>
              <a:gd name="T47" fmla="*/ 170 h 437"/>
              <a:gd name="T48" fmla="*/ 266 w 445"/>
              <a:gd name="T49" fmla="*/ 122 h 437"/>
              <a:gd name="T50" fmla="*/ 306 w 445"/>
              <a:gd name="T51" fmla="*/ 81 h 437"/>
              <a:gd name="T52" fmla="*/ 355 w 445"/>
              <a:gd name="T53" fmla="*/ 130 h 437"/>
              <a:gd name="T54" fmla="*/ 314 w 445"/>
              <a:gd name="T55" fmla="*/ 17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5" h="437">
                <a:moveTo>
                  <a:pt x="428" y="105"/>
                </a:moveTo>
                <a:lnTo>
                  <a:pt x="428" y="105"/>
                </a:lnTo>
                <a:cubicBezTo>
                  <a:pt x="339" y="8"/>
                  <a:pt x="339" y="8"/>
                  <a:pt x="339" y="8"/>
                </a:cubicBezTo>
                <a:cubicBezTo>
                  <a:pt x="331" y="0"/>
                  <a:pt x="323" y="0"/>
                  <a:pt x="314" y="0"/>
                </a:cubicBezTo>
                <a:cubicBezTo>
                  <a:pt x="298" y="0"/>
                  <a:pt x="290" y="0"/>
                  <a:pt x="290" y="8"/>
                </a:cubicBezTo>
                <a:cubicBezTo>
                  <a:pt x="40" y="251"/>
                  <a:pt x="40" y="251"/>
                  <a:pt x="40" y="251"/>
                </a:cubicBezTo>
                <a:cubicBezTo>
                  <a:pt x="40" y="259"/>
                  <a:pt x="40" y="259"/>
                  <a:pt x="32" y="267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404"/>
                  <a:pt x="0" y="412"/>
                  <a:pt x="8" y="420"/>
                </a:cubicBezTo>
                <a:cubicBezTo>
                  <a:pt x="16" y="428"/>
                  <a:pt x="24" y="436"/>
                  <a:pt x="32" y="436"/>
                </a:cubicBezTo>
                <a:cubicBezTo>
                  <a:pt x="32" y="436"/>
                  <a:pt x="40" y="436"/>
                  <a:pt x="40" y="428"/>
                </a:cubicBezTo>
                <a:cubicBezTo>
                  <a:pt x="169" y="404"/>
                  <a:pt x="169" y="404"/>
                  <a:pt x="169" y="404"/>
                </a:cubicBezTo>
                <a:cubicBezTo>
                  <a:pt x="177" y="404"/>
                  <a:pt x="186" y="396"/>
                  <a:pt x="186" y="396"/>
                </a:cubicBezTo>
                <a:cubicBezTo>
                  <a:pt x="428" y="154"/>
                  <a:pt x="428" y="154"/>
                  <a:pt x="428" y="154"/>
                </a:cubicBezTo>
                <a:cubicBezTo>
                  <a:pt x="444" y="138"/>
                  <a:pt x="444" y="122"/>
                  <a:pt x="428" y="105"/>
                </a:cubicBezTo>
                <a:close/>
                <a:moveTo>
                  <a:pt x="145" y="340"/>
                </a:moveTo>
                <a:lnTo>
                  <a:pt x="145" y="340"/>
                </a:lnTo>
                <a:cubicBezTo>
                  <a:pt x="80" y="356"/>
                  <a:pt x="80" y="356"/>
                  <a:pt x="80" y="356"/>
                </a:cubicBezTo>
                <a:cubicBezTo>
                  <a:pt x="97" y="291"/>
                  <a:pt x="97" y="291"/>
                  <a:pt x="97" y="291"/>
                </a:cubicBezTo>
                <a:cubicBezTo>
                  <a:pt x="218" y="170"/>
                  <a:pt x="218" y="170"/>
                  <a:pt x="218" y="170"/>
                </a:cubicBezTo>
                <a:cubicBezTo>
                  <a:pt x="266" y="218"/>
                  <a:pt x="266" y="218"/>
                  <a:pt x="266" y="218"/>
                </a:cubicBezTo>
                <a:lnTo>
                  <a:pt x="145" y="340"/>
                </a:lnTo>
                <a:close/>
                <a:moveTo>
                  <a:pt x="314" y="170"/>
                </a:moveTo>
                <a:lnTo>
                  <a:pt x="314" y="170"/>
                </a:lnTo>
                <a:cubicBezTo>
                  <a:pt x="266" y="122"/>
                  <a:pt x="266" y="122"/>
                  <a:pt x="266" y="122"/>
                </a:cubicBezTo>
                <a:cubicBezTo>
                  <a:pt x="306" y="81"/>
                  <a:pt x="306" y="81"/>
                  <a:pt x="306" y="81"/>
                </a:cubicBezTo>
                <a:cubicBezTo>
                  <a:pt x="355" y="130"/>
                  <a:pt x="355" y="130"/>
                  <a:pt x="355" y="130"/>
                </a:cubicBezTo>
                <a:lnTo>
                  <a:pt x="314" y="1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41"/>
          <p:cNvSpPr>
            <a:spLocks noChangeArrowheads="1"/>
          </p:cNvSpPr>
          <p:nvPr/>
        </p:nvSpPr>
        <p:spPr bwMode="auto">
          <a:xfrm>
            <a:off x="21222072" y="7114244"/>
            <a:ext cx="936971" cy="1159568"/>
          </a:xfrm>
          <a:custGeom>
            <a:avLst/>
            <a:gdLst>
              <a:gd name="T0" fmla="*/ 799 w 800"/>
              <a:gd name="T1" fmla="*/ 274 h 986"/>
              <a:gd name="T2" fmla="*/ 799 w 800"/>
              <a:gd name="T3" fmla="*/ 274 h 986"/>
              <a:gd name="T4" fmla="*/ 791 w 800"/>
              <a:gd name="T5" fmla="*/ 250 h 986"/>
              <a:gd name="T6" fmla="*/ 541 w 800"/>
              <a:gd name="T7" fmla="*/ 16 h 986"/>
              <a:gd name="T8" fmla="*/ 517 w 800"/>
              <a:gd name="T9" fmla="*/ 0 h 986"/>
              <a:gd name="T10" fmla="*/ 517 w 800"/>
              <a:gd name="T11" fmla="*/ 0 h 986"/>
              <a:gd name="T12" fmla="*/ 48 w 800"/>
              <a:gd name="T13" fmla="*/ 0 h 986"/>
              <a:gd name="T14" fmla="*/ 0 w 800"/>
              <a:gd name="T15" fmla="*/ 64 h 986"/>
              <a:gd name="T16" fmla="*/ 0 w 800"/>
              <a:gd name="T17" fmla="*/ 952 h 986"/>
              <a:gd name="T18" fmla="*/ 32 w 800"/>
              <a:gd name="T19" fmla="*/ 985 h 986"/>
              <a:gd name="T20" fmla="*/ 767 w 800"/>
              <a:gd name="T21" fmla="*/ 985 h 986"/>
              <a:gd name="T22" fmla="*/ 799 w 800"/>
              <a:gd name="T23" fmla="*/ 952 h 986"/>
              <a:gd name="T24" fmla="*/ 799 w 800"/>
              <a:gd name="T25" fmla="*/ 282 h 986"/>
              <a:gd name="T26" fmla="*/ 799 w 800"/>
              <a:gd name="T27" fmla="*/ 274 h 986"/>
              <a:gd name="T28" fmla="*/ 549 w 800"/>
              <a:gd name="T29" fmla="*/ 234 h 986"/>
              <a:gd name="T30" fmla="*/ 549 w 800"/>
              <a:gd name="T31" fmla="*/ 234 h 986"/>
              <a:gd name="T32" fmla="*/ 549 w 800"/>
              <a:gd name="T33" fmla="*/ 113 h 986"/>
              <a:gd name="T34" fmla="*/ 678 w 800"/>
              <a:gd name="T35" fmla="*/ 234 h 986"/>
              <a:gd name="T36" fmla="*/ 549 w 800"/>
              <a:gd name="T37" fmla="*/ 234 h 986"/>
              <a:gd name="T38" fmla="*/ 65 w 800"/>
              <a:gd name="T39" fmla="*/ 912 h 986"/>
              <a:gd name="T40" fmla="*/ 65 w 800"/>
              <a:gd name="T41" fmla="*/ 912 h 986"/>
              <a:gd name="T42" fmla="*/ 65 w 800"/>
              <a:gd name="T43" fmla="*/ 73 h 986"/>
              <a:gd name="T44" fmla="*/ 484 w 800"/>
              <a:gd name="T45" fmla="*/ 73 h 986"/>
              <a:gd name="T46" fmla="*/ 484 w 800"/>
              <a:gd name="T47" fmla="*/ 266 h 986"/>
              <a:gd name="T48" fmla="*/ 517 w 800"/>
              <a:gd name="T49" fmla="*/ 307 h 986"/>
              <a:gd name="T50" fmla="*/ 726 w 800"/>
              <a:gd name="T51" fmla="*/ 307 h 986"/>
              <a:gd name="T52" fmla="*/ 735 w 800"/>
              <a:gd name="T53" fmla="*/ 307 h 986"/>
              <a:gd name="T54" fmla="*/ 735 w 800"/>
              <a:gd name="T55" fmla="*/ 912 h 986"/>
              <a:gd name="T56" fmla="*/ 65 w 800"/>
              <a:gd name="T57" fmla="*/ 912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00" h="986">
                <a:moveTo>
                  <a:pt x="799" y="274"/>
                </a:moveTo>
                <a:lnTo>
                  <a:pt x="799" y="274"/>
                </a:lnTo>
                <a:cubicBezTo>
                  <a:pt x="799" y="266"/>
                  <a:pt x="799" y="258"/>
                  <a:pt x="791" y="250"/>
                </a:cubicBezTo>
                <a:cubicBezTo>
                  <a:pt x="541" y="16"/>
                  <a:pt x="541" y="16"/>
                  <a:pt x="541" y="16"/>
                </a:cubicBezTo>
                <a:cubicBezTo>
                  <a:pt x="533" y="8"/>
                  <a:pt x="525" y="0"/>
                  <a:pt x="517" y="0"/>
                </a:cubicBezTo>
                <a:lnTo>
                  <a:pt x="517" y="0"/>
                </a:lnTo>
                <a:cubicBezTo>
                  <a:pt x="48" y="0"/>
                  <a:pt x="48" y="0"/>
                  <a:pt x="48" y="0"/>
                </a:cubicBezTo>
                <a:cubicBezTo>
                  <a:pt x="16" y="0"/>
                  <a:pt x="0" y="32"/>
                  <a:pt x="0" y="64"/>
                </a:cubicBezTo>
                <a:cubicBezTo>
                  <a:pt x="0" y="952"/>
                  <a:pt x="0" y="952"/>
                  <a:pt x="0" y="952"/>
                </a:cubicBezTo>
                <a:cubicBezTo>
                  <a:pt x="0" y="968"/>
                  <a:pt x="16" y="985"/>
                  <a:pt x="32" y="985"/>
                </a:cubicBezTo>
                <a:cubicBezTo>
                  <a:pt x="767" y="985"/>
                  <a:pt x="767" y="985"/>
                  <a:pt x="767" y="985"/>
                </a:cubicBezTo>
                <a:cubicBezTo>
                  <a:pt x="783" y="985"/>
                  <a:pt x="799" y="968"/>
                  <a:pt x="799" y="952"/>
                </a:cubicBezTo>
                <a:cubicBezTo>
                  <a:pt x="799" y="282"/>
                  <a:pt x="799" y="282"/>
                  <a:pt x="799" y="282"/>
                </a:cubicBezTo>
                <a:cubicBezTo>
                  <a:pt x="799" y="282"/>
                  <a:pt x="799" y="282"/>
                  <a:pt x="799" y="274"/>
                </a:cubicBezTo>
                <a:close/>
                <a:moveTo>
                  <a:pt x="549" y="234"/>
                </a:moveTo>
                <a:lnTo>
                  <a:pt x="549" y="234"/>
                </a:lnTo>
                <a:cubicBezTo>
                  <a:pt x="549" y="113"/>
                  <a:pt x="549" y="113"/>
                  <a:pt x="549" y="113"/>
                </a:cubicBezTo>
                <a:cubicBezTo>
                  <a:pt x="678" y="234"/>
                  <a:pt x="678" y="234"/>
                  <a:pt x="678" y="234"/>
                </a:cubicBezTo>
                <a:lnTo>
                  <a:pt x="549" y="234"/>
                </a:lnTo>
                <a:close/>
                <a:moveTo>
                  <a:pt x="65" y="912"/>
                </a:moveTo>
                <a:lnTo>
                  <a:pt x="65" y="912"/>
                </a:lnTo>
                <a:cubicBezTo>
                  <a:pt x="65" y="73"/>
                  <a:pt x="65" y="73"/>
                  <a:pt x="65" y="73"/>
                </a:cubicBezTo>
                <a:cubicBezTo>
                  <a:pt x="484" y="73"/>
                  <a:pt x="484" y="73"/>
                  <a:pt x="484" y="73"/>
                </a:cubicBezTo>
                <a:cubicBezTo>
                  <a:pt x="484" y="266"/>
                  <a:pt x="484" y="266"/>
                  <a:pt x="484" y="266"/>
                </a:cubicBezTo>
                <a:cubicBezTo>
                  <a:pt x="484" y="290"/>
                  <a:pt x="500" y="307"/>
                  <a:pt x="517" y="307"/>
                </a:cubicBezTo>
                <a:cubicBezTo>
                  <a:pt x="726" y="307"/>
                  <a:pt x="726" y="307"/>
                  <a:pt x="726" y="307"/>
                </a:cubicBezTo>
                <a:cubicBezTo>
                  <a:pt x="726" y="307"/>
                  <a:pt x="726" y="307"/>
                  <a:pt x="735" y="307"/>
                </a:cubicBezTo>
                <a:cubicBezTo>
                  <a:pt x="735" y="912"/>
                  <a:pt x="735" y="912"/>
                  <a:pt x="735" y="912"/>
                </a:cubicBezTo>
                <a:lnTo>
                  <a:pt x="65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42"/>
          <p:cNvSpPr>
            <a:spLocks noChangeArrowheads="1"/>
          </p:cNvSpPr>
          <p:nvPr/>
        </p:nvSpPr>
        <p:spPr bwMode="auto">
          <a:xfrm>
            <a:off x="21449845" y="7580142"/>
            <a:ext cx="486605" cy="77651"/>
          </a:xfrm>
          <a:custGeom>
            <a:avLst/>
            <a:gdLst>
              <a:gd name="T0" fmla="*/ 379 w 413"/>
              <a:gd name="T1" fmla="*/ 0 h 65"/>
              <a:gd name="T2" fmla="*/ 379 w 413"/>
              <a:gd name="T3" fmla="*/ 0 h 65"/>
              <a:gd name="T4" fmla="*/ 32 w 413"/>
              <a:gd name="T5" fmla="*/ 0 h 65"/>
              <a:gd name="T6" fmla="*/ 0 w 413"/>
              <a:gd name="T7" fmla="*/ 32 h 65"/>
              <a:gd name="T8" fmla="*/ 32 w 413"/>
              <a:gd name="T9" fmla="*/ 64 h 65"/>
              <a:gd name="T10" fmla="*/ 379 w 413"/>
              <a:gd name="T11" fmla="*/ 64 h 65"/>
              <a:gd name="T12" fmla="*/ 412 w 413"/>
              <a:gd name="T13" fmla="*/ 32 h 65"/>
              <a:gd name="T14" fmla="*/ 379 w 413"/>
              <a:gd name="T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3" h="65">
                <a:moveTo>
                  <a:pt x="379" y="0"/>
                </a:moveTo>
                <a:lnTo>
                  <a:pt x="379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48"/>
                  <a:pt x="16" y="64"/>
                  <a:pt x="32" y="64"/>
                </a:cubicBezTo>
                <a:cubicBezTo>
                  <a:pt x="379" y="64"/>
                  <a:pt x="379" y="64"/>
                  <a:pt x="379" y="64"/>
                </a:cubicBezTo>
                <a:cubicBezTo>
                  <a:pt x="395" y="64"/>
                  <a:pt x="412" y="48"/>
                  <a:pt x="412" y="32"/>
                </a:cubicBezTo>
                <a:cubicBezTo>
                  <a:pt x="412" y="16"/>
                  <a:pt x="395" y="0"/>
                  <a:pt x="37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3"/>
          <p:cNvSpPr>
            <a:spLocks noChangeArrowheads="1"/>
          </p:cNvSpPr>
          <p:nvPr/>
        </p:nvSpPr>
        <p:spPr bwMode="auto">
          <a:xfrm>
            <a:off x="21449845" y="7776854"/>
            <a:ext cx="486605" cy="88005"/>
          </a:xfrm>
          <a:custGeom>
            <a:avLst/>
            <a:gdLst>
              <a:gd name="T0" fmla="*/ 379 w 413"/>
              <a:gd name="T1" fmla="*/ 0 h 74"/>
              <a:gd name="T2" fmla="*/ 379 w 413"/>
              <a:gd name="T3" fmla="*/ 0 h 74"/>
              <a:gd name="T4" fmla="*/ 32 w 413"/>
              <a:gd name="T5" fmla="*/ 0 h 74"/>
              <a:gd name="T6" fmla="*/ 0 w 413"/>
              <a:gd name="T7" fmla="*/ 40 h 74"/>
              <a:gd name="T8" fmla="*/ 32 w 413"/>
              <a:gd name="T9" fmla="*/ 73 h 74"/>
              <a:gd name="T10" fmla="*/ 379 w 413"/>
              <a:gd name="T11" fmla="*/ 73 h 74"/>
              <a:gd name="T12" fmla="*/ 412 w 413"/>
              <a:gd name="T13" fmla="*/ 40 h 74"/>
              <a:gd name="T14" fmla="*/ 379 w 413"/>
              <a:gd name="T1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3" h="74">
                <a:moveTo>
                  <a:pt x="379" y="0"/>
                </a:moveTo>
                <a:lnTo>
                  <a:pt x="379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16"/>
                  <a:pt x="0" y="40"/>
                </a:cubicBezTo>
                <a:cubicBezTo>
                  <a:pt x="0" y="57"/>
                  <a:pt x="16" y="73"/>
                  <a:pt x="32" y="73"/>
                </a:cubicBezTo>
                <a:cubicBezTo>
                  <a:pt x="379" y="73"/>
                  <a:pt x="379" y="73"/>
                  <a:pt x="379" y="73"/>
                </a:cubicBezTo>
                <a:cubicBezTo>
                  <a:pt x="395" y="73"/>
                  <a:pt x="412" y="57"/>
                  <a:pt x="412" y="40"/>
                </a:cubicBezTo>
                <a:cubicBezTo>
                  <a:pt x="412" y="16"/>
                  <a:pt x="395" y="0"/>
                  <a:pt x="37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44"/>
          <p:cNvSpPr>
            <a:spLocks noChangeArrowheads="1"/>
          </p:cNvSpPr>
          <p:nvPr/>
        </p:nvSpPr>
        <p:spPr bwMode="auto">
          <a:xfrm>
            <a:off x="21449845" y="7983920"/>
            <a:ext cx="486605" cy="77651"/>
          </a:xfrm>
          <a:custGeom>
            <a:avLst/>
            <a:gdLst>
              <a:gd name="T0" fmla="*/ 379 w 413"/>
              <a:gd name="T1" fmla="*/ 0 h 66"/>
              <a:gd name="T2" fmla="*/ 379 w 413"/>
              <a:gd name="T3" fmla="*/ 0 h 66"/>
              <a:gd name="T4" fmla="*/ 32 w 413"/>
              <a:gd name="T5" fmla="*/ 0 h 66"/>
              <a:gd name="T6" fmla="*/ 0 w 413"/>
              <a:gd name="T7" fmla="*/ 33 h 66"/>
              <a:gd name="T8" fmla="*/ 32 w 413"/>
              <a:gd name="T9" fmla="*/ 65 h 66"/>
              <a:gd name="T10" fmla="*/ 379 w 413"/>
              <a:gd name="T11" fmla="*/ 65 h 66"/>
              <a:gd name="T12" fmla="*/ 412 w 413"/>
              <a:gd name="T13" fmla="*/ 33 h 66"/>
              <a:gd name="T14" fmla="*/ 379 w 413"/>
              <a:gd name="T1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3" h="66">
                <a:moveTo>
                  <a:pt x="379" y="0"/>
                </a:moveTo>
                <a:lnTo>
                  <a:pt x="379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17"/>
                  <a:pt x="0" y="33"/>
                </a:cubicBezTo>
                <a:cubicBezTo>
                  <a:pt x="0" y="49"/>
                  <a:pt x="16" y="65"/>
                  <a:pt x="32" y="65"/>
                </a:cubicBezTo>
                <a:cubicBezTo>
                  <a:pt x="379" y="65"/>
                  <a:pt x="379" y="65"/>
                  <a:pt x="379" y="65"/>
                </a:cubicBezTo>
                <a:cubicBezTo>
                  <a:pt x="395" y="65"/>
                  <a:pt x="412" y="49"/>
                  <a:pt x="412" y="33"/>
                </a:cubicBezTo>
                <a:cubicBezTo>
                  <a:pt x="412" y="17"/>
                  <a:pt x="395" y="0"/>
                  <a:pt x="37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45"/>
          <p:cNvSpPr>
            <a:spLocks noChangeArrowheads="1"/>
          </p:cNvSpPr>
          <p:nvPr/>
        </p:nvSpPr>
        <p:spPr bwMode="auto">
          <a:xfrm>
            <a:off x="6831000" y="7186717"/>
            <a:ext cx="1216510" cy="1004269"/>
          </a:xfrm>
          <a:custGeom>
            <a:avLst/>
            <a:gdLst>
              <a:gd name="T0" fmla="*/ 937 w 1035"/>
              <a:gd name="T1" fmla="*/ 106 h 857"/>
              <a:gd name="T2" fmla="*/ 937 w 1035"/>
              <a:gd name="T3" fmla="*/ 106 h 857"/>
              <a:gd name="T4" fmla="*/ 703 w 1035"/>
              <a:gd name="T5" fmla="*/ 0 h 857"/>
              <a:gd name="T6" fmla="*/ 331 w 1035"/>
              <a:gd name="T7" fmla="*/ 0 h 857"/>
              <a:gd name="T8" fmla="*/ 97 w 1035"/>
              <a:gd name="T9" fmla="*/ 97 h 857"/>
              <a:gd name="T10" fmla="*/ 0 w 1035"/>
              <a:gd name="T11" fmla="*/ 332 h 857"/>
              <a:gd name="T12" fmla="*/ 41 w 1035"/>
              <a:gd name="T13" fmla="*/ 501 h 857"/>
              <a:gd name="T14" fmla="*/ 138 w 1035"/>
              <a:gd name="T15" fmla="*/ 606 h 857"/>
              <a:gd name="T16" fmla="*/ 105 w 1035"/>
              <a:gd name="T17" fmla="*/ 816 h 857"/>
              <a:gd name="T18" fmla="*/ 114 w 1035"/>
              <a:gd name="T19" fmla="*/ 848 h 857"/>
              <a:gd name="T20" fmla="*/ 138 w 1035"/>
              <a:gd name="T21" fmla="*/ 856 h 857"/>
              <a:gd name="T22" fmla="*/ 146 w 1035"/>
              <a:gd name="T23" fmla="*/ 848 h 857"/>
              <a:gd name="T24" fmla="*/ 485 w 1035"/>
              <a:gd name="T25" fmla="*/ 711 h 857"/>
              <a:gd name="T26" fmla="*/ 703 w 1035"/>
              <a:gd name="T27" fmla="*/ 662 h 857"/>
              <a:gd name="T28" fmla="*/ 937 w 1035"/>
              <a:gd name="T29" fmla="*/ 566 h 857"/>
              <a:gd name="T30" fmla="*/ 1034 w 1035"/>
              <a:gd name="T31" fmla="*/ 332 h 857"/>
              <a:gd name="T32" fmla="*/ 937 w 1035"/>
              <a:gd name="T33" fmla="*/ 106 h 857"/>
              <a:gd name="T34" fmla="*/ 888 w 1035"/>
              <a:gd name="T35" fmla="*/ 517 h 857"/>
              <a:gd name="T36" fmla="*/ 888 w 1035"/>
              <a:gd name="T37" fmla="*/ 517 h 857"/>
              <a:gd name="T38" fmla="*/ 703 w 1035"/>
              <a:gd name="T39" fmla="*/ 598 h 857"/>
              <a:gd name="T40" fmla="*/ 452 w 1035"/>
              <a:gd name="T41" fmla="*/ 654 h 857"/>
              <a:gd name="T42" fmla="*/ 178 w 1035"/>
              <a:gd name="T43" fmla="*/ 767 h 857"/>
              <a:gd name="T44" fmla="*/ 210 w 1035"/>
              <a:gd name="T45" fmla="*/ 598 h 857"/>
              <a:gd name="T46" fmla="*/ 194 w 1035"/>
              <a:gd name="T47" fmla="*/ 558 h 857"/>
              <a:gd name="T48" fmla="*/ 194 w 1035"/>
              <a:gd name="T49" fmla="*/ 558 h 857"/>
              <a:gd name="T50" fmla="*/ 97 w 1035"/>
              <a:gd name="T51" fmla="*/ 469 h 857"/>
              <a:gd name="T52" fmla="*/ 65 w 1035"/>
              <a:gd name="T53" fmla="*/ 332 h 857"/>
              <a:gd name="T54" fmla="*/ 146 w 1035"/>
              <a:gd name="T55" fmla="*/ 146 h 857"/>
              <a:gd name="T56" fmla="*/ 331 w 1035"/>
              <a:gd name="T57" fmla="*/ 73 h 857"/>
              <a:gd name="T58" fmla="*/ 703 w 1035"/>
              <a:gd name="T59" fmla="*/ 73 h 857"/>
              <a:gd name="T60" fmla="*/ 888 w 1035"/>
              <a:gd name="T61" fmla="*/ 154 h 857"/>
              <a:gd name="T62" fmla="*/ 969 w 1035"/>
              <a:gd name="T63" fmla="*/ 332 h 857"/>
              <a:gd name="T64" fmla="*/ 969 w 1035"/>
              <a:gd name="T65" fmla="*/ 332 h 857"/>
              <a:gd name="T66" fmla="*/ 888 w 1035"/>
              <a:gd name="T67" fmla="*/ 517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5" h="857">
                <a:moveTo>
                  <a:pt x="937" y="106"/>
                </a:moveTo>
                <a:lnTo>
                  <a:pt x="937" y="106"/>
                </a:lnTo>
                <a:cubicBezTo>
                  <a:pt x="872" y="41"/>
                  <a:pt x="792" y="0"/>
                  <a:pt x="703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243" y="0"/>
                  <a:pt x="162" y="41"/>
                  <a:pt x="97" y="97"/>
                </a:cubicBezTo>
                <a:cubicBezTo>
                  <a:pt x="33" y="162"/>
                  <a:pt x="0" y="243"/>
                  <a:pt x="0" y="332"/>
                </a:cubicBezTo>
                <a:cubicBezTo>
                  <a:pt x="0" y="396"/>
                  <a:pt x="17" y="452"/>
                  <a:pt x="41" y="501"/>
                </a:cubicBezTo>
                <a:cubicBezTo>
                  <a:pt x="65" y="541"/>
                  <a:pt x="97" y="574"/>
                  <a:pt x="138" y="606"/>
                </a:cubicBezTo>
                <a:cubicBezTo>
                  <a:pt x="114" y="719"/>
                  <a:pt x="105" y="808"/>
                  <a:pt x="105" y="816"/>
                </a:cubicBezTo>
                <a:cubicBezTo>
                  <a:pt x="105" y="824"/>
                  <a:pt x="105" y="840"/>
                  <a:pt x="114" y="848"/>
                </a:cubicBezTo>
                <a:cubicBezTo>
                  <a:pt x="122" y="848"/>
                  <a:pt x="130" y="856"/>
                  <a:pt x="138" y="856"/>
                </a:cubicBezTo>
                <a:lnTo>
                  <a:pt x="146" y="848"/>
                </a:lnTo>
                <a:cubicBezTo>
                  <a:pt x="154" y="848"/>
                  <a:pt x="323" y="791"/>
                  <a:pt x="485" y="711"/>
                </a:cubicBezTo>
                <a:cubicBezTo>
                  <a:pt x="549" y="678"/>
                  <a:pt x="630" y="662"/>
                  <a:pt x="703" y="662"/>
                </a:cubicBezTo>
                <a:cubicBezTo>
                  <a:pt x="792" y="662"/>
                  <a:pt x="872" y="630"/>
                  <a:pt x="937" y="566"/>
                </a:cubicBezTo>
                <a:cubicBezTo>
                  <a:pt x="1001" y="501"/>
                  <a:pt x="1034" y="420"/>
                  <a:pt x="1034" y="332"/>
                </a:cubicBezTo>
                <a:cubicBezTo>
                  <a:pt x="1034" y="251"/>
                  <a:pt x="1001" y="162"/>
                  <a:pt x="937" y="106"/>
                </a:cubicBezTo>
                <a:close/>
                <a:moveTo>
                  <a:pt x="888" y="517"/>
                </a:moveTo>
                <a:lnTo>
                  <a:pt x="888" y="517"/>
                </a:lnTo>
                <a:cubicBezTo>
                  <a:pt x="840" y="566"/>
                  <a:pt x="775" y="598"/>
                  <a:pt x="703" y="598"/>
                </a:cubicBezTo>
                <a:cubicBezTo>
                  <a:pt x="622" y="598"/>
                  <a:pt x="533" y="614"/>
                  <a:pt x="452" y="654"/>
                </a:cubicBezTo>
                <a:cubicBezTo>
                  <a:pt x="348" y="703"/>
                  <a:pt x="243" y="743"/>
                  <a:pt x="178" y="767"/>
                </a:cubicBezTo>
                <a:cubicBezTo>
                  <a:pt x="186" y="727"/>
                  <a:pt x="194" y="662"/>
                  <a:pt x="210" y="598"/>
                </a:cubicBezTo>
                <a:cubicBezTo>
                  <a:pt x="210" y="582"/>
                  <a:pt x="210" y="566"/>
                  <a:pt x="194" y="558"/>
                </a:cubicBezTo>
                <a:lnTo>
                  <a:pt x="194" y="558"/>
                </a:lnTo>
                <a:cubicBezTo>
                  <a:pt x="154" y="533"/>
                  <a:pt x="122" y="501"/>
                  <a:pt x="97" y="469"/>
                </a:cubicBezTo>
                <a:cubicBezTo>
                  <a:pt x="81" y="428"/>
                  <a:pt x="65" y="380"/>
                  <a:pt x="65" y="332"/>
                </a:cubicBezTo>
                <a:cubicBezTo>
                  <a:pt x="65" y="267"/>
                  <a:pt x="89" y="202"/>
                  <a:pt x="146" y="146"/>
                </a:cubicBezTo>
                <a:cubicBezTo>
                  <a:pt x="194" y="97"/>
                  <a:pt x="259" y="73"/>
                  <a:pt x="331" y="73"/>
                </a:cubicBezTo>
                <a:cubicBezTo>
                  <a:pt x="703" y="73"/>
                  <a:pt x="703" y="73"/>
                  <a:pt x="703" y="73"/>
                </a:cubicBezTo>
                <a:cubicBezTo>
                  <a:pt x="767" y="73"/>
                  <a:pt x="840" y="97"/>
                  <a:pt x="888" y="154"/>
                </a:cubicBezTo>
                <a:cubicBezTo>
                  <a:pt x="937" y="202"/>
                  <a:pt x="969" y="267"/>
                  <a:pt x="969" y="332"/>
                </a:cubicBezTo>
                <a:lnTo>
                  <a:pt x="969" y="332"/>
                </a:lnTo>
                <a:cubicBezTo>
                  <a:pt x="969" y="404"/>
                  <a:pt x="937" y="469"/>
                  <a:pt x="888" y="5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46"/>
          <p:cNvSpPr>
            <a:spLocks noChangeArrowheads="1"/>
          </p:cNvSpPr>
          <p:nvPr/>
        </p:nvSpPr>
        <p:spPr bwMode="auto">
          <a:xfrm>
            <a:off x="7685145" y="7492140"/>
            <a:ext cx="160478" cy="160474"/>
          </a:xfrm>
          <a:custGeom>
            <a:avLst/>
            <a:gdLst>
              <a:gd name="T0" fmla="*/ 73 w 138"/>
              <a:gd name="T1" fmla="*/ 0 h 138"/>
              <a:gd name="T2" fmla="*/ 73 w 138"/>
              <a:gd name="T3" fmla="*/ 0 h 138"/>
              <a:gd name="T4" fmla="*/ 0 w 138"/>
              <a:gd name="T5" fmla="*/ 64 h 138"/>
              <a:gd name="T6" fmla="*/ 73 w 138"/>
              <a:gd name="T7" fmla="*/ 137 h 138"/>
              <a:gd name="T8" fmla="*/ 137 w 138"/>
              <a:gd name="T9" fmla="*/ 64 h 138"/>
              <a:gd name="T10" fmla="*/ 73 w 138"/>
              <a:gd name="T1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138">
                <a:moveTo>
                  <a:pt x="73" y="0"/>
                </a:moveTo>
                <a:lnTo>
                  <a:pt x="73" y="0"/>
                </a:lnTo>
                <a:cubicBezTo>
                  <a:pt x="32" y="0"/>
                  <a:pt x="0" y="24"/>
                  <a:pt x="0" y="64"/>
                </a:cubicBezTo>
                <a:cubicBezTo>
                  <a:pt x="0" y="105"/>
                  <a:pt x="32" y="137"/>
                  <a:pt x="73" y="137"/>
                </a:cubicBezTo>
                <a:cubicBezTo>
                  <a:pt x="105" y="137"/>
                  <a:pt x="137" y="105"/>
                  <a:pt x="137" y="64"/>
                </a:cubicBezTo>
                <a:cubicBezTo>
                  <a:pt x="137" y="24"/>
                  <a:pt x="105" y="0"/>
                  <a:pt x="7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47"/>
          <p:cNvSpPr>
            <a:spLocks noChangeArrowheads="1"/>
          </p:cNvSpPr>
          <p:nvPr/>
        </p:nvSpPr>
        <p:spPr bwMode="auto">
          <a:xfrm>
            <a:off x="7364193" y="7492140"/>
            <a:ext cx="165653" cy="160474"/>
          </a:xfrm>
          <a:custGeom>
            <a:avLst/>
            <a:gdLst>
              <a:gd name="T0" fmla="*/ 73 w 139"/>
              <a:gd name="T1" fmla="*/ 0 h 138"/>
              <a:gd name="T2" fmla="*/ 73 w 139"/>
              <a:gd name="T3" fmla="*/ 0 h 138"/>
              <a:gd name="T4" fmla="*/ 0 w 139"/>
              <a:gd name="T5" fmla="*/ 64 h 138"/>
              <a:gd name="T6" fmla="*/ 73 w 139"/>
              <a:gd name="T7" fmla="*/ 137 h 138"/>
              <a:gd name="T8" fmla="*/ 138 w 139"/>
              <a:gd name="T9" fmla="*/ 64 h 138"/>
              <a:gd name="T10" fmla="*/ 73 w 139"/>
              <a:gd name="T1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138">
                <a:moveTo>
                  <a:pt x="73" y="0"/>
                </a:moveTo>
                <a:lnTo>
                  <a:pt x="73" y="0"/>
                </a:lnTo>
                <a:cubicBezTo>
                  <a:pt x="33" y="0"/>
                  <a:pt x="0" y="32"/>
                  <a:pt x="0" y="64"/>
                </a:cubicBezTo>
                <a:cubicBezTo>
                  <a:pt x="0" y="105"/>
                  <a:pt x="33" y="137"/>
                  <a:pt x="73" y="137"/>
                </a:cubicBezTo>
                <a:cubicBezTo>
                  <a:pt x="105" y="137"/>
                  <a:pt x="138" y="105"/>
                  <a:pt x="138" y="64"/>
                </a:cubicBezTo>
                <a:cubicBezTo>
                  <a:pt x="138" y="32"/>
                  <a:pt x="105" y="0"/>
                  <a:pt x="7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48"/>
          <p:cNvSpPr>
            <a:spLocks noChangeArrowheads="1"/>
          </p:cNvSpPr>
          <p:nvPr/>
        </p:nvSpPr>
        <p:spPr bwMode="auto">
          <a:xfrm>
            <a:off x="7038066" y="7492140"/>
            <a:ext cx="160474" cy="160474"/>
          </a:xfrm>
          <a:custGeom>
            <a:avLst/>
            <a:gdLst>
              <a:gd name="T0" fmla="*/ 73 w 138"/>
              <a:gd name="T1" fmla="*/ 0 h 138"/>
              <a:gd name="T2" fmla="*/ 73 w 138"/>
              <a:gd name="T3" fmla="*/ 0 h 138"/>
              <a:gd name="T4" fmla="*/ 0 w 138"/>
              <a:gd name="T5" fmla="*/ 64 h 138"/>
              <a:gd name="T6" fmla="*/ 73 w 138"/>
              <a:gd name="T7" fmla="*/ 137 h 138"/>
              <a:gd name="T8" fmla="*/ 137 w 138"/>
              <a:gd name="T9" fmla="*/ 64 h 138"/>
              <a:gd name="T10" fmla="*/ 73 w 138"/>
              <a:gd name="T1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138">
                <a:moveTo>
                  <a:pt x="73" y="0"/>
                </a:moveTo>
                <a:lnTo>
                  <a:pt x="73" y="0"/>
                </a:lnTo>
                <a:cubicBezTo>
                  <a:pt x="32" y="0"/>
                  <a:pt x="0" y="24"/>
                  <a:pt x="0" y="64"/>
                </a:cubicBezTo>
                <a:cubicBezTo>
                  <a:pt x="0" y="105"/>
                  <a:pt x="32" y="137"/>
                  <a:pt x="73" y="137"/>
                </a:cubicBezTo>
                <a:cubicBezTo>
                  <a:pt x="105" y="137"/>
                  <a:pt x="137" y="105"/>
                  <a:pt x="137" y="64"/>
                </a:cubicBezTo>
                <a:cubicBezTo>
                  <a:pt x="137" y="24"/>
                  <a:pt x="105" y="0"/>
                  <a:pt x="7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49"/>
          <p:cNvSpPr>
            <a:spLocks noChangeArrowheads="1"/>
          </p:cNvSpPr>
          <p:nvPr/>
        </p:nvSpPr>
        <p:spPr bwMode="auto">
          <a:xfrm>
            <a:off x="2239314" y="7238483"/>
            <a:ext cx="445191" cy="445191"/>
          </a:xfrm>
          <a:custGeom>
            <a:avLst/>
            <a:gdLst>
              <a:gd name="T0" fmla="*/ 193 w 380"/>
              <a:gd name="T1" fmla="*/ 379 h 380"/>
              <a:gd name="T2" fmla="*/ 193 w 380"/>
              <a:gd name="T3" fmla="*/ 379 h 380"/>
              <a:gd name="T4" fmla="*/ 0 w 380"/>
              <a:gd name="T5" fmla="*/ 185 h 380"/>
              <a:gd name="T6" fmla="*/ 193 w 380"/>
              <a:gd name="T7" fmla="*/ 0 h 380"/>
              <a:gd name="T8" fmla="*/ 379 w 380"/>
              <a:gd name="T9" fmla="*/ 185 h 380"/>
              <a:gd name="T10" fmla="*/ 193 w 380"/>
              <a:gd name="T11" fmla="*/ 379 h 380"/>
              <a:gd name="T12" fmla="*/ 193 w 380"/>
              <a:gd name="T13" fmla="*/ 65 h 380"/>
              <a:gd name="T14" fmla="*/ 193 w 380"/>
              <a:gd name="T15" fmla="*/ 65 h 380"/>
              <a:gd name="T16" fmla="*/ 64 w 380"/>
              <a:gd name="T17" fmla="*/ 185 h 380"/>
              <a:gd name="T18" fmla="*/ 193 w 380"/>
              <a:gd name="T19" fmla="*/ 315 h 380"/>
              <a:gd name="T20" fmla="*/ 315 w 380"/>
              <a:gd name="T21" fmla="*/ 185 h 380"/>
              <a:gd name="T22" fmla="*/ 193 w 380"/>
              <a:gd name="T23" fmla="*/ 65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0" h="380">
                <a:moveTo>
                  <a:pt x="193" y="379"/>
                </a:moveTo>
                <a:lnTo>
                  <a:pt x="193" y="379"/>
                </a:lnTo>
                <a:cubicBezTo>
                  <a:pt x="80" y="379"/>
                  <a:pt x="0" y="291"/>
                  <a:pt x="0" y="185"/>
                </a:cubicBezTo>
                <a:cubicBezTo>
                  <a:pt x="0" y="81"/>
                  <a:pt x="80" y="0"/>
                  <a:pt x="193" y="0"/>
                </a:cubicBezTo>
                <a:cubicBezTo>
                  <a:pt x="298" y="0"/>
                  <a:pt x="379" y="81"/>
                  <a:pt x="379" y="185"/>
                </a:cubicBezTo>
                <a:cubicBezTo>
                  <a:pt x="379" y="291"/>
                  <a:pt x="298" y="379"/>
                  <a:pt x="193" y="379"/>
                </a:cubicBezTo>
                <a:close/>
                <a:moveTo>
                  <a:pt x="193" y="65"/>
                </a:moveTo>
                <a:lnTo>
                  <a:pt x="193" y="65"/>
                </a:lnTo>
                <a:cubicBezTo>
                  <a:pt x="121" y="65"/>
                  <a:pt x="64" y="121"/>
                  <a:pt x="64" y="185"/>
                </a:cubicBezTo>
                <a:cubicBezTo>
                  <a:pt x="64" y="258"/>
                  <a:pt x="121" y="315"/>
                  <a:pt x="193" y="315"/>
                </a:cubicBezTo>
                <a:cubicBezTo>
                  <a:pt x="258" y="315"/>
                  <a:pt x="315" y="258"/>
                  <a:pt x="315" y="185"/>
                </a:cubicBezTo>
                <a:cubicBezTo>
                  <a:pt x="315" y="121"/>
                  <a:pt x="258" y="65"/>
                  <a:pt x="193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50"/>
          <p:cNvSpPr>
            <a:spLocks noChangeArrowheads="1"/>
          </p:cNvSpPr>
          <p:nvPr/>
        </p:nvSpPr>
        <p:spPr bwMode="auto">
          <a:xfrm>
            <a:off x="2073662" y="7719913"/>
            <a:ext cx="766143" cy="429660"/>
          </a:xfrm>
          <a:custGeom>
            <a:avLst/>
            <a:gdLst>
              <a:gd name="T0" fmla="*/ 621 w 654"/>
              <a:gd name="T1" fmla="*/ 364 h 365"/>
              <a:gd name="T2" fmla="*/ 621 w 654"/>
              <a:gd name="T3" fmla="*/ 364 h 365"/>
              <a:gd name="T4" fmla="*/ 40 w 654"/>
              <a:gd name="T5" fmla="*/ 364 h 365"/>
              <a:gd name="T6" fmla="*/ 0 w 654"/>
              <a:gd name="T7" fmla="*/ 331 h 365"/>
              <a:gd name="T8" fmla="*/ 0 w 654"/>
              <a:gd name="T9" fmla="*/ 202 h 365"/>
              <a:gd name="T10" fmla="*/ 64 w 654"/>
              <a:gd name="T11" fmla="*/ 81 h 365"/>
              <a:gd name="T12" fmla="*/ 330 w 654"/>
              <a:gd name="T13" fmla="*/ 0 h 365"/>
              <a:gd name="T14" fmla="*/ 589 w 654"/>
              <a:gd name="T15" fmla="*/ 81 h 365"/>
              <a:gd name="T16" fmla="*/ 653 w 654"/>
              <a:gd name="T17" fmla="*/ 202 h 365"/>
              <a:gd name="T18" fmla="*/ 653 w 654"/>
              <a:gd name="T19" fmla="*/ 331 h 365"/>
              <a:gd name="T20" fmla="*/ 621 w 654"/>
              <a:gd name="T21" fmla="*/ 364 h 365"/>
              <a:gd name="T22" fmla="*/ 72 w 654"/>
              <a:gd name="T23" fmla="*/ 299 h 365"/>
              <a:gd name="T24" fmla="*/ 72 w 654"/>
              <a:gd name="T25" fmla="*/ 299 h 365"/>
              <a:gd name="T26" fmla="*/ 581 w 654"/>
              <a:gd name="T27" fmla="*/ 299 h 365"/>
              <a:gd name="T28" fmla="*/ 581 w 654"/>
              <a:gd name="T29" fmla="*/ 202 h 365"/>
              <a:gd name="T30" fmla="*/ 556 w 654"/>
              <a:gd name="T31" fmla="*/ 138 h 365"/>
              <a:gd name="T32" fmla="*/ 330 w 654"/>
              <a:gd name="T33" fmla="*/ 73 h 365"/>
              <a:gd name="T34" fmla="*/ 104 w 654"/>
              <a:gd name="T35" fmla="*/ 138 h 365"/>
              <a:gd name="T36" fmla="*/ 72 w 654"/>
              <a:gd name="T37" fmla="*/ 202 h 365"/>
              <a:gd name="T38" fmla="*/ 72 w 654"/>
              <a:gd name="T39" fmla="*/ 299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4" h="365">
                <a:moveTo>
                  <a:pt x="621" y="364"/>
                </a:moveTo>
                <a:lnTo>
                  <a:pt x="621" y="364"/>
                </a:lnTo>
                <a:cubicBezTo>
                  <a:pt x="40" y="364"/>
                  <a:pt x="40" y="364"/>
                  <a:pt x="40" y="364"/>
                </a:cubicBezTo>
                <a:cubicBezTo>
                  <a:pt x="16" y="364"/>
                  <a:pt x="0" y="356"/>
                  <a:pt x="0" y="331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154"/>
                  <a:pt x="24" y="114"/>
                  <a:pt x="64" y="81"/>
                </a:cubicBezTo>
                <a:cubicBezTo>
                  <a:pt x="137" y="33"/>
                  <a:pt x="234" y="0"/>
                  <a:pt x="330" y="0"/>
                </a:cubicBezTo>
                <a:cubicBezTo>
                  <a:pt x="419" y="0"/>
                  <a:pt x="516" y="33"/>
                  <a:pt x="589" y="81"/>
                </a:cubicBezTo>
                <a:cubicBezTo>
                  <a:pt x="629" y="114"/>
                  <a:pt x="653" y="154"/>
                  <a:pt x="653" y="202"/>
                </a:cubicBezTo>
                <a:cubicBezTo>
                  <a:pt x="653" y="235"/>
                  <a:pt x="653" y="291"/>
                  <a:pt x="653" y="331"/>
                </a:cubicBezTo>
                <a:cubicBezTo>
                  <a:pt x="653" y="356"/>
                  <a:pt x="637" y="364"/>
                  <a:pt x="621" y="364"/>
                </a:cubicBezTo>
                <a:close/>
                <a:moveTo>
                  <a:pt x="72" y="299"/>
                </a:moveTo>
                <a:lnTo>
                  <a:pt x="72" y="299"/>
                </a:lnTo>
                <a:cubicBezTo>
                  <a:pt x="581" y="299"/>
                  <a:pt x="581" y="299"/>
                  <a:pt x="581" y="299"/>
                </a:cubicBezTo>
                <a:cubicBezTo>
                  <a:pt x="581" y="267"/>
                  <a:pt x="581" y="226"/>
                  <a:pt x="581" y="202"/>
                </a:cubicBezTo>
                <a:cubicBezTo>
                  <a:pt x="581" y="178"/>
                  <a:pt x="572" y="154"/>
                  <a:pt x="556" y="138"/>
                </a:cubicBezTo>
                <a:cubicBezTo>
                  <a:pt x="492" y="97"/>
                  <a:pt x="411" y="73"/>
                  <a:pt x="330" y="73"/>
                </a:cubicBezTo>
                <a:cubicBezTo>
                  <a:pt x="242" y="73"/>
                  <a:pt x="161" y="97"/>
                  <a:pt x="104" y="138"/>
                </a:cubicBezTo>
                <a:cubicBezTo>
                  <a:pt x="80" y="154"/>
                  <a:pt x="72" y="178"/>
                  <a:pt x="72" y="202"/>
                </a:cubicBezTo>
                <a:lnTo>
                  <a:pt x="72" y="2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1"/>
          <p:cNvSpPr>
            <a:spLocks noChangeArrowheads="1"/>
          </p:cNvSpPr>
          <p:nvPr/>
        </p:nvSpPr>
        <p:spPr bwMode="auto">
          <a:xfrm>
            <a:off x="2746626" y="7310956"/>
            <a:ext cx="377897" cy="377897"/>
          </a:xfrm>
          <a:custGeom>
            <a:avLst/>
            <a:gdLst>
              <a:gd name="T0" fmla="*/ 162 w 324"/>
              <a:gd name="T1" fmla="*/ 322 h 323"/>
              <a:gd name="T2" fmla="*/ 162 w 324"/>
              <a:gd name="T3" fmla="*/ 322 h 323"/>
              <a:gd name="T4" fmla="*/ 0 w 324"/>
              <a:gd name="T5" fmla="*/ 161 h 323"/>
              <a:gd name="T6" fmla="*/ 162 w 324"/>
              <a:gd name="T7" fmla="*/ 0 h 323"/>
              <a:gd name="T8" fmla="*/ 323 w 324"/>
              <a:gd name="T9" fmla="*/ 161 h 323"/>
              <a:gd name="T10" fmla="*/ 162 w 324"/>
              <a:gd name="T11" fmla="*/ 322 h 323"/>
              <a:gd name="T12" fmla="*/ 162 w 324"/>
              <a:gd name="T13" fmla="*/ 64 h 323"/>
              <a:gd name="T14" fmla="*/ 162 w 324"/>
              <a:gd name="T15" fmla="*/ 64 h 323"/>
              <a:gd name="T16" fmla="*/ 73 w 324"/>
              <a:gd name="T17" fmla="*/ 161 h 323"/>
              <a:gd name="T18" fmla="*/ 162 w 324"/>
              <a:gd name="T19" fmla="*/ 250 h 323"/>
              <a:gd name="T20" fmla="*/ 259 w 324"/>
              <a:gd name="T21" fmla="*/ 161 h 323"/>
              <a:gd name="T22" fmla="*/ 162 w 324"/>
              <a:gd name="T23" fmla="*/ 64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4" h="323">
                <a:moveTo>
                  <a:pt x="162" y="322"/>
                </a:moveTo>
                <a:lnTo>
                  <a:pt x="162" y="322"/>
                </a:lnTo>
                <a:cubicBezTo>
                  <a:pt x="73" y="322"/>
                  <a:pt x="0" y="250"/>
                  <a:pt x="0" y="161"/>
                </a:cubicBezTo>
                <a:cubicBezTo>
                  <a:pt x="0" y="72"/>
                  <a:pt x="73" y="0"/>
                  <a:pt x="162" y="0"/>
                </a:cubicBezTo>
                <a:cubicBezTo>
                  <a:pt x="251" y="0"/>
                  <a:pt x="323" y="72"/>
                  <a:pt x="323" y="161"/>
                </a:cubicBezTo>
                <a:cubicBezTo>
                  <a:pt x="323" y="250"/>
                  <a:pt x="251" y="322"/>
                  <a:pt x="162" y="322"/>
                </a:cubicBezTo>
                <a:close/>
                <a:moveTo>
                  <a:pt x="162" y="64"/>
                </a:moveTo>
                <a:lnTo>
                  <a:pt x="162" y="64"/>
                </a:lnTo>
                <a:cubicBezTo>
                  <a:pt x="114" y="64"/>
                  <a:pt x="73" y="112"/>
                  <a:pt x="73" y="161"/>
                </a:cubicBezTo>
                <a:cubicBezTo>
                  <a:pt x="73" y="209"/>
                  <a:pt x="114" y="250"/>
                  <a:pt x="162" y="250"/>
                </a:cubicBezTo>
                <a:cubicBezTo>
                  <a:pt x="218" y="250"/>
                  <a:pt x="259" y="209"/>
                  <a:pt x="259" y="161"/>
                </a:cubicBezTo>
                <a:cubicBezTo>
                  <a:pt x="259" y="112"/>
                  <a:pt x="218" y="64"/>
                  <a:pt x="162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2"/>
          <p:cNvSpPr>
            <a:spLocks noChangeArrowheads="1"/>
          </p:cNvSpPr>
          <p:nvPr/>
        </p:nvSpPr>
        <p:spPr bwMode="auto">
          <a:xfrm>
            <a:off x="2803570" y="7740619"/>
            <a:ext cx="486605" cy="388247"/>
          </a:xfrm>
          <a:custGeom>
            <a:avLst/>
            <a:gdLst>
              <a:gd name="T0" fmla="*/ 379 w 413"/>
              <a:gd name="T1" fmla="*/ 330 h 331"/>
              <a:gd name="T2" fmla="*/ 379 w 413"/>
              <a:gd name="T3" fmla="*/ 330 h 331"/>
              <a:gd name="T4" fmla="*/ 121 w 413"/>
              <a:gd name="T5" fmla="*/ 330 h 331"/>
              <a:gd name="T6" fmla="*/ 89 w 413"/>
              <a:gd name="T7" fmla="*/ 298 h 331"/>
              <a:gd name="T8" fmla="*/ 121 w 413"/>
              <a:gd name="T9" fmla="*/ 266 h 331"/>
              <a:gd name="T10" fmla="*/ 347 w 413"/>
              <a:gd name="T11" fmla="*/ 266 h 331"/>
              <a:gd name="T12" fmla="*/ 347 w 413"/>
              <a:gd name="T13" fmla="*/ 177 h 331"/>
              <a:gd name="T14" fmla="*/ 323 w 413"/>
              <a:gd name="T15" fmla="*/ 129 h 331"/>
              <a:gd name="T16" fmla="*/ 121 w 413"/>
              <a:gd name="T17" fmla="*/ 72 h 331"/>
              <a:gd name="T18" fmla="*/ 40 w 413"/>
              <a:gd name="T19" fmla="*/ 80 h 331"/>
              <a:gd name="T20" fmla="*/ 0 w 413"/>
              <a:gd name="T21" fmla="*/ 48 h 331"/>
              <a:gd name="T22" fmla="*/ 32 w 413"/>
              <a:gd name="T23" fmla="*/ 16 h 331"/>
              <a:gd name="T24" fmla="*/ 121 w 413"/>
              <a:gd name="T25" fmla="*/ 0 h 331"/>
              <a:gd name="T26" fmla="*/ 355 w 413"/>
              <a:gd name="T27" fmla="*/ 72 h 331"/>
              <a:gd name="T28" fmla="*/ 412 w 413"/>
              <a:gd name="T29" fmla="*/ 177 h 331"/>
              <a:gd name="T30" fmla="*/ 412 w 413"/>
              <a:gd name="T31" fmla="*/ 298 h 331"/>
              <a:gd name="T32" fmla="*/ 379 w 413"/>
              <a:gd name="T33" fmla="*/ 33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3" h="331">
                <a:moveTo>
                  <a:pt x="379" y="330"/>
                </a:moveTo>
                <a:lnTo>
                  <a:pt x="379" y="330"/>
                </a:lnTo>
                <a:cubicBezTo>
                  <a:pt x="121" y="330"/>
                  <a:pt x="121" y="330"/>
                  <a:pt x="121" y="330"/>
                </a:cubicBezTo>
                <a:cubicBezTo>
                  <a:pt x="105" y="330"/>
                  <a:pt x="89" y="314"/>
                  <a:pt x="89" y="298"/>
                </a:cubicBezTo>
                <a:cubicBezTo>
                  <a:pt x="89" y="282"/>
                  <a:pt x="105" y="266"/>
                  <a:pt x="121" y="266"/>
                </a:cubicBezTo>
                <a:cubicBezTo>
                  <a:pt x="347" y="266"/>
                  <a:pt x="347" y="266"/>
                  <a:pt x="347" y="266"/>
                </a:cubicBezTo>
                <a:cubicBezTo>
                  <a:pt x="347" y="234"/>
                  <a:pt x="347" y="201"/>
                  <a:pt x="347" y="177"/>
                </a:cubicBezTo>
                <a:cubicBezTo>
                  <a:pt x="347" y="161"/>
                  <a:pt x="331" y="145"/>
                  <a:pt x="323" y="129"/>
                </a:cubicBezTo>
                <a:cubicBezTo>
                  <a:pt x="266" y="89"/>
                  <a:pt x="194" y="72"/>
                  <a:pt x="121" y="72"/>
                </a:cubicBezTo>
                <a:cubicBezTo>
                  <a:pt x="97" y="72"/>
                  <a:pt x="65" y="72"/>
                  <a:pt x="40" y="80"/>
                </a:cubicBezTo>
                <a:cubicBezTo>
                  <a:pt x="24" y="80"/>
                  <a:pt x="8" y="72"/>
                  <a:pt x="0" y="48"/>
                </a:cubicBezTo>
                <a:cubicBezTo>
                  <a:pt x="0" y="32"/>
                  <a:pt x="8" y="16"/>
                  <a:pt x="32" y="16"/>
                </a:cubicBezTo>
                <a:cubicBezTo>
                  <a:pt x="57" y="8"/>
                  <a:pt x="89" y="0"/>
                  <a:pt x="121" y="0"/>
                </a:cubicBezTo>
                <a:cubicBezTo>
                  <a:pt x="210" y="0"/>
                  <a:pt x="291" y="32"/>
                  <a:pt x="355" y="72"/>
                </a:cubicBezTo>
                <a:cubicBezTo>
                  <a:pt x="387" y="97"/>
                  <a:pt x="412" y="137"/>
                  <a:pt x="412" y="177"/>
                </a:cubicBezTo>
                <a:cubicBezTo>
                  <a:pt x="412" y="209"/>
                  <a:pt x="412" y="258"/>
                  <a:pt x="412" y="298"/>
                </a:cubicBezTo>
                <a:cubicBezTo>
                  <a:pt x="412" y="314"/>
                  <a:pt x="395" y="330"/>
                  <a:pt x="379" y="3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CuadroTexto 467"/>
          <p:cNvSpPr txBox="1"/>
          <p:nvPr/>
        </p:nvSpPr>
        <p:spPr>
          <a:xfrm>
            <a:off x="7268250" y="1222458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2451398" y="273788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2335309" y="5268084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476" name="CuadroTexto 475"/>
          <p:cNvSpPr txBox="1"/>
          <p:nvPr/>
        </p:nvSpPr>
        <p:spPr>
          <a:xfrm>
            <a:off x="7140770" y="5253891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1851192" y="5268084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478" name="CuadroTexto 477"/>
          <p:cNvSpPr txBox="1"/>
          <p:nvPr/>
        </p:nvSpPr>
        <p:spPr>
          <a:xfrm>
            <a:off x="16573908" y="5263924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479" name="CuadroTexto 478"/>
          <p:cNvSpPr txBox="1"/>
          <p:nvPr/>
        </p:nvSpPr>
        <p:spPr>
          <a:xfrm>
            <a:off x="21366955" y="5253891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grpSp>
        <p:nvGrpSpPr>
          <p:cNvPr id="480" name="Agrupar 479"/>
          <p:cNvGrpSpPr/>
          <p:nvPr/>
        </p:nvGrpSpPr>
        <p:grpSpPr>
          <a:xfrm>
            <a:off x="1532603" y="9738348"/>
            <a:ext cx="2376280" cy="1057266"/>
            <a:chOff x="10460584" y="4200543"/>
            <a:chExt cx="2376280" cy="1057266"/>
          </a:xfrm>
        </p:grpSpPr>
        <p:sp>
          <p:nvSpPr>
            <p:cNvPr id="481" name="CuadroTexto 480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2" name="Rectángulo 481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83" name="Agrupar 482"/>
          <p:cNvGrpSpPr/>
          <p:nvPr/>
        </p:nvGrpSpPr>
        <p:grpSpPr>
          <a:xfrm>
            <a:off x="6302390" y="9738348"/>
            <a:ext cx="2376280" cy="1057266"/>
            <a:chOff x="10460584" y="4200543"/>
            <a:chExt cx="2376280" cy="1057266"/>
          </a:xfrm>
        </p:grpSpPr>
        <p:sp>
          <p:nvSpPr>
            <p:cNvPr id="484" name="CuadroTexto 483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5" name="Rectángulo 484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86" name="Agrupar 485"/>
          <p:cNvGrpSpPr/>
          <p:nvPr/>
        </p:nvGrpSpPr>
        <p:grpSpPr>
          <a:xfrm>
            <a:off x="11023086" y="9738348"/>
            <a:ext cx="2376280" cy="1057266"/>
            <a:chOff x="10460584" y="4200543"/>
            <a:chExt cx="2376280" cy="1057266"/>
          </a:xfrm>
        </p:grpSpPr>
        <p:sp>
          <p:nvSpPr>
            <p:cNvPr id="487" name="CuadroTexto 486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8" name="Rectángulo 487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89" name="Agrupar 488"/>
          <p:cNvGrpSpPr/>
          <p:nvPr/>
        </p:nvGrpSpPr>
        <p:grpSpPr>
          <a:xfrm>
            <a:off x="15757824" y="9726490"/>
            <a:ext cx="2376280" cy="1057266"/>
            <a:chOff x="10460584" y="4200543"/>
            <a:chExt cx="2376280" cy="1057266"/>
          </a:xfrm>
        </p:grpSpPr>
        <p:sp>
          <p:nvSpPr>
            <p:cNvPr id="490" name="CuadroTexto 489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91" name="Rectángulo 490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92" name="Agrupar 491"/>
          <p:cNvGrpSpPr/>
          <p:nvPr/>
        </p:nvGrpSpPr>
        <p:grpSpPr>
          <a:xfrm>
            <a:off x="20538849" y="9738348"/>
            <a:ext cx="2376280" cy="1057266"/>
            <a:chOff x="10460584" y="4200543"/>
            <a:chExt cx="2376280" cy="1057266"/>
          </a:xfrm>
        </p:grpSpPr>
        <p:sp>
          <p:nvSpPr>
            <p:cNvPr id="493" name="CuadroTexto 492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94" name="Rectángulo 493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614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 1"/>
          <p:cNvSpPr>
            <a:spLocks noChangeShapeType="1"/>
          </p:cNvSpPr>
          <p:nvPr/>
        </p:nvSpPr>
        <p:spPr bwMode="auto">
          <a:xfrm>
            <a:off x="3546853" y="5989231"/>
            <a:ext cx="4815" cy="67384"/>
          </a:xfrm>
          <a:prstGeom prst="line">
            <a:avLst/>
          </a:prstGeom>
          <a:noFill/>
          <a:ln w="19800" cap="flat">
            <a:solidFill>
              <a:srgbClr val="6FC4D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2"/>
          <p:cNvSpPr>
            <a:spLocks noChangeShapeType="1"/>
          </p:cNvSpPr>
          <p:nvPr/>
        </p:nvSpPr>
        <p:spPr bwMode="auto">
          <a:xfrm>
            <a:off x="3546853" y="6186568"/>
            <a:ext cx="4815" cy="139582"/>
          </a:xfrm>
          <a:prstGeom prst="line">
            <a:avLst/>
          </a:prstGeom>
          <a:noFill/>
          <a:ln w="19800" cap="flat">
            <a:solidFill>
              <a:srgbClr val="6FC4D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3"/>
          <p:cNvSpPr>
            <a:spLocks noChangeShapeType="1"/>
          </p:cNvSpPr>
          <p:nvPr/>
        </p:nvSpPr>
        <p:spPr bwMode="auto">
          <a:xfrm>
            <a:off x="3546853" y="6460918"/>
            <a:ext cx="4815" cy="139579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4"/>
          <p:cNvSpPr>
            <a:spLocks noChangeShapeType="1"/>
          </p:cNvSpPr>
          <p:nvPr/>
        </p:nvSpPr>
        <p:spPr bwMode="auto">
          <a:xfrm>
            <a:off x="3546853" y="6735264"/>
            <a:ext cx="4815" cy="134768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>
            <a:off x="3546853" y="7009614"/>
            <a:ext cx="4815" cy="139579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3546853" y="7283961"/>
            <a:ext cx="4815" cy="139582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>
            <a:off x="3546853" y="7563122"/>
            <a:ext cx="4815" cy="139582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12"/>
          <p:cNvSpPr>
            <a:spLocks noChangeShapeType="1"/>
          </p:cNvSpPr>
          <p:nvPr/>
        </p:nvSpPr>
        <p:spPr bwMode="auto">
          <a:xfrm>
            <a:off x="7869042" y="5989231"/>
            <a:ext cx="4815" cy="67384"/>
          </a:xfrm>
          <a:prstGeom prst="line">
            <a:avLst/>
          </a:prstGeom>
          <a:noFill/>
          <a:ln w="19800" cap="flat">
            <a:solidFill>
              <a:srgbClr val="8DF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13"/>
          <p:cNvSpPr>
            <a:spLocks noChangeShapeType="1"/>
          </p:cNvSpPr>
          <p:nvPr/>
        </p:nvSpPr>
        <p:spPr bwMode="auto">
          <a:xfrm>
            <a:off x="7869042" y="6186568"/>
            <a:ext cx="4815" cy="139582"/>
          </a:xfrm>
          <a:prstGeom prst="line">
            <a:avLst/>
          </a:prstGeom>
          <a:noFill/>
          <a:ln w="19800" cap="flat">
            <a:solidFill>
              <a:srgbClr val="8DF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>
            <a:off x="7869042" y="6460918"/>
            <a:ext cx="4815" cy="139579"/>
          </a:xfrm>
          <a:prstGeom prst="line">
            <a:avLst/>
          </a:prstGeom>
          <a:noFill/>
          <a:ln w="19800" cap="flat">
            <a:solidFill>
              <a:srgbClr val="8DF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5"/>
          <p:cNvSpPr>
            <a:spLocks noChangeShapeType="1"/>
          </p:cNvSpPr>
          <p:nvPr/>
        </p:nvSpPr>
        <p:spPr bwMode="auto">
          <a:xfrm>
            <a:off x="7869042" y="6735264"/>
            <a:ext cx="4815" cy="134768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16"/>
          <p:cNvSpPr>
            <a:spLocks noChangeShapeType="1"/>
          </p:cNvSpPr>
          <p:nvPr/>
        </p:nvSpPr>
        <p:spPr bwMode="auto">
          <a:xfrm>
            <a:off x="7869042" y="7009614"/>
            <a:ext cx="4815" cy="139579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7"/>
          <p:cNvSpPr>
            <a:spLocks noChangeShapeType="1"/>
          </p:cNvSpPr>
          <p:nvPr/>
        </p:nvSpPr>
        <p:spPr bwMode="auto">
          <a:xfrm>
            <a:off x="7869042" y="7283961"/>
            <a:ext cx="4815" cy="139582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18"/>
          <p:cNvSpPr>
            <a:spLocks noChangeShapeType="1"/>
          </p:cNvSpPr>
          <p:nvPr/>
        </p:nvSpPr>
        <p:spPr bwMode="auto">
          <a:xfrm>
            <a:off x="7869042" y="7563122"/>
            <a:ext cx="4815" cy="139582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12191231" y="5989231"/>
            <a:ext cx="4815" cy="67384"/>
          </a:xfrm>
          <a:prstGeom prst="line">
            <a:avLst/>
          </a:prstGeom>
          <a:noFill/>
          <a:ln w="19800" cap="flat">
            <a:solidFill>
              <a:srgbClr val="86BC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>
            <a:off x="12191231" y="6186568"/>
            <a:ext cx="4815" cy="139582"/>
          </a:xfrm>
          <a:prstGeom prst="line">
            <a:avLst/>
          </a:prstGeom>
          <a:noFill/>
          <a:ln w="19800" cap="flat">
            <a:solidFill>
              <a:srgbClr val="86BC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25"/>
          <p:cNvSpPr>
            <a:spLocks noChangeShapeType="1"/>
          </p:cNvSpPr>
          <p:nvPr/>
        </p:nvSpPr>
        <p:spPr bwMode="auto">
          <a:xfrm>
            <a:off x="12191231" y="6460918"/>
            <a:ext cx="4815" cy="139579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26"/>
          <p:cNvSpPr>
            <a:spLocks noChangeShapeType="1"/>
          </p:cNvSpPr>
          <p:nvPr/>
        </p:nvSpPr>
        <p:spPr bwMode="auto">
          <a:xfrm>
            <a:off x="12191231" y="6735264"/>
            <a:ext cx="4815" cy="134768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27"/>
          <p:cNvSpPr>
            <a:spLocks noChangeShapeType="1"/>
          </p:cNvSpPr>
          <p:nvPr/>
        </p:nvSpPr>
        <p:spPr bwMode="auto">
          <a:xfrm>
            <a:off x="12191231" y="7009614"/>
            <a:ext cx="4815" cy="139579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28"/>
          <p:cNvSpPr>
            <a:spLocks noChangeShapeType="1"/>
          </p:cNvSpPr>
          <p:nvPr/>
        </p:nvSpPr>
        <p:spPr bwMode="auto">
          <a:xfrm>
            <a:off x="12191231" y="7283961"/>
            <a:ext cx="4815" cy="139582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>
            <a:off x="12191231" y="7563122"/>
            <a:ext cx="4815" cy="139582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34"/>
          <p:cNvSpPr>
            <a:spLocks noChangeShapeType="1"/>
          </p:cNvSpPr>
          <p:nvPr/>
        </p:nvSpPr>
        <p:spPr bwMode="auto">
          <a:xfrm>
            <a:off x="16508608" y="5989231"/>
            <a:ext cx="4812" cy="67384"/>
          </a:xfrm>
          <a:prstGeom prst="line">
            <a:avLst/>
          </a:prstGeom>
          <a:noFill/>
          <a:ln w="19800" cap="flat">
            <a:solidFill>
              <a:srgbClr val="5773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35"/>
          <p:cNvSpPr>
            <a:spLocks noChangeShapeType="1"/>
          </p:cNvSpPr>
          <p:nvPr/>
        </p:nvSpPr>
        <p:spPr bwMode="auto">
          <a:xfrm>
            <a:off x="16508608" y="6186568"/>
            <a:ext cx="4812" cy="139582"/>
          </a:xfrm>
          <a:prstGeom prst="line">
            <a:avLst/>
          </a:prstGeom>
          <a:noFill/>
          <a:ln w="19800" cap="flat">
            <a:solidFill>
              <a:srgbClr val="5773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36"/>
          <p:cNvSpPr>
            <a:spLocks noChangeShapeType="1"/>
          </p:cNvSpPr>
          <p:nvPr/>
        </p:nvSpPr>
        <p:spPr bwMode="auto">
          <a:xfrm>
            <a:off x="16508608" y="6460918"/>
            <a:ext cx="4812" cy="139579"/>
          </a:xfrm>
          <a:prstGeom prst="line">
            <a:avLst/>
          </a:prstGeom>
          <a:noFill/>
          <a:ln w="19800" cap="flat">
            <a:solidFill>
              <a:srgbClr val="5773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37"/>
          <p:cNvSpPr>
            <a:spLocks noChangeShapeType="1"/>
          </p:cNvSpPr>
          <p:nvPr/>
        </p:nvSpPr>
        <p:spPr bwMode="auto">
          <a:xfrm>
            <a:off x="16508608" y="6735264"/>
            <a:ext cx="4812" cy="134768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38"/>
          <p:cNvSpPr>
            <a:spLocks noChangeShapeType="1"/>
          </p:cNvSpPr>
          <p:nvPr/>
        </p:nvSpPr>
        <p:spPr bwMode="auto">
          <a:xfrm>
            <a:off x="16508608" y="7009614"/>
            <a:ext cx="4812" cy="139579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>
            <a:off x="16508608" y="7283961"/>
            <a:ext cx="4812" cy="139582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40"/>
          <p:cNvSpPr>
            <a:spLocks noChangeShapeType="1"/>
          </p:cNvSpPr>
          <p:nvPr/>
        </p:nvSpPr>
        <p:spPr bwMode="auto">
          <a:xfrm>
            <a:off x="16508608" y="7563122"/>
            <a:ext cx="4812" cy="139582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45"/>
          <p:cNvSpPr>
            <a:spLocks noChangeShapeType="1"/>
          </p:cNvSpPr>
          <p:nvPr/>
        </p:nvSpPr>
        <p:spPr bwMode="auto">
          <a:xfrm>
            <a:off x="20830797" y="5989231"/>
            <a:ext cx="4812" cy="67384"/>
          </a:xfrm>
          <a:prstGeom prst="line">
            <a:avLst/>
          </a:prstGeom>
          <a:noFill/>
          <a:ln w="19800" cap="flat">
            <a:solidFill>
              <a:srgbClr val="66B4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46"/>
          <p:cNvSpPr>
            <a:spLocks noChangeShapeType="1"/>
          </p:cNvSpPr>
          <p:nvPr/>
        </p:nvSpPr>
        <p:spPr bwMode="auto">
          <a:xfrm>
            <a:off x="20830797" y="6186568"/>
            <a:ext cx="4812" cy="139582"/>
          </a:xfrm>
          <a:prstGeom prst="line">
            <a:avLst/>
          </a:prstGeom>
          <a:noFill/>
          <a:ln w="19800" cap="flat">
            <a:solidFill>
              <a:srgbClr val="66B4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47"/>
          <p:cNvSpPr>
            <a:spLocks noChangeShapeType="1"/>
          </p:cNvSpPr>
          <p:nvPr/>
        </p:nvSpPr>
        <p:spPr bwMode="auto">
          <a:xfrm>
            <a:off x="20830797" y="6460918"/>
            <a:ext cx="4812" cy="139579"/>
          </a:xfrm>
          <a:prstGeom prst="line">
            <a:avLst/>
          </a:prstGeom>
          <a:noFill/>
          <a:ln w="19800" cap="flat">
            <a:solidFill>
              <a:srgbClr val="66B4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48"/>
          <p:cNvSpPr>
            <a:spLocks noChangeShapeType="1"/>
          </p:cNvSpPr>
          <p:nvPr/>
        </p:nvSpPr>
        <p:spPr bwMode="auto">
          <a:xfrm>
            <a:off x="20830797" y="6735264"/>
            <a:ext cx="4812" cy="134768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49"/>
          <p:cNvSpPr>
            <a:spLocks noChangeShapeType="1"/>
          </p:cNvSpPr>
          <p:nvPr/>
        </p:nvSpPr>
        <p:spPr bwMode="auto">
          <a:xfrm>
            <a:off x="20830797" y="7009614"/>
            <a:ext cx="4812" cy="139579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50"/>
          <p:cNvSpPr>
            <a:spLocks noChangeShapeType="1"/>
          </p:cNvSpPr>
          <p:nvPr/>
        </p:nvSpPr>
        <p:spPr bwMode="auto">
          <a:xfrm>
            <a:off x="20830797" y="7283961"/>
            <a:ext cx="4812" cy="139582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51"/>
          <p:cNvSpPr>
            <a:spLocks noChangeShapeType="1"/>
          </p:cNvSpPr>
          <p:nvPr/>
        </p:nvSpPr>
        <p:spPr bwMode="auto">
          <a:xfrm>
            <a:off x="20830797" y="7563122"/>
            <a:ext cx="4812" cy="139582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57"/>
          <p:cNvSpPr>
            <a:spLocks noChangeShapeType="1"/>
          </p:cNvSpPr>
          <p:nvPr/>
        </p:nvSpPr>
        <p:spPr bwMode="auto">
          <a:xfrm>
            <a:off x="3546853" y="8939677"/>
            <a:ext cx="4815" cy="139582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58"/>
          <p:cNvSpPr>
            <a:spLocks noChangeShapeType="1"/>
          </p:cNvSpPr>
          <p:nvPr/>
        </p:nvSpPr>
        <p:spPr bwMode="auto">
          <a:xfrm>
            <a:off x="3546853" y="9214027"/>
            <a:ext cx="4815" cy="139579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59"/>
          <p:cNvSpPr>
            <a:spLocks noChangeShapeType="1"/>
          </p:cNvSpPr>
          <p:nvPr/>
        </p:nvSpPr>
        <p:spPr bwMode="auto">
          <a:xfrm>
            <a:off x="3546853" y="9488373"/>
            <a:ext cx="4815" cy="139582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60"/>
          <p:cNvSpPr>
            <a:spLocks noChangeShapeType="1"/>
          </p:cNvSpPr>
          <p:nvPr/>
        </p:nvSpPr>
        <p:spPr bwMode="auto">
          <a:xfrm>
            <a:off x="3546853" y="9762723"/>
            <a:ext cx="4815" cy="139579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61"/>
          <p:cNvSpPr>
            <a:spLocks noChangeShapeType="1"/>
          </p:cNvSpPr>
          <p:nvPr/>
        </p:nvSpPr>
        <p:spPr bwMode="auto">
          <a:xfrm>
            <a:off x="3546853" y="10041885"/>
            <a:ext cx="4815" cy="139579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62"/>
          <p:cNvSpPr>
            <a:spLocks noChangeShapeType="1"/>
          </p:cNvSpPr>
          <p:nvPr/>
        </p:nvSpPr>
        <p:spPr bwMode="auto">
          <a:xfrm>
            <a:off x="3546853" y="10316231"/>
            <a:ext cx="4815" cy="139582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63"/>
          <p:cNvSpPr>
            <a:spLocks noChangeShapeType="1"/>
          </p:cNvSpPr>
          <p:nvPr/>
        </p:nvSpPr>
        <p:spPr bwMode="auto">
          <a:xfrm>
            <a:off x="3546853" y="10590581"/>
            <a:ext cx="4815" cy="139579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64"/>
          <p:cNvSpPr>
            <a:spLocks noChangeShapeType="1"/>
          </p:cNvSpPr>
          <p:nvPr/>
        </p:nvSpPr>
        <p:spPr bwMode="auto">
          <a:xfrm>
            <a:off x="3546853" y="10864928"/>
            <a:ext cx="4815" cy="19253"/>
          </a:xfrm>
          <a:prstGeom prst="line">
            <a:avLst/>
          </a:pr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66"/>
          <p:cNvSpPr>
            <a:spLocks noChangeShapeType="1"/>
          </p:cNvSpPr>
          <p:nvPr/>
        </p:nvSpPr>
        <p:spPr bwMode="auto">
          <a:xfrm>
            <a:off x="7869042" y="8872293"/>
            <a:ext cx="4815" cy="139582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67"/>
          <p:cNvSpPr>
            <a:spLocks noChangeShapeType="1"/>
          </p:cNvSpPr>
          <p:nvPr/>
        </p:nvSpPr>
        <p:spPr bwMode="auto">
          <a:xfrm>
            <a:off x="7869042" y="9146643"/>
            <a:ext cx="4815" cy="139579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68"/>
          <p:cNvSpPr>
            <a:spLocks noChangeShapeType="1"/>
          </p:cNvSpPr>
          <p:nvPr/>
        </p:nvSpPr>
        <p:spPr bwMode="auto">
          <a:xfrm>
            <a:off x="7869042" y="9420990"/>
            <a:ext cx="4815" cy="139582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69"/>
          <p:cNvSpPr>
            <a:spLocks noChangeShapeType="1"/>
          </p:cNvSpPr>
          <p:nvPr/>
        </p:nvSpPr>
        <p:spPr bwMode="auto">
          <a:xfrm>
            <a:off x="7869042" y="9695339"/>
            <a:ext cx="4815" cy="139579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70"/>
          <p:cNvSpPr>
            <a:spLocks noChangeShapeType="1"/>
          </p:cNvSpPr>
          <p:nvPr/>
        </p:nvSpPr>
        <p:spPr bwMode="auto">
          <a:xfrm>
            <a:off x="7869042" y="9969686"/>
            <a:ext cx="4815" cy="139582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7869042" y="10244036"/>
            <a:ext cx="4815" cy="139579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72"/>
          <p:cNvSpPr>
            <a:spLocks noChangeShapeType="1"/>
          </p:cNvSpPr>
          <p:nvPr/>
        </p:nvSpPr>
        <p:spPr bwMode="auto">
          <a:xfrm>
            <a:off x="7869042" y="10523197"/>
            <a:ext cx="4815" cy="139579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73"/>
          <p:cNvSpPr>
            <a:spLocks noChangeShapeType="1"/>
          </p:cNvSpPr>
          <p:nvPr/>
        </p:nvSpPr>
        <p:spPr bwMode="auto">
          <a:xfrm>
            <a:off x="7869042" y="10816797"/>
            <a:ext cx="4815" cy="67384"/>
          </a:xfrm>
          <a:prstGeom prst="line">
            <a:avLst/>
          </a:pr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75"/>
          <p:cNvSpPr>
            <a:spLocks noChangeShapeType="1"/>
          </p:cNvSpPr>
          <p:nvPr/>
        </p:nvSpPr>
        <p:spPr bwMode="auto">
          <a:xfrm>
            <a:off x="12191231" y="8872293"/>
            <a:ext cx="4815" cy="139582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76"/>
          <p:cNvSpPr>
            <a:spLocks noChangeShapeType="1"/>
          </p:cNvSpPr>
          <p:nvPr/>
        </p:nvSpPr>
        <p:spPr bwMode="auto">
          <a:xfrm>
            <a:off x="12191231" y="9146643"/>
            <a:ext cx="4815" cy="139579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77"/>
          <p:cNvSpPr>
            <a:spLocks noChangeShapeType="1"/>
          </p:cNvSpPr>
          <p:nvPr/>
        </p:nvSpPr>
        <p:spPr bwMode="auto">
          <a:xfrm>
            <a:off x="12191231" y="9420990"/>
            <a:ext cx="4815" cy="139582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78"/>
          <p:cNvSpPr>
            <a:spLocks noChangeShapeType="1"/>
          </p:cNvSpPr>
          <p:nvPr/>
        </p:nvSpPr>
        <p:spPr bwMode="auto">
          <a:xfrm>
            <a:off x="12191231" y="9695339"/>
            <a:ext cx="4815" cy="139579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79"/>
          <p:cNvSpPr>
            <a:spLocks noChangeShapeType="1"/>
          </p:cNvSpPr>
          <p:nvPr/>
        </p:nvSpPr>
        <p:spPr bwMode="auto">
          <a:xfrm>
            <a:off x="12191231" y="9969686"/>
            <a:ext cx="4815" cy="139582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80"/>
          <p:cNvSpPr>
            <a:spLocks noChangeShapeType="1"/>
          </p:cNvSpPr>
          <p:nvPr/>
        </p:nvSpPr>
        <p:spPr bwMode="auto">
          <a:xfrm>
            <a:off x="12191231" y="10244036"/>
            <a:ext cx="4815" cy="139579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81"/>
          <p:cNvSpPr>
            <a:spLocks noChangeShapeType="1"/>
          </p:cNvSpPr>
          <p:nvPr/>
        </p:nvSpPr>
        <p:spPr bwMode="auto">
          <a:xfrm>
            <a:off x="12191231" y="10523197"/>
            <a:ext cx="4815" cy="139579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82"/>
          <p:cNvSpPr>
            <a:spLocks noChangeShapeType="1"/>
          </p:cNvSpPr>
          <p:nvPr/>
        </p:nvSpPr>
        <p:spPr bwMode="auto">
          <a:xfrm>
            <a:off x="12191231" y="10816797"/>
            <a:ext cx="4815" cy="67384"/>
          </a:xfrm>
          <a:prstGeom prst="line">
            <a:avLst/>
          </a:pr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4"/>
          <p:cNvSpPr>
            <a:spLocks noChangeShapeType="1"/>
          </p:cNvSpPr>
          <p:nvPr/>
        </p:nvSpPr>
        <p:spPr bwMode="auto">
          <a:xfrm>
            <a:off x="16508608" y="8872293"/>
            <a:ext cx="4812" cy="139582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85"/>
          <p:cNvSpPr>
            <a:spLocks noChangeShapeType="1"/>
          </p:cNvSpPr>
          <p:nvPr/>
        </p:nvSpPr>
        <p:spPr bwMode="auto">
          <a:xfrm>
            <a:off x="16508608" y="9146643"/>
            <a:ext cx="4812" cy="139579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86"/>
          <p:cNvSpPr>
            <a:spLocks noChangeShapeType="1"/>
          </p:cNvSpPr>
          <p:nvPr/>
        </p:nvSpPr>
        <p:spPr bwMode="auto">
          <a:xfrm>
            <a:off x="16508608" y="9420990"/>
            <a:ext cx="4812" cy="139582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87"/>
          <p:cNvSpPr>
            <a:spLocks noChangeShapeType="1"/>
          </p:cNvSpPr>
          <p:nvPr/>
        </p:nvSpPr>
        <p:spPr bwMode="auto">
          <a:xfrm>
            <a:off x="16508608" y="9695339"/>
            <a:ext cx="4812" cy="139579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88"/>
          <p:cNvSpPr>
            <a:spLocks noChangeShapeType="1"/>
          </p:cNvSpPr>
          <p:nvPr/>
        </p:nvSpPr>
        <p:spPr bwMode="auto">
          <a:xfrm>
            <a:off x="16508608" y="9969686"/>
            <a:ext cx="4812" cy="139582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89"/>
          <p:cNvSpPr>
            <a:spLocks noChangeShapeType="1"/>
          </p:cNvSpPr>
          <p:nvPr/>
        </p:nvSpPr>
        <p:spPr bwMode="auto">
          <a:xfrm>
            <a:off x="16508608" y="10244036"/>
            <a:ext cx="4812" cy="139579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90"/>
          <p:cNvSpPr>
            <a:spLocks noChangeShapeType="1"/>
          </p:cNvSpPr>
          <p:nvPr/>
        </p:nvSpPr>
        <p:spPr bwMode="auto">
          <a:xfrm>
            <a:off x="16508608" y="10523197"/>
            <a:ext cx="4812" cy="139579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91"/>
          <p:cNvSpPr>
            <a:spLocks noChangeShapeType="1"/>
          </p:cNvSpPr>
          <p:nvPr/>
        </p:nvSpPr>
        <p:spPr bwMode="auto">
          <a:xfrm>
            <a:off x="16508608" y="10816797"/>
            <a:ext cx="4812" cy="67384"/>
          </a:xfrm>
          <a:prstGeom prst="line">
            <a:avLst/>
          </a:prstGeom>
          <a:noFill/>
          <a:ln w="198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93"/>
          <p:cNvSpPr>
            <a:spLocks noChangeShapeType="1"/>
          </p:cNvSpPr>
          <p:nvPr/>
        </p:nvSpPr>
        <p:spPr bwMode="auto">
          <a:xfrm>
            <a:off x="20830797" y="8872293"/>
            <a:ext cx="4812" cy="139582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94"/>
          <p:cNvSpPr>
            <a:spLocks noChangeShapeType="1"/>
          </p:cNvSpPr>
          <p:nvPr/>
        </p:nvSpPr>
        <p:spPr bwMode="auto">
          <a:xfrm>
            <a:off x="20830797" y="9146643"/>
            <a:ext cx="4812" cy="139579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95"/>
          <p:cNvSpPr>
            <a:spLocks noChangeShapeType="1"/>
          </p:cNvSpPr>
          <p:nvPr/>
        </p:nvSpPr>
        <p:spPr bwMode="auto">
          <a:xfrm>
            <a:off x="20830797" y="9420990"/>
            <a:ext cx="4812" cy="139582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96"/>
          <p:cNvSpPr>
            <a:spLocks noChangeShapeType="1"/>
          </p:cNvSpPr>
          <p:nvPr/>
        </p:nvSpPr>
        <p:spPr bwMode="auto">
          <a:xfrm>
            <a:off x="20830797" y="9695339"/>
            <a:ext cx="4812" cy="139579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97"/>
          <p:cNvSpPr>
            <a:spLocks noChangeShapeType="1"/>
          </p:cNvSpPr>
          <p:nvPr/>
        </p:nvSpPr>
        <p:spPr bwMode="auto">
          <a:xfrm>
            <a:off x="20830797" y="9969686"/>
            <a:ext cx="4812" cy="139582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98"/>
          <p:cNvSpPr>
            <a:spLocks noChangeShapeType="1"/>
          </p:cNvSpPr>
          <p:nvPr/>
        </p:nvSpPr>
        <p:spPr bwMode="auto">
          <a:xfrm>
            <a:off x="20830797" y="10244036"/>
            <a:ext cx="4812" cy="139579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99"/>
          <p:cNvSpPr>
            <a:spLocks noChangeShapeType="1"/>
          </p:cNvSpPr>
          <p:nvPr/>
        </p:nvSpPr>
        <p:spPr bwMode="auto">
          <a:xfrm>
            <a:off x="20830797" y="10523197"/>
            <a:ext cx="4812" cy="139579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100"/>
          <p:cNvSpPr>
            <a:spLocks noChangeShapeType="1"/>
          </p:cNvSpPr>
          <p:nvPr/>
        </p:nvSpPr>
        <p:spPr bwMode="auto">
          <a:xfrm>
            <a:off x="20830797" y="10816797"/>
            <a:ext cx="4812" cy="67384"/>
          </a:xfrm>
          <a:prstGeom prst="line">
            <a:avLst/>
          </a:prstGeom>
          <a:noFill/>
          <a:ln w="198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3" name="Freeform 269"/>
          <p:cNvSpPr>
            <a:spLocks noChangeArrowheads="1"/>
          </p:cNvSpPr>
          <p:nvPr/>
        </p:nvSpPr>
        <p:spPr bwMode="auto">
          <a:xfrm>
            <a:off x="1496461" y="7697890"/>
            <a:ext cx="4105599" cy="2117776"/>
          </a:xfrm>
          <a:custGeom>
            <a:avLst/>
            <a:gdLst>
              <a:gd name="T0" fmla="*/ 0 w 3763"/>
              <a:gd name="T1" fmla="*/ 0 h 1941"/>
              <a:gd name="T2" fmla="*/ 0 w 3763"/>
              <a:gd name="T3" fmla="*/ 1530 h 1941"/>
              <a:gd name="T4" fmla="*/ 3281 w 3763"/>
              <a:gd name="T5" fmla="*/ 1530 h 1941"/>
              <a:gd name="T6" fmla="*/ 3517 w 3763"/>
              <a:gd name="T7" fmla="*/ 1940 h 1941"/>
              <a:gd name="T8" fmla="*/ 3762 w 3763"/>
              <a:gd name="T9" fmla="*/ 1530 h 1941"/>
              <a:gd name="T10" fmla="*/ 3762 w 3763"/>
              <a:gd name="T11" fmla="*/ 0 h 1941"/>
              <a:gd name="T12" fmla="*/ 0 w 3763"/>
              <a:gd name="T13" fmla="*/ 0 h 1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63" h="1941">
                <a:moveTo>
                  <a:pt x="0" y="0"/>
                </a:moveTo>
                <a:lnTo>
                  <a:pt x="0" y="1530"/>
                </a:lnTo>
                <a:lnTo>
                  <a:pt x="3281" y="1530"/>
                </a:lnTo>
                <a:lnTo>
                  <a:pt x="3517" y="1940"/>
                </a:lnTo>
                <a:lnTo>
                  <a:pt x="3762" y="1530"/>
                </a:lnTo>
                <a:lnTo>
                  <a:pt x="3762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270"/>
          <p:cNvSpPr>
            <a:spLocks noChangeArrowheads="1"/>
          </p:cNvSpPr>
          <p:nvPr/>
        </p:nvSpPr>
        <p:spPr bwMode="auto">
          <a:xfrm>
            <a:off x="5818650" y="7697890"/>
            <a:ext cx="4100785" cy="2117776"/>
          </a:xfrm>
          <a:custGeom>
            <a:avLst/>
            <a:gdLst>
              <a:gd name="T0" fmla="*/ 0 w 3755"/>
              <a:gd name="T1" fmla="*/ 0 h 1941"/>
              <a:gd name="T2" fmla="*/ 0 w 3755"/>
              <a:gd name="T3" fmla="*/ 1530 h 1941"/>
              <a:gd name="T4" fmla="*/ 3281 w 3755"/>
              <a:gd name="T5" fmla="*/ 1530 h 1941"/>
              <a:gd name="T6" fmla="*/ 3517 w 3755"/>
              <a:gd name="T7" fmla="*/ 1940 h 1941"/>
              <a:gd name="T8" fmla="*/ 3754 w 3755"/>
              <a:gd name="T9" fmla="*/ 1530 h 1941"/>
              <a:gd name="T10" fmla="*/ 3754 w 3755"/>
              <a:gd name="T11" fmla="*/ 0 h 1941"/>
              <a:gd name="T12" fmla="*/ 0 w 3755"/>
              <a:gd name="T13" fmla="*/ 0 h 1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5" h="1941">
                <a:moveTo>
                  <a:pt x="0" y="0"/>
                </a:moveTo>
                <a:lnTo>
                  <a:pt x="0" y="1530"/>
                </a:lnTo>
                <a:lnTo>
                  <a:pt x="3281" y="1530"/>
                </a:lnTo>
                <a:lnTo>
                  <a:pt x="3517" y="1940"/>
                </a:lnTo>
                <a:lnTo>
                  <a:pt x="3754" y="1530"/>
                </a:lnTo>
                <a:lnTo>
                  <a:pt x="3754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Freeform 271"/>
          <p:cNvSpPr>
            <a:spLocks noChangeArrowheads="1"/>
          </p:cNvSpPr>
          <p:nvPr/>
        </p:nvSpPr>
        <p:spPr bwMode="auto">
          <a:xfrm>
            <a:off x="10140838" y="7697890"/>
            <a:ext cx="4095973" cy="2117776"/>
          </a:xfrm>
          <a:custGeom>
            <a:avLst/>
            <a:gdLst>
              <a:gd name="T0" fmla="*/ 0 w 3754"/>
              <a:gd name="T1" fmla="*/ 0 h 1941"/>
              <a:gd name="T2" fmla="*/ 0 w 3754"/>
              <a:gd name="T3" fmla="*/ 1530 h 1941"/>
              <a:gd name="T4" fmla="*/ 3280 w 3754"/>
              <a:gd name="T5" fmla="*/ 1530 h 1941"/>
              <a:gd name="T6" fmla="*/ 3516 w 3754"/>
              <a:gd name="T7" fmla="*/ 1940 h 1941"/>
              <a:gd name="T8" fmla="*/ 3753 w 3754"/>
              <a:gd name="T9" fmla="*/ 1530 h 1941"/>
              <a:gd name="T10" fmla="*/ 3753 w 3754"/>
              <a:gd name="T11" fmla="*/ 0 h 1941"/>
              <a:gd name="T12" fmla="*/ 0 w 3754"/>
              <a:gd name="T13" fmla="*/ 0 h 1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4" h="1941">
                <a:moveTo>
                  <a:pt x="0" y="0"/>
                </a:moveTo>
                <a:lnTo>
                  <a:pt x="0" y="1530"/>
                </a:lnTo>
                <a:lnTo>
                  <a:pt x="3280" y="1530"/>
                </a:lnTo>
                <a:lnTo>
                  <a:pt x="3516" y="1940"/>
                </a:lnTo>
                <a:lnTo>
                  <a:pt x="3753" y="1530"/>
                </a:lnTo>
                <a:lnTo>
                  <a:pt x="3753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72"/>
          <p:cNvSpPr>
            <a:spLocks noChangeArrowheads="1"/>
          </p:cNvSpPr>
          <p:nvPr/>
        </p:nvSpPr>
        <p:spPr bwMode="auto">
          <a:xfrm>
            <a:off x="14463027" y="7697890"/>
            <a:ext cx="4100785" cy="2117776"/>
          </a:xfrm>
          <a:custGeom>
            <a:avLst/>
            <a:gdLst>
              <a:gd name="T0" fmla="*/ 0 w 3755"/>
              <a:gd name="T1" fmla="*/ 0 h 1941"/>
              <a:gd name="T2" fmla="*/ 0 w 3755"/>
              <a:gd name="T3" fmla="*/ 1530 h 1941"/>
              <a:gd name="T4" fmla="*/ 3280 w 3755"/>
              <a:gd name="T5" fmla="*/ 1530 h 1941"/>
              <a:gd name="T6" fmla="*/ 3517 w 3755"/>
              <a:gd name="T7" fmla="*/ 1940 h 1941"/>
              <a:gd name="T8" fmla="*/ 3754 w 3755"/>
              <a:gd name="T9" fmla="*/ 1530 h 1941"/>
              <a:gd name="T10" fmla="*/ 3754 w 3755"/>
              <a:gd name="T11" fmla="*/ 0 h 1941"/>
              <a:gd name="T12" fmla="*/ 0 w 3755"/>
              <a:gd name="T13" fmla="*/ 0 h 1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5" h="1941">
                <a:moveTo>
                  <a:pt x="0" y="0"/>
                </a:moveTo>
                <a:lnTo>
                  <a:pt x="0" y="1530"/>
                </a:lnTo>
                <a:lnTo>
                  <a:pt x="3280" y="1530"/>
                </a:lnTo>
                <a:lnTo>
                  <a:pt x="3517" y="1940"/>
                </a:lnTo>
                <a:lnTo>
                  <a:pt x="3754" y="1530"/>
                </a:lnTo>
                <a:lnTo>
                  <a:pt x="3754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73"/>
          <p:cNvSpPr>
            <a:spLocks noChangeArrowheads="1"/>
          </p:cNvSpPr>
          <p:nvPr/>
        </p:nvSpPr>
        <p:spPr bwMode="auto">
          <a:xfrm>
            <a:off x="18775590" y="7697890"/>
            <a:ext cx="4105599" cy="2117776"/>
          </a:xfrm>
          <a:custGeom>
            <a:avLst/>
            <a:gdLst>
              <a:gd name="T0" fmla="*/ 0 w 3763"/>
              <a:gd name="T1" fmla="*/ 0 h 1941"/>
              <a:gd name="T2" fmla="*/ 0 w 3763"/>
              <a:gd name="T3" fmla="*/ 1530 h 1941"/>
              <a:gd name="T4" fmla="*/ 3289 w 3763"/>
              <a:gd name="T5" fmla="*/ 1530 h 1941"/>
              <a:gd name="T6" fmla="*/ 3525 w 3763"/>
              <a:gd name="T7" fmla="*/ 1940 h 1941"/>
              <a:gd name="T8" fmla="*/ 3762 w 3763"/>
              <a:gd name="T9" fmla="*/ 1530 h 1941"/>
              <a:gd name="T10" fmla="*/ 3762 w 3763"/>
              <a:gd name="T11" fmla="*/ 0 h 1941"/>
              <a:gd name="T12" fmla="*/ 0 w 3763"/>
              <a:gd name="T13" fmla="*/ 0 h 1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63" h="1941">
                <a:moveTo>
                  <a:pt x="0" y="0"/>
                </a:moveTo>
                <a:lnTo>
                  <a:pt x="0" y="1530"/>
                </a:lnTo>
                <a:lnTo>
                  <a:pt x="3289" y="1530"/>
                </a:lnTo>
                <a:lnTo>
                  <a:pt x="3525" y="1940"/>
                </a:lnTo>
                <a:lnTo>
                  <a:pt x="3762" y="1530"/>
                </a:lnTo>
                <a:lnTo>
                  <a:pt x="3762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74"/>
          <p:cNvSpPr>
            <a:spLocks noChangeArrowheads="1"/>
          </p:cNvSpPr>
          <p:nvPr/>
        </p:nvSpPr>
        <p:spPr bwMode="auto">
          <a:xfrm>
            <a:off x="2670864" y="5108427"/>
            <a:ext cx="1756793" cy="1756793"/>
          </a:xfrm>
          <a:custGeom>
            <a:avLst/>
            <a:gdLst>
              <a:gd name="T0" fmla="*/ 1608 w 1609"/>
              <a:gd name="T1" fmla="*/ 804 h 1609"/>
              <a:gd name="T2" fmla="*/ 1608 w 1609"/>
              <a:gd name="T3" fmla="*/ 804 h 1609"/>
              <a:gd name="T4" fmla="*/ 804 w 1609"/>
              <a:gd name="T5" fmla="*/ 1608 h 1609"/>
              <a:gd name="T6" fmla="*/ 0 w 1609"/>
              <a:gd name="T7" fmla="*/ 804 h 1609"/>
              <a:gd name="T8" fmla="*/ 804 w 1609"/>
              <a:gd name="T9" fmla="*/ 0 h 1609"/>
              <a:gd name="T10" fmla="*/ 1608 w 1609"/>
              <a:gd name="T11" fmla="*/ 804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9" h="1609">
                <a:moveTo>
                  <a:pt x="1608" y="804"/>
                </a:moveTo>
                <a:lnTo>
                  <a:pt x="1608" y="804"/>
                </a:lnTo>
                <a:cubicBezTo>
                  <a:pt x="1608" y="1246"/>
                  <a:pt x="1245" y="1608"/>
                  <a:pt x="804" y="1608"/>
                </a:cubicBezTo>
                <a:cubicBezTo>
                  <a:pt x="362" y="1608"/>
                  <a:pt x="0" y="1246"/>
                  <a:pt x="0" y="804"/>
                </a:cubicBezTo>
                <a:cubicBezTo>
                  <a:pt x="0" y="362"/>
                  <a:pt x="362" y="0"/>
                  <a:pt x="804" y="0"/>
                </a:cubicBezTo>
                <a:cubicBezTo>
                  <a:pt x="1245" y="0"/>
                  <a:pt x="1608" y="362"/>
                  <a:pt x="1608" y="8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75"/>
          <p:cNvSpPr>
            <a:spLocks noChangeArrowheads="1"/>
          </p:cNvSpPr>
          <p:nvPr/>
        </p:nvSpPr>
        <p:spPr bwMode="auto">
          <a:xfrm>
            <a:off x="6988241" y="5108427"/>
            <a:ext cx="1756790" cy="1756793"/>
          </a:xfrm>
          <a:custGeom>
            <a:avLst/>
            <a:gdLst>
              <a:gd name="T0" fmla="*/ 1609 w 1610"/>
              <a:gd name="T1" fmla="*/ 804 h 1609"/>
              <a:gd name="T2" fmla="*/ 1609 w 1610"/>
              <a:gd name="T3" fmla="*/ 804 h 1609"/>
              <a:gd name="T4" fmla="*/ 805 w 1610"/>
              <a:gd name="T5" fmla="*/ 1608 h 1609"/>
              <a:gd name="T6" fmla="*/ 0 w 1610"/>
              <a:gd name="T7" fmla="*/ 804 h 1609"/>
              <a:gd name="T8" fmla="*/ 805 w 1610"/>
              <a:gd name="T9" fmla="*/ 0 h 1609"/>
              <a:gd name="T10" fmla="*/ 1609 w 1610"/>
              <a:gd name="T11" fmla="*/ 804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0" h="1609">
                <a:moveTo>
                  <a:pt x="1609" y="804"/>
                </a:moveTo>
                <a:lnTo>
                  <a:pt x="1609" y="804"/>
                </a:lnTo>
                <a:cubicBezTo>
                  <a:pt x="1609" y="1246"/>
                  <a:pt x="1247" y="1608"/>
                  <a:pt x="805" y="1608"/>
                </a:cubicBezTo>
                <a:cubicBezTo>
                  <a:pt x="363" y="1608"/>
                  <a:pt x="0" y="1246"/>
                  <a:pt x="0" y="804"/>
                </a:cubicBezTo>
                <a:cubicBezTo>
                  <a:pt x="0" y="362"/>
                  <a:pt x="363" y="0"/>
                  <a:pt x="805" y="0"/>
                </a:cubicBezTo>
                <a:cubicBezTo>
                  <a:pt x="1247" y="0"/>
                  <a:pt x="1609" y="362"/>
                  <a:pt x="1609" y="8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76"/>
          <p:cNvSpPr>
            <a:spLocks noChangeArrowheads="1"/>
          </p:cNvSpPr>
          <p:nvPr/>
        </p:nvSpPr>
        <p:spPr bwMode="auto">
          <a:xfrm>
            <a:off x="11310430" y="5108427"/>
            <a:ext cx="1756790" cy="1756793"/>
          </a:xfrm>
          <a:custGeom>
            <a:avLst/>
            <a:gdLst>
              <a:gd name="T0" fmla="*/ 1608 w 1609"/>
              <a:gd name="T1" fmla="*/ 804 h 1609"/>
              <a:gd name="T2" fmla="*/ 1608 w 1609"/>
              <a:gd name="T3" fmla="*/ 804 h 1609"/>
              <a:gd name="T4" fmla="*/ 805 w 1609"/>
              <a:gd name="T5" fmla="*/ 1608 h 1609"/>
              <a:gd name="T6" fmla="*/ 0 w 1609"/>
              <a:gd name="T7" fmla="*/ 804 h 1609"/>
              <a:gd name="T8" fmla="*/ 805 w 1609"/>
              <a:gd name="T9" fmla="*/ 0 h 1609"/>
              <a:gd name="T10" fmla="*/ 1608 w 1609"/>
              <a:gd name="T11" fmla="*/ 804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9" h="1609">
                <a:moveTo>
                  <a:pt x="1608" y="804"/>
                </a:moveTo>
                <a:lnTo>
                  <a:pt x="1608" y="804"/>
                </a:lnTo>
                <a:cubicBezTo>
                  <a:pt x="1608" y="1246"/>
                  <a:pt x="1245" y="1608"/>
                  <a:pt x="805" y="1608"/>
                </a:cubicBezTo>
                <a:cubicBezTo>
                  <a:pt x="363" y="1608"/>
                  <a:pt x="0" y="1246"/>
                  <a:pt x="0" y="804"/>
                </a:cubicBezTo>
                <a:cubicBezTo>
                  <a:pt x="0" y="362"/>
                  <a:pt x="363" y="0"/>
                  <a:pt x="805" y="0"/>
                </a:cubicBezTo>
                <a:cubicBezTo>
                  <a:pt x="1245" y="0"/>
                  <a:pt x="1608" y="362"/>
                  <a:pt x="1608" y="8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77"/>
          <p:cNvSpPr>
            <a:spLocks noChangeArrowheads="1"/>
          </p:cNvSpPr>
          <p:nvPr/>
        </p:nvSpPr>
        <p:spPr bwMode="auto">
          <a:xfrm>
            <a:off x="15632619" y="5108427"/>
            <a:ext cx="1756790" cy="1756793"/>
          </a:xfrm>
          <a:custGeom>
            <a:avLst/>
            <a:gdLst>
              <a:gd name="T0" fmla="*/ 1609 w 1610"/>
              <a:gd name="T1" fmla="*/ 804 h 1609"/>
              <a:gd name="T2" fmla="*/ 1609 w 1610"/>
              <a:gd name="T3" fmla="*/ 804 h 1609"/>
              <a:gd name="T4" fmla="*/ 805 w 1610"/>
              <a:gd name="T5" fmla="*/ 1608 h 1609"/>
              <a:gd name="T6" fmla="*/ 0 w 1610"/>
              <a:gd name="T7" fmla="*/ 804 h 1609"/>
              <a:gd name="T8" fmla="*/ 805 w 1610"/>
              <a:gd name="T9" fmla="*/ 0 h 1609"/>
              <a:gd name="T10" fmla="*/ 1609 w 1610"/>
              <a:gd name="T11" fmla="*/ 804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0" h="1609">
                <a:moveTo>
                  <a:pt x="1609" y="804"/>
                </a:moveTo>
                <a:lnTo>
                  <a:pt x="1609" y="804"/>
                </a:lnTo>
                <a:cubicBezTo>
                  <a:pt x="1609" y="1246"/>
                  <a:pt x="1246" y="1608"/>
                  <a:pt x="805" y="1608"/>
                </a:cubicBezTo>
                <a:cubicBezTo>
                  <a:pt x="363" y="1608"/>
                  <a:pt x="0" y="1246"/>
                  <a:pt x="0" y="804"/>
                </a:cubicBezTo>
                <a:cubicBezTo>
                  <a:pt x="0" y="362"/>
                  <a:pt x="363" y="0"/>
                  <a:pt x="805" y="0"/>
                </a:cubicBezTo>
                <a:cubicBezTo>
                  <a:pt x="1246" y="0"/>
                  <a:pt x="1609" y="362"/>
                  <a:pt x="1609" y="8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Freeform 278"/>
          <p:cNvSpPr>
            <a:spLocks noChangeArrowheads="1"/>
          </p:cNvSpPr>
          <p:nvPr/>
        </p:nvSpPr>
        <p:spPr bwMode="auto">
          <a:xfrm>
            <a:off x="19949993" y="5108427"/>
            <a:ext cx="1756793" cy="1756793"/>
          </a:xfrm>
          <a:custGeom>
            <a:avLst/>
            <a:gdLst>
              <a:gd name="T0" fmla="*/ 1609 w 1610"/>
              <a:gd name="T1" fmla="*/ 804 h 1609"/>
              <a:gd name="T2" fmla="*/ 1609 w 1610"/>
              <a:gd name="T3" fmla="*/ 804 h 1609"/>
              <a:gd name="T4" fmla="*/ 805 w 1610"/>
              <a:gd name="T5" fmla="*/ 1608 h 1609"/>
              <a:gd name="T6" fmla="*/ 0 w 1610"/>
              <a:gd name="T7" fmla="*/ 804 h 1609"/>
              <a:gd name="T8" fmla="*/ 805 w 1610"/>
              <a:gd name="T9" fmla="*/ 0 h 1609"/>
              <a:gd name="T10" fmla="*/ 1609 w 1610"/>
              <a:gd name="T11" fmla="*/ 804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0" h="1609">
                <a:moveTo>
                  <a:pt x="1609" y="804"/>
                </a:moveTo>
                <a:lnTo>
                  <a:pt x="1609" y="804"/>
                </a:lnTo>
                <a:cubicBezTo>
                  <a:pt x="1609" y="1246"/>
                  <a:pt x="1246" y="1608"/>
                  <a:pt x="805" y="1608"/>
                </a:cubicBezTo>
                <a:cubicBezTo>
                  <a:pt x="363" y="1608"/>
                  <a:pt x="0" y="1246"/>
                  <a:pt x="0" y="804"/>
                </a:cubicBezTo>
                <a:cubicBezTo>
                  <a:pt x="0" y="362"/>
                  <a:pt x="363" y="0"/>
                  <a:pt x="805" y="0"/>
                </a:cubicBezTo>
                <a:cubicBezTo>
                  <a:pt x="1246" y="0"/>
                  <a:pt x="1609" y="362"/>
                  <a:pt x="1609" y="8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70"/>
          <p:cNvSpPr>
            <a:spLocks noChangeArrowheads="1"/>
          </p:cNvSpPr>
          <p:nvPr/>
        </p:nvSpPr>
        <p:spPr bwMode="auto">
          <a:xfrm>
            <a:off x="11733985" y="5522356"/>
            <a:ext cx="914494" cy="924121"/>
          </a:xfrm>
          <a:custGeom>
            <a:avLst/>
            <a:gdLst>
              <a:gd name="T0" fmla="*/ 418 w 836"/>
              <a:gd name="T1" fmla="*/ 844 h 845"/>
              <a:gd name="T2" fmla="*/ 418 w 836"/>
              <a:gd name="T3" fmla="*/ 844 h 845"/>
              <a:gd name="T4" fmla="*/ 118 w 836"/>
              <a:gd name="T5" fmla="*/ 718 h 845"/>
              <a:gd name="T6" fmla="*/ 0 w 836"/>
              <a:gd name="T7" fmla="*/ 426 h 845"/>
              <a:gd name="T8" fmla="*/ 118 w 836"/>
              <a:gd name="T9" fmla="*/ 127 h 845"/>
              <a:gd name="T10" fmla="*/ 418 w 836"/>
              <a:gd name="T11" fmla="*/ 0 h 845"/>
              <a:gd name="T12" fmla="*/ 717 w 836"/>
              <a:gd name="T13" fmla="*/ 127 h 845"/>
              <a:gd name="T14" fmla="*/ 835 w 836"/>
              <a:gd name="T15" fmla="*/ 426 h 845"/>
              <a:gd name="T16" fmla="*/ 717 w 836"/>
              <a:gd name="T17" fmla="*/ 718 h 845"/>
              <a:gd name="T18" fmla="*/ 418 w 836"/>
              <a:gd name="T19" fmla="*/ 844 h 845"/>
              <a:gd name="T20" fmla="*/ 418 w 836"/>
              <a:gd name="T21" fmla="*/ 56 h 845"/>
              <a:gd name="T22" fmla="*/ 418 w 836"/>
              <a:gd name="T23" fmla="*/ 56 h 845"/>
              <a:gd name="T24" fmla="*/ 158 w 836"/>
              <a:gd name="T25" fmla="*/ 166 h 845"/>
              <a:gd name="T26" fmla="*/ 55 w 836"/>
              <a:gd name="T27" fmla="*/ 426 h 845"/>
              <a:gd name="T28" fmla="*/ 158 w 836"/>
              <a:gd name="T29" fmla="*/ 686 h 845"/>
              <a:gd name="T30" fmla="*/ 418 w 836"/>
              <a:gd name="T31" fmla="*/ 789 h 845"/>
              <a:gd name="T32" fmla="*/ 677 w 836"/>
              <a:gd name="T33" fmla="*/ 686 h 845"/>
              <a:gd name="T34" fmla="*/ 780 w 836"/>
              <a:gd name="T35" fmla="*/ 426 h 845"/>
              <a:gd name="T36" fmla="*/ 677 w 836"/>
              <a:gd name="T37" fmla="*/ 166 h 845"/>
              <a:gd name="T38" fmla="*/ 418 w 836"/>
              <a:gd name="T39" fmla="*/ 56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6" h="845">
                <a:moveTo>
                  <a:pt x="418" y="844"/>
                </a:moveTo>
                <a:lnTo>
                  <a:pt x="418" y="844"/>
                </a:lnTo>
                <a:cubicBezTo>
                  <a:pt x="307" y="844"/>
                  <a:pt x="197" y="805"/>
                  <a:pt x="118" y="718"/>
                </a:cubicBezTo>
                <a:cubicBezTo>
                  <a:pt x="39" y="639"/>
                  <a:pt x="0" y="537"/>
                  <a:pt x="0" y="426"/>
                </a:cubicBezTo>
                <a:cubicBezTo>
                  <a:pt x="0" y="316"/>
                  <a:pt x="39" y="205"/>
                  <a:pt x="118" y="127"/>
                </a:cubicBezTo>
                <a:cubicBezTo>
                  <a:pt x="197" y="48"/>
                  <a:pt x="307" y="0"/>
                  <a:pt x="418" y="0"/>
                </a:cubicBezTo>
                <a:cubicBezTo>
                  <a:pt x="527" y="0"/>
                  <a:pt x="638" y="48"/>
                  <a:pt x="717" y="127"/>
                </a:cubicBezTo>
                <a:cubicBezTo>
                  <a:pt x="795" y="205"/>
                  <a:pt x="835" y="316"/>
                  <a:pt x="835" y="426"/>
                </a:cubicBezTo>
                <a:cubicBezTo>
                  <a:pt x="835" y="537"/>
                  <a:pt x="795" y="639"/>
                  <a:pt x="717" y="718"/>
                </a:cubicBezTo>
                <a:cubicBezTo>
                  <a:pt x="638" y="805"/>
                  <a:pt x="527" y="844"/>
                  <a:pt x="418" y="844"/>
                </a:cubicBezTo>
                <a:close/>
                <a:moveTo>
                  <a:pt x="418" y="56"/>
                </a:moveTo>
                <a:lnTo>
                  <a:pt x="418" y="56"/>
                </a:lnTo>
                <a:cubicBezTo>
                  <a:pt x="323" y="56"/>
                  <a:pt x="228" y="95"/>
                  <a:pt x="158" y="166"/>
                </a:cubicBezTo>
                <a:cubicBezTo>
                  <a:pt x="87" y="237"/>
                  <a:pt x="55" y="324"/>
                  <a:pt x="55" y="426"/>
                </a:cubicBezTo>
                <a:cubicBezTo>
                  <a:pt x="55" y="521"/>
                  <a:pt x="87" y="615"/>
                  <a:pt x="158" y="686"/>
                </a:cubicBezTo>
                <a:cubicBezTo>
                  <a:pt x="228" y="750"/>
                  <a:pt x="323" y="789"/>
                  <a:pt x="418" y="789"/>
                </a:cubicBezTo>
                <a:cubicBezTo>
                  <a:pt x="511" y="789"/>
                  <a:pt x="606" y="750"/>
                  <a:pt x="677" y="686"/>
                </a:cubicBezTo>
                <a:cubicBezTo>
                  <a:pt x="748" y="615"/>
                  <a:pt x="780" y="521"/>
                  <a:pt x="780" y="426"/>
                </a:cubicBezTo>
                <a:cubicBezTo>
                  <a:pt x="780" y="324"/>
                  <a:pt x="748" y="237"/>
                  <a:pt x="677" y="166"/>
                </a:cubicBezTo>
                <a:cubicBezTo>
                  <a:pt x="606" y="95"/>
                  <a:pt x="511" y="56"/>
                  <a:pt x="418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Freeform 471"/>
          <p:cNvSpPr>
            <a:spLocks noChangeArrowheads="1"/>
          </p:cNvSpPr>
          <p:nvPr/>
        </p:nvSpPr>
        <p:spPr bwMode="auto">
          <a:xfrm>
            <a:off x="11907258" y="5705255"/>
            <a:ext cx="567949" cy="476501"/>
          </a:xfrm>
          <a:custGeom>
            <a:avLst/>
            <a:gdLst>
              <a:gd name="T0" fmla="*/ 503 w 520"/>
              <a:gd name="T1" fmla="*/ 39 h 435"/>
              <a:gd name="T2" fmla="*/ 503 w 520"/>
              <a:gd name="T3" fmla="*/ 39 h 435"/>
              <a:gd name="T4" fmla="*/ 197 w 520"/>
              <a:gd name="T5" fmla="*/ 426 h 435"/>
              <a:gd name="T6" fmla="*/ 189 w 520"/>
              <a:gd name="T7" fmla="*/ 434 h 435"/>
              <a:gd name="T8" fmla="*/ 189 w 520"/>
              <a:gd name="T9" fmla="*/ 434 h 435"/>
              <a:gd name="T10" fmla="*/ 189 w 520"/>
              <a:gd name="T11" fmla="*/ 434 h 435"/>
              <a:gd name="T12" fmla="*/ 189 w 520"/>
              <a:gd name="T13" fmla="*/ 434 h 435"/>
              <a:gd name="T14" fmla="*/ 189 w 520"/>
              <a:gd name="T15" fmla="*/ 434 h 435"/>
              <a:gd name="T16" fmla="*/ 189 w 520"/>
              <a:gd name="T17" fmla="*/ 434 h 435"/>
              <a:gd name="T18" fmla="*/ 181 w 520"/>
              <a:gd name="T19" fmla="*/ 434 h 435"/>
              <a:gd name="T20" fmla="*/ 181 w 520"/>
              <a:gd name="T21" fmla="*/ 434 h 435"/>
              <a:gd name="T22" fmla="*/ 181 w 520"/>
              <a:gd name="T23" fmla="*/ 434 h 435"/>
              <a:gd name="T24" fmla="*/ 181 w 520"/>
              <a:gd name="T25" fmla="*/ 434 h 435"/>
              <a:gd name="T26" fmla="*/ 181 w 520"/>
              <a:gd name="T27" fmla="*/ 434 h 435"/>
              <a:gd name="T28" fmla="*/ 181 w 520"/>
              <a:gd name="T29" fmla="*/ 434 h 435"/>
              <a:gd name="T30" fmla="*/ 181 w 520"/>
              <a:gd name="T31" fmla="*/ 434 h 435"/>
              <a:gd name="T32" fmla="*/ 173 w 520"/>
              <a:gd name="T33" fmla="*/ 434 h 435"/>
              <a:gd name="T34" fmla="*/ 173 w 520"/>
              <a:gd name="T35" fmla="*/ 434 h 435"/>
              <a:gd name="T36" fmla="*/ 173 w 520"/>
              <a:gd name="T37" fmla="*/ 434 h 435"/>
              <a:gd name="T38" fmla="*/ 173 w 520"/>
              <a:gd name="T39" fmla="*/ 434 h 435"/>
              <a:gd name="T40" fmla="*/ 173 w 520"/>
              <a:gd name="T41" fmla="*/ 434 h 435"/>
              <a:gd name="T42" fmla="*/ 173 w 520"/>
              <a:gd name="T43" fmla="*/ 434 h 435"/>
              <a:gd name="T44" fmla="*/ 173 w 520"/>
              <a:gd name="T45" fmla="*/ 434 h 435"/>
              <a:gd name="T46" fmla="*/ 165 w 520"/>
              <a:gd name="T47" fmla="*/ 434 h 435"/>
              <a:gd name="T48" fmla="*/ 165 w 520"/>
              <a:gd name="T49" fmla="*/ 434 h 435"/>
              <a:gd name="T50" fmla="*/ 165 w 520"/>
              <a:gd name="T51" fmla="*/ 434 h 435"/>
              <a:gd name="T52" fmla="*/ 165 w 520"/>
              <a:gd name="T53" fmla="*/ 434 h 435"/>
              <a:gd name="T54" fmla="*/ 165 w 520"/>
              <a:gd name="T55" fmla="*/ 434 h 435"/>
              <a:gd name="T56" fmla="*/ 157 w 520"/>
              <a:gd name="T57" fmla="*/ 434 h 435"/>
              <a:gd name="T58" fmla="*/ 157 w 520"/>
              <a:gd name="T59" fmla="*/ 434 h 435"/>
              <a:gd name="T60" fmla="*/ 157 w 520"/>
              <a:gd name="T61" fmla="*/ 426 h 435"/>
              <a:gd name="T62" fmla="*/ 7 w 520"/>
              <a:gd name="T63" fmla="*/ 276 h 435"/>
              <a:gd name="T64" fmla="*/ 7 w 520"/>
              <a:gd name="T65" fmla="*/ 237 h 435"/>
              <a:gd name="T66" fmla="*/ 39 w 520"/>
              <a:gd name="T67" fmla="*/ 237 h 435"/>
              <a:gd name="T68" fmla="*/ 173 w 520"/>
              <a:gd name="T69" fmla="*/ 378 h 435"/>
              <a:gd name="T70" fmla="*/ 472 w 520"/>
              <a:gd name="T71" fmla="*/ 8 h 435"/>
              <a:gd name="T72" fmla="*/ 503 w 520"/>
              <a:gd name="T73" fmla="*/ 8 h 435"/>
              <a:gd name="T74" fmla="*/ 503 w 520"/>
              <a:gd name="T75" fmla="*/ 3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0" h="435">
                <a:moveTo>
                  <a:pt x="503" y="39"/>
                </a:moveTo>
                <a:lnTo>
                  <a:pt x="503" y="39"/>
                </a:lnTo>
                <a:cubicBezTo>
                  <a:pt x="197" y="426"/>
                  <a:pt x="197" y="426"/>
                  <a:pt x="197" y="426"/>
                </a:cubicBezTo>
                <a:lnTo>
                  <a:pt x="189" y="434"/>
                </a:lnTo>
                <a:lnTo>
                  <a:pt x="189" y="434"/>
                </a:lnTo>
                <a:lnTo>
                  <a:pt x="189" y="434"/>
                </a:lnTo>
                <a:lnTo>
                  <a:pt x="189" y="434"/>
                </a:lnTo>
                <a:lnTo>
                  <a:pt x="189" y="434"/>
                </a:lnTo>
                <a:lnTo>
                  <a:pt x="189" y="434"/>
                </a:lnTo>
                <a:cubicBezTo>
                  <a:pt x="181" y="434"/>
                  <a:pt x="181" y="434"/>
                  <a:pt x="181" y="434"/>
                </a:cubicBezTo>
                <a:lnTo>
                  <a:pt x="181" y="434"/>
                </a:lnTo>
                <a:lnTo>
                  <a:pt x="181" y="434"/>
                </a:lnTo>
                <a:lnTo>
                  <a:pt x="181" y="434"/>
                </a:lnTo>
                <a:lnTo>
                  <a:pt x="181" y="434"/>
                </a:lnTo>
                <a:lnTo>
                  <a:pt x="181" y="434"/>
                </a:lnTo>
                <a:lnTo>
                  <a:pt x="181" y="434"/>
                </a:lnTo>
                <a:lnTo>
                  <a:pt x="173" y="434"/>
                </a:lnTo>
                <a:lnTo>
                  <a:pt x="173" y="434"/>
                </a:lnTo>
                <a:lnTo>
                  <a:pt x="173" y="434"/>
                </a:lnTo>
                <a:lnTo>
                  <a:pt x="173" y="434"/>
                </a:lnTo>
                <a:lnTo>
                  <a:pt x="173" y="434"/>
                </a:lnTo>
                <a:lnTo>
                  <a:pt x="173" y="434"/>
                </a:lnTo>
                <a:lnTo>
                  <a:pt x="173" y="434"/>
                </a:lnTo>
                <a:lnTo>
                  <a:pt x="165" y="434"/>
                </a:lnTo>
                <a:lnTo>
                  <a:pt x="165" y="434"/>
                </a:lnTo>
                <a:lnTo>
                  <a:pt x="165" y="434"/>
                </a:lnTo>
                <a:lnTo>
                  <a:pt x="165" y="434"/>
                </a:lnTo>
                <a:lnTo>
                  <a:pt x="165" y="434"/>
                </a:lnTo>
                <a:lnTo>
                  <a:pt x="157" y="434"/>
                </a:lnTo>
                <a:lnTo>
                  <a:pt x="157" y="434"/>
                </a:lnTo>
                <a:cubicBezTo>
                  <a:pt x="157" y="434"/>
                  <a:pt x="157" y="434"/>
                  <a:pt x="157" y="426"/>
                </a:cubicBezTo>
                <a:cubicBezTo>
                  <a:pt x="7" y="276"/>
                  <a:pt x="7" y="276"/>
                  <a:pt x="7" y="276"/>
                </a:cubicBezTo>
                <a:cubicBezTo>
                  <a:pt x="0" y="268"/>
                  <a:pt x="0" y="252"/>
                  <a:pt x="7" y="237"/>
                </a:cubicBezTo>
                <a:cubicBezTo>
                  <a:pt x="15" y="229"/>
                  <a:pt x="31" y="229"/>
                  <a:pt x="39" y="237"/>
                </a:cubicBezTo>
                <a:cubicBezTo>
                  <a:pt x="173" y="378"/>
                  <a:pt x="173" y="378"/>
                  <a:pt x="173" y="378"/>
                </a:cubicBezTo>
                <a:cubicBezTo>
                  <a:pt x="472" y="8"/>
                  <a:pt x="472" y="8"/>
                  <a:pt x="472" y="8"/>
                </a:cubicBezTo>
                <a:cubicBezTo>
                  <a:pt x="480" y="0"/>
                  <a:pt x="495" y="0"/>
                  <a:pt x="503" y="8"/>
                </a:cubicBezTo>
                <a:cubicBezTo>
                  <a:pt x="511" y="16"/>
                  <a:pt x="519" y="31"/>
                  <a:pt x="503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Freeform 472"/>
          <p:cNvSpPr>
            <a:spLocks noChangeArrowheads="1"/>
          </p:cNvSpPr>
          <p:nvPr/>
        </p:nvSpPr>
        <p:spPr bwMode="auto">
          <a:xfrm>
            <a:off x="16123558" y="5676376"/>
            <a:ext cx="697902" cy="697905"/>
          </a:xfrm>
          <a:custGeom>
            <a:avLst/>
            <a:gdLst>
              <a:gd name="T0" fmla="*/ 615 w 640"/>
              <a:gd name="T1" fmla="*/ 292 h 640"/>
              <a:gd name="T2" fmla="*/ 615 w 640"/>
              <a:gd name="T3" fmla="*/ 292 h 640"/>
              <a:gd name="T4" fmla="*/ 583 w 640"/>
              <a:gd name="T5" fmla="*/ 316 h 640"/>
              <a:gd name="T6" fmla="*/ 583 w 640"/>
              <a:gd name="T7" fmla="*/ 584 h 640"/>
              <a:gd name="T8" fmla="*/ 55 w 640"/>
              <a:gd name="T9" fmla="*/ 584 h 640"/>
              <a:gd name="T10" fmla="*/ 55 w 640"/>
              <a:gd name="T11" fmla="*/ 48 h 640"/>
              <a:gd name="T12" fmla="*/ 315 w 640"/>
              <a:gd name="T13" fmla="*/ 48 h 640"/>
              <a:gd name="T14" fmla="*/ 347 w 640"/>
              <a:gd name="T15" fmla="*/ 24 h 640"/>
              <a:gd name="T16" fmla="*/ 315 w 640"/>
              <a:gd name="T17" fmla="*/ 0 h 640"/>
              <a:gd name="T18" fmla="*/ 31 w 640"/>
              <a:gd name="T19" fmla="*/ 0 h 640"/>
              <a:gd name="T20" fmla="*/ 0 w 640"/>
              <a:gd name="T21" fmla="*/ 32 h 640"/>
              <a:gd name="T22" fmla="*/ 0 w 640"/>
              <a:gd name="T23" fmla="*/ 599 h 640"/>
              <a:gd name="T24" fmla="*/ 31 w 640"/>
              <a:gd name="T25" fmla="*/ 639 h 640"/>
              <a:gd name="T26" fmla="*/ 599 w 640"/>
              <a:gd name="T27" fmla="*/ 639 h 640"/>
              <a:gd name="T28" fmla="*/ 639 w 640"/>
              <a:gd name="T29" fmla="*/ 599 h 640"/>
              <a:gd name="T30" fmla="*/ 639 w 640"/>
              <a:gd name="T31" fmla="*/ 316 h 640"/>
              <a:gd name="T32" fmla="*/ 615 w 640"/>
              <a:gd name="T33" fmla="*/ 292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0" h="640">
                <a:moveTo>
                  <a:pt x="615" y="292"/>
                </a:moveTo>
                <a:lnTo>
                  <a:pt x="615" y="292"/>
                </a:lnTo>
                <a:cubicBezTo>
                  <a:pt x="599" y="292"/>
                  <a:pt x="583" y="300"/>
                  <a:pt x="583" y="316"/>
                </a:cubicBezTo>
                <a:cubicBezTo>
                  <a:pt x="583" y="584"/>
                  <a:pt x="583" y="584"/>
                  <a:pt x="583" y="584"/>
                </a:cubicBezTo>
                <a:cubicBezTo>
                  <a:pt x="55" y="584"/>
                  <a:pt x="55" y="584"/>
                  <a:pt x="55" y="584"/>
                </a:cubicBezTo>
                <a:cubicBezTo>
                  <a:pt x="55" y="48"/>
                  <a:pt x="55" y="48"/>
                  <a:pt x="55" y="48"/>
                </a:cubicBezTo>
                <a:cubicBezTo>
                  <a:pt x="315" y="48"/>
                  <a:pt x="315" y="48"/>
                  <a:pt x="315" y="48"/>
                </a:cubicBezTo>
                <a:cubicBezTo>
                  <a:pt x="331" y="48"/>
                  <a:pt x="347" y="40"/>
                  <a:pt x="347" y="24"/>
                </a:cubicBezTo>
                <a:cubicBezTo>
                  <a:pt x="347" y="8"/>
                  <a:pt x="331" y="0"/>
                  <a:pt x="31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599"/>
                  <a:pt x="0" y="599"/>
                  <a:pt x="0" y="599"/>
                </a:cubicBezTo>
                <a:cubicBezTo>
                  <a:pt x="0" y="623"/>
                  <a:pt x="16" y="639"/>
                  <a:pt x="31" y="639"/>
                </a:cubicBezTo>
                <a:cubicBezTo>
                  <a:pt x="599" y="639"/>
                  <a:pt x="599" y="639"/>
                  <a:pt x="599" y="639"/>
                </a:cubicBezTo>
                <a:cubicBezTo>
                  <a:pt x="623" y="639"/>
                  <a:pt x="639" y="623"/>
                  <a:pt x="639" y="599"/>
                </a:cubicBezTo>
                <a:cubicBezTo>
                  <a:pt x="639" y="316"/>
                  <a:pt x="639" y="316"/>
                  <a:pt x="639" y="316"/>
                </a:cubicBezTo>
                <a:cubicBezTo>
                  <a:pt x="639" y="300"/>
                  <a:pt x="631" y="292"/>
                  <a:pt x="615" y="29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473"/>
          <p:cNvSpPr>
            <a:spLocks noChangeArrowheads="1"/>
          </p:cNvSpPr>
          <p:nvPr/>
        </p:nvSpPr>
        <p:spPr bwMode="auto">
          <a:xfrm>
            <a:off x="16508608" y="5589740"/>
            <a:ext cx="394676" cy="389865"/>
          </a:xfrm>
          <a:custGeom>
            <a:avLst/>
            <a:gdLst>
              <a:gd name="T0" fmla="*/ 347 w 363"/>
              <a:gd name="T1" fmla="*/ 95 h 356"/>
              <a:gd name="T2" fmla="*/ 347 w 363"/>
              <a:gd name="T3" fmla="*/ 95 h 356"/>
              <a:gd name="T4" fmla="*/ 276 w 363"/>
              <a:gd name="T5" fmla="*/ 16 h 356"/>
              <a:gd name="T6" fmla="*/ 252 w 363"/>
              <a:gd name="T7" fmla="*/ 0 h 356"/>
              <a:gd name="T8" fmla="*/ 236 w 363"/>
              <a:gd name="T9" fmla="*/ 8 h 356"/>
              <a:gd name="T10" fmla="*/ 39 w 363"/>
              <a:gd name="T11" fmla="*/ 213 h 356"/>
              <a:gd name="T12" fmla="*/ 31 w 363"/>
              <a:gd name="T13" fmla="*/ 221 h 356"/>
              <a:gd name="T14" fmla="*/ 0 w 363"/>
              <a:gd name="T15" fmla="*/ 324 h 356"/>
              <a:gd name="T16" fmla="*/ 8 w 363"/>
              <a:gd name="T17" fmla="*/ 347 h 356"/>
              <a:gd name="T18" fmla="*/ 23 w 363"/>
              <a:gd name="T19" fmla="*/ 355 h 356"/>
              <a:gd name="T20" fmla="*/ 31 w 363"/>
              <a:gd name="T21" fmla="*/ 355 h 356"/>
              <a:gd name="T22" fmla="*/ 142 w 363"/>
              <a:gd name="T23" fmla="*/ 332 h 356"/>
              <a:gd name="T24" fmla="*/ 158 w 363"/>
              <a:gd name="T25" fmla="*/ 332 h 356"/>
              <a:gd name="T26" fmla="*/ 347 w 363"/>
              <a:gd name="T27" fmla="*/ 127 h 356"/>
              <a:gd name="T28" fmla="*/ 347 w 363"/>
              <a:gd name="T29" fmla="*/ 95 h 356"/>
              <a:gd name="T30" fmla="*/ 118 w 363"/>
              <a:gd name="T31" fmla="*/ 284 h 356"/>
              <a:gd name="T32" fmla="*/ 118 w 363"/>
              <a:gd name="T33" fmla="*/ 284 h 356"/>
              <a:gd name="T34" fmla="*/ 63 w 363"/>
              <a:gd name="T35" fmla="*/ 292 h 356"/>
              <a:gd name="T36" fmla="*/ 79 w 363"/>
              <a:gd name="T37" fmla="*/ 245 h 356"/>
              <a:gd name="T38" fmla="*/ 181 w 363"/>
              <a:gd name="T39" fmla="*/ 142 h 356"/>
              <a:gd name="T40" fmla="*/ 221 w 363"/>
              <a:gd name="T41" fmla="*/ 182 h 356"/>
              <a:gd name="T42" fmla="*/ 118 w 363"/>
              <a:gd name="T43" fmla="*/ 284 h 356"/>
              <a:gd name="T44" fmla="*/ 260 w 363"/>
              <a:gd name="T45" fmla="*/ 142 h 356"/>
              <a:gd name="T46" fmla="*/ 260 w 363"/>
              <a:gd name="T47" fmla="*/ 142 h 356"/>
              <a:gd name="T48" fmla="*/ 221 w 363"/>
              <a:gd name="T49" fmla="*/ 103 h 356"/>
              <a:gd name="T50" fmla="*/ 252 w 363"/>
              <a:gd name="T51" fmla="*/ 71 h 356"/>
              <a:gd name="T52" fmla="*/ 292 w 363"/>
              <a:gd name="T53" fmla="*/ 111 h 356"/>
              <a:gd name="T54" fmla="*/ 260 w 363"/>
              <a:gd name="T55" fmla="*/ 142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3" h="356">
                <a:moveTo>
                  <a:pt x="347" y="95"/>
                </a:moveTo>
                <a:lnTo>
                  <a:pt x="347" y="95"/>
                </a:lnTo>
                <a:cubicBezTo>
                  <a:pt x="276" y="16"/>
                  <a:pt x="276" y="16"/>
                  <a:pt x="276" y="16"/>
                </a:cubicBezTo>
                <a:cubicBezTo>
                  <a:pt x="268" y="8"/>
                  <a:pt x="260" y="8"/>
                  <a:pt x="252" y="0"/>
                </a:cubicBezTo>
                <a:cubicBezTo>
                  <a:pt x="244" y="0"/>
                  <a:pt x="236" y="8"/>
                  <a:pt x="236" y="8"/>
                </a:cubicBezTo>
                <a:cubicBezTo>
                  <a:pt x="39" y="213"/>
                  <a:pt x="39" y="213"/>
                  <a:pt x="39" y="213"/>
                </a:cubicBezTo>
                <a:cubicBezTo>
                  <a:pt x="31" y="213"/>
                  <a:pt x="31" y="221"/>
                  <a:pt x="31" y="221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2"/>
                  <a:pt x="0" y="340"/>
                  <a:pt x="8" y="347"/>
                </a:cubicBezTo>
                <a:cubicBezTo>
                  <a:pt x="15" y="355"/>
                  <a:pt x="23" y="355"/>
                  <a:pt x="23" y="355"/>
                </a:cubicBezTo>
                <a:cubicBezTo>
                  <a:pt x="31" y="355"/>
                  <a:pt x="31" y="355"/>
                  <a:pt x="31" y="355"/>
                </a:cubicBezTo>
                <a:cubicBezTo>
                  <a:pt x="142" y="332"/>
                  <a:pt x="142" y="332"/>
                  <a:pt x="142" y="332"/>
                </a:cubicBezTo>
                <a:cubicBezTo>
                  <a:pt x="142" y="332"/>
                  <a:pt x="149" y="332"/>
                  <a:pt x="158" y="332"/>
                </a:cubicBezTo>
                <a:cubicBezTo>
                  <a:pt x="347" y="127"/>
                  <a:pt x="347" y="127"/>
                  <a:pt x="347" y="127"/>
                </a:cubicBezTo>
                <a:cubicBezTo>
                  <a:pt x="362" y="119"/>
                  <a:pt x="362" y="103"/>
                  <a:pt x="347" y="95"/>
                </a:cubicBezTo>
                <a:close/>
                <a:moveTo>
                  <a:pt x="118" y="284"/>
                </a:moveTo>
                <a:lnTo>
                  <a:pt x="118" y="284"/>
                </a:lnTo>
                <a:cubicBezTo>
                  <a:pt x="63" y="292"/>
                  <a:pt x="63" y="292"/>
                  <a:pt x="63" y="292"/>
                </a:cubicBezTo>
                <a:cubicBezTo>
                  <a:pt x="79" y="245"/>
                  <a:pt x="79" y="245"/>
                  <a:pt x="79" y="245"/>
                </a:cubicBezTo>
                <a:cubicBezTo>
                  <a:pt x="181" y="142"/>
                  <a:pt x="181" y="142"/>
                  <a:pt x="181" y="142"/>
                </a:cubicBezTo>
                <a:cubicBezTo>
                  <a:pt x="221" y="182"/>
                  <a:pt x="221" y="182"/>
                  <a:pt x="221" y="182"/>
                </a:cubicBezTo>
                <a:lnTo>
                  <a:pt x="118" y="284"/>
                </a:lnTo>
                <a:close/>
                <a:moveTo>
                  <a:pt x="260" y="142"/>
                </a:moveTo>
                <a:lnTo>
                  <a:pt x="260" y="142"/>
                </a:lnTo>
                <a:cubicBezTo>
                  <a:pt x="221" y="103"/>
                  <a:pt x="221" y="103"/>
                  <a:pt x="221" y="103"/>
                </a:cubicBezTo>
                <a:cubicBezTo>
                  <a:pt x="252" y="71"/>
                  <a:pt x="252" y="71"/>
                  <a:pt x="252" y="71"/>
                </a:cubicBezTo>
                <a:cubicBezTo>
                  <a:pt x="292" y="111"/>
                  <a:pt x="292" y="111"/>
                  <a:pt x="292" y="111"/>
                </a:cubicBezTo>
                <a:lnTo>
                  <a:pt x="260" y="1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474"/>
          <p:cNvSpPr>
            <a:spLocks noChangeArrowheads="1"/>
          </p:cNvSpPr>
          <p:nvPr/>
        </p:nvSpPr>
        <p:spPr bwMode="auto">
          <a:xfrm>
            <a:off x="20479437" y="5546423"/>
            <a:ext cx="707531" cy="871175"/>
          </a:xfrm>
          <a:custGeom>
            <a:avLst/>
            <a:gdLst>
              <a:gd name="T0" fmla="*/ 647 w 648"/>
              <a:gd name="T1" fmla="*/ 229 h 797"/>
              <a:gd name="T2" fmla="*/ 647 w 648"/>
              <a:gd name="T3" fmla="*/ 229 h 797"/>
              <a:gd name="T4" fmla="*/ 639 w 648"/>
              <a:gd name="T5" fmla="*/ 205 h 797"/>
              <a:gd name="T6" fmla="*/ 434 w 648"/>
              <a:gd name="T7" fmla="*/ 8 h 797"/>
              <a:gd name="T8" fmla="*/ 418 w 648"/>
              <a:gd name="T9" fmla="*/ 0 h 797"/>
              <a:gd name="T10" fmla="*/ 418 w 648"/>
              <a:gd name="T11" fmla="*/ 0 h 797"/>
              <a:gd name="T12" fmla="*/ 32 w 648"/>
              <a:gd name="T13" fmla="*/ 0 h 797"/>
              <a:gd name="T14" fmla="*/ 0 w 648"/>
              <a:gd name="T15" fmla="*/ 55 h 797"/>
              <a:gd name="T16" fmla="*/ 0 w 648"/>
              <a:gd name="T17" fmla="*/ 773 h 797"/>
              <a:gd name="T18" fmla="*/ 24 w 648"/>
              <a:gd name="T19" fmla="*/ 796 h 797"/>
              <a:gd name="T20" fmla="*/ 623 w 648"/>
              <a:gd name="T21" fmla="*/ 796 h 797"/>
              <a:gd name="T22" fmla="*/ 647 w 648"/>
              <a:gd name="T23" fmla="*/ 773 h 797"/>
              <a:gd name="T24" fmla="*/ 647 w 648"/>
              <a:gd name="T25" fmla="*/ 229 h 797"/>
              <a:gd name="T26" fmla="*/ 442 w 648"/>
              <a:gd name="T27" fmla="*/ 189 h 797"/>
              <a:gd name="T28" fmla="*/ 442 w 648"/>
              <a:gd name="T29" fmla="*/ 189 h 797"/>
              <a:gd name="T30" fmla="*/ 442 w 648"/>
              <a:gd name="T31" fmla="*/ 95 h 797"/>
              <a:gd name="T32" fmla="*/ 544 w 648"/>
              <a:gd name="T33" fmla="*/ 189 h 797"/>
              <a:gd name="T34" fmla="*/ 442 w 648"/>
              <a:gd name="T35" fmla="*/ 189 h 797"/>
              <a:gd name="T36" fmla="*/ 56 w 648"/>
              <a:gd name="T37" fmla="*/ 741 h 797"/>
              <a:gd name="T38" fmla="*/ 56 w 648"/>
              <a:gd name="T39" fmla="*/ 741 h 797"/>
              <a:gd name="T40" fmla="*/ 56 w 648"/>
              <a:gd name="T41" fmla="*/ 55 h 797"/>
              <a:gd name="T42" fmla="*/ 387 w 648"/>
              <a:gd name="T43" fmla="*/ 55 h 797"/>
              <a:gd name="T44" fmla="*/ 387 w 648"/>
              <a:gd name="T45" fmla="*/ 221 h 797"/>
              <a:gd name="T46" fmla="*/ 418 w 648"/>
              <a:gd name="T47" fmla="*/ 244 h 797"/>
              <a:gd name="T48" fmla="*/ 592 w 648"/>
              <a:gd name="T49" fmla="*/ 244 h 797"/>
              <a:gd name="T50" fmla="*/ 592 w 648"/>
              <a:gd name="T51" fmla="*/ 244 h 797"/>
              <a:gd name="T52" fmla="*/ 592 w 648"/>
              <a:gd name="T53" fmla="*/ 741 h 797"/>
              <a:gd name="T54" fmla="*/ 56 w 648"/>
              <a:gd name="T55" fmla="*/ 741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8" h="797">
                <a:moveTo>
                  <a:pt x="647" y="229"/>
                </a:moveTo>
                <a:lnTo>
                  <a:pt x="647" y="229"/>
                </a:lnTo>
                <a:cubicBezTo>
                  <a:pt x="647" y="221"/>
                  <a:pt x="647" y="213"/>
                  <a:pt x="639" y="205"/>
                </a:cubicBezTo>
                <a:cubicBezTo>
                  <a:pt x="434" y="8"/>
                  <a:pt x="434" y="8"/>
                  <a:pt x="434" y="8"/>
                </a:cubicBezTo>
                <a:cubicBezTo>
                  <a:pt x="434" y="0"/>
                  <a:pt x="426" y="0"/>
                  <a:pt x="418" y="0"/>
                </a:cubicBezTo>
                <a:lnTo>
                  <a:pt x="418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24"/>
                  <a:pt x="0" y="55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789"/>
                  <a:pt x="8" y="796"/>
                  <a:pt x="24" y="796"/>
                </a:cubicBezTo>
                <a:cubicBezTo>
                  <a:pt x="623" y="796"/>
                  <a:pt x="623" y="796"/>
                  <a:pt x="623" y="796"/>
                </a:cubicBezTo>
                <a:cubicBezTo>
                  <a:pt x="639" y="796"/>
                  <a:pt x="647" y="789"/>
                  <a:pt x="647" y="773"/>
                </a:cubicBezTo>
                <a:cubicBezTo>
                  <a:pt x="647" y="229"/>
                  <a:pt x="647" y="229"/>
                  <a:pt x="647" y="229"/>
                </a:cubicBezTo>
                <a:close/>
                <a:moveTo>
                  <a:pt x="442" y="189"/>
                </a:moveTo>
                <a:lnTo>
                  <a:pt x="442" y="189"/>
                </a:lnTo>
                <a:cubicBezTo>
                  <a:pt x="442" y="95"/>
                  <a:pt x="442" y="95"/>
                  <a:pt x="442" y="95"/>
                </a:cubicBezTo>
                <a:cubicBezTo>
                  <a:pt x="544" y="189"/>
                  <a:pt x="544" y="189"/>
                  <a:pt x="544" y="189"/>
                </a:cubicBezTo>
                <a:lnTo>
                  <a:pt x="442" y="189"/>
                </a:lnTo>
                <a:close/>
                <a:moveTo>
                  <a:pt x="56" y="741"/>
                </a:moveTo>
                <a:lnTo>
                  <a:pt x="56" y="741"/>
                </a:lnTo>
                <a:cubicBezTo>
                  <a:pt x="56" y="55"/>
                  <a:pt x="56" y="55"/>
                  <a:pt x="56" y="55"/>
                </a:cubicBezTo>
                <a:cubicBezTo>
                  <a:pt x="387" y="55"/>
                  <a:pt x="387" y="55"/>
                  <a:pt x="387" y="55"/>
                </a:cubicBezTo>
                <a:cubicBezTo>
                  <a:pt x="387" y="221"/>
                  <a:pt x="387" y="221"/>
                  <a:pt x="387" y="221"/>
                </a:cubicBezTo>
                <a:cubicBezTo>
                  <a:pt x="387" y="237"/>
                  <a:pt x="403" y="244"/>
                  <a:pt x="418" y="244"/>
                </a:cubicBezTo>
                <a:cubicBezTo>
                  <a:pt x="592" y="244"/>
                  <a:pt x="592" y="244"/>
                  <a:pt x="592" y="244"/>
                </a:cubicBezTo>
                <a:lnTo>
                  <a:pt x="592" y="244"/>
                </a:lnTo>
                <a:cubicBezTo>
                  <a:pt x="592" y="741"/>
                  <a:pt x="592" y="741"/>
                  <a:pt x="592" y="741"/>
                </a:cubicBezTo>
                <a:lnTo>
                  <a:pt x="56" y="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475"/>
          <p:cNvSpPr>
            <a:spLocks noChangeArrowheads="1"/>
          </p:cNvSpPr>
          <p:nvPr/>
        </p:nvSpPr>
        <p:spPr bwMode="auto">
          <a:xfrm>
            <a:off x="20647898" y="5902595"/>
            <a:ext cx="360983" cy="62569"/>
          </a:xfrm>
          <a:custGeom>
            <a:avLst/>
            <a:gdLst>
              <a:gd name="T0" fmla="*/ 308 w 332"/>
              <a:gd name="T1" fmla="*/ 0 h 57"/>
              <a:gd name="T2" fmla="*/ 308 w 332"/>
              <a:gd name="T3" fmla="*/ 0 h 57"/>
              <a:gd name="T4" fmla="*/ 24 w 332"/>
              <a:gd name="T5" fmla="*/ 0 h 57"/>
              <a:gd name="T6" fmla="*/ 0 w 332"/>
              <a:gd name="T7" fmla="*/ 24 h 57"/>
              <a:gd name="T8" fmla="*/ 24 w 332"/>
              <a:gd name="T9" fmla="*/ 56 h 57"/>
              <a:gd name="T10" fmla="*/ 308 w 332"/>
              <a:gd name="T11" fmla="*/ 56 h 57"/>
              <a:gd name="T12" fmla="*/ 331 w 332"/>
              <a:gd name="T13" fmla="*/ 24 h 57"/>
              <a:gd name="T14" fmla="*/ 308 w 332"/>
              <a:gd name="T1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" h="57">
                <a:moveTo>
                  <a:pt x="308" y="0"/>
                </a:moveTo>
                <a:lnTo>
                  <a:pt x="308" y="0"/>
                </a:ln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24"/>
                </a:cubicBezTo>
                <a:cubicBezTo>
                  <a:pt x="0" y="40"/>
                  <a:pt x="8" y="56"/>
                  <a:pt x="24" y="56"/>
                </a:cubicBezTo>
                <a:cubicBezTo>
                  <a:pt x="308" y="56"/>
                  <a:pt x="308" y="56"/>
                  <a:pt x="308" y="56"/>
                </a:cubicBezTo>
                <a:cubicBezTo>
                  <a:pt x="323" y="56"/>
                  <a:pt x="331" y="40"/>
                  <a:pt x="331" y="24"/>
                </a:cubicBezTo>
                <a:cubicBezTo>
                  <a:pt x="331" y="8"/>
                  <a:pt x="323" y="0"/>
                  <a:pt x="30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476"/>
          <p:cNvSpPr>
            <a:spLocks noChangeArrowheads="1"/>
          </p:cNvSpPr>
          <p:nvPr/>
        </p:nvSpPr>
        <p:spPr bwMode="auto">
          <a:xfrm>
            <a:off x="20647898" y="6056615"/>
            <a:ext cx="360983" cy="62569"/>
          </a:xfrm>
          <a:custGeom>
            <a:avLst/>
            <a:gdLst>
              <a:gd name="T0" fmla="*/ 308 w 332"/>
              <a:gd name="T1" fmla="*/ 0 h 56"/>
              <a:gd name="T2" fmla="*/ 308 w 332"/>
              <a:gd name="T3" fmla="*/ 0 h 56"/>
              <a:gd name="T4" fmla="*/ 24 w 332"/>
              <a:gd name="T5" fmla="*/ 0 h 56"/>
              <a:gd name="T6" fmla="*/ 0 w 332"/>
              <a:gd name="T7" fmla="*/ 24 h 56"/>
              <a:gd name="T8" fmla="*/ 24 w 332"/>
              <a:gd name="T9" fmla="*/ 55 h 56"/>
              <a:gd name="T10" fmla="*/ 308 w 332"/>
              <a:gd name="T11" fmla="*/ 55 h 56"/>
              <a:gd name="T12" fmla="*/ 331 w 332"/>
              <a:gd name="T13" fmla="*/ 24 h 56"/>
              <a:gd name="T14" fmla="*/ 308 w 332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" h="56">
                <a:moveTo>
                  <a:pt x="308" y="0"/>
                </a:moveTo>
                <a:lnTo>
                  <a:pt x="308" y="0"/>
                </a:ln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24"/>
                </a:cubicBezTo>
                <a:cubicBezTo>
                  <a:pt x="0" y="40"/>
                  <a:pt x="8" y="55"/>
                  <a:pt x="24" y="55"/>
                </a:cubicBezTo>
                <a:cubicBezTo>
                  <a:pt x="308" y="55"/>
                  <a:pt x="308" y="55"/>
                  <a:pt x="308" y="55"/>
                </a:cubicBezTo>
                <a:cubicBezTo>
                  <a:pt x="323" y="55"/>
                  <a:pt x="331" y="40"/>
                  <a:pt x="331" y="24"/>
                </a:cubicBezTo>
                <a:cubicBezTo>
                  <a:pt x="331" y="8"/>
                  <a:pt x="323" y="0"/>
                  <a:pt x="30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Freeform 477"/>
          <p:cNvSpPr>
            <a:spLocks noChangeArrowheads="1"/>
          </p:cNvSpPr>
          <p:nvPr/>
        </p:nvSpPr>
        <p:spPr bwMode="auto">
          <a:xfrm>
            <a:off x="20647898" y="6201009"/>
            <a:ext cx="360983" cy="62569"/>
          </a:xfrm>
          <a:custGeom>
            <a:avLst/>
            <a:gdLst>
              <a:gd name="T0" fmla="*/ 308 w 332"/>
              <a:gd name="T1" fmla="*/ 0 h 56"/>
              <a:gd name="T2" fmla="*/ 308 w 332"/>
              <a:gd name="T3" fmla="*/ 0 h 56"/>
              <a:gd name="T4" fmla="*/ 24 w 332"/>
              <a:gd name="T5" fmla="*/ 0 h 56"/>
              <a:gd name="T6" fmla="*/ 0 w 332"/>
              <a:gd name="T7" fmla="*/ 32 h 56"/>
              <a:gd name="T8" fmla="*/ 24 w 332"/>
              <a:gd name="T9" fmla="*/ 55 h 56"/>
              <a:gd name="T10" fmla="*/ 308 w 332"/>
              <a:gd name="T11" fmla="*/ 55 h 56"/>
              <a:gd name="T12" fmla="*/ 331 w 332"/>
              <a:gd name="T13" fmla="*/ 32 h 56"/>
              <a:gd name="T14" fmla="*/ 308 w 332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" h="56">
                <a:moveTo>
                  <a:pt x="308" y="0"/>
                </a:moveTo>
                <a:lnTo>
                  <a:pt x="308" y="0"/>
                </a:ln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16"/>
                  <a:pt x="0" y="32"/>
                </a:cubicBezTo>
                <a:cubicBezTo>
                  <a:pt x="0" y="48"/>
                  <a:pt x="8" y="55"/>
                  <a:pt x="24" y="55"/>
                </a:cubicBezTo>
                <a:cubicBezTo>
                  <a:pt x="308" y="55"/>
                  <a:pt x="308" y="55"/>
                  <a:pt x="308" y="55"/>
                </a:cubicBezTo>
                <a:cubicBezTo>
                  <a:pt x="323" y="55"/>
                  <a:pt x="331" y="48"/>
                  <a:pt x="331" y="32"/>
                </a:cubicBezTo>
                <a:cubicBezTo>
                  <a:pt x="331" y="16"/>
                  <a:pt x="323" y="0"/>
                  <a:pt x="30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Freeform 478"/>
          <p:cNvSpPr>
            <a:spLocks noChangeArrowheads="1"/>
          </p:cNvSpPr>
          <p:nvPr/>
        </p:nvSpPr>
        <p:spPr bwMode="auto">
          <a:xfrm>
            <a:off x="7411796" y="5608993"/>
            <a:ext cx="924121" cy="760474"/>
          </a:xfrm>
          <a:custGeom>
            <a:avLst/>
            <a:gdLst>
              <a:gd name="T0" fmla="*/ 765 w 845"/>
              <a:gd name="T1" fmla="*/ 79 h 695"/>
              <a:gd name="T2" fmla="*/ 765 w 845"/>
              <a:gd name="T3" fmla="*/ 79 h 695"/>
              <a:gd name="T4" fmla="*/ 568 w 845"/>
              <a:gd name="T5" fmla="*/ 0 h 695"/>
              <a:gd name="T6" fmla="*/ 268 w 845"/>
              <a:gd name="T7" fmla="*/ 0 h 695"/>
              <a:gd name="T8" fmla="*/ 79 w 845"/>
              <a:gd name="T9" fmla="*/ 79 h 695"/>
              <a:gd name="T10" fmla="*/ 0 w 845"/>
              <a:gd name="T11" fmla="*/ 268 h 695"/>
              <a:gd name="T12" fmla="*/ 31 w 845"/>
              <a:gd name="T13" fmla="*/ 402 h 695"/>
              <a:gd name="T14" fmla="*/ 110 w 845"/>
              <a:gd name="T15" fmla="*/ 489 h 695"/>
              <a:gd name="T16" fmla="*/ 79 w 845"/>
              <a:gd name="T17" fmla="*/ 662 h 695"/>
              <a:gd name="T18" fmla="*/ 94 w 845"/>
              <a:gd name="T19" fmla="*/ 686 h 695"/>
              <a:gd name="T20" fmla="*/ 110 w 845"/>
              <a:gd name="T21" fmla="*/ 694 h 695"/>
              <a:gd name="T22" fmla="*/ 118 w 845"/>
              <a:gd name="T23" fmla="*/ 686 h 695"/>
              <a:gd name="T24" fmla="*/ 394 w 845"/>
              <a:gd name="T25" fmla="*/ 576 h 695"/>
              <a:gd name="T26" fmla="*/ 568 w 845"/>
              <a:gd name="T27" fmla="*/ 536 h 695"/>
              <a:gd name="T28" fmla="*/ 757 w 845"/>
              <a:gd name="T29" fmla="*/ 458 h 695"/>
              <a:gd name="T30" fmla="*/ 836 w 845"/>
              <a:gd name="T31" fmla="*/ 268 h 695"/>
              <a:gd name="T32" fmla="*/ 765 w 845"/>
              <a:gd name="T33" fmla="*/ 79 h 695"/>
              <a:gd name="T34" fmla="*/ 725 w 845"/>
              <a:gd name="T35" fmla="*/ 418 h 695"/>
              <a:gd name="T36" fmla="*/ 725 w 845"/>
              <a:gd name="T37" fmla="*/ 418 h 695"/>
              <a:gd name="T38" fmla="*/ 568 w 845"/>
              <a:gd name="T39" fmla="*/ 481 h 695"/>
              <a:gd name="T40" fmla="*/ 370 w 845"/>
              <a:gd name="T41" fmla="*/ 528 h 695"/>
              <a:gd name="T42" fmla="*/ 142 w 845"/>
              <a:gd name="T43" fmla="*/ 623 h 695"/>
              <a:gd name="T44" fmla="*/ 166 w 845"/>
              <a:gd name="T45" fmla="*/ 481 h 695"/>
              <a:gd name="T46" fmla="*/ 157 w 845"/>
              <a:gd name="T47" fmla="*/ 450 h 695"/>
              <a:gd name="T48" fmla="*/ 157 w 845"/>
              <a:gd name="T49" fmla="*/ 450 h 695"/>
              <a:gd name="T50" fmla="*/ 79 w 845"/>
              <a:gd name="T51" fmla="*/ 379 h 695"/>
              <a:gd name="T52" fmla="*/ 55 w 845"/>
              <a:gd name="T53" fmla="*/ 268 h 695"/>
              <a:gd name="T54" fmla="*/ 118 w 845"/>
              <a:gd name="T55" fmla="*/ 118 h 695"/>
              <a:gd name="T56" fmla="*/ 268 w 845"/>
              <a:gd name="T57" fmla="*/ 55 h 695"/>
              <a:gd name="T58" fmla="*/ 568 w 845"/>
              <a:gd name="T59" fmla="*/ 55 h 695"/>
              <a:gd name="T60" fmla="*/ 725 w 845"/>
              <a:gd name="T61" fmla="*/ 118 h 695"/>
              <a:gd name="T62" fmla="*/ 788 w 845"/>
              <a:gd name="T63" fmla="*/ 268 h 695"/>
              <a:gd name="T64" fmla="*/ 788 w 845"/>
              <a:gd name="T65" fmla="*/ 268 h 695"/>
              <a:gd name="T66" fmla="*/ 725 w 845"/>
              <a:gd name="T67" fmla="*/ 418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5" h="695">
                <a:moveTo>
                  <a:pt x="765" y="79"/>
                </a:moveTo>
                <a:lnTo>
                  <a:pt x="765" y="79"/>
                </a:lnTo>
                <a:cubicBezTo>
                  <a:pt x="710" y="32"/>
                  <a:pt x="639" y="0"/>
                  <a:pt x="568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197" y="0"/>
                  <a:pt x="126" y="32"/>
                  <a:pt x="79" y="79"/>
                </a:cubicBezTo>
                <a:cubicBezTo>
                  <a:pt x="23" y="126"/>
                  <a:pt x="0" y="197"/>
                  <a:pt x="0" y="268"/>
                </a:cubicBezTo>
                <a:cubicBezTo>
                  <a:pt x="0" y="316"/>
                  <a:pt x="8" y="363"/>
                  <a:pt x="31" y="402"/>
                </a:cubicBezTo>
                <a:cubicBezTo>
                  <a:pt x="55" y="434"/>
                  <a:pt x="79" y="465"/>
                  <a:pt x="110" y="489"/>
                </a:cubicBezTo>
                <a:cubicBezTo>
                  <a:pt x="94" y="584"/>
                  <a:pt x="87" y="655"/>
                  <a:pt x="79" y="662"/>
                </a:cubicBezTo>
                <a:cubicBezTo>
                  <a:pt x="79" y="671"/>
                  <a:pt x="87" y="678"/>
                  <a:pt x="94" y="686"/>
                </a:cubicBezTo>
                <a:cubicBezTo>
                  <a:pt x="94" y="686"/>
                  <a:pt x="102" y="694"/>
                  <a:pt x="110" y="694"/>
                </a:cubicBezTo>
                <a:cubicBezTo>
                  <a:pt x="110" y="694"/>
                  <a:pt x="118" y="694"/>
                  <a:pt x="118" y="686"/>
                </a:cubicBezTo>
                <a:cubicBezTo>
                  <a:pt x="126" y="686"/>
                  <a:pt x="260" y="639"/>
                  <a:pt x="394" y="576"/>
                </a:cubicBezTo>
                <a:cubicBezTo>
                  <a:pt x="449" y="552"/>
                  <a:pt x="513" y="536"/>
                  <a:pt x="568" y="536"/>
                </a:cubicBezTo>
                <a:cubicBezTo>
                  <a:pt x="639" y="536"/>
                  <a:pt x="710" y="513"/>
                  <a:pt x="757" y="458"/>
                </a:cubicBezTo>
                <a:cubicBezTo>
                  <a:pt x="812" y="410"/>
                  <a:pt x="836" y="339"/>
                  <a:pt x="836" y="268"/>
                </a:cubicBezTo>
                <a:cubicBezTo>
                  <a:pt x="844" y="197"/>
                  <a:pt x="812" y="134"/>
                  <a:pt x="765" y="79"/>
                </a:cubicBezTo>
                <a:close/>
                <a:moveTo>
                  <a:pt x="725" y="418"/>
                </a:moveTo>
                <a:lnTo>
                  <a:pt x="725" y="418"/>
                </a:lnTo>
                <a:cubicBezTo>
                  <a:pt x="678" y="458"/>
                  <a:pt x="631" y="481"/>
                  <a:pt x="568" y="481"/>
                </a:cubicBezTo>
                <a:cubicBezTo>
                  <a:pt x="504" y="481"/>
                  <a:pt x="434" y="497"/>
                  <a:pt x="370" y="528"/>
                </a:cubicBezTo>
                <a:cubicBezTo>
                  <a:pt x="284" y="568"/>
                  <a:pt x="197" y="599"/>
                  <a:pt x="142" y="623"/>
                </a:cubicBezTo>
                <a:cubicBezTo>
                  <a:pt x="150" y="592"/>
                  <a:pt x="157" y="536"/>
                  <a:pt x="166" y="481"/>
                </a:cubicBezTo>
                <a:cubicBezTo>
                  <a:pt x="173" y="473"/>
                  <a:pt x="166" y="458"/>
                  <a:pt x="157" y="450"/>
                </a:cubicBezTo>
                <a:lnTo>
                  <a:pt x="157" y="450"/>
                </a:lnTo>
                <a:cubicBezTo>
                  <a:pt x="126" y="434"/>
                  <a:pt x="102" y="410"/>
                  <a:pt x="79" y="379"/>
                </a:cubicBezTo>
                <a:cubicBezTo>
                  <a:pt x="63" y="339"/>
                  <a:pt x="55" y="308"/>
                  <a:pt x="55" y="268"/>
                </a:cubicBezTo>
                <a:cubicBezTo>
                  <a:pt x="55" y="213"/>
                  <a:pt x="71" y="158"/>
                  <a:pt x="118" y="118"/>
                </a:cubicBezTo>
                <a:cubicBezTo>
                  <a:pt x="157" y="79"/>
                  <a:pt x="205" y="55"/>
                  <a:pt x="268" y="55"/>
                </a:cubicBezTo>
                <a:cubicBezTo>
                  <a:pt x="568" y="55"/>
                  <a:pt x="568" y="55"/>
                  <a:pt x="568" y="55"/>
                </a:cubicBezTo>
                <a:cubicBezTo>
                  <a:pt x="623" y="55"/>
                  <a:pt x="678" y="79"/>
                  <a:pt x="725" y="118"/>
                </a:cubicBezTo>
                <a:cubicBezTo>
                  <a:pt x="765" y="158"/>
                  <a:pt x="788" y="213"/>
                  <a:pt x="788" y="268"/>
                </a:cubicBezTo>
                <a:lnTo>
                  <a:pt x="788" y="268"/>
                </a:lnTo>
                <a:cubicBezTo>
                  <a:pt x="788" y="324"/>
                  <a:pt x="765" y="379"/>
                  <a:pt x="725" y="4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479"/>
          <p:cNvSpPr>
            <a:spLocks noChangeArrowheads="1"/>
          </p:cNvSpPr>
          <p:nvPr/>
        </p:nvSpPr>
        <p:spPr bwMode="auto">
          <a:xfrm>
            <a:off x="8056756" y="5830396"/>
            <a:ext cx="120327" cy="120330"/>
          </a:xfrm>
          <a:custGeom>
            <a:avLst/>
            <a:gdLst>
              <a:gd name="T0" fmla="*/ 56 w 112"/>
              <a:gd name="T1" fmla="*/ 0 h 112"/>
              <a:gd name="T2" fmla="*/ 56 w 112"/>
              <a:gd name="T3" fmla="*/ 0 h 112"/>
              <a:gd name="T4" fmla="*/ 0 w 112"/>
              <a:gd name="T5" fmla="*/ 56 h 112"/>
              <a:gd name="T6" fmla="*/ 56 w 112"/>
              <a:gd name="T7" fmla="*/ 111 h 112"/>
              <a:gd name="T8" fmla="*/ 111 w 112"/>
              <a:gd name="T9" fmla="*/ 56 h 112"/>
              <a:gd name="T10" fmla="*/ 56 w 112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56" y="0"/>
                </a:moveTo>
                <a:lnTo>
                  <a:pt x="56" y="0"/>
                </a:lnTo>
                <a:cubicBezTo>
                  <a:pt x="24" y="0"/>
                  <a:pt x="0" y="24"/>
                  <a:pt x="0" y="56"/>
                </a:cubicBezTo>
                <a:cubicBezTo>
                  <a:pt x="0" y="87"/>
                  <a:pt x="24" y="111"/>
                  <a:pt x="56" y="111"/>
                </a:cubicBezTo>
                <a:cubicBezTo>
                  <a:pt x="87" y="111"/>
                  <a:pt x="111" y="87"/>
                  <a:pt x="111" y="56"/>
                </a:cubicBezTo>
                <a:cubicBezTo>
                  <a:pt x="111" y="24"/>
                  <a:pt x="87" y="0"/>
                  <a:pt x="5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480"/>
          <p:cNvSpPr>
            <a:spLocks noChangeArrowheads="1"/>
          </p:cNvSpPr>
          <p:nvPr/>
        </p:nvSpPr>
        <p:spPr bwMode="auto">
          <a:xfrm>
            <a:off x="7816099" y="5830396"/>
            <a:ext cx="120327" cy="120330"/>
          </a:xfrm>
          <a:custGeom>
            <a:avLst/>
            <a:gdLst>
              <a:gd name="T0" fmla="*/ 56 w 112"/>
              <a:gd name="T1" fmla="*/ 0 h 112"/>
              <a:gd name="T2" fmla="*/ 56 w 112"/>
              <a:gd name="T3" fmla="*/ 0 h 112"/>
              <a:gd name="T4" fmla="*/ 0 w 112"/>
              <a:gd name="T5" fmla="*/ 56 h 112"/>
              <a:gd name="T6" fmla="*/ 56 w 112"/>
              <a:gd name="T7" fmla="*/ 111 h 112"/>
              <a:gd name="T8" fmla="*/ 111 w 112"/>
              <a:gd name="T9" fmla="*/ 56 h 112"/>
              <a:gd name="T10" fmla="*/ 56 w 112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56" y="0"/>
                </a:moveTo>
                <a:lnTo>
                  <a:pt x="56" y="0"/>
                </a:lnTo>
                <a:cubicBezTo>
                  <a:pt x="24" y="0"/>
                  <a:pt x="0" y="24"/>
                  <a:pt x="0" y="56"/>
                </a:cubicBezTo>
                <a:cubicBezTo>
                  <a:pt x="0" y="87"/>
                  <a:pt x="24" y="111"/>
                  <a:pt x="56" y="111"/>
                </a:cubicBezTo>
                <a:cubicBezTo>
                  <a:pt x="87" y="111"/>
                  <a:pt x="111" y="87"/>
                  <a:pt x="111" y="56"/>
                </a:cubicBezTo>
                <a:cubicBezTo>
                  <a:pt x="111" y="24"/>
                  <a:pt x="87" y="0"/>
                  <a:pt x="5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Freeform 481"/>
          <p:cNvSpPr>
            <a:spLocks noChangeArrowheads="1"/>
          </p:cNvSpPr>
          <p:nvPr/>
        </p:nvSpPr>
        <p:spPr bwMode="auto">
          <a:xfrm>
            <a:off x="7565817" y="5830396"/>
            <a:ext cx="120327" cy="120330"/>
          </a:xfrm>
          <a:custGeom>
            <a:avLst/>
            <a:gdLst>
              <a:gd name="T0" fmla="*/ 55 w 111"/>
              <a:gd name="T1" fmla="*/ 0 h 112"/>
              <a:gd name="T2" fmla="*/ 55 w 111"/>
              <a:gd name="T3" fmla="*/ 0 h 112"/>
              <a:gd name="T4" fmla="*/ 0 w 111"/>
              <a:gd name="T5" fmla="*/ 56 h 112"/>
              <a:gd name="T6" fmla="*/ 55 w 111"/>
              <a:gd name="T7" fmla="*/ 111 h 112"/>
              <a:gd name="T8" fmla="*/ 110 w 111"/>
              <a:gd name="T9" fmla="*/ 56 h 112"/>
              <a:gd name="T10" fmla="*/ 55 w 111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2">
                <a:moveTo>
                  <a:pt x="55" y="0"/>
                </a:moveTo>
                <a:lnTo>
                  <a:pt x="55" y="0"/>
                </a:lnTo>
                <a:cubicBezTo>
                  <a:pt x="24" y="0"/>
                  <a:pt x="0" y="24"/>
                  <a:pt x="0" y="56"/>
                </a:cubicBezTo>
                <a:cubicBezTo>
                  <a:pt x="0" y="87"/>
                  <a:pt x="24" y="111"/>
                  <a:pt x="55" y="111"/>
                </a:cubicBezTo>
                <a:cubicBezTo>
                  <a:pt x="87" y="111"/>
                  <a:pt x="110" y="87"/>
                  <a:pt x="110" y="56"/>
                </a:cubicBezTo>
                <a:cubicBezTo>
                  <a:pt x="110" y="24"/>
                  <a:pt x="87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Freeform 482"/>
          <p:cNvSpPr>
            <a:spLocks noChangeArrowheads="1"/>
          </p:cNvSpPr>
          <p:nvPr/>
        </p:nvSpPr>
        <p:spPr bwMode="auto">
          <a:xfrm>
            <a:off x="3209934" y="5633060"/>
            <a:ext cx="336919" cy="346545"/>
          </a:xfrm>
          <a:custGeom>
            <a:avLst/>
            <a:gdLst>
              <a:gd name="T0" fmla="*/ 150 w 309"/>
              <a:gd name="T1" fmla="*/ 315 h 316"/>
              <a:gd name="T2" fmla="*/ 150 w 309"/>
              <a:gd name="T3" fmla="*/ 315 h 316"/>
              <a:gd name="T4" fmla="*/ 0 w 309"/>
              <a:gd name="T5" fmla="*/ 158 h 316"/>
              <a:gd name="T6" fmla="*/ 150 w 309"/>
              <a:gd name="T7" fmla="*/ 0 h 316"/>
              <a:gd name="T8" fmla="*/ 308 w 309"/>
              <a:gd name="T9" fmla="*/ 158 h 316"/>
              <a:gd name="T10" fmla="*/ 150 w 309"/>
              <a:gd name="T11" fmla="*/ 315 h 316"/>
              <a:gd name="T12" fmla="*/ 150 w 309"/>
              <a:gd name="T13" fmla="*/ 55 h 316"/>
              <a:gd name="T14" fmla="*/ 150 w 309"/>
              <a:gd name="T15" fmla="*/ 55 h 316"/>
              <a:gd name="T16" fmla="*/ 48 w 309"/>
              <a:gd name="T17" fmla="*/ 158 h 316"/>
              <a:gd name="T18" fmla="*/ 150 w 309"/>
              <a:gd name="T19" fmla="*/ 260 h 316"/>
              <a:gd name="T20" fmla="*/ 253 w 309"/>
              <a:gd name="T21" fmla="*/ 158 h 316"/>
              <a:gd name="T22" fmla="*/ 150 w 309"/>
              <a:gd name="T23" fmla="*/ 5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9" h="316">
                <a:moveTo>
                  <a:pt x="150" y="315"/>
                </a:moveTo>
                <a:lnTo>
                  <a:pt x="150" y="315"/>
                </a:lnTo>
                <a:cubicBezTo>
                  <a:pt x="63" y="315"/>
                  <a:pt x="0" y="244"/>
                  <a:pt x="0" y="158"/>
                </a:cubicBezTo>
                <a:cubicBezTo>
                  <a:pt x="0" y="71"/>
                  <a:pt x="63" y="0"/>
                  <a:pt x="150" y="0"/>
                </a:cubicBezTo>
                <a:cubicBezTo>
                  <a:pt x="237" y="0"/>
                  <a:pt x="308" y="71"/>
                  <a:pt x="308" y="158"/>
                </a:cubicBezTo>
                <a:cubicBezTo>
                  <a:pt x="308" y="244"/>
                  <a:pt x="237" y="315"/>
                  <a:pt x="150" y="315"/>
                </a:cubicBezTo>
                <a:close/>
                <a:moveTo>
                  <a:pt x="150" y="55"/>
                </a:moveTo>
                <a:lnTo>
                  <a:pt x="150" y="55"/>
                </a:lnTo>
                <a:cubicBezTo>
                  <a:pt x="95" y="55"/>
                  <a:pt x="48" y="102"/>
                  <a:pt x="48" y="158"/>
                </a:cubicBezTo>
                <a:cubicBezTo>
                  <a:pt x="48" y="213"/>
                  <a:pt x="95" y="260"/>
                  <a:pt x="150" y="260"/>
                </a:cubicBezTo>
                <a:cubicBezTo>
                  <a:pt x="205" y="260"/>
                  <a:pt x="253" y="213"/>
                  <a:pt x="253" y="158"/>
                </a:cubicBezTo>
                <a:cubicBezTo>
                  <a:pt x="253" y="102"/>
                  <a:pt x="205" y="55"/>
                  <a:pt x="150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Freeform 483"/>
          <p:cNvSpPr>
            <a:spLocks noChangeArrowheads="1"/>
          </p:cNvSpPr>
          <p:nvPr/>
        </p:nvSpPr>
        <p:spPr bwMode="auto">
          <a:xfrm>
            <a:off x="3089608" y="6013295"/>
            <a:ext cx="577575" cy="317666"/>
          </a:xfrm>
          <a:custGeom>
            <a:avLst/>
            <a:gdLst>
              <a:gd name="T0" fmla="*/ 497 w 529"/>
              <a:gd name="T1" fmla="*/ 291 h 292"/>
              <a:gd name="T2" fmla="*/ 497 w 529"/>
              <a:gd name="T3" fmla="*/ 291 h 292"/>
              <a:gd name="T4" fmla="*/ 24 w 529"/>
              <a:gd name="T5" fmla="*/ 291 h 292"/>
              <a:gd name="T6" fmla="*/ 0 w 529"/>
              <a:gd name="T7" fmla="*/ 268 h 292"/>
              <a:gd name="T8" fmla="*/ 0 w 529"/>
              <a:gd name="T9" fmla="*/ 157 h 292"/>
              <a:gd name="T10" fmla="*/ 47 w 529"/>
              <a:gd name="T11" fmla="*/ 63 h 292"/>
              <a:gd name="T12" fmla="*/ 260 w 529"/>
              <a:gd name="T13" fmla="*/ 0 h 292"/>
              <a:gd name="T14" fmla="*/ 481 w 529"/>
              <a:gd name="T15" fmla="*/ 63 h 292"/>
              <a:gd name="T16" fmla="*/ 528 w 529"/>
              <a:gd name="T17" fmla="*/ 157 h 292"/>
              <a:gd name="T18" fmla="*/ 528 w 529"/>
              <a:gd name="T19" fmla="*/ 268 h 292"/>
              <a:gd name="T20" fmla="*/ 497 w 529"/>
              <a:gd name="T21" fmla="*/ 291 h 292"/>
              <a:gd name="T22" fmla="*/ 55 w 529"/>
              <a:gd name="T23" fmla="*/ 236 h 292"/>
              <a:gd name="T24" fmla="*/ 55 w 529"/>
              <a:gd name="T25" fmla="*/ 236 h 292"/>
              <a:gd name="T26" fmla="*/ 473 w 529"/>
              <a:gd name="T27" fmla="*/ 236 h 292"/>
              <a:gd name="T28" fmla="*/ 473 w 529"/>
              <a:gd name="T29" fmla="*/ 157 h 292"/>
              <a:gd name="T30" fmla="*/ 449 w 529"/>
              <a:gd name="T31" fmla="*/ 110 h 292"/>
              <a:gd name="T32" fmla="*/ 260 w 529"/>
              <a:gd name="T33" fmla="*/ 55 h 292"/>
              <a:gd name="T34" fmla="*/ 79 w 529"/>
              <a:gd name="T35" fmla="*/ 110 h 292"/>
              <a:gd name="T36" fmla="*/ 55 w 529"/>
              <a:gd name="T37" fmla="*/ 157 h 292"/>
              <a:gd name="T38" fmla="*/ 55 w 529"/>
              <a:gd name="T39" fmla="*/ 23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9" h="292">
                <a:moveTo>
                  <a:pt x="497" y="291"/>
                </a:moveTo>
                <a:lnTo>
                  <a:pt x="497" y="291"/>
                </a:lnTo>
                <a:cubicBezTo>
                  <a:pt x="24" y="291"/>
                  <a:pt x="24" y="291"/>
                  <a:pt x="24" y="291"/>
                </a:cubicBezTo>
                <a:cubicBezTo>
                  <a:pt x="8" y="291"/>
                  <a:pt x="0" y="284"/>
                  <a:pt x="0" y="268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18"/>
                  <a:pt x="16" y="87"/>
                  <a:pt x="47" y="63"/>
                </a:cubicBezTo>
                <a:cubicBezTo>
                  <a:pt x="110" y="23"/>
                  <a:pt x="181" y="0"/>
                  <a:pt x="260" y="0"/>
                </a:cubicBezTo>
                <a:cubicBezTo>
                  <a:pt x="339" y="0"/>
                  <a:pt x="418" y="23"/>
                  <a:pt x="481" y="63"/>
                </a:cubicBezTo>
                <a:cubicBezTo>
                  <a:pt x="505" y="87"/>
                  <a:pt x="528" y="118"/>
                  <a:pt x="528" y="157"/>
                </a:cubicBezTo>
                <a:cubicBezTo>
                  <a:pt x="528" y="189"/>
                  <a:pt x="528" y="228"/>
                  <a:pt x="528" y="268"/>
                </a:cubicBezTo>
                <a:cubicBezTo>
                  <a:pt x="528" y="284"/>
                  <a:pt x="512" y="291"/>
                  <a:pt x="497" y="291"/>
                </a:cubicBezTo>
                <a:close/>
                <a:moveTo>
                  <a:pt x="55" y="236"/>
                </a:moveTo>
                <a:lnTo>
                  <a:pt x="55" y="236"/>
                </a:lnTo>
                <a:cubicBezTo>
                  <a:pt x="473" y="236"/>
                  <a:pt x="473" y="236"/>
                  <a:pt x="473" y="236"/>
                </a:cubicBezTo>
                <a:cubicBezTo>
                  <a:pt x="473" y="213"/>
                  <a:pt x="473" y="181"/>
                  <a:pt x="473" y="157"/>
                </a:cubicBezTo>
                <a:cubicBezTo>
                  <a:pt x="473" y="134"/>
                  <a:pt x="465" y="118"/>
                  <a:pt x="449" y="110"/>
                </a:cubicBezTo>
                <a:cubicBezTo>
                  <a:pt x="394" y="71"/>
                  <a:pt x="331" y="55"/>
                  <a:pt x="260" y="55"/>
                </a:cubicBezTo>
                <a:cubicBezTo>
                  <a:pt x="197" y="55"/>
                  <a:pt x="134" y="71"/>
                  <a:pt x="79" y="110"/>
                </a:cubicBezTo>
                <a:cubicBezTo>
                  <a:pt x="63" y="118"/>
                  <a:pt x="55" y="134"/>
                  <a:pt x="55" y="157"/>
                </a:cubicBezTo>
                <a:lnTo>
                  <a:pt x="55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484"/>
          <p:cNvSpPr>
            <a:spLocks noChangeArrowheads="1"/>
          </p:cNvSpPr>
          <p:nvPr/>
        </p:nvSpPr>
        <p:spPr bwMode="auto">
          <a:xfrm>
            <a:off x="3599799" y="5695629"/>
            <a:ext cx="283973" cy="293602"/>
          </a:xfrm>
          <a:custGeom>
            <a:avLst/>
            <a:gdLst>
              <a:gd name="T0" fmla="*/ 134 w 261"/>
              <a:gd name="T1" fmla="*/ 268 h 269"/>
              <a:gd name="T2" fmla="*/ 134 w 261"/>
              <a:gd name="T3" fmla="*/ 268 h 269"/>
              <a:gd name="T4" fmla="*/ 0 w 261"/>
              <a:gd name="T5" fmla="*/ 134 h 269"/>
              <a:gd name="T6" fmla="*/ 134 w 261"/>
              <a:gd name="T7" fmla="*/ 0 h 269"/>
              <a:gd name="T8" fmla="*/ 260 w 261"/>
              <a:gd name="T9" fmla="*/ 134 h 269"/>
              <a:gd name="T10" fmla="*/ 134 w 261"/>
              <a:gd name="T11" fmla="*/ 268 h 269"/>
              <a:gd name="T12" fmla="*/ 134 w 261"/>
              <a:gd name="T13" fmla="*/ 55 h 269"/>
              <a:gd name="T14" fmla="*/ 134 w 261"/>
              <a:gd name="T15" fmla="*/ 55 h 269"/>
              <a:gd name="T16" fmla="*/ 55 w 261"/>
              <a:gd name="T17" fmla="*/ 134 h 269"/>
              <a:gd name="T18" fmla="*/ 134 w 261"/>
              <a:gd name="T19" fmla="*/ 213 h 269"/>
              <a:gd name="T20" fmla="*/ 205 w 261"/>
              <a:gd name="T21" fmla="*/ 134 h 269"/>
              <a:gd name="T22" fmla="*/ 134 w 261"/>
              <a:gd name="T23" fmla="*/ 55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1" h="269">
                <a:moveTo>
                  <a:pt x="134" y="268"/>
                </a:moveTo>
                <a:lnTo>
                  <a:pt x="134" y="268"/>
                </a:lnTo>
                <a:cubicBezTo>
                  <a:pt x="63" y="268"/>
                  <a:pt x="0" y="205"/>
                  <a:pt x="0" y="134"/>
                </a:cubicBezTo>
                <a:cubicBezTo>
                  <a:pt x="0" y="63"/>
                  <a:pt x="63" y="0"/>
                  <a:pt x="134" y="0"/>
                </a:cubicBezTo>
                <a:cubicBezTo>
                  <a:pt x="205" y="0"/>
                  <a:pt x="260" y="63"/>
                  <a:pt x="260" y="134"/>
                </a:cubicBezTo>
                <a:cubicBezTo>
                  <a:pt x="260" y="205"/>
                  <a:pt x="205" y="268"/>
                  <a:pt x="134" y="268"/>
                </a:cubicBezTo>
                <a:close/>
                <a:moveTo>
                  <a:pt x="134" y="55"/>
                </a:moveTo>
                <a:lnTo>
                  <a:pt x="134" y="55"/>
                </a:lnTo>
                <a:cubicBezTo>
                  <a:pt x="87" y="55"/>
                  <a:pt x="55" y="95"/>
                  <a:pt x="55" y="134"/>
                </a:cubicBezTo>
                <a:cubicBezTo>
                  <a:pt x="55" y="173"/>
                  <a:pt x="87" y="213"/>
                  <a:pt x="134" y="213"/>
                </a:cubicBezTo>
                <a:cubicBezTo>
                  <a:pt x="174" y="213"/>
                  <a:pt x="205" y="173"/>
                  <a:pt x="205" y="134"/>
                </a:cubicBezTo>
                <a:cubicBezTo>
                  <a:pt x="205" y="95"/>
                  <a:pt x="174" y="55"/>
                  <a:pt x="134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485"/>
          <p:cNvSpPr>
            <a:spLocks noChangeArrowheads="1"/>
          </p:cNvSpPr>
          <p:nvPr/>
        </p:nvSpPr>
        <p:spPr bwMode="auto">
          <a:xfrm>
            <a:off x="3643116" y="6022922"/>
            <a:ext cx="360986" cy="293602"/>
          </a:xfrm>
          <a:custGeom>
            <a:avLst/>
            <a:gdLst>
              <a:gd name="T0" fmla="*/ 307 w 332"/>
              <a:gd name="T1" fmla="*/ 268 h 269"/>
              <a:gd name="T2" fmla="*/ 307 w 332"/>
              <a:gd name="T3" fmla="*/ 268 h 269"/>
              <a:gd name="T4" fmla="*/ 94 w 332"/>
              <a:gd name="T5" fmla="*/ 268 h 269"/>
              <a:gd name="T6" fmla="*/ 71 w 332"/>
              <a:gd name="T7" fmla="*/ 244 h 269"/>
              <a:gd name="T8" fmla="*/ 94 w 332"/>
              <a:gd name="T9" fmla="*/ 220 h 269"/>
              <a:gd name="T10" fmla="*/ 276 w 332"/>
              <a:gd name="T11" fmla="*/ 220 h 269"/>
              <a:gd name="T12" fmla="*/ 276 w 332"/>
              <a:gd name="T13" fmla="*/ 149 h 269"/>
              <a:gd name="T14" fmla="*/ 260 w 332"/>
              <a:gd name="T15" fmla="*/ 102 h 269"/>
              <a:gd name="T16" fmla="*/ 94 w 332"/>
              <a:gd name="T17" fmla="*/ 55 h 269"/>
              <a:gd name="T18" fmla="*/ 31 w 332"/>
              <a:gd name="T19" fmla="*/ 63 h 269"/>
              <a:gd name="T20" fmla="*/ 0 w 332"/>
              <a:gd name="T21" fmla="*/ 39 h 269"/>
              <a:gd name="T22" fmla="*/ 23 w 332"/>
              <a:gd name="T23" fmla="*/ 8 h 269"/>
              <a:gd name="T24" fmla="*/ 94 w 332"/>
              <a:gd name="T25" fmla="*/ 0 h 269"/>
              <a:gd name="T26" fmla="*/ 291 w 332"/>
              <a:gd name="T27" fmla="*/ 63 h 269"/>
              <a:gd name="T28" fmla="*/ 331 w 332"/>
              <a:gd name="T29" fmla="*/ 149 h 269"/>
              <a:gd name="T30" fmla="*/ 331 w 332"/>
              <a:gd name="T31" fmla="*/ 244 h 269"/>
              <a:gd name="T32" fmla="*/ 307 w 332"/>
              <a:gd name="T33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2" h="269">
                <a:moveTo>
                  <a:pt x="307" y="268"/>
                </a:moveTo>
                <a:lnTo>
                  <a:pt x="307" y="268"/>
                </a:lnTo>
                <a:cubicBezTo>
                  <a:pt x="94" y="268"/>
                  <a:pt x="94" y="268"/>
                  <a:pt x="94" y="268"/>
                </a:cubicBezTo>
                <a:cubicBezTo>
                  <a:pt x="78" y="268"/>
                  <a:pt x="71" y="260"/>
                  <a:pt x="71" y="244"/>
                </a:cubicBezTo>
                <a:cubicBezTo>
                  <a:pt x="71" y="228"/>
                  <a:pt x="78" y="220"/>
                  <a:pt x="94" y="220"/>
                </a:cubicBezTo>
                <a:cubicBezTo>
                  <a:pt x="276" y="220"/>
                  <a:pt x="276" y="220"/>
                  <a:pt x="276" y="220"/>
                </a:cubicBezTo>
                <a:cubicBezTo>
                  <a:pt x="276" y="189"/>
                  <a:pt x="276" y="165"/>
                  <a:pt x="276" y="149"/>
                </a:cubicBezTo>
                <a:cubicBezTo>
                  <a:pt x="276" y="134"/>
                  <a:pt x="268" y="118"/>
                  <a:pt x="260" y="102"/>
                </a:cubicBezTo>
                <a:cubicBezTo>
                  <a:pt x="213" y="71"/>
                  <a:pt x="157" y="55"/>
                  <a:pt x="94" y="55"/>
                </a:cubicBezTo>
                <a:cubicBezTo>
                  <a:pt x="71" y="55"/>
                  <a:pt x="55" y="55"/>
                  <a:pt x="31" y="63"/>
                </a:cubicBezTo>
                <a:cubicBezTo>
                  <a:pt x="15" y="63"/>
                  <a:pt x="7" y="55"/>
                  <a:pt x="0" y="39"/>
                </a:cubicBezTo>
                <a:cubicBezTo>
                  <a:pt x="0" y="23"/>
                  <a:pt x="7" y="15"/>
                  <a:pt x="23" y="8"/>
                </a:cubicBezTo>
                <a:cubicBezTo>
                  <a:pt x="47" y="8"/>
                  <a:pt x="71" y="0"/>
                  <a:pt x="94" y="0"/>
                </a:cubicBezTo>
                <a:cubicBezTo>
                  <a:pt x="165" y="0"/>
                  <a:pt x="236" y="23"/>
                  <a:pt x="291" y="63"/>
                </a:cubicBezTo>
                <a:cubicBezTo>
                  <a:pt x="315" y="79"/>
                  <a:pt x="331" y="110"/>
                  <a:pt x="331" y="149"/>
                </a:cubicBezTo>
                <a:cubicBezTo>
                  <a:pt x="331" y="173"/>
                  <a:pt x="331" y="213"/>
                  <a:pt x="331" y="244"/>
                </a:cubicBezTo>
                <a:cubicBezTo>
                  <a:pt x="331" y="260"/>
                  <a:pt x="323" y="268"/>
                  <a:pt x="307" y="2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CuadroTexto 588"/>
          <p:cNvSpPr txBox="1"/>
          <p:nvPr/>
        </p:nvSpPr>
        <p:spPr>
          <a:xfrm>
            <a:off x="7268250" y="1313898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590" name="CuadroTexto 589"/>
          <p:cNvSpPr txBox="1"/>
          <p:nvPr/>
        </p:nvSpPr>
        <p:spPr>
          <a:xfrm>
            <a:off x="2451398" y="282932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91" name="CuadroTexto 590"/>
          <p:cNvSpPr txBox="1"/>
          <p:nvPr/>
        </p:nvSpPr>
        <p:spPr>
          <a:xfrm>
            <a:off x="2391703" y="821359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92" name="CuadroTexto 591"/>
          <p:cNvSpPr txBox="1"/>
          <p:nvPr/>
        </p:nvSpPr>
        <p:spPr>
          <a:xfrm>
            <a:off x="6624761" y="820189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93" name="CuadroTexto 592"/>
          <p:cNvSpPr txBox="1"/>
          <p:nvPr/>
        </p:nvSpPr>
        <p:spPr>
          <a:xfrm>
            <a:off x="10944542" y="818814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94" name="CuadroTexto 593"/>
          <p:cNvSpPr txBox="1"/>
          <p:nvPr/>
        </p:nvSpPr>
        <p:spPr>
          <a:xfrm>
            <a:off x="15338841" y="819845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95" name="CuadroTexto 594"/>
          <p:cNvSpPr txBox="1"/>
          <p:nvPr/>
        </p:nvSpPr>
        <p:spPr>
          <a:xfrm>
            <a:off x="19590237" y="81870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96" name="Rectángulo 595"/>
          <p:cNvSpPr/>
          <p:nvPr/>
        </p:nvSpPr>
        <p:spPr>
          <a:xfrm>
            <a:off x="1765692" y="1104932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97" name="Rectángulo 596"/>
          <p:cNvSpPr/>
          <p:nvPr/>
        </p:nvSpPr>
        <p:spPr>
          <a:xfrm>
            <a:off x="6072734" y="1104935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98" name="Rectángulo 597"/>
          <p:cNvSpPr/>
          <p:nvPr/>
        </p:nvSpPr>
        <p:spPr>
          <a:xfrm>
            <a:off x="10371476" y="1103820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99" name="Rectángulo 598"/>
          <p:cNvSpPr/>
          <p:nvPr/>
        </p:nvSpPr>
        <p:spPr>
          <a:xfrm>
            <a:off x="14712830" y="1104932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00" name="Rectángulo 599"/>
          <p:cNvSpPr/>
          <p:nvPr/>
        </p:nvSpPr>
        <p:spPr>
          <a:xfrm>
            <a:off x="19063407" y="1103438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41362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 1"/>
          <p:cNvSpPr>
            <a:spLocks noChangeShapeType="1"/>
          </p:cNvSpPr>
          <p:nvPr/>
        </p:nvSpPr>
        <p:spPr bwMode="auto">
          <a:xfrm>
            <a:off x="11967979" y="8907091"/>
            <a:ext cx="4555" cy="150265"/>
          </a:xfrm>
          <a:prstGeom prst="line">
            <a:avLst/>
          </a:prstGeom>
          <a:noFill/>
          <a:ln w="9720" cap="flat">
            <a:solidFill>
              <a:srgbClr val="5773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2"/>
          <p:cNvSpPr>
            <a:spLocks noChangeShapeType="1"/>
          </p:cNvSpPr>
          <p:nvPr/>
        </p:nvSpPr>
        <p:spPr bwMode="auto">
          <a:xfrm>
            <a:off x="11967979" y="9207624"/>
            <a:ext cx="4555" cy="150265"/>
          </a:xfrm>
          <a:prstGeom prst="line">
            <a:avLst/>
          </a:prstGeom>
          <a:noFill/>
          <a:ln w="9720" cap="flat">
            <a:solidFill>
              <a:srgbClr val="5773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3"/>
          <p:cNvSpPr>
            <a:spLocks noChangeShapeType="1"/>
          </p:cNvSpPr>
          <p:nvPr/>
        </p:nvSpPr>
        <p:spPr bwMode="auto">
          <a:xfrm>
            <a:off x="11967979" y="9503602"/>
            <a:ext cx="4555" cy="150268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4"/>
          <p:cNvSpPr>
            <a:spLocks noChangeShapeType="1"/>
          </p:cNvSpPr>
          <p:nvPr/>
        </p:nvSpPr>
        <p:spPr bwMode="auto">
          <a:xfrm>
            <a:off x="11967979" y="9804135"/>
            <a:ext cx="4555" cy="150268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5"/>
          <p:cNvSpPr>
            <a:spLocks noChangeShapeType="1"/>
          </p:cNvSpPr>
          <p:nvPr/>
        </p:nvSpPr>
        <p:spPr bwMode="auto">
          <a:xfrm>
            <a:off x="11967979" y="10104668"/>
            <a:ext cx="4555" cy="150268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6"/>
          <p:cNvSpPr>
            <a:spLocks noChangeShapeType="1"/>
          </p:cNvSpPr>
          <p:nvPr/>
        </p:nvSpPr>
        <p:spPr bwMode="auto">
          <a:xfrm>
            <a:off x="11967979" y="10400649"/>
            <a:ext cx="4555" cy="15026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7"/>
          <p:cNvSpPr>
            <a:spLocks noChangeShapeType="1"/>
          </p:cNvSpPr>
          <p:nvPr/>
        </p:nvSpPr>
        <p:spPr bwMode="auto">
          <a:xfrm>
            <a:off x="11967979" y="10701183"/>
            <a:ext cx="4555" cy="15026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8"/>
          <p:cNvSpPr>
            <a:spLocks noChangeShapeType="1"/>
          </p:cNvSpPr>
          <p:nvPr/>
        </p:nvSpPr>
        <p:spPr bwMode="auto">
          <a:xfrm>
            <a:off x="11967979" y="10997161"/>
            <a:ext cx="4555" cy="150268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9"/>
          <p:cNvSpPr>
            <a:spLocks noChangeShapeType="1"/>
          </p:cNvSpPr>
          <p:nvPr/>
        </p:nvSpPr>
        <p:spPr bwMode="auto">
          <a:xfrm>
            <a:off x="11967979" y="11297694"/>
            <a:ext cx="4555" cy="910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10"/>
          <p:cNvSpPr>
            <a:spLocks noChangeShapeType="1"/>
          </p:cNvSpPr>
          <p:nvPr/>
        </p:nvSpPr>
        <p:spPr bwMode="auto">
          <a:xfrm>
            <a:off x="13393235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11"/>
          <p:cNvSpPr>
            <a:spLocks noChangeShapeType="1"/>
          </p:cNvSpPr>
          <p:nvPr/>
        </p:nvSpPr>
        <p:spPr bwMode="auto">
          <a:xfrm>
            <a:off x="13693768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2"/>
          <p:cNvSpPr>
            <a:spLocks noChangeShapeType="1"/>
          </p:cNvSpPr>
          <p:nvPr/>
        </p:nvSpPr>
        <p:spPr bwMode="auto">
          <a:xfrm>
            <a:off x="13989746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3"/>
          <p:cNvSpPr>
            <a:spLocks noChangeShapeType="1"/>
          </p:cNvSpPr>
          <p:nvPr/>
        </p:nvSpPr>
        <p:spPr bwMode="auto">
          <a:xfrm>
            <a:off x="14290280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14"/>
          <p:cNvSpPr>
            <a:spLocks noChangeShapeType="1"/>
          </p:cNvSpPr>
          <p:nvPr/>
        </p:nvSpPr>
        <p:spPr bwMode="auto">
          <a:xfrm>
            <a:off x="14586261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15"/>
          <p:cNvSpPr>
            <a:spLocks noChangeShapeType="1"/>
          </p:cNvSpPr>
          <p:nvPr/>
        </p:nvSpPr>
        <p:spPr bwMode="auto">
          <a:xfrm>
            <a:off x="14886794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16"/>
          <p:cNvSpPr>
            <a:spLocks noChangeShapeType="1"/>
          </p:cNvSpPr>
          <p:nvPr/>
        </p:nvSpPr>
        <p:spPr bwMode="auto">
          <a:xfrm>
            <a:off x="15187327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7"/>
          <p:cNvSpPr>
            <a:spLocks noChangeShapeType="1"/>
          </p:cNvSpPr>
          <p:nvPr/>
        </p:nvSpPr>
        <p:spPr bwMode="auto">
          <a:xfrm>
            <a:off x="15483305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8"/>
          <p:cNvSpPr>
            <a:spLocks noChangeShapeType="1"/>
          </p:cNvSpPr>
          <p:nvPr/>
        </p:nvSpPr>
        <p:spPr bwMode="auto">
          <a:xfrm>
            <a:off x="15783838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19"/>
          <p:cNvSpPr>
            <a:spLocks noChangeShapeType="1"/>
          </p:cNvSpPr>
          <p:nvPr/>
        </p:nvSpPr>
        <p:spPr bwMode="auto">
          <a:xfrm>
            <a:off x="16079819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20"/>
          <p:cNvSpPr>
            <a:spLocks noChangeShapeType="1"/>
          </p:cNvSpPr>
          <p:nvPr/>
        </p:nvSpPr>
        <p:spPr bwMode="auto">
          <a:xfrm>
            <a:off x="13393235" y="8160312"/>
            <a:ext cx="150265" cy="4552"/>
          </a:xfrm>
          <a:prstGeom prst="line">
            <a:avLst/>
          </a:prstGeom>
          <a:noFill/>
          <a:ln w="9720" cap="flat">
            <a:solidFill>
              <a:srgbClr val="8DF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21"/>
          <p:cNvSpPr>
            <a:spLocks noChangeShapeType="1"/>
          </p:cNvSpPr>
          <p:nvPr/>
        </p:nvSpPr>
        <p:spPr bwMode="auto">
          <a:xfrm>
            <a:off x="13693768" y="8160312"/>
            <a:ext cx="150265" cy="4552"/>
          </a:xfrm>
          <a:prstGeom prst="line">
            <a:avLst/>
          </a:prstGeom>
          <a:noFill/>
          <a:ln w="9720" cap="flat">
            <a:solidFill>
              <a:srgbClr val="8DF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22"/>
          <p:cNvSpPr>
            <a:spLocks noChangeShapeType="1"/>
          </p:cNvSpPr>
          <p:nvPr/>
        </p:nvSpPr>
        <p:spPr bwMode="auto">
          <a:xfrm>
            <a:off x="13989746" y="8160312"/>
            <a:ext cx="150268" cy="4552"/>
          </a:xfrm>
          <a:prstGeom prst="line">
            <a:avLst/>
          </a:prstGeom>
          <a:noFill/>
          <a:ln w="9720" cap="flat">
            <a:solidFill>
              <a:srgbClr val="8DF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23"/>
          <p:cNvSpPr>
            <a:spLocks noChangeShapeType="1"/>
          </p:cNvSpPr>
          <p:nvPr/>
        </p:nvSpPr>
        <p:spPr bwMode="auto">
          <a:xfrm>
            <a:off x="14290280" y="8160312"/>
            <a:ext cx="150268" cy="4552"/>
          </a:xfrm>
          <a:prstGeom prst="line">
            <a:avLst/>
          </a:prstGeom>
          <a:noFill/>
          <a:ln w="9720" cap="flat">
            <a:solidFill>
              <a:srgbClr val="8DFAE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24"/>
          <p:cNvSpPr>
            <a:spLocks noChangeShapeType="1"/>
          </p:cNvSpPr>
          <p:nvPr/>
        </p:nvSpPr>
        <p:spPr bwMode="auto">
          <a:xfrm>
            <a:off x="14586261" y="8160312"/>
            <a:ext cx="150265" cy="455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25"/>
          <p:cNvSpPr>
            <a:spLocks noChangeShapeType="1"/>
          </p:cNvSpPr>
          <p:nvPr/>
        </p:nvSpPr>
        <p:spPr bwMode="auto">
          <a:xfrm>
            <a:off x="14886794" y="8160312"/>
            <a:ext cx="150265" cy="455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26"/>
          <p:cNvSpPr>
            <a:spLocks noChangeShapeType="1"/>
          </p:cNvSpPr>
          <p:nvPr/>
        </p:nvSpPr>
        <p:spPr bwMode="auto">
          <a:xfrm>
            <a:off x="15187327" y="8160312"/>
            <a:ext cx="150265" cy="455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27"/>
          <p:cNvSpPr>
            <a:spLocks noChangeShapeType="1"/>
          </p:cNvSpPr>
          <p:nvPr/>
        </p:nvSpPr>
        <p:spPr bwMode="auto">
          <a:xfrm>
            <a:off x="15483305" y="8160312"/>
            <a:ext cx="150268" cy="455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28"/>
          <p:cNvSpPr>
            <a:spLocks noChangeShapeType="1"/>
          </p:cNvSpPr>
          <p:nvPr/>
        </p:nvSpPr>
        <p:spPr bwMode="auto">
          <a:xfrm>
            <a:off x="15783838" y="8160312"/>
            <a:ext cx="150268" cy="455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29"/>
          <p:cNvSpPr>
            <a:spLocks noChangeShapeType="1"/>
          </p:cNvSpPr>
          <p:nvPr/>
        </p:nvSpPr>
        <p:spPr bwMode="auto">
          <a:xfrm>
            <a:off x="16079819" y="8160312"/>
            <a:ext cx="150265" cy="455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30"/>
          <p:cNvSpPr>
            <a:spLocks noChangeShapeType="1"/>
          </p:cNvSpPr>
          <p:nvPr/>
        </p:nvSpPr>
        <p:spPr bwMode="auto">
          <a:xfrm>
            <a:off x="7537394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31"/>
          <p:cNvSpPr>
            <a:spLocks noChangeShapeType="1"/>
          </p:cNvSpPr>
          <p:nvPr/>
        </p:nvSpPr>
        <p:spPr bwMode="auto">
          <a:xfrm>
            <a:off x="7833372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32"/>
          <p:cNvSpPr>
            <a:spLocks noChangeShapeType="1"/>
          </p:cNvSpPr>
          <p:nvPr/>
        </p:nvSpPr>
        <p:spPr bwMode="auto">
          <a:xfrm>
            <a:off x="8133905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33"/>
          <p:cNvSpPr>
            <a:spLocks noChangeShapeType="1"/>
          </p:cNvSpPr>
          <p:nvPr/>
        </p:nvSpPr>
        <p:spPr bwMode="auto">
          <a:xfrm>
            <a:off x="8429886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34"/>
          <p:cNvSpPr>
            <a:spLocks noChangeShapeType="1"/>
          </p:cNvSpPr>
          <p:nvPr/>
        </p:nvSpPr>
        <p:spPr bwMode="auto">
          <a:xfrm>
            <a:off x="8730419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35"/>
          <p:cNvSpPr>
            <a:spLocks noChangeShapeType="1"/>
          </p:cNvSpPr>
          <p:nvPr/>
        </p:nvSpPr>
        <p:spPr bwMode="auto">
          <a:xfrm>
            <a:off x="9026397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36"/>
          <p:cNvSpPr>
            <a:spLocks noChangeShapeType="1"/>
          </p:cNvSpPr>
          <p:nvPr/>
        </p:nvSpPr>
        <p:spPr bwMode="auto">
          <a:xfrm>
            <a:off x="9326930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37"/>
          <p:cNvSpPr>
            <a:spLocks noChangeShapeType="1"/>
          </p:cNvSpPr>
          <p:nvPr/>
        </p:nvSpPr>
        <p:spPr bwMode="auto">
          <a:xfrm>
            <a:off x="9627463" y="5241497"/>
            <a:ext cx="150268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Line 38"/>
          <p:cNvSpPr>
            <a:spLocks noChangeShapeType="1"/>
          </p:cNvSpPr>
          <p:nvPr/>
        </p:nvSpPr>
        <p:spPr bwMode="auto">
          <a:xfrm>
            <a:off x="9923444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Line 39"/>
          <p:cNvSpPr>
            <a:spLocks noChangeShapeType="1"/>
          </p:cNvSpPr>
          <p:nvPr/>
        </p:nvSpPr>
        <p:spPr bwMode="auto">
          <a:xfrm>
            <a:off x="10223977" y="5241497"/>
            <a:ext cx="150265" cy="455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Line 40"/>
          <p:cNvSpPr>
            <a:spLocks noChangeShapeType="1"/>
          </p:cNvSpPr>
          <p:nvPr/>
        </p:nvSpPr>
        <p:spPr bwMode="auto">
          <a:xfrm>
            <a:off x="7537394" y="8160312"/>
            <a:ext cx="150265" cy="4552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41"/>
          <p:cNvSpPr>
            <a:spLocks noChangeShapeType="1"/>
          </p:cNvSpPr>
          <p:nvPr/>
        </p:nvSpPr>
        <p:spPr bwMode="auto">
          <a:xfrm>
            <a:off x="7833372" y="8160312"/>
            <a:ext cx="150268" cy="4552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42"/>
          <p:cNvSpPr>
            <a:spLocks noChangeShapeType="1"/>
          </p:cNvSpPr>
          <p:nvPr/>
        </p:nvSpPr>
        <p:spPr bwMode="auto">
          <a:xfrm>
            <a:off x="8133905" y="8160312"/>
            <a:ext cx="150268" cy="4552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43"/>
          <p:cNvSpPr>
            <a:spLocks noChangeShapeType="1"/>
          </p:cNvSpPr>
          <p:nvPr/>
        </p:nvSpPr>
        <p:spPr bwMode="auto">
          <a:xfrm>
            <a:off x="8429886" y="8160312"/>
            <a:ext cx="150265" cy="4552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44"/>
          <p:cNvSpPr>
            <a:spLocks noChangeShapeType="1"/>
          </p:cNvSpPr>
          <p:nvPr/>
        </p:nvSpPr>
        <p:spPr bwMode="auto">
          <a:xfrm>
            <a:off x="8730419" y="8160312"/>
            <a:ext cx="150265" cy="4552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45"/>
          <p:cNvSpPr>
            <a:spLocks noChangeShapeType="1"/>
          </p:cNvSpPr>
          <p:nvPr/>
        </p:nvSpPr>
        <p:spPr bwMode="auto">
          <a:xfrm>
            <a:off x="9026397" y="8160312"/>
            <a:ext cx="150268" cy="4552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46"/>
          <p:cNvSpPr>
            <a:spLocks noChangeShapeType="1"/>
          </p:cNvSpPr>
          <p:nvPr/>
        </p:nvSpPr>
        <p:spPr bwMode="auto">
          <a:xfrm>
            <a:off x="9326930" y="8160312"/>
            <a:ext cx="150268" cy="4552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47"/>
          <p:cNvSpPr>
            <a:spLocks noChangeShapeType="1"/>
          </p:cNvSpPr>
          <p:nvPr/>
        </p:nvSpPr>
        <p:spPr bwMode="auto">
          <a:xfrm>
            <a:off x="9627463" y="8160312"/>
            <a:ext cx="150268" cy="4552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48"/>
          <p:cNvSpPr>
            <a:spLocks noChangeShapeType="1"/>
          </p:cNvSpPr>
          <p:nvPr/>
        </p:nvSpPr>
        <p:spPr bwMode="auto">
          <a:xfrm>
            <a:off x="9923444" y="8160312"/>
            <a:ext cx="150265" cy="4552"/>
          </a:xfrm>
          <a:prstGeom prst="line">
            <a:avLst/>
          </a:prstGeom>
          <a:noFill/>
          <a:ln w="9720" cap="flat">
            <a:solidFill>
              <a:srgbClr val="86BC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49"/>
          <p:cNvSpPr>
            <a:spLocks noChangeShapeType="1"/>
          </p:cNvSpPr>
          <p:nvPr/>
        </p:nvSpPr>
        <p:spPr bwMode="auto">
          <a:xfrm>
            <a:off x="10223977" y="8160312"/>
            <a:ext cx="150265" cy="4552"/>
          </a:xfrm>
          <a:prstGeom prst="line">
            <a:avLst/>
          </a:prstGeom>
          <a:noFill/>
          <a:ln w="9720" cap="flat">
            <a:solidFill>
              <a:srgbClr val="86BC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9" name="Freeform 409"/>
          <p:cNvSpPr>
            <a:spLocks noChangeArrowheads="1"/>
          </p:cNvSpPr>
          <p:nvPr/>
        </p:nvSpPr>
        <p:spPr bwMode="auto">
          <a:xfrm>
            <a:off x="10519955" y="7172194"/>
            <a:ext cx="3078187" cy="2613727"/>
          </a:xfrm>
          <a:custGeom>
            <a:avLst/>
            <a:gdLst>
              <a:gd name="T0" fmla="*/ 0 w 2981"/>
              <a:gd name="T1" fmla="*/ 2051 h 2531"/>
              <a:gd name="T2" fmla="*/ 0 w 2981"/>
              <a:gd name="T3" fmla="*/ 2051 h 2531"/>
              <a:gd name="T4" fmla="*/ 1490 w 2981"/>
              <a:gd name="T5" fmla="*/ 2530 h 2531"/>
              <a:gd name="T6" fmla="*/ 2980 w 2981"/>
              <a:gd name="T7" fmla="*/ 2051 h 2531"/>
              <a:gd name="T8" fmla="*/ 1490 w 2981"/>
              <a:gd name="T9" fmla="*/ 0 h 2531"/>
              <a:gd name="T10" fmla="*/ 0 w 2981"/>
              <a:gd name="T11" fmla="*/ 2051 h 2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1" h="2531">
                <a:moveTo>
                  <a:pt x="0" y="2051"/>
                </a:moveTo>
                <a:lnTo>
                  <a:pt x="0" y="2051"/>
                </a:lnTo>
                <a:cubicBezTo>
                  <a:pt x="415" y="2349"/>
                  <a:pt x="930" y="2530"/>
                  <a:pt x="1490" y="2530"/>
                </a:cubicBezTo>
                <a:cubicBezTo>
                  <a:pt x="2041" y="2530"/>
                  <a:pt x="2556" y="2349"/>
                  <a:pt x="2980" y="2051"/>
                </a:cubicBezTo>
                <a:cubicBezTo>
                  <a:pt x="1490" y="0"/>
                  <a:pt x="1490" y="0"/>
                  <a:pt x="1490" y="0"/>
                </a:cubicBezTo>
                <a:lnTo>
                  <a:pt x="0" y="2051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10"/>
          <p:cNvSpPr>
            <a:spLocks noChangeArrowheads="1"/>
          </p:cNvSpPr>
          <p:nvPr/>
        </p:nvSpPr>
        <p:spPr bwMode="auto">
          <a:xfrm>
            <a:off x="9449877" y="6370773"/>
            <a:ext cx="2613727" cy="2918815"/>
          </a:xfrm>
          <a:custGeom>
            <a:avLst/>
            <a:gdLst>
              <a:gd name="T0" fmla="*/ 118 w 2531"/>
              <a:gd name="T1" fmla="*/ 0 h 2828"/>
              <a:gd name="T2" fmla="*/ 118 w 2531"/>
              <a:gd name="T3" fmla="*/ 0 h 2828"/>
              <a:gd name="T4" fmla="*/ 0 w 2531"/>
              <a:gd name="T5" fmla="*/ 776 h 2828"/>
              <a:gd name="T6" fmla="*/ 1040 w 2531"/>
              <a:gd name="T7" fmla="*/ 2827 h 2828"/>
              <a:gd name="T8" fmla="*/ 2530 w 2531"/>
              <a:gd name="T9" fmla="*/ 776 h 2828"/>
              <a:gd name="T10" fmla="*/ 118 w 2531"/>
              <a:gd name="T11" fmla="*/ 0 h 2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1" h="2828">
                <a:moveTo>
                  <a:pt x="118" y="0"/>
                </a:moveTo>
                <a:lnTo>
                  <a:pt x="118" y="0"/>
                </a:lnTo>
                <a:cubicBezTo>
                  <a:pt x="46" y="244"/>
                  <a:pt x="0" y="505"/>
                  <a:pt x="0" y="776"/>
                </a:cubicBezTo>
                <a:cubicBezTo>
                  <a:pt x="0" y="1617"/>
                  <a:pt x="407" y="2366"/>
                  <a:pt x="1040" y="2827"/>
                </a:cubicBezTo>
                <a:cubicBezTo>
                  <a:pt x="2530" y="776"/>
                  <a:pt x="2530" y="776"/>
                  <a:pt x="2530" y="776"/>
                </a:cubicBezTo>
                <a:lnTo>
                  <a:pt x="118" y="0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11"/>
          <p:cNvSpPr>
            <a:spLocks noChangeArrowheads="1"/>
          </p:cNvSpPr>
          <p:nvPr/>
        </p:nvSpPr>
        <p:spPr bwMode="auto">
          <a:xfrm>
            <a:off x="9568269" y="4563022"/>
            <a:ext cx="2490780" cy="2613727"/>
          </a:xfrm>
          <a:custGeom>
            <a:avLst/>
            <a:gdLst>
              <a:gd name="T0" fmla="*/ 0 w 2413"/>
              <a:gd name="T1" fmla="*/ 1753 h 2530"/>
              <a:gd name="T2" fmla="*/ 0 w 2413"/>
              <a:gd name="T3" fmla="*/ 1753 h 2530"/>
              <a:gd name="T4" fmla="*/ 2412 w 2413"/>
              <a:gd name="T5" fmla="*/ 2529 h 2530"/>
              <a:gd name="T6" fmla="*/ 2412 w 2413"/>
              <a:gd name="T7" fmla="*/ 0 h 2530"/>
              <a:gd name="T8" fmla="*/ 0 w 2413"/>
              <a:gd name="T9" fmla="*/ 1753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3" h="2530">
                <a:moveTo>
                  <a:pt x="0" y="1753"/>
                </a:moveTo>
                <a:lnTo>
                  <a:pt x="0" y="1753"/>
                </a:lnTo>
                <a:cubicBezTo>
                  <a:pt x="2412" y="2529"/>
                  <a:pt x="2412" y="2529"/>
                  <a:pt x="2412" y="2529"/>
                </a:cubicBezTo>
                <a:cubicBezTo>
                  <a:pt x="2412" y="0"/>
                  <a:pt x="2412" y="0"/>
                  <a:pt x="2412" y="0"/>
                </a:cubicBezTo>
                <a:cubicBezTo>
                  <a:pt x="1283" y="0"/>
                  <a:pt x="334" y="732"/>
                  <a:pt x="0" y="1753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12"/>
          <p:cNvSpPr>
            <a:spLocks noChangeArrowheads="1"/>
          </p:cNvSpPr>
          <p:nvPr/>
        </p:nvSpPr>
        <p:spPr bwMode="auto">
          <a:xfrm>
            <a:off x="12059049" y="4563022"/>
            <a:ext cx="2481676" cy="2613727"/>
          </a:xfrm>
          <a:custGeom>
            <a:avLst/>
            <a:gdLst>
              <a:gd name="T0" fmla="*/ 2403 w 2404"/>
              <a:gd name="T1" fmla="*/ 1753 h 2530"/>
              <a:gd name="T2" fmla="*/ 2403 w 2404"/>
              <a:gd name="T3" fmla="*/ 1753 h 2530"/>
              <a:gd name="T4" fmla="*/ 0 w 2404"/>
              <a:gd name="T5" fmla="*/ 0 h 2530"/>
              <a:gd name="T6" fmla="*/ 0 w 2404"/>
              <a:gd name="T7" fmla="*/ 2529 h 2530"/>
              <a:gd name="T8" fmla="*/ 2403 w 2404"/>
              <a:gd name="T9" fmla="*/ 1753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4" h="2530">
                <a:moveTo>
                  <a:pt x="2403" y="1753"/>
                </a:moveTo>
                <a:lnTo>
                  <a:pt x="2403" y="1753"/>
                </a:lnTo>
                <a:cubicBezTo>
                  <a:pt x="2078" y="732"/>
                  <a:pt x="1120" y="0"/>
                  <a:pt x="0" y="0"/>
                </a:cubicBezTo>
                <a:cubicBezTo>
                  <a:pt x="0" y="2529"/>
                  <a:pt x="0" y="2529"/>
                  <a:pt x="0" y="2529"/>
                </a:cubicBezTo>
                <a:lnTo>
                  <a:pt x="2403" y="1753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1" name="Freeform 413"/>
          <p:cNvSpPr>
            <a:spLocks noChangeArrowheads="1"/>
          </p:cNvSpPr>
          <p:nvPr/>
        </p:nvSpPr>
        <p:spPr bwMode="auto">
          <a:xfrm>
            <a:off x="12059049" y="6370773"/>
            <a:ext cx="2613727" cy="2918815"/>
          </a:xfrm>
          <a:custGeom>
            <a:avLst/>
            <a:gdLst>
              <a:gd name="T0" fmla="*/ 1490 w 2530"/>
              <a:gd name="T1" fmla="*/ 2827 h 2828"/>
              <a:gd name="T2" fmla="*/ 1490 w 2530"/>
              <a:gd name="T3" fmla="*/ 2827 h 2828"/>
              <a:gd name="T4" fmla="*/ 2529 w 2530"/>
              <a:gd name="T5" fmla="*/ 776 h 2828"/>
              <a:gd name="T6" fmla="*/ 2403 w 2530"/>
              <a:gd name="T7" fmla="*/ 0 h 2828"/>
              <a:gd name="T8" fmla="*/ 0 w 2530"/>
              <a:gd name="T9" fmla="*/ 776 h 2828"/>
              <a:gd name="T10" fmla="*/ 1490 w 2530"/>
              <a:gd name="T11" fmla="*/ 2827 h 2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0" h="2828">
                <a:moveTo>
                  <a:pt x="1490" y="2827"/>
                </a:moveTo>
                <a:lnTo>
                  <a:pt x="1490" y="2827"/>
                </a:lnTo>
                <a:cubicBezTo>
                  <a:pt x="2123" y="2366"/>
                  <a:pt x="2529" y="1617"/>
                  <a:pt x="2529" y="776"/>
                </a:cubicBezTo>
                <a:cubicBezTo>
                  <a:pt x="2529" y="505"/>
                  <a:pt x="2484" y="244"/>
                  <a:pt x="2403" y="0"/>
                </a:cubicBezTo>
                <a:cubicBezTo>
                  <a:pt x="0" y="776"/>
                  <a:pt x="0" y="776"/>
                  <a:pt x="0" y="776"/>
                </a:cubicBezTo>
                <a:lnTo>
                  <a:pt x="1490" y="2827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7" name="Line 419"/>
          <p:cNvSpPr>
            <a:spLocks noChangeShapeType="1"/>
          </p:cNvSpPr>
          <p:nvPr/>
        </p:nvSpPr>
        <p:spPr bwMode="auto">
          <a:xfrm flipV="1">
            <a:off x="16343924" y="6088454"/>
            <a:ext cx="4552" cy="15937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" name="Line 420"/>
          <p:cNvSpPr>
            <a:spLocks noChangeShapeType="1"/>
          </p:cNvSpPr>
          <p:nvPr/>
        </p:nvSpPr>
        <p:spPr bwMode="auto">
          <a:xfrm flipV="1">
            <a:off x="16343924" y="5787921"/>
            <a:ext cx="4552" cy="15937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" name="Line 421"/>
          <p:cNvSpPr>
            <a:spLocks noChangeShapeType="1"/>
          </p:cNvSpPr>
          <p:nvPr/>
        </p:nvSpPr>
        <p:spPr bwMode="auto">
          <a:xfrm flipV="1">
            <a:off x="16343924" y="5487388"/>
            <a:ext cx="4552" cy="15937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" name="Line 422"/>
          <p:cNvSpPr>
            <a:spLocks noChangeShapeType="1"/>
          </p:cNvSpPr>
          <p:nvPr/>
        </p:nvSpPr>
        <p:spPr bwMode="auto">
          <a:xfrm flipV="1">
            <a:off x="16343924" y="5191409"/>
            <a:ext cx="4552" cy="159372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" name="Line 423"/>
          <p:cNvSpPr>
            <a:spLocks noChangeShapeType="1"/>
          </p:cNvSpPr>
          <p:nvPr/>
        </p:nvSpPr>
        <p:spPr bwMode="auto">
          <a:xfrm flipV="1">
            <a:off x="16343924" y="4890876"/>
            <a:ext cx="4552" cy="159372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2" name="Line 424"/>
          <p:cNvSpPr>
            <a:spLocks noChangeShapeType="1"/>
          </p:cNvSpPr>
          <p:nvPr/>
        </p:nvSpPr>
        <p:spPr bwMode="auto">
          <a:xfrm flipV="1">
            <a:off x="16343924" y="4594895"/>
            <a:ext cx="4552" cy="15937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" name="Line 425"/>
          <p:cNvSpPr>
            <a:spLocks noChangeShapeType="1"/>
          </p:cNvSpPr>
          <p:nvPr/>
        </p:nvSpPr>
        <p:spPr bwMode="auto">
          <a:xfrm flipV="1">
            <a:off x="16343924" y="4294362"/>
            <a:ext cx="4552" cy="159375"/>
          </a:xfrm>
          <a:prstGeom prst="line">
            <a:avLst/>
          </a:prstGeom>
          <a:noFill/>
          <a:ln w="9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" name="Line 426"/>
          <p:cNvSpPr>
            <a:spLocks noChangeShapeType="1"/>
          </p:cNvSpPr>
          <p:nvPr/>
        </p:nvSpPr>
        <p:spPr bwMode="auto">
          <a:xfrm flipV="1">
            <a:off x="16343924" y="8998162"/>
            <a:ext cx="4552" cy="15937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" name="Line 427"/>
          <p:cNvSpPr>
            <a:spLocks noChangeShapeType="1"/>
          </p:cNvSpPr>
          <p:nvPr/>
        </p:nvSpPr>
        <p:spPr bwMode="auto">
          <a:xfrm flipV="1">
            <a:off x="16343924" y="8697629"/>
            <a:ext cx="4552" cy="15937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" name="Line 428"/>
          <p:cNvSpPr>
            <a:spLocks noChangeShapeType="1"/>
          </p:cNvSpPr>
          <p:nvPr/>
        </p:nvSpPr>
        <p:spPr bwMode="auto">
          <a:xfrm flipV="1">
            <a:off x="16343924" y="8397096"/>
            <a:ext cx="4552" cy="15937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" name="Line 429"/>
          <p:cNvSpPr>
            <a:spLocks noChangeShapeType="1"/>
          </p:cNvSpPr>
          <p:nvPr/>
        </p:nvSpPr>
        <p:spPr bwMode="auto">
          <a:xfrm flipV="1">
            <a:off x="16343924" y="8101115"/>
            <a:ext cx="4552" cy="159375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" name="Line 430"/>
          <p:cNvSpPr>
            <a:spLocks noChangeShapeType="1"/>
          </p:cNvSpPr>
          <p:nvPr/>
        </p:nvSpPr>
        <p:spPr bwMode="auto">
          <a:xfrm flipV="1">
            <a:off x="16343924" y="7800582"/>
            <a:ext cx="4552" cy="159375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" name="Line 431"/>
          <p:cNvSpPr>
            <a:spLocks noChangeShapeType="1"/>
          </p:cNvSpPr>
          <p:nvPr/>
        </p:nvSpPr>
        <p:spPr bwMode="auto">
          <a:xfrm flipV="1">
            <a:off x="16343924" y="7504603"/>
            <a:ext cx="4552" cy="15937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" name="Line 432"/>
          <p:cNvSpPr>
            <a:spLocks noChangeShapeType="1"/>
          </p:cNvSpPr>
          <p:nvPr/>
        </p:nvSpPr>
        <p:spPr bwMode="auto">
          <a:xfrm flipV="1">
            <a:off x="16343924" y="7204070"/>
            <a:ext cx="4552" cy="159372"/>
          </a:xfrm>
          <a:prstGeom prst="line">
            <a:avLst/>
          </a:prstGeom>
          <a:noFill/>
          <a:ln w="9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" name="Line 433"/>
          <p:cNvSpPr>
            <a:spLocks noChangeShapeType="1"/>
          </p:cNvSpPr>
          <p:nvPr/>
        </p:nvSpPr>
        <p:spPr bwMode="auto">
          <a:xfrm>
            <a:off x="7350698" y="4253382"/>
            <a:ext cx="4555" cy="15026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" name="Line 434"/>
          <p:cNvSpPr>
            <a:spLocks noChangeShapeType="1"/>
          </p:cNvSpPr>
          <p:nvPr/>
        </p:nvSpPr>
        <p:spPr bwMode="auto">
          <a:xfrm>
            <a:off x="7350698" y="4553915"/>
            <a:ext cx="4555" cy="15026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" name="Line 435"/>
          <p:cNvSpPr>
            <a:spLocks noChangeShapeType="1"/>
          </p:cNvSpPr>
          <p:nvPr/>
        </p:nvSpPr>
        <p:spPr bwMode="auto">
          <a:xfrm>
            <a:off x="7350698" y="4849893"/>
            <a:ext cx="4555" cy="150268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" name="Line 436"/>
          <p:cNvSpPr>
            <a:spLocks noChangeShapeType="1"/>
          </p:cNvSpPr>
          <p:nvPr/>
        </p:nvSpPr>
        <p:spPr bwMode="auto">
          <a:xfrm>
            <a:off x="7350698" y="5150426"/>
            <a:ext cx="4555" cy="150268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" name="Line 437"/>
          <p:cNvSpPr>
            <a:spLocks noChangeShapeType="1"/>
          </p:cNvSpPr>
          <p:nvPr/>
        </p:nvSpPr>
        <p:spPr bwMode="auto">
          <a:xfrm>
            <a:off x="7350698" y="5446407"/>
            <a:ext cx="4555" cy="15026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" name="Line 438"/>
          <p:cNvSpPr>
            <a:spLocks noChangeShapeType="1"/>
          </p:cNvSpPr>
          <p:nvPr/>
        </p:nvSpPr>
        <p:spPr bwMode="auto">
          <a:xfrm>
            <a:off x="7350698" y="5746940"/>
            <a:ext cx="4555" cy="15026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" name="Line 439"/>
          <p:cNvSpPr>
            <a:spLocks noChangeShapeType="1"/>
          </p:cNvSpPr>
          <p:nvPr/>
        </p:nvSpPr>
        <p:spPr bwMode="auto">
          <a:xfrm>
            <a:off x="7350698" y="6047473"/>
            <a:ext cx="4555" cy="150265"/>
          </a:xfrm>
          <a:prstGeom prst="line">
            <a:avLst/>
          </a:prstGeom>
          <a:noFill/>
          <a:ln w="9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" name="Line 440"/>
          <p:cNvSpPr>
            <a:spLocks noChangeShapeType="1"/>
          </p:cNvSpPr>
          <p:nvPr/>
        </p:nvSpPr>
        <p:spPr bwMode="auto">
          <a:xfrm>
            <a:off x="7350698" y="7172194"/>
            <a:ext cx="4555" cy="150268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" name="Line 441"/>
          <p:cNvSpPr>
            <a:spLocks noChangeShapeType="1"/>
          </p:cNvSpPr>
          <p:nvPr/>
        </p:nvSpPr>
        <p:spPr bwMode="auto">
          <a:xfrm>
            <a:off x="7350698" y="7472727"/>
            <a:ext cx="4555" cy="150268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" name="Line 442"/>
          <p:cNvSpPr>
            <a:spLocks noChangeShapeType="1"/>
          </p:cNvSpPr>
          <p:nvPr/>
        </p:nvSpPr>
        <p:spPr bwMode="auto">
          <a:xfrm>
            <a:off x="7350698" y="7768708"/>
            <a:ext cx="4555" cy="150265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1" name="Line 443"/>
          <p:cNvSpPr>
            <a:spLocks noChangeShapeType="1"/>
          </p:cNvSpPr>
          <p:nvPr/>
        </p:nvSpPr>
        <p:spPr bwMode="auto">
          <a:xfrm>
            <a:off x="7350698" y="8069241"/>
            <a:ext cx="4555" cy="150265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" name="Line 444"/>
          <p:cNvSpPr>
            <a:spLocks noChangeShapeType="1"/>
          </p:cNvSpPr>
          <p:nvPr/>
        </p:nvSpPr>
        <p:spPr bwMode="auto">
          <a:xfrm>
            <a:off x="7350698" y="8369774"/>
            <a:ext cx="4555" cy="150265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" name="Line 445"/>
          <p:cNvSpPr>
            <a:spLocks noChangeShapeType="1"/>
          </p:cNvSpPr>
          <p:nvPr/>
        </p:nvSpPr>
        <p:spPr bwMode="auto">
          <a:xfrm>
            <a:off x="7350698" y="8665753"/>
            <a:ext cx="4555" cy="150268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" name="Line 446"/>
          <p:cNvSpPr>
            <a:spLocks noChangeShapeType="1"/>
          </p:cNvSpPr>
          <p:nvPr/>
        </p:nvSpPr>
        <p:spPr bwMode="auto">
          <a:xfrm>
            <a:off x="7350698" y="8966286"/>
            <a:ext cx="4555" cy="150268"/>
          </a:xfrm>
          <a:prstGeom prst="line">
            <a:avLst/>
          </a:prstGeom>
          <a:noFill/>
          <a:ln w="9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" name="Line 447"/>
          <p:cNvSpPr>
            <a:spLocks noChangeShapeType="1"/>
          </p:cNvSpPr>
          <p:nvPr/>
        </p:nvSpPr>
        <p:spPr bwMode="auto">
          <a:xfrm>
            <a:off x="10893345" y="11215730"/>
            <a:ext cx="150268" cy="455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" name="Line 448"/>
          <p:cNvSpPr>
            <a:spLocks noChangeShapeType="1"/>
          </p:cNvSpPr>
          <p:nvPr/>
        </p:nvSpPr>
        <p:spPr bwMode="auto">
          <a:xfrm>
            <a:off x="11193878" y="11215730"/>
            <a:ext cx="150268" cy="455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7" name="Line 449"/>
          <p:cNvSpPr>
            <a:spLocks noChangeShapeType="1"/>
          </p:cNvSpPr>
          <p:nvPr/>
        </p:nvSpPr>
        <p:spPr bwMode="auto">
          <a:xfrm>
            <a:off x="11489859" y="11215730"/>
            <a:ext cx="150265" cy="455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8" name="Line 450"/>
          <p:cNvSpPr>
            <a:spLocks noChangeShapeType="1"/>
          </p:cNvSpPr>
          <p:nvPr/>
        </p:nvSpPr>
        <p:spPr bwMode="auto">
          <a:xfrm>
            <a:off x="11790392" y="11215730"/>
            <a:ext cx="150265" cy="455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9" name="Line 451"/>
          <p:cNvSpPr>
            <a:spLocks noChangeShapeType="1"/>
          </p:cNvSpPr>
          <p:nvPr/>
        </p:nvSpPr>
        <p:spPr bwMode="auto">
          <a:xfrm>
            <a:off x="12090925" y="11215730"/>
            <a:ext cx="145713" cy="455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0" name="Line 452"/>
          <p:cNvSpPr>
            <a:spLocks noChangeShapeType="1"/>
          </p:cNvSpPr>
          <p:nvPr/>
        </p:nvSpPr>
        <p:spPr bwMode="auto">
          <a:xfrm>
            <a:off x="12386903" y="11215730"/>
            <a:ext cx="150268" cy="455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1" name="Line 453"/>
          <p:cNvSpPr>
            <a:spLocks noChangeShapeType="1"/>
          </p:cNvSpPr>
          <p:nvPr/>
        </p:nvSpPr>
        <p:spPr bwMode="auto">
          <a:xfrm>
            <a:off x="12682884" y="11215730"/>
            <a:ext cx="150265" cy="455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2" name="Line 454"/>
          <p:cNvSpPr>
            <a:spLocks noChangeShapeType="1"/>
          </p:cNvSpPr>
          <p:nvPr/>
        </p:nvSpPr>
        <p:spPr bwMode="auto">
          <a:xfrm>
            <a:off x="12983417" y="11215730"/>
            <a:ext cx="45535" cy="455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3" name="CuadroTexto 642"/>
          <p:cNvSpPr txBox="1"/>
          <p:nvPr/>
        </p:nvSpPr>
        <p:spPr>
          <a:xfrm>
            <a:off x="7268250" y="1009098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644" name="CuadroTexto 643"/>
          <p:cNvSpPr txBox="1"/>
          <p:nvPr/>
        </p:nvSpPr>
        <p:spPr>
          <a:xfrm>
            <a:off x="2451398" y="252452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45" name="CuadroTexto 644"/>
          <p:cNvSpPr txBox="1"/>
          <p:nvPr/>
        </p:nvSpPr>
        <p:spPr>
          <a:xfrm>
            <a:off x="12723966" y="5162552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646" name="CuadroTexto 645"/>
          <p:cNvSpPr txBox="1"/>
          <p:nvPr/>
        </p:nvSpPr>
        <p:spPr>
          <a:xfrm>
            <a:off x="13283337" y="6984124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647" name="CuadroTexto 646"/>
          <p:cNvSpPr txBox="1"/>
          <p:nvPr/>
        </p:nvSpPr>
        <p:spPr>
          <a:xfrm>
            <a:off x="11711162" y="8079632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648" name="CuadroTexto 647"/>
          <p:cNvSpPr txBox="1"/>
          <p:nvPr/>
        </p:nvSpPr>
        <p:spPr>
          <a:xfrm>
            <a:off x="10085548" y="6958724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649" name="CuadroTexto 648"/>
          <p:cNvSpPr txBox="1"/>
          <p:nvPr/>
        </p:nvSpPr>
        <p:spPr>
          <a:xfrm>
            <a:off x="10695012" y="5256960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grpSp>
        <p:nvGrpSpPr>
          <p:cNvPr id="653" name="Agrupar 652"/>
          <p:cNvGrpSpPr/>
          <p:nvPr/>
        </p:nvGrpSpPr>
        <p:grpSpPr>
          <a:xfrm>
            <a:off x="16754142" y="4474594"/>
            <a:ext cx="3634696" cy="1564732"/>
            <a:chOff x="10508084" y="4000853"/>
            <a:chExt cx="3634696" cy="1564732"/>
          </a:xfrm>
        </p:grpSpPr>
        <p:sp>
          <p:nvSpPr>
            <p:cNvPr id="654" name="CuadroTexto 653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55" name="Rectángulo 654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56" name="Agrupar 655"/>
          <p:cNvGrpSpPr/>
          <p:nvPr/>
        </p:nvGrpSpPr>
        <p:grpSpPr>
          <a:xfrm>
            <a:off x="16754142" y="7417491"/>
            <a:ext cx="3634696" cy="1564732"/>
            <a:chOff x="10508084" y="4000853"/>
            <a:chExt cx="3634696" cy="1564732"/>
          </a:xfrm>
        </p:grpSpPr>
        <p:sp>
          <p:nvSpPr>
            <p:cNvPr id="657" name="CuadroTexto 656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58" name="Rectángulo 657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59" name="Agrupar 658"/>
          <p:cNvGrpSpPr/>
          <p:nvPr/>
        </p:nvGrpSpPr>
        <p:grpSpPr>
          <a:xfrm>
            <a:off x="3368279" y="4397202"/>
            <a:ext cx="3641544" cy="1564732"/>
            <a:chOff x="10484020" y="4000853"/>
            <a:chExt cx="3641544" cy="1564732"/>
          </a:xfrm>
        </p:grpSpPr>
        <p:sp>
          <p:nvSpPr>
            <p:cNvPr id="660" name="CuadroTexto 659"/>
            <p:cNvSpPr txBox="1"/>
            <p:nvPr/>
          </p:nvSpPr>
          <p:spPr>
            <a:xfrm>
              <a:off x="11742889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61" name="Rectángulo 660"/>
            <p:cNvSpPr/>
            <p:nvPr/>
          </p:nvSpPr>
          <p:spPr>
            <a:xfrm>
              <a:off x="10484020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62" name="Agrupar 661"/>
          <p:cNvGrpSpPr/>
          <p:nvPr/>
        </p:nvGrpSpPr>
        <p:grpSpPr>
          <a:xfrm>
            <a:off x="3369259" y="7383494"/>
            <a:ext cx="3641544" cy="1564732"/>
            <a:chOff x="10484020" y="4000853"/>
            <a:chExt cx="3641544" cy="1564732"/>
          </a:xfrm>
        </p:grpSpPr>
        <p:sp>
          <p:nvSpPr>
            <p:cNvPr id="663" name="CuadroTexto 662"/>
            <p:cNvSpPr txBox="1"/>
            <p:nvPr/>
          </p:nvSpPr>
          <p:spPr>
            <a:xfrm>
              <a:off x="11742889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64" name="Rectángulo 663"/>
            <p:cNvSpPr/>
            <p:nvPr/>
          </p:nvSpPr>
          <p:spPr>
            <a:xfrm>
              <a:off x="10484020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666" name="CuadroTexto 665"/>
          <p:cNvSpPr txBox="1"/>
          <p:nvPr/>
        </p:nvSpPr>
        <p:spPr>
          <a:xfrm>
            <a:off x="10776641" y="1159028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67" name="Rectángulo 666"/>
          <p:cNvSpPr/>
          <p:nvPr/>
        </p:nvSpPr>
        <p:spPr>
          <a:xfrm>
            <a:off x="10154490" y="12211756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830778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ine 1"/>
          <p:cNvSpPr>
            <a:spLocks noChangeShapeType="1"/>
          </p:cNvSpPr>
          <p:nvPr/>
        </p:nvSpPr>
        <p:spPr bwMode="auto">
          <a:xfrm>
            <a:off x="14188996" y="3056493"/>
            <a:ext cx="142024" cy="4736"/>
          </a:xfrm>
          <a:prstGeom prst="line">
            <a:avLst/>
          </a:prstGeom>
          <a:noFill/>
          <a:ln w="11880" cap="flat">
            <a:solidFill>
              <a:srgbClr val="CC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2"/>
          <p:cNvSpPr>
            <a:spLocks noChangeShapeType="1"/>
          </p:cNvSpPr>
          <p:nvPr/>
        </p:nvSpPr>
        <p:spPr bwMode="auto">
          <a:xfrm>
            <a:off x="14477776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3"/>
          <p:cNvSpPr>
            <a:spLocks noChangeShapeType="1"/>
          </p:cNvSpPr>
          <p:nvPr/>
        </p:nvSpPr>
        <p:spPr bwMode="auto">
          <a:xfrm>
            <a:off x="14761824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4"/>
          <p:cNvSpPr>
            <a:spLocks noChangeShapeType="1"/>
          </p:cNvSpPr>
          <p:nvPr/>
        </p:nvSpPr>
        <p:spPr bwMode="auto">
          <a:xfrm>
            <a:off x="15045871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5"/>
          <p:cNvSpPr>
            <a:spLocks noChangeShapeType="1"/>
          </p:cNvSpPr>
          <p:nvPr/>
        </p:nvSpPr>
        <p:spPr bwMode="auto">
          <a:xfrm>
            <a:off x="15329919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6"/>
          <p:cNvSpPr>
            <a:spLocks noChangeShapeType="1"/>
          </p:cNvSpPr>
          <p:nvPr/>
        </p:nvSpPr>
        <p:spPr bwMode="auto">
          <a:xfrm>
            <a:off x="15618702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7"/>
          <p:cNvSpPr>
            <a:spLocks noChangeShapeType="1"/>
          </p:cNvSpPr>
          <p:nvPr/>
        </p:nvSpPr>
        <p:spPr bwMode="auto">
          <a:xfrm>
            <a:off x="15902750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8"/>
          <p:cNvSpPr>
            <a:spLocks noChangeShapeType="1"/>
          </p:cNvSpPr>
          <p:nvPr/>
        </p:nvSpPr>
        <p:spPr bwMode="auto">
          <a:xfrm>
            <a:off x="16186798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9"/>
          <p:cNvSpPr>
            <a:spLocks noChangeShapeType="1"/>
          </p:cNvSpPr>
          <p:nvPr/>
        </p:nvSpPr>
        <p:spPr bwMode="auto">
          <a:xfrm>
            <a:off x="16470845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10"/>
          <p:cNvSpPr>
            <a:spLocks noChangeShapeType="1"/>
          </p:cNvSpPr>
          <p:nvPr/>
        </p:nvSpPr>
        <p:spPr bwMode="auto">
          <a:xfrm>
            <a:off x="16754893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1"/>
          <p:cNvSpPr>
            <a:spLocks noChangeShapeType="1"/>
          </p:cNvSpPr>
          <p:nvPr/>
        </p:nvSpPr>
        <p:spPr bwMode="auto">
          <a:xfrm>
            <a:off x="17043674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12"/>
          <p:cNvSpPr>
            <a:spLocks noChangeShapeType="1"/>
          </p:cNvSpPr>
          <p:nvPr/>
        </p:nvSpPr>
        <p:spPr bwMode="auto">
          <a:xfrm>
            <a:off x="17327721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13"/>
          <p:cNvSpPr>
            <a:spLocks noChangeShapeType="1"/>
          </p:cNvSpPr>
          <p:nvPr/>
        </p:nvSpPr>
        <p:spPr bwMode="auto">
          <a:xfrm>
            <a:off x="17611769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14"/>
          <p:cNvSpPr>
            <a:spLocks noChangeShapeType="1"/>
          </p:cNvSpPr>
          <p:nvPr/>
        </p:nvSpPr>
        <p:spPr bwMode="auto">
          <a:xfrm>
            <a:off x="17900552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15"/>
          <p:cNvSpPr>
            <a:spLocks noChangeShapeType="1"/>
          </p:cNvSpPr>
          <p:nvPr/>
        </p:nvSpPr>
        <p:spPr bwMode="auto">
          <a:xfrm>
            <a:off x="18184600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16"/>
          <p:cNvSpPr>
            <a:spLocks noChangeShapeType="1"/>
          </p:cNvSpPr>
          <p:nvPr/>
        </p:nvSpPr>
        <p:spPr bwMode="auto">
          <a:xfrm>
            <a:off x="18468648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17"/>
          <p:cNvSpPr>
            <a:spLocks noChangeShapeType="1"/>
          </p:cNvSpPr>
          <p:nvPr/>
        </p:nvSpPr>
        <p:spPr bwMode="auto">
          <a:xfrm>
            <a:off x="18752695" y="3056493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18"/>
          <p:cNvSpPr>
            <a:spLocks noChangeShapeType="1"/>
          </p:cNvSpPr>
          <p:nvPr/>
        </p:nvSpPr>
        <p:spPr bwMode="auto">
          <a:xfrm>
            <a:off x="19036743" y="3056493"/>
            <a:ext cx="61542" cy="4736"/>
          </a:xfrm>
          <a:prstGeom prst="line">
            <a:avLst/>
          </a:prstGeom>
          <a:noFill/>
          <a:ln w="11880" cap="flat">
            <a:solidFill>
              <a:srgbClr val="CC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Freeform 19"/>
          <p:cNvSpPr>
            <a:spLocks noChangeArrowheads="1"/>
          </p:cNvSpPr>
          <p:nvPr/>
        </p:nvSpPr>
        <p:spPr bwMode="auto">
          <a:xfrm>
            <a:off x="19022539" y="2980747"/>
            <a:ext cx="127823" cy="137291"/>
          </a:xfrm>
          <a:custGeom>
            <a:avLst/>
            <a:gdLst>
              <a:gd name="T0" fmla="*/ 0 w 117"/>
              <a:gd name="T1" fmla="*/ 125 h 126"/>
              <a:gd name="T2" fmla="*/ 66 w 117"/>
              <a:gd name="T3" fmla="*/ 67 h 126"/>
              <a:gd name="T4" fmla="*/ 0 w 117"/>
              <a:gd name="T5" fmla="*/ 0 h 126"/>
              <a:gd name="T6" fmla="*/ 58 w 117"/>
              <a:gd name="T7" fmla="*/ 0 h 126"/>
              <a:gd name="T8" fmla="*/ 116 w 117"/>
              <a:gd name="T9" fmla="*/ 67 h 126"/>
              <a:gd name="T10" fmla="*/ 58 w 117"/>
              <a:gd name="T11" fmla="*/ 125 h 126"/>
              <a:gd name="T12" fmla="*/ 0 w 117"/>
              <a:gd name="T13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26">
                <a:moveTo>
                  <a:pt x="0" y="125"/>
                </a:moveTo>
                <a:lnTo>
                  <a:pt x="66" y="67"/>
                </a:lnTo>
                <a:lnTo>
                  <a:pt x="0" y="0"/>
                </a:lnTo>
                <a:lnTo>
                  <a:pt x="58" y="0"/>
                </a:lnTo>
                <a:lnTo>
                  <a:pt x="116" y="67"/>
                </a:lnTo>
                <a:lnTo>
                  <a:pt x="58" y="125"/>
                </a:lnTo>
                <a:lnTo>
                  <a:pt x="0" y="12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20"/>
          <p:cNvSpPr>
            <a:spLocks noChangeShapeType="1"/>
          </p:cNvSpPr>
          <p:nvPr/>
        </p:nvSpPr>
        <p:spPr bwMode="auto">
          <a:xfrm>
            <a:off x="14188996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21"/>
          <p:cNvSpPr>
            <a:spLocks noChangeShapeType="1"/>
          </p:cNvSpPr>
          <p:nvPr/>
        </p:nvSpPr>
        <p:spPr bwMode="auto">
          <a:xfrm>
            <a:off x="14477776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22"/>
          <p:cNvSpPr>
            <a:spLocks noChangeShapeType="1"/>
          </p:cNvSpPr>
          <p:nvPr/>
        </p:nvSpPr>
        <p:spPr bwMode="auto">
          <a:xfrm>
            <a:off x="14761824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23"/>
          <p:cNvSpPr>
            <a:spLocks noChangeShapeType="1"/>
          </p:cNvSpPr>
          <p:nvPr/>
        </p:nvSpPr>
        <p:spPr bwMode="auto">
          <a:xfrm>
            <a:off x="15045871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24"/>
          <p:cNvSpPr>
            <a:spLocks noChangeShapeType="1"/>
          </p:cNvSpPr>
          <p:nvPr/>
        </p:nvSpPr>
        <p:spPr bwMode="auto">
          <a:xfrm>
            <a:off x="15329919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25"/>
          <p:cNvSpPr>
            <a:spLocks noChangeShapeType="1"/>
          </p:cNvSpPr>
          <p:nvPr/>
        </p:nvSpPr>
        <p:spPr bwMode="auto">
          <a:xfrm>
            <a:off x="15618702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26"/>
          <p:cNvSpPr>
            <a:spLocks noChangeShapeType="1"/>
          </p:cNvSpPr>
          <p:nvPr/>
        </p:nvSpPr>
        <p:spPr bwMode="auto">
          <a:xfrm>
            <a:off x="15902750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27"/>
          <p:cNvSpPr>
            <a:spLocks noChangeShapeType="1"/>
          </p:cNvSpPr>
          <p:nvPr/>
        </p:nvSpPr>
        <p:spPr bwMode="auto">
          <a:xfrm>
            <a:off x="16186798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28"/>
          <p:cNvSpPr>
            <a:spLocks noChangeShapeType="1"/>
          </p:cNvSpPr>
          <p:nvPr/>
        </p:nvSpPr>
        <p:spPr bwMode="auto">
          <a:xfrm>
            <a:off x="16470845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29"/>
          <p:cNvSpPr>
            <a:spLocks noChangeShapeType="1"/>
          </p:cNvSpPr>
          <p:nvPr/>
        </p:nvSpPr>
        <p:spPr bwMode="auto">
          <a:xfrm>
            <a:off x="16754893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30"/>
          <p:cNvSpPr>
            <a:spLocks noChangeShapeType="1"/>
          </p:cNvSpPr>
          <p:nvPr/>
        </p:nvSpPr>
        <p:spPr bwMode="auto">
          <a:xfrm>
            <a:off x="17043674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31"/>
          <p:cNvSpPr>
            <a:spLocks noChangeShapeType="1"/>
          </p:cNvSpPr>
          <p:nvPr/>
        </p:nvSpPr>
        <p:spPr bwMode="auto">
          <a:xfrm>
            <a:off x="17327721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32"/>
          <p:cNvSpPr>
            <a:spLocks noChangeShapeType="1"/>
          </p:cNvSpPr>
          <p:nvPr/>
        </p:nvSpPr>
        <p:spPr bwMode="auto">
          <a:xfrm>
            <a:off x="17611769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33"/>
          <p:cNvSpPr>
            <a:spLocks noChangeShapeType="1"/>
          </p:cNvSpPr>
          <p:nvPr/>
        </p:nvSpPr>
        <p:spPr bwMode="auto">
          <a:xfrm>
            <a:off x="17900552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34"/>
          <p:cNvSpPr>
            <a:spLocks noChangeShapeType="1"/>
          </p:cNvSpPr>
          <p:nvPr/>
        </p:nvSpPr>
        <p:spPr bwMode="auto">
          <a:xfrm>
            <a:off x="18184600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35"/>
          <p:cNvSpPr>
            <a:spLocks noChangeShapeType="1"/>
          </p:cNvSpPr>
          <p:nvPr/>
        </p:nvSpPr>
        <p:spPr bwMode="auto">
          <a:xfrm>
            <a:off x="18468648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36"/>
          <p:cNvSpPr>
            <a:spLocks noChangeShapeType="1"/>
          </p:cNvSpPr>
          <p:nvPr/>
        </p:nvSpPr>
        <p:spPr bwMode="auto">
          <a:xfrm>
            <a:off x="18752695" y="7961050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" name="Line 37"/>
          <p:cNvSpPr>
            <a:spLocks noChangeShapeType="1"/>
          </p:cNvSpPr>
          <p:nvPr/>
        </p:nvSpPr>
        <p:spPr bwMode="auto">
          <a:xfrm>
            <a:off x="19036743" y="7961050"/>
            <a:ext cx="6154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Freeform 38"/>
          <p:cNvSpPr>
            <a:spLocks noChangeArrowheads="1"/>
          </p:cNvSpPr>
          <p:nvPr/>
        </p:nvSpPr>
        <p:spPr bwMode="auto">
          <a:xfrm>
            <a:off x="19022539" y="7899508"/>
            <a:ext cx="127823" cy="137288"/>
          </a:xfrm>
          <a:custGeom>
            <a:avLst/>
            <a:gdLst>
              <a:gd name="T0" fmla="*/ 0 w 117"/>
              <a:gd name="T1" fmla="*/ 125 h 126"/>
              <a:gd name="T2" fmla="*/ 66 w 117"/>
              <a:gd name="T3" fmla="*/ 58 h 126"/>
              <a:gd name="T4" fmla="*/ 0 w 117"/>
              <a:gd name="T5" fmla="*/ 0 h 126"/>
              <a:gd name="T6" fmla="*/ 58 w 117"/>
              <a:gd name="T7" fmla="*/ 0 h 126"/>
              <a:gd name="T8" fmla="*/ 116 w 117"/>
              <a:gd name="T9" fmla="*/ 58 h 126"/>
              <a:gd name="T10" fmla="*/ 58 w 117"/>
              <a:gd name="T11" fmla="*/ 125 h 126"/>
              <a:gd name="T12" fmla="*/ 0 w 117"/>
              <a:gd name="T13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26">
                <a:moveTo>
                  <a:pt x="0" y="125"/>
                </a:moveTo>
                <a:lnTo>
                  <a:pt x="66" y="58"/>
                </a:lnTo>
                <a:lnTo>
                  <a:pt x="0" y="0"/>
                </a:lnTo>
                <a:lnTo>
                  <a:pt x="58" y="0"/>
                </a:lnTo>
                <a:lnTo>
                  <a:pt x="116" y="58"/>
                </a:lnTo>
                <a:lnTo>
                  <a:pt x="58" y="125"/>
                </a:lnTo>
                <a:lnTo>
                  <a:pt x="0" y="12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39"/>
          <p:cNvSpPr>
            <a:spLocks noChangeShapeType="1"/>
          </p:cNvSpPr>
          <p:nvPr/>
        </p:nvSpPr>
        <p:spPr bwMode="auto">
          <a:xfrm>
            <a:off x="17398735" y="5788087"/>
            <a:ext cx="142024" cy="4733"/>
          </a:xfrm>
          <a:prstGeom prst="line">
            <a:avLst/>
          </a:prstGeom>
          <a:noFill/>
          <a:ln w="11880" cap="flat">
            <a:solidFill>
              <a:srgbClr val="CC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Line 40"/>
          <p:cNvSpPr>
            <a:spLocks noChangeShapeType="1"/>
          </p:cNvSpPr>
          <p:nvPr/>
        </p:nvSpPr>
        <p:spPr bwMode="auto">
          <a:xfrm>
            <a:off x="17682782" y="5788087"/>
            <a:ext cx="142024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Line 41"/>
          <p:cNvSpPr>
            <a:spLocks noChangeShapeType="1"/>
          </p:cNvSpPr>
          <p:nvPr/>
        </p:nvSpPr>
        <p:spPr bwMode="auto">
          <a:xfrm>
            <a:off x="17966830" y="5788087"/>
            <a:ext cx="142024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42"/>
          <p:cNvSpPr>
            <a:spLocks noChangeShapeType="1"/>
          </p:cNvSpPr>
          <p:nvPr/>
        </p:nvSpPr>
        <p:spPr bwMode="auto">
          <a:xfrm>
            <a:off x="18255610" y="5788087"/>
            <a:ext cx="142024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Line 43"/>
          <p:cNvSpPr>
            <a:spLocks noChangeShapeType="1"/>
          </p:cNvSpPr>
          <p:nvPr/>
        </p:nvSpPr>
        <p:spPr bwMode="auto">
          <a:xfrm>
            <a:off x="18539658" y="5788087"/>
            <a:ext cx="142024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Line 44"/>
          <p:cNvSpPr>
            <a:spLocks noChangeShapeType="1"/>
          </p:cNvSpPr>
          <p:nvPr/>
        </p:nvSpPr>
        <p:spPr bwMode="auto">
          <a:xfrm>
            <a:off x="18823706" y="5788087"/>
            <a:ext cx="142024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45"/>
          <p:cNvSpPr>
            <a:spLocks noChangeArrowheads="1"/>
          </p:cNvSpPr>
          <p:nvPr/>
        </p:nvSpPr>
        <p:spPr bwMode="auto">
          <a:xfrm>
            <a:off x="19022539" y="5717074"/>
            <a:ext cx="127823" cy="132556"/>
          </a:xfrm>
          <a:custGeom>
            <a:avLst/>
            <a:gdLst>
              <a:gd name="T0" fmla="*/ 0 w 117"/>
              <a:gd name="T1" fmla="*/ 124 h 125"/>
              <a:gd name="T2" fmla="*/ 66 w 117"/>
              <a:gd name="T3" fmla="*/ 66 h 125"/>
              <a:gd name="T4" fmla="*/ 0 w 117"/>
              <a:gd name="T5" fmla="*/ 0 h 125"/>
              <a:gd name="T6" fmla="*/ 58 w 117"/>
              <a:gd name="T7" fmla="*/ 0 h 125"/>
              <a:gd name="T8" fmla="*/ 116 w 117"/>
              <a:gd name="T9" fmla="*/ 66 h 125"/>
              <a:gd name="T10" fmla="*/ 58 w 117"/>
              <a:gd name="T11" fmla="*/ 124 h 125"/>
              <a:gd name="T12" fmla="*/ 0 w 117"/>
              <a:gd name="T13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25">
                <a:moveTo>
                  <a:pt x="0" y="124"/>
                </a:moveTo>
                <a:lnTo>
                  <a:pt x="66" y="66"/>
                </a:lnTo>
                <a:lnTo>
                  <a:pt x="0" y="0"/>
                </a:lnTo>
                <a:lnTo>
                  <a:pt x="58" y="0"/>
                </a:lnTo>
                <a:lnTo>
                  <a:pt x="116" y="66"/>
                </a:lnTo>
                <a:lnTo>
                  <a:pt x="58" y="124"/>
                </a:lnTo>
                <a:lnTo>
                  <a:pt x="0" y="124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46"/>
          <p:cNvSpPr>
            <a:spLocks noChangeShapeType="1"/>
          </p:cNvSpPr>
          <p:nvPr/>
        </p:nvSpPr>
        <p:spPr bwMode="auto">
          <a:xfrm flipH="1">
            <a:off x="12304812" y="11473774"/>
            <a:ext cx="15149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Line 47"/>
          <p:cNvSpPr>
            <a:spLocks noChangeShapeType="1"/>
          </p:cNvSpPr>
          <p:nvPr/>
        </p:nvSpPr>
        <p:spPr bwMode="auto">
          <a:xfrm flipH="1">
            <a:off x="12020765" y="11473774"/>
            <a:ext cx="15149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Line 48"/>
          <p:cNvSpPr>
            <a:spLocks noChangeShapeType="1"/>
          </p:cNvSpPr>
          <p:nvPr/>
        </p:nvSpPr>
        <p:spPr bwMode="auto">
          <a:xfrm flipH="1">
            <a:off x="11736717" y="11473774"/>
            <a:ext cx="15149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Line 49"/>
          <p:cNvSpPr>
            <a:spLocks noChangeShapeType="1"/>
          </p:cNvSpPr>
          <p:nvPr/>
        </p:nvSpPr>
        <p:spPr bwMode="auto">
          <a:xfrm flipH="1">
            <a:off x="11452669" y="11473774"/>
            <a:ext cx="15149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Line 50"/>
          <p:cNvSpPr>
            <a:spLocks noChangeShapeType="1"/>
          </p:cNvSpPr>
          <p:nvPr/>
        </p:nvSpPr>
        <p:spPr bwMode="auto">
          <a:xfrm flipH="1">
            <a:off x="11168622" y="11473774"/>
            <a:ext cx="15149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Line 51"/>
          <p:cNvSpPr>
            <a:spLocks noChangeShapeType="1"/>
          </p:cNvSpPr>
          <p:nvPr/>
        </p:nvSpPr>
        <p:spPr bwMode="auto">
          <a:xfrm flipH="1">
            <a:off x="10879838" y="11473774"/>
            <a:ext cx="15149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52"/>
          <p:cNvSpPr>
            <a:spLocks noChangeShapeType="1"/>
          </p:cNvSpPr>
          <p:nvPr/>
        </p:nvSpPr>
        <p:spPr bwMode="auto">
          <a:xfrm flipH="1">
            <a:off x="10595791" y="11473774"/>
            <a:ext cx="15149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Line 53"/>
          <p:cNvSpPr>
            <a:spLocks noChangeShapeType="1"/>
          </p:cNvSpPr>
          <p:nvPr/>
        </p:nvSpPr>
        <p:spPr bwMode="auto">
          <a:xfrm flipH="1">
            <a:off x="10311743" y="11473774"/>
            <a:ext cx="151492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Line 54"/>
          <p:cNvSpPr>
            <a:spLocks noChangeShapeType="1"/>
          </p:cNvSpPr>
          <p:nvPr/>
        </p:nvSpPr>
        <p:spPr bwMode="auto">
          <a:xfrm flipH="1">
            <a:off x="10037163" y="11473774"/>
            <a:ext cx="142024" cy="4736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Freeform 55"/>
          <p:cNvSpPr>
            <a:spLocks noChangeArrowheads="1"/>
          </p:cNvSpPr>
          <p:nvPr/>
        </p:nvSpPr>
        <p:spPr bwMode="auto">
          <a:xfrm>
            <a:off x="9994558" y="11412232"/>
            <a:ext cx="127820" cy="127820"/>
          </a:xfrm>
          <a:custGeom>
            <a:avLst/>
            <a:gdLst>
              <a:gd name="T0" fmla="*/ 116 w 117"/>
              <a:gd name="T1" fmla="*/ 0 h 118"/>
              <a:gd name="T2" fmla="*/ 58 w 117"/>
              <a:gd name="T3" fmla="*/ 59 h 118"/>
              <a:gd name="T4" fmla="*/ 116 w 117"/>
              <a:gd name="T5" fmla="*/ 117 h 118"/>
              <a:gd name="T6" fmla="*/ 66 w 117"/>
              <a:gd name="T7" fmla="*/ 117 h 118"/>
              <a:gd name="T8" fmla="*/ 0 w 117"/>
              <a:gd name="T9" fmla="*/ 59 h 118"/>
              <a:gd name="T10" fmla="*/ 66 w 117"/>
              <a:gd name="T11" fmla="*/ 0 h 118"/>
              <a:gd name="T12" fmla="*/ 116 w 117"/>
              <a:gd name="T1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18">
                <a:moveTo>
                  <a:pt x="116" y="0"/>
                </a:moveTo>
                <a:lnTo>
                  <a:pt x="58" y="59"/>
                </a:lnTo>
                <a:lnTo>
                  <a:pt x="116" y="117"/>
                </a:lnTo>
                <a:lnTo>
                  <a:pt x="66" y="117"/>
                </a:lnTo>
                <a:lnTo>
                  <a:pt x="0" y="59"/>
                </a:lnTo>
                <a:lnTo>
                  <a:pt x="66" y="0"/>
                </a:lnTo>
                <a:lnTo>
                  <a:pt x="116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Line 56"/>
          <p:cNvSpPr>
            <a:spLocks noChangeShapeType="1"/>
          </p:cNvSpPr>
          <p:nvPr/>
        </p:nvSpPr>
        <p:spPr bwMode="auto">
          <a:xfrm flipH="1">
            <a:off x="14070641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57"/>
          <p:cNvSpPr>
            <a:spLocks noChangeShapeType="1"/>
          </p:cNvSpPr>
          <p:nvPr/>
        </p:nvSpPr>
        <p:spPr bwMode="auto">
          <a:xfrm flipH="1">
            <a:off x="13786593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58"/>
          <p:cNvSpPr>
            <a:spLocks noChangeShapeType="1"/>
          </p:cNvSpPr>
          <p:nvPr/>
        </p:nvSpPr>
        <p:spPr bwMode="auto">
          <a:xfrm flipH="1">
            <a:off x="13502545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59"/>
          <p:cNvSpPr>
            <a:spLocks noChangeShapeType="1"/>
          </p:cNvSpPr>
          <p:nvPr/>
        </p:nvSpPr>
        <p:spPr bwMode="auto">
          <a:xfrm flipH="1">
            <a:off x="13213765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60"/>
          <p:cNvSpPr>
            <a:spLocks noChangeShapeType="1"/>
          </p:cNvSpPr>
          <p:nvPr/>
        </p:nvSpPr>
        <p:spPr bwMode="auto">
          <a:xfrm flipH="1">
            <a:off x="12929717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61"/>
          <p:cNvSpPr>
            <a:spLocks noChangeShapeType="1"/>
          </p:cNvSpPr>
          <p:nvPr/>
        </p:nvSpPr>
        <p:spPr bwMode="auto">
          <a:xfrm flipH="1">
            <a:off x="12645670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62"/>
          <p:cNvSpPr>
            <a:spLocks noChangeShapeType="1"/>
          </p:cNvSpPr>
          <p:nvPr/>
        </p:nvSpPr>
        <p:spPr bwMode="auto">
          <a:xfrm flipH="1">
            <a:off x="12361622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63"/>
          <p:cNvSpPr>
            <a:spLocks noChangeShapeType="1"/>
          </p:cNvSpPr>
          <p:nvPr/>
        </p:nvSpPr>
        <p:spPr bwMode="auto">
          <a:xfrm flipH="1">
            <a:off x="12072839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Line 64"/>
          <p:cNvSpPr>
            <a:spLocks noChangeShapeType="1"/>
          </p:cNvSpPr>
          <p:nvPr/>
        </p:nvSpPr>
        <p:spPr bwMode="auto">
          <a:xfrm flipH="1">
            <a:off x="11788791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65"/>
          <p:cNvSpPr>
            <a:spLocks noChangeShapeType="1"/>
          </p:cNvSpPr>
          <p:nvPr/>
        </p:nvSpPr>
        <p:spPr bwMode="auto">
          <a:xfrm flipH="1">
            <a:off x="11504743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66"/>
          <p:cNvSpPr>
            <a:spLocks noChangeShapeType="1"/>
          </p:cNvSpPr>
          <p:nvPr/>
        </p:nvSpPr>
        <p:spPr bwMode="auto">
          <a:xfrm flipH="1">
            <a:off x="11220695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67"/>
          <p:cNvSpPr>
            <a:spLocks noChangeShapeType="1"/>
          </p:cNvSpPr>
          <p:nvPr/>
        </p:nvSpPr>
        <p:spPr bwMode="auto">
          <a:xfrm flipH="1">
            <a:off x="10936648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Line 68"/>
          <p:cNvSpPr>
            <a:spLocks noChangeShapeType="1"/>
          </p:cNvSpPr>
          <p:nvPr/>
        </p:nvSpPr>
        <p:spPr bwMode="auto">
          <a:xfrm flipH="1">
            <a:off x="10647867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Line 69"/>
          <p:cNvSpPr>
            <a:spLocks noChangeShapeType="1"/>
          </p:cNvSpPr>
          <p:nvPr/>
        </p:nvSpPr>
        <p:spPr bwMode="auto">
          <a:xfrm flipH="1">
            <a:off x="10363820" y="9603795"/>
            <a:ext cx="151492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Line 70"/>
          <p:cNvSpPr>
            <a:spLocks noChangeShapeType="1"/>
          </p:cNvSpPr>
          <p:nvPr/>
        </p:nvSpPr>
        <p:spPr bwMode="auto">
          <a:xfrm flipH="1">
            <a:off x="10131846" y="9603795"/>
            <a:ext cx="99418" cy="4733"/>
          </a:xfrm>
          <a:prstGeom prst="line">
            <a:avLst/>
          </a:prstGeom>
          <a:noFill/>
          <a:ln w="11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Freeform 71"/>
          <p:cNvSpPr>
            <a:spLocks noChangeArrowheads="1"/>
          </p:cNvSpPr>
          <p:nvPr/>
        </p:nvSpPr>
        <p:spPr bwMode="auto">
          <a:xfrm>
            <a:off x="10093973" y="9532781"/>
            <a:ext cx="127823" cy="137291"/>
          </a:xfrm>
          <a:custGeom>
            <a:avLst/>
            <a:gdLst>
              <a:gd name="T0" fmla="*/ 116 w 117"/>
              <a:gd name="T1" fmla="*/ 0 h 126"/>
              <a:gd name="T2" fmla="*/ 58 w 117"/>
              <a:gd name="T3" fmla="*/ 66 h 126"/>
              <a:gd name="T4" fmla="*/ 116 w 117"/>
              <a:gd name="T5" fmla="*/ 125 h 126"/>
              <a:gd name="T6" fmla="*/ 67 w 117"/>
              <a:gd name="T7" fmla="*/ 125 h 126"/>
              <a:gd name="T8" fmla="*/ 0 w 117"/>
              <a:gd name="T9" fmla="*/ 66 h 126"/>
              <a:gd name="T10" fmla="*/ 67 w 117"/>
              <a:gd name="T11" fmla="*/ 0 h 126"/>
              <a:gd name="T12" fmla="*/ 116 w 117"/>
              <a:gd name="T13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26">
                <a:moveTo>
                  <a:pt x="116" y="0"/>
                </a:moveTo>
                <a:lnTo>
                  <a:pt x="58" y="66"/>
                </a:lnTo>
                <a:lnTo>
                  <a:pt x="116" y="125"/>
                </a:lnTo>
                <a:lnTo>
                  <a:pt x="67" y="125"/>
                </a:lnTo>
                <a:lnTo>
                  <a:pt x="0" y="66"/>
                </a:lnTo>
                <a:lnTo>
                  <a:pt x="67" y="0"/>
                </a:lnTo>
                <a:lnTo>
                  <a:pt x="116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431"/>
          <p:cNvSpPr>
            <a:spLocks noChangeArrowheads="1"/>
          </p:cNvSpPr>
          <p:nvPr/>
        </p:nvSpPr>
        <p:spPr bwMode="auto">
          <a:xfrm>
            <a:off x="10600526" y="1262260"/>
            <a:ext cx="4284385" cy="4289121"/>
          </a:xfrm>
          <a:custGeom>
            <a:avLst/>
            <a:gdLst>
              <a:gd name="T0" fmla="*/ 3760 w 3993"/>
              <a:gd name="T1" fmla="*/ 2001 h 3994"/>
              <a:gd name="T2" fmla="*/ 3784 w 3993"/>
              <a:gd name="T3" fmla="*/ 1602 h 3994"/>
              <a:gd name="T4" fmla="*/ 3975 w 3993"/>
              <a:gd name="T5" fmla="*/ 1445 h 3994"/>
              <a:gd name="T6" fmla="*/ 3718 w 3993"/>
              <a:gd name="T7" fmla="*/ 1030 h 3994"/>
              <a:gd name="T8" fmla="*/ 3477 w 3993"/>
              <a:gd name="T9" fmla="*/ 1046 h 3994"/>
              <a:gd name="T10" fmla="*/ 2979 w 3993"/>
              <a:gd name="T11" fmla="*/ 449 h 3994"/>
              <a:gd name="T12" fmla="*/ 2996 w 3993"/>
              <a:gd name="T13" fmla="*/ 208 h 3994"/>
              <a:gd name="T14" fmla="*/ 2531 w 3993"/>
              <a:gd name="T15" fmla="*/ 92 h 3994"/>
              <a:gd name="T16" fmla="*/ 2373 w 3993"/>
              <a:gd name="T17" fmla="*/ 274 h 3994"/>
              <a:gd name="T18" fmla="*/ 1693 w 3993"/>
              <a:gd name="T19" fmla="*/ 258 h 3994"/>
              <a:gd name="T20" fmla="*/ 1543 w 3993"/>
              <a:gd name="T21" fmla="*/ 67 h 3994"/>
              <a:gd name="T22" fmla="*/ 1071 w 3993"/>
              <a:gd name="T23" fmla="*/ 158 h 3994"/>
              <a:gd name="T24" fmla="*/ 1071 w 3993"/>
              <a:gd name="T25" fmla="*/ 407 h 3994"/>
              <a:gd name="T26" fmla="*/ 548 w 3993"/>
              <a:gd name="T27" fmla="*/ 980 h 3994"/>
              <a:gd name="T28" fmla="*/ 316 w 3993"/>
              <a:gd name="T29" fmla="*/ 947 h 3994"/>
              <a:gd name="T30" fmla="*/ 42 w 3993"/>
              <a:gd name="T31" fmla="*/ 1353 h 3994"/>
              <a:gd name="T32" fmla="*/ 216 w 3993"/>
              <a:gd name="T33" fmla="*/ 1519 h 3994"/>
              <a:gd name="T34" fmla="*/ 224 w 3993"/>
              <a:gd name="T35" fmla="*/ 2001 h 3994"/>
              <a:gd name="T36" fmla="*/ 199 w 3993"/>
              <a:gd name="T37" fmla="*/ 2391 h 3994"/>
              <a:gd name="T38" fmla="*/ 17 w 3993"/>
              <a:gd name="T39" fmla="*/ 2557 h 3994"/>
              <a:gd name="T40" fmla="*/ 266 w 3993"/>
              <a:gd name="T41" fmla="*/ 2972 h 3994"/>
              <a:gd name="T42" fmla="*/ 507 w 3993"/>
              <a:gd name="T43" fmla="*/ 2955 h 3994"/>
              <a:gd name="T44" fmla="*/ 1005 w 3993"/>
              <a:gd name="T45" fmla="*/ 3545 h 3994"/>
              <a:gd name="T46" fmla="*/ 988 w 3993"/>
              <a:gd name="T47" fmla="*/ 3794 h 3994"/>
              <a:gd name="T48" fmla="*/ 1461 w 3993"/>
              <a:gd name="T49" fmla="*/ 3910 h 3994"/>
              <a:gd name="T50" fmla="*/ 1610 w 3993"/>
              <a:gd name="T51" fmla="*/ 3727 h 3994"/>
              <a:gd name="T52" fmla="*/ 2290 w 3993"/>
              <a:gd name="T53" fmla="*/ 3744 h 3994"/>
              <a:gd name="T54" fmla="*/ 2440 w 3993"/>
              <a:gd name="T55" fmla="*/ 3926 h 3994"/>
              <a:gd name="T56" fmla="*/ 2913 w 3993"/>
              <a:gd name="T57" fmla="*/ 3835 h 3994"/>
              <a:gd name="T58" fmla="*/ 2913 w 3993"/>
              <a:gd name="T59" fmla="*/ 3594 h 3994"/>
              <a:gd name="T60" fmla="*/ 3436 w 3993"/>
              <a:gd name="T61" fmla="*/ 3022 h 3994"/>
              <a:gd name="T62" fmla="*/ 3676 w 3993"/>
              <a:gd name="T63" fmla="*/ 3047 h 3994"/>
              <a:gd name="T64" fmla="*/ 3942 w 3993"/>
              <a:gd name="T65" fmla="*/ 2648 h 3994"/>
              <a:gd name="T66" fmla="*/ 3768 w 3993"/>
              <a:gd name="T67" fmla="*/ 2474 h 3994"/>
              <a:gd name="T68" fmla="*/ 3760 w 3993"/>
              <a:gd name="T69" fmla="*/ 2001 h 3994"/>
              <a:gd name="T70" fmla="*/ 2755 w 3993"/>
              <a:gd name="T71" fmla="*/ 2648 h 3994"/>
              <a:gd name="T72" fmla="*/ 2075 w 3993"/>
              <a:gd name="T73" fmla="*/ 2997 h 3994"/>
              <a:gd name="T74" fmla="*/ 1859 w 3993"/>
              <a:gd name="T75" fmla="*/ 2989 h 3994"/>
              <a:gd name="T76" fmla="*/ 1196 w 3993"/>
              <a:gd name="T77" fmla="*/ 2607 h 3994"/>
              <a:gd name="T78" fmla="*/ 988 w 3993"/>
              <a:gd name="T79" fmla="*/ 2001 h 3994"/>
              <a:gd name="T80" fmla="*/ 1229 w 3993"/>
              <a:gd name="T81" fmla="*/ 1353 h 3994"/>
              <a:gd name="T82" fmla="*/ 1909 w 3993"/>
              <a:gd name="T83" fmla="*/ 1005 h 3994"/>
              <a:gd name="T84" fmla="*/ 2124 w 3993"/>
              <a:gd name="T85" fmla="*/ 1005 h 3994"/>
              <a:gd name="T86" fmla="*/ 2788 w 3993"/>
              <a:gd name="T87" fmla="*/ 1387 h 3994"/>
              <a:gd name="T88" fmla="*/ 2996 w 3993"/>
              <a:gd name="T89" fmla="*/ 2001 h 3994"/>
              <a:gd name="T90" fmla="*/ 2755 w 3993"/>
              <a:gd name="T91" fmla="*/ 2648 h 3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93" h="3994">
                <a:moveTo>
                  <a:pt x="3760" y="2001"/>
                </a:moveTo>
                <a:lnTo>
                  <a:pt x="3760" y="2001"/>
                </a:lnTo>
                <a:cubicBezTo>
                  <a:pt x="3760" y="1901"/>
                  <a:pt x="3751" y="1793"/>
                  <a:pt x="3735" y="1702"/>
                </a:cubicBezTo>
                <a:cubicBezTo>
                  <a:pt x="3726" y="1660"/>
                  <a:pt x="3751" y="1619"/>
                  <a:pt x="3784" y="1602"/>
                </a:cubicBezTo>
                <a:cubicBezTo>
                  <a:pt x="3926" y="1553"/>
                  <a:pt x="3926" y="1553"/>
                  <a:pt x="3926" y="1553"/>
                </a:cubicBezTo>
                <a:cubicBezTo>
                  <a:pt x="3967" y="1536"/>
                  <a:pt x="3992" y="1486"/>
                  <a:pt x="3975" y="1445"/>
                </a:cubicBezTo>
                <a:cubicBezTo>
                  <a:pt x="3834" y="1080"/>
                  <a:pt x="3834" y="1080"/>
                  <a:pt x="3834" y="1080"/>
                </a:cubicBezTo>
                <a:cubicBezTo>
                  <a:pt x="3809" y="1030"/>
                  <a:pt x="3760" y="1013"/>
                  <a:pt x="3718" y="1030"/>
                </a:cubicBezTo>
                <a:cubicBezTo>
                  <a:pt x="3585" y="1080"/>
                  <a:pt x="3585" y="1080"/>
                  <a:pt x="3585" y="1080"/>
                </a:cubicBezTo>
                <a:cubicBezTo>
                  <a:pt x="3544" y="1096"/>
                  <a:pt x="3502" y="1080"/>
                  <a:pt x="3477" y="1046"/>
                </a:cubicBezTo>
                <a:cubicBezTo>
                  <a:pt x="3361" y="855"/>
                  <a:pt x="3195" y="689"/>
                  <a:pt x="3012" y="557"/>
                </a:cubicBezTo>
                <a:cubicBezTo>
                  <a:pt x="2979" y="532"/>
                  <a:pt x="2963" y="490"/>
                  <a:pt x="2979" y="449"/>
                </a:cubicBezTo>
                <a:cubicBezTo>
                  <a:pt x="3037" y="316"/>
                  <a:pt x="3037" y="316"/>
                  <a:pt x="3037" y="316"/>
                </a:cubicBezTo>
                <a:cubicBezTo>
                  <a:pt x="3062" y="274"/>
                  <a:pt x="3037" y="225"/>
                  <a:pt x="2996" y="208"/>
                </a:cubicBezTo>
                <a:cubicBezTo>
                  <a:pt x="2639" y="50"/>
                  <a:pt x="2639" y="50"/>
                  <a:pt x="2639" y="50"/>
                </a:cubicBezTo>
                <a:cubicBezTo>
                  <a:pt x="2598" y="25"/>
                  <a:pt x="2548" y="50"/>
                  <a:pt x="2531" y="92"/>
                </a:cubicBezTo>
                <a:cubicBezTo>
                  <a:pt x="2473" y="225"/>
                  <a:pt x="2473" y="225"/>
                  <a:pt x="2473" y="225"/>
                </a:cubicBezTo>
                <a:cubicBezTo>
                  <a:pt x="2456" y="258"/>
                  <a:pt x="2415" y="283"/>
                  <a:pt x="2373" y="274"/>
                </a:cubicBezTo>
                <a:cubicBezTo>
                  <a:pt x="2249" y="250"/>
                  <a:pt x="2124" y="233"/>
                  <a:pt x="1991" y="233"/>
                </a:cubicBezTo>
                <a:cubicBezTo>
                  <a:pt x="1892" y="233"/>
                  <a:pt x="1792" y="241"/>
                  <a:pt x="1693" y="258"/>
                </a:cubicBezTo>
                <a:cubicBezTo>
                  <a:pt x="1651" y="266"/>
                  <a:pt x="1610" y="241"/>
                  <a:pt x="1601" y="200"/>
                </a:cubicBezTo>
                <a:cubicBezTo>
                  <a:pt x="1543" y="67"/>
                  <a:pt x="1543" y="67"/>
                  <a:pt x="1543" y="67"/>
                </a:cubicBezTo>
                <a:cubicBezTo>
                  <a:pt x="1527" y="25"/>
                  <a:pt x="1478" y="0"/>
                  <a:pt x="1436" y="17"/>
                </a:cubicBezTo>
                <a:cubicBezTo>
                  <a:pt x="1071" y="158"/>
                  <a:pt x="1071" y="158"/>
                  <a:pt x="1071" y="158"/>
                </a:cubicBezTo>
                <a:cubicBezTo>
                  <a:pt x="1029" y="175"/>
                  <a:pt x="1005" y="225"/>
                  <a:pt x="1021" y="274"/>
                </a:cubicBezTo>
                <a:cubicBezTo>
                  <a:pt x="1071" y="407"/>
                  <a:pt x="1071" y="407"/>
                  <a:pt x="1071" y="407"/>
                </a:cubicBezTo>
                <a:cubicBezTo>
                  <a:pt x="1088" y="449"/>
                  <a:pt x="1071" y="490"/>
                  <a:pt x="1038" y="507"/>
                </a:cubicBezTo>
                <a:cubicBezTo>
                  <a:pt x="847" y="631"/>
                  <a:pt x="681" y="789"/>
                  <a:pt x="548" y="980"/>
                </a:cubicBezTo>
                <a:cubicBezTo>
                  <a:pt x="523" y="1013"/>
                  <a:pt x="482" y="1021"/>
                  <a:pt x="449" y="1005"/>
                </a:cubicBezTo>
                <a:cubicBezTo>
                  <a:pt x="316" y="947"/>
                  <a:pt x="316" y="947"/>
                  <a:pt x="316" y="947"/>
                </a:cubicBezTo>
                <a:cubicBezTo>
                  <a:pt x="266" y="930"/>
                  <a:pt x="216" y="947"/>
                  <a:pt x="199" y="996"/>
                </a:cubicBezTo>
                <a:cubicBezTo>
                  <a:pt x="42" y="1353"/>
                  <a:pt x="42" y="1353"/>
                  <a:pt x="42" y="1353"/>
                </a:cubicBezTo>
                <a:cubicBezTo>
                  <a:pt x="25" y="1395"/>
                  <a:pt x="42" y="1445"/>
                  <a:pt x="83" y="1461"/>
                </a:cubicBezTo>
                <a:cubicBezTo>
                  <a:pt x="216" y="1519"/>
                  <a:pt x="216" y="1519"/>
                  <a:pt x="216" y="1519"/>
                </a:cubicBezTo>
                <a:cubicBezTo>
                  <a:pt x="258" y="1536"/>
                  <a:pt x="274" y="1578"/>
                  <a:pt x="266" y="1619"/>
                </a:cubicBezTo>
                <a:cubicBezTo>
                  <a:pt x="241" y="1744"/>
                  <a:pt x="224" y="1868"/>
                  <a:pt x="224" y="2001"/>
                </a:cubicBezTo>
                <a:cubicBezTo>
                  <a:pt x="224" y="2100"/>
                  <a:pt x="233" y="2200"/>
                  <a:pt x="249" y="2300"/>
                </a:cubicBezTo>
                <a:cubicBezTo>
                  <a:pt x="258" y="2341"/>
                  <a:pt x="233" y="2383"/>
                  <a:pt x="199" y="2391"/>
                </a:cubicBezTo>
                <a:cubicBezTo>
                  <a:pt x="67" y="2449"/>
                  <a:pt x="67" y="2449"/>
                  <a:pt x="67" y="2449"/>
                </a:cubicBezTo>
                <a:cubicBezTo>
                  <a:pt x="17" y="2466"/>
                  <a:pt x="0" y="2515"/>
                  <a:pt x="17" y="2557"/>
                </a:cubicBezTo>
                <a:cubicBezTo>
                  <a:pt x="158" y="2922"/>
                  <a:pt x="158" y="2922"/>
                  <a:pt x="158" y="2922"/>
                </a:cubicBezTo>
                <a:cubicBezTo>
                  <a:pt x="175" y="2964"/>
                  <a:pt x="224" y="2989"/>
                  <a:pt x="266" y="2972"/>
                </a:cubicBezTo>
                <a:cubicBezTo>
                  <a:pt x="399" y="2914"/>
                  <a:pt x="399" y="2914"/>
                  <a:pt x="399" y="2914"/>
                </a:cubicBezTo>
                <a:cubicBezTo>
                  <a:pt x="440" y="2906"/>
                  <a:pt x="482" y="2914"/>
                  <a:pt x="507" y="2955"/>
                </a:cubicBezTo>
                <a:cubicBezTo>
                  <a:pt x="631" y="3146"/>
                  <a:pt x="789" y="3312"/>
                  <a:pt x="972" y="3445"/>
                </a:cubicBezTo>
                <a:cubicBezTo>
                  <a:pt x="1005" y="3470"/>
                  <a:pt x="1021" y="3511"/>
                  <a:pt x="1005" y="3545"/>
                </a:cubicBezTo>
                <a:cubicBezTo>
                  <a:pt x="947" y="3677"/>
                  <a:pt x="947" y="3677"/>
                  <a:pt x="947" y="3677"/>
                </a:cubicBezTo>
                <a:cubicBezTo>
                  <a:pt x="922" y="3719"/>
                  <a:pt x="947" y="3777"/>
                  <a:pt x="988" y="3794"/>
                </a:cubicBezTo>
                <a:cubicBezTo>
                  <a:pt x="1345" y="3951"/>
                  <a:pt x="1345" y="3951"/>
                  <a:pt x="1345" y="3951"/>
                </a:cubicBezTo>
                <a:cubicBezTo>
                  <a:pt x="1386" y="3968"/>
                  <a:pt x="1436" y="3951"/>
                  <a:pt x="1461" y="3910"/>
                </a:cubicBezTo>
                <a:cubicBezTo>
                  <a:pt x="1518" y="3777"/>
                  <a:pt x="1518" y="3777"/>
                  <a:pt x="1518" y="3777"/>
                </a:cubicBezTo>
                <a:cubicBezTo>
                  <a:pt x="1535" y="3736"/>
                  <a:pt x="1576" y="3719"/>
                  <a:pt x="1610" y="3727"/>
                </a:cubicBezTo>
                <a:cubicBezTo>
                  <a:pt x="1734" y="3752"/>
                  <a:pt x="1859" y="3769"/>
                  <a:pt x="1991" y="3769"/>
                </a:cubicBezTo>
                <a:cubicBezTo>
                  <a:pt x="2091" y="3769"/>
                  <a:pt x="2191" y="3760"/>
                  <a:pt x="2290" y="3744"/>
                </a:cubicBezTo>
                <a:cubicBezTo>
                  <a:pt x="2332" y="3736"/>
                  <a:pt x="2373" y="3760"/>
                  <a:pt x="2390" y="3794"/>
                </a:cubicBezTo>
                <a:cubicBezTo>
                  <a:pt x="2440" y="3926"/>
                  <a:pt x="2440" y="3926"/>
                  <a:pt x="2440" y="3926"/>
                </a:cubicBezTo>
                <a:cubicBezTo>
                  <a:pt x="2456" y="3976"/>
                  <a:pt x="2506" y="3993"/>
                  <a:pt x="2548" y="3976"/>
                </a:cubicBezTo>
                <a:cubicBezTo>
                  <a:pt x="2913" y="3835"/>
                  <a:pt x="2913" y="3835"/>
                  <a:pt x="2913" y="3835"/>
                </a:cubicBezTo>
                <a:cubicBezTo>
                  <a:pt x="2954" y="3819"/>
                  <a:pt x="2979" y="3769"/>
                  <a:pt x="2963" y="3727"/>
                </a:cubicBezTo>
                <a:cubicBezTo>
                  <a:pt x="2913" y="3594"/>
                  <a:pt x="2913" y="3594"/>
                  <a:pt x="2913" y="3594"/>
                </a:cubicBezTo>
                <a:cubicBezTo>
                  <a:pt x="2896" y="3553"/>
                  <a:pt x="2913" y="3511"/>
                  <a:pt x="2946" y="3487"/>
                </a:cubicBezTo>
                <a:cubicBezTo>
                  <a:pt x="3137" y="3362"/>
                  <a:pt x="3303" y="3204"/>
                  <a:pt x="3436" y="3022"/>
                </a:cubicBezTo>
                <a:cubicBezTo>
                  <a:pt x="3461" y="2989"/>
                  <a:pt x="3502" y="2972"/>
                  <a:pt x="3544" y="2989"/>
                </a:cubicBezTo>
                <a:cubicBezTo>
                  <a:pt x="3676" y="3047"/>
                  <a:pt x="3676" y="3047"/>
                  <a:pt x="3676" y="3047"/>
                </a:cubicBezTo>
                <a:cubicBezTo>
                  <a:pt x="3718" y="3072"/>
                  <a:pt x="3768" y="3047"/>
                  <a:pt x="3784" y="3005"/>
                </a:cubicBezTo>
                <a:cubicBezTo>
                  <a:pt x="3942" y="2648"/>
                  <a:pt x="3942" y="2648"/>
                  <a:pt x="3942" y="2648"/>
                </a:cubicBezTo>
                <a:cubicBezTo>
                  <a:pt x="3959" y="2607"/>
                  <a:pt x="3942" y="2557"/>
                  <a:pt x="3901" y="2532"/>
                </a:cubicBezTo>
                <a:cubicBezTo>
                  <a:pt x="3768" y="2474"/>
                  <a:pt x="3768" y="2474"/>
                  <a:pt x="3768" y="2474"/>
                </a:cubicBezTo>
                <a:cubicBezTo>
                  <a:pt x="3726" y="2457"/>
                  <a:pt x="3710" y="2416"/>
                  <a:pt x="3718" y="2383"/>
                </a:cubicBezTo>
                <a:cubicBezTo>
                  <a:pt x="3743" y="2258"/>
                  <a:pt x="3760" y="2125"/>
                  <a:pt x="3760" y="2001"/>
                </a:cubicBezTo>
                <a:close/>
                <a:moveTo>
                  <a:pt x="2755" y="2648"/>
                </a:moveTo>
                <a:lnTo>
                  <a:pt x="2755" y="2648"/>
                </a:lnTo>
                <a:cubicBezTo>
                  <a:pt x="2714" y="2698"/>
                  <a:pt x="2655" y="2748"/>
                  <a:pt x="2598" y="2798"/>
                </a:cubicBezTo>
                <a:cubicBezTo>
                  <a:pt x="2456" y="2906"/>
                  <a:pt x="2274" y="2980"/>
                  <a:pt x="2075" y="2997"/>
                </a:cubicBezTo>
                <a:cubicBezTo>
                  <a:pt x="2050" y="2997"/>
                  <a:pt x="2025" y="3005"/>
                  <a:pt x="1991" y="3005"/>
                </a:cubicBezTo>
                <a:cubicBezTo>
                  <a:pt x="1950" y="3005"/>
                  <a:pt x="1900" y="2997"/>
                  <a:pt x="1859" y="2989"/>
                </a:cubicBezTo>
                <a:cubicBezTo>
                  <a:pt x="1668" y="2964"/>
                  <a:pt x="1485" y="2889"/>
                  <a:pt x="1345" y="2764"/>
                </a:cubicBezTo>
                <a:cubicBezTo>
                  <a:pt x="1295" y="2723"/>
                  <a:pt x="1245" y="2665"/>
                  <a:pt x="1196" y="2607"/>
                </a:cubicBezTo>
                <a:cubicBezTo>
                  <a:pt x="1088" y="2457"/>
                  <a:pt x="1013" y="2283"/>
                  <a:pt x="996" y="2084"/>
                </a:cubicBezTo>
                <a:cubicBezTo>
                  <a:pt x="988" y="2059"/>
                  <a:pt x="988" y="2026"/>
                  <a:pt x="988" y="2001"/>
                </a:cubicBezTo>
                <a:cubicBezTo>
                  <a:pt x="988" y="1951"/>
                  <a:pt x="996" y="1910"/>
                  <a:pt x="996" y="1868"/>
                </a:cubicBezTo>
                <a:cubicBezTo>
                  <a:pt x="1021" y="1677"/>
                  <a:pt x="1104" y="1494"/>
                  <a:pt x="1229" y="1353"/>
                </a:cubicBezTo>
                <a:cubicBezTo>
                  <a:pt x="1270" y="1295"/>
                  <a:pt x="1328" y="1246"/>
                  <a:pt x="1386" y="1204"/>
                </a:cubicBezTo>
                <a:cubicBezTo>
                  <a:pt x="1527" y="1088"/>
                  <a:pt x="1709" y="1021"/>
                  <a:pt x="1909" y="1005"/>
                </a:cubicBezTo>
                <a:cubicBezTo>
                  <a:pt x="1933" y="996"/>
                  <a:pt x="1967" y="996"/>
                  <a:pt x="1991" y="996"/>
                </a:cubicBezTo>
                <a:cubicBezTo>
                  <a:pt x="2033" y="996"/>
                  <a:pt x="2083" y="996"/>
                  <a:pt x="2124" y="1005"/>
                </a:cubicBezTo>
                <a:cubicBezTo>
                  <a:pt x="2315" y="1030"/>
                  <a:pt x="2498" y="1113"/>
                  <a:pt x="2639" y="1229"/>
                </a:cubicBezTo>
                <a:cubicBezTo>
                  <a:pt x="2697" y="1279"/>
                  <a:pt x="2747" y="1328"/>
                  <a:pt x="2788" y="1387"/>
                </a:cubicBezTo>
                <a:cubicBezTo>
                  <a:pt x="2905" y="1536"/>
                  <a:pt x="2971" y="1719"/>
                  <a:pt x="2987" y="1910"/>
                </a:cubicBezTo>
                <a:cubicBezTo>
                  <a:pt x="2996" y="1943"/>
                  <a:pt x="2996" y="1968"/>
                  <a:pt x="2996" y="2001"/>
                </a:cubicBezTo>
                <a:cubicBezTo>
                  <a:pt x="2996" y="2042"/>
                  <a:pt x="2987" y="2084"/>
                  <a:pt x="2987" y="2134"/>
                </a:cubicBezTo>
                <a:cubicBezTo>
                  <a:pt x="2963" y="2324"/>
                  <a:pt x="2880" y="2499"/>
                  <a:pt x="2755" y="264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432"/>
          <p:cNvSpPr>
            <a:spLocks noChangeArrowheads="1"/>
          </p:cNvSpPr>
          <p:nvPr/>
        </p:nvSpPr>
        <p:spPr bwMode="auto">
          <a:xfrm>
            <a:off x="14179527" y="3828158"/>
            <a:ext cx="3905655" cy="3910390"/>
          </a:xfrm>
          <a:custGeom>
            <a:avLst/>
            <a:gdLst>
              <a:gd name="T0" fmla="*/ 3428 w 3637"/>
              <a:gd name="T1" fmla="*/ 1826 h 3644"/>
              <a:gd name="T2" fmla="*/ 3453 w 3637"/>
              <a:gd name="T3" fmla="*/ 1461 h 3644"/>
              <a:gd name="T4" fmla="*/ 3619 w 3637"/>
              <a:gd name="T5" fmla="*/ 1311 h 3644"/>
              <a:gd name="T6" fmla="*/ 3395 w 3637"/>
              <a:gd name="T7" fmla="*/ 938 h 3644"/>
              <a:gd name="T8" fmla="*/ 3179 w 3637"/>
              <a:gd name="T9" fmla="*/ 954 h 3644"/>
              <a:gd name="T10" fmla="*/ 2723 w 3637"/>
              <a:gd name="T11" fmla="*/ 415 h 3644"/>
              <a:gd name="T12" fmla="*/ 2731 w 3637"/>
              <a:gd name="T13" fmla="*/ 191 h 3644"/>
              <a:gd name="T14" fmla="*/ 2308 w 3637"/>
              <a:gd name="T15" fmla="*/ 83 h 3644"/>
              <a:gd name="T16" fmla="*/ 2167 w 3637"/>
              <a:gd name="T17" fmla="*/ 249 h 3644"/>
              <a:gd name="T18" fmla="*/ 1544 w 3637"/>
              <a:gd name="T19" fmla="*/ 232 h 3644"/>
              <a:gd name="T20" fmla="*/ 1411 w 3637"/>
              <a:gd name="T21" fmla="*/ 66 h 3644"/>
              <a:gd name="T22" fmla="*/ 980 w 3637"/>
              <a:gd name="T23" fmla="*/ 149 h 3644"/>
              <a:gd name="T24" fmla="*/ 980 w 3637"/>
              <a:gd name="T25" fmla="*/ 373 h 3644"/>
              <a:gd name="T26" fmla="*/ 507 w 3637"/>
              <a:gd name="T27" fmla="*/ 896 h 3644"/>
              <a:gd name="T28" fmla="*/ 291 w 3637"/>
              <a:gd name="T29" fmla="*/ 863 h 3644"/>
              <a:gd name="T30" fmla="*/ 42 w 3637"/>
              <a:gd name="T31" fmla="*/ 1228 h 3644"/>
              <a:gd name="T32" fmla="*/ 199 w 3637"/>
              <a:gd name="T33" fmla="*/ 1386 h 3644"/>
              <a:gd name="T34" fmla="*/ 208 w 3637"/>
              <a:gd name="T35" fmla="*/ 1826 h 3644"/>
              <a:gd name="T36" fmla="*/ 183 w 3637"/>
              <a:gd name="T37" fmla="*/ 2183 h 3644"/>
              <a:gd name="T38" fmla="*/ 17 w 3637"/>
              <a:gd name="T39" fmla="*/ 2332 h 3644"/>
              <a:gd name="T40" fmla="*/ 241 w 3637"/>
              <a:gd name="T41" fmla="*/ 2706 h 3644"/>
              <a:gd name="T42" fmla="*/ 465 w 3637"/>
              <a:gd name="T43" fmla="*/ 2689 h 3644"/>
              <a:gd name="T44" fmla="*/ 913 w 3637"/>
              <a:gd name="T45" fmla="*/ 3236 h 3644"/>
              <a:gd name="T46" fmla="*/ 905 w 3637"/>
              <a:gd name="T47" fmla="*/ 3460 h 3644"/>
              <a:gd name="T48" fmla="*/ 1328 w 3637"/>
              <a:gd name="T49" fmla="*/ 3560 h 3644"/>
              <a:gd name="T50" fmla="*/ 1469 w 3637"/>
              <a:gd name="T51" fmla="*/ 3394 h 3644"/>
              <a:gd name="T52" fmla="*/ 2092 w 3637"/>
              <a:gd name="T53" fmla="*/ 3410 h 3644"/>
              <a:gd name="T54" fmla="*/ 2225 w 3637"/>
              <a:gd name="T55" fmla="*/ 3585 h 3644"/>
              <a:gd name="T56" fmla="*/ 2656 w 3637"/>
              <a:gd name="T57" fmla="*/ 3493 h 3644"/>
              <a:gd name="T58" fmla="*/ 2656 w 3637"/>
              <a:gd name="T59" fmla="*/ 3269 h 3644"/>
              <a:gd name="T60" fmla="*/ 3138 w 3637"/>
              <a:gd name="T61" fmla="*/ 2756 h 3644"/>
              <a:gd name="T62" fmla="*/ 3354 w 3637"/>
              <a:gd name="T63" fmla="*/ 2781 h 3644"/>
              <a:gd name="T64" fmla="*/ 3594 w 3637"/>
              <a:gd name="T65" fmla="*/ 2415 h 3644"/>
              <a:gd name="T66" fmla="*/ 3437 w 3637"/>
              <a:gd name="T67" fmla="*/ 2258 h 3644"/>
              <a:gd name="T68" fmla="*/ 3428 w 3637"/>
              <a:gd name="T69" fmla="*/ 1826 h 3644"/>
              <a:gd name="T70" fmla="*/ 2515 w 3637"/>
              <a:gd name="T71" fmla="*/ 2415 h 3644"/>
              <a:gd name="T72" fmla="*/ 1901 w 3637"/>
              <a:gd name="T73" fmla="*/ 2731 h 3644"/>
              <a:gd name="T74" fmla="*/ 1702 w 3637"/>
              <a:gd name="T75" fmla="*/ 2731 h 3644"/>
              <a:gd name="T76" fmla="*/ 1096 w 3637"/>
              <a:gd name="T77" fmla="*/ 2382 h 3644"/>
              <a:gd name="T78" fmla="*/ 905 w 3637"/>
              <a:gd name="T79" fmla="*/ 1826 h 3644"/>
              <a:gd name="T80" fmla="*/ 1121 w 3637"/>
              <a:gd name="T81" fmla="*/ 1237 h 3644"/>
              <a:gd name="T82" fmla="*/ 1743 w 3637"/>
              <a:gd name="T83" fmla="*/ 913 h 3644"/>
              <a:gd name="T84" fmla="*/ 1942 w 3637"/>
              <a:gd name="T85" fmla="*/ 921 h 3644"/>
              <a:gd name="T86" fmla="*/ 2540 w 3637"/>
              <a:gd name="T87" fmla="*/ 1270 h 3644"/>
              <a:gd name="T88" fmla="*/ 2731 w 3637"/>
              <a:gd name="T89" fmla="*/ 1826 h 3644"/>
              <a:gd name="T90" fmla="*/ 2515 w 3637"/>
              <a:gd name="T91" fmla="*/ 2415 h 3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37" h="3644">
                <a:moveTo>
                  <a:pt x="3428" y="1826"/>
                </a:moveTo>
                <a:lnTo>
                  <a:pt x="3428" y="1826"/>
                </a:lnTo>
                <a:cubicBezTo>
                  <a:pt x="3428" y="1726"/>
                  <a:pt x="3420" y="1635"/>
                  <a:pt x="3403" y="1552"/>
                </a:cubicBezTo>
                <a:cubicBezTo>
                  <a:pt x="3403" y="1511"/>
                  <a:pt x="3420" y="1477"/>
                  <a:pt x="3453" y="1461"/>
                </a:cubicBezTo>
                <a:cubicBezTo>
                  <a:pt x="3578" y="1419"/>
                  <a:pt x="3578" y="1419"/>
                  <a:pt x="3578" y="1419"/>
                </a:cubicBezTo>
                <a:cubicBezTo>
                  <a:pt x="3619" y="1403"/>
                  <a:pt x="3636" y="1353"/>
                  <a:pt x="3619" y="1311"/>
                </a:cubicBezTo>
                <a:cubicBezTo>
                  <a:pt x="3495" y="979"/>
                  <a:pt x="3495" y="979"/>
                  <a:pt x="3495" y="979"/>
                </a:cubicBezTo>
                <a:cubicBezTo>
                  <a:pt x="3478" y="946"/>
                  <a:pt x="3437" y="921"/>
                  <a:pt x="3395" y="938"/>
                </a:cubicBezTo>
                <a:cubicBezTo>
                  <a:pt x="3271" y="988"/>
                  <a:pt x="3271" y="988"/>
                  <a:pt x="3271" y="988"/>
                </a:cubicBezTo>
                <a:cubicBezTo>
                  <a:pt x="3237" y="996"/>
                  <a:pt x="3196" y="988"/>
                  <a:pt x="3179" y="954"/>
                </a:cubicBezTo>
                <a:cubicBezTo>
                  <a:pt x="3063" y="780"/>
                  <a:pt x="2922" y="631"/>
                  <a:pt x="2748" y="506"/>
                </a:cubicBezTo>
                <a:cubicBezTo>
                  <a:pt x="2715" y="490"/>
                  <a:pt x="2706" y="448"/>
                  <a:pt x="2723" y="415"/>
                </a:cubicBezTo>
                <a:cubicBezTo>
                  <a:pt x="2773" y="290"/>
                  <a:pt x="2773" y="290"/>
                  <a:pt x="2773" y="290"/>
                </a:cubicBezTo>
                <a:cubicBezTo>
                  <a:pt x="2789" y="249"/>
                  <a:pt x="2773" y="207"/>
                  <a:pt x="2731" y="191"/>
                </a:cubicBezTo>
                <a:cubicBezTo>
                  <a:pt x="2407" y="41"/>
                  <a:pt x="2407" y="41"/>
                  <a:pt x="2407" y="41"/>
                </a:cubicBezTo>
                <a:cubicBezTo>
                  <a:pt x="2374" y="25"/>
                  <a:pt x="2324" y="41"/>
                  <a:pt x="2308" y="83"/>
                </a:cubicBezTo>
                <a:cubicBezTo>
                  <a:pt x="2250" y="207"/>
                  <a:pt x="2250" y="207"/>
                  <a:pt x="2250" y="207"/>
                </a:cubicBezTo>
                <a:cubicBezTo>
                  <a:pt x="2241" y="241"/>
                  <a:pt x="2200" y="257"/>
                  <a:pt x="2167" y="249"/>
                </a:cubicBezTo>
                <a:cubicBezTo>
                  <a:pt x="2051" y="224"/>
                  <a:pt x="1934" y="216"/>
                  <a:pt x="1818" y="216"/>
                </a:cubicBezTo>
                <a:cubicBezTo>
                  <a:pt x="1727" y="216"/>
                  <a:pt x="1635" y="224"/>
                  <a:pt x="1544" y="232"/>
                </a:cubicBezTo>
                <a:cubicBezTo>
                  <a:pt x="1511" y="241"/>
                  <a:pt x="1469" y="224"/>
                  <a:pt x="1461" y="183"/>
                </a:cubicBezTo>
                <a:cubicBezTo>
                  <a:pt x="1411" y="66"/>
                  <a:pt x="1411" y="66"/>
                  <a:pt x="1411" y="66"/>
                </a:cubicBezTo>
                <a:cubicBezTo>
                  <a:pt x="1395" y="25"/>
                  <a:pt x="1353" y="0"/>
                  <a:pt x="1312" y="17"/>
                </a:cubicBezTo>
                <a:cubicBezTo>
                  <a:pt x="980" y="149"/>
                  <a:pt x="980" y="149"/>
                  <a:pt x="980" y="149"/>
                </a:cubicBezTo>
                <a:cubicBezTo>
                  <a:pt x="938" y="166"/>
                  <a:pt x="922" y="207"/>
                  <a:pt x="938" y="249"/>
                </a:cubicBezTo>
                <a:cubicBezTo>
                  <a:pt x="980" y="373"/>
                  <a:pt x="980" y="373"/>
                  <a:pt x="980" y="373"/>
                </a:cubicBezTo>
                <a:cubicBezTo>
                  <a:pt x="996" y="407"/>
                  <a:pt x="980" y="448"/>
                  <a:pt x="955" y="465"/>
                </a:cubicBezTo>
                <a:cubicBezTo>
                  <a:pt x="772" y="581"/>
                  <a:pt x="623" y="722"/>
                  <a:pt x="507" y="896"/>
                </a:cubicBezTo>
                <a:cubicBezTo>
                  <a:pt x="482" y="921"/>
                  <a:pt x="440" y="938"/>
                  <a:pt x="407" y="921"/>
                </a:cubicBezTo>
                <a:cubicBezTo>
                  <a:pt x="291" y="863"/>
                  <a:pt x="291" y="863"/>
                  <a:pt x="291" y="863"/>
                </a:cubicBezTo>
                <a:cubicBezTo>
                  <a:pt x="249" y="847"/>
                  <a:pt x="199" y="863"/>
                  <a:pt x="183" y="905"/>
                </a:cubicBezTo>
                <a:cubicBezTo>
                  <a:pt x="42" y="1228"/>
                  <a:pt x="42" y="1228"/>
                  <a:pt x="42" y="1228"/>
                </a:cubicBezTo>
                <a:cubicBezTo>
                  <a:pt x="25" y="1270"/>
                  <a:pt x="42" y="1320"/>
                  <a:pt x="83" y="1336"/>
                </a:cubicBezTo>
                <a:cubicBezTo>
                  <a:pt x="199" y="1386"/>
                  <a:pt x="199" y="1386"/>
                  <a:pt x="199" y="1386"/>
                </a:cubicBezTo>
                <a:cubicBezTo>
                  <a:pt x="233" y="1403"/>
                  <a:pt x="258" y="1444"/>
                  <a:pt x="249" y="1477"/>
                </a:cubicBezTo>
                <a:cubicBezTo>
                  <a:pt x="224" y="1585"/>
                  <a:pt x="208" y="1701"/>
                  <a:pt x="208" y="1826"/>
                </a:cubicBezTo>
                <a:cubicBezTo>
                  <a:pt x="208" y="1917"/>
                  <a:pt x="216" y="2009"/>
                  <a:pt x="233" y="2100"/>
                </a:cubicBezTo>
                <a:cubicBezTo>
                  <a:pt x="241" y="2133"/>
                  <a:pt x="216" y="2166"/>
                  <a:pt x="183" y="2183"/>
                </a:cubicBezTo>
                <a:cubicBezTo>
                  <a:pt x="58" y="2233"/>
                  <a:pt x="58" y="2233"/>
                  <a:pt x="58" y="2233"/>
                </a:cubicBezTo>
                <a:cubicBezTo>
                  <a:pt x="17" y="2249"/>
                  <a:pt x="0" y="2291"/>
                  <a:pt x="17" y="2332"/>
                </a:cubicBezTo>
                <a:cubicBezTo>
                  <a:pt x="141" y="2664"/>
                  <a:pt x="141" y="2664"/>
                  <a:pt x="141" y="2664"/>
                </a:cubicBezTo>
                <a:cubicBezTo>
                  <a:pt x="158" y="2706"/>
                  <a:pt x="208" y="2722"/>
                  <a:pt x="241" y="2706"/>
                </a:cubicBezTo>
                <a:cubicBezTo>
                  <a:pt x="365" y="2656"/>
                  <a:pt x="365" y="2656"/>
                  <a:pt x="365" y="2656"/>
                </a:cubicBezTo>
                <a:cubicBezTo>
                  <a:pt x="399" y="2648"/>
                  <a:pt x="440" y="2656"/>
                  <a:pt x="465" y="2689"/>
                </a:cubicBezTo>
                <a:cubicBezTo>
                  <a:pt x="573" y="2862"/>
                  <a:pt x="722" y="3020"/>
                  <a:pt x="888" y="3137"/>
                </a:cubicBezTo>
                <a:cubicBezTo>
                  <a:pt x="922" y="3161"/>
                  <a:pt x="930" y="3203"/>
                  <a:pt x="913" y="3236"/>
                </a:cubicBezTo>
                <a:cubicBezTo>
                  <a:pt x="864" y="3352"/>
                  <a:pt x="864" y="3352"/>
                  <a:pt x="864" y="3352"/>
                </a:cubicBezTo>
                <a:cubicBezTo>
                  <a:pt x="847" y="3394"/>
                  <a:pt x="864" y="3444"/>
                  <a:pt x="905" y="3460"/>
                </a:cubicBezTo>
                <a:cubicBezTo>
                  <a:pt x="1229" y="3601"/>
                  <a:pt x="1229" y="3601"/>
                  <a:pt x="1229" y="3601"/>
                </a:cubicBezTo>
                <a:cubicBezTo>
                  <a:pt x="1270" y="3618"/>
                  <a:pt x="1312" y="3601"/>
                  <a:pt x="1328" y="3560"/>
                </a:cubicBezTo>
                <a:cubicBezTo>
                  <a:pt x="1387" y="3444"/>
                  <a:pt x="1387" y="3444"/>
                  <a:pt x="1387" y="3444"/>
                </a:cubicBezTo>
                <a:cubicBezTo>
                  <a:pt x="1403" y="3402"/>
                  <a:pt x="1436" y="3385"/>
                  <a:pt x="1469" y="3394"/>
                </a:cubicBezTo>
                <a:cubicBezTo>
                  <a:pt x="1585" y="3419"/>
                  <a:pt x="1702" y="3435"/>
                  <a:pt x="1818" y="3435"/>
                </a:cubicBezTo>
                <a:cubicBezTo>
                  <a:pt x="1909" y="3435"/>
                  <a:pt x="2001" y="3427"/>
                  <a:pt x="2092" y="3410"/>
                </a:cubicBezTo>
                <a:cubicBezTo>
                  <a:pt x="2125" y="3402"/>
                  <a:pt x="2167" y="3427"/>
                  <a:pt x="2175" y="3460"/>
                </a:cubicBezTo>
                <a:cubicBezTo>
                  <a:pt x="2225" y="3585"/>
                  <a:pt x="2225" y="3585"/>
                  <a:pt x="2225" y="3585"/>
                </a:cubicBezTo>
                <a:cubicBezTo>
                  <a:pt x="2241" y="3618"/>
                  <a:pt x="2291" y="3643"/>
                  <a:pt x="2324" y="3626"/>
                </a:cubicBezTo>
                <a:cubicBezTo>
                  <a:pt x="2656" y="3493"/>
                  <a:pt x="2656" y="3493"/>
                  <a:pt x="2656" y="3493"/>
                </a:cubicBezTo>
                <a:cubicBezTo>
                  <a:pt x="2698" y="3485"/>
                  <a:pt x="2723" y="3435"/>
                  <a:pt x="2706" y="3394"/>
                </a:cubicBezTo>
                <a:cubicBezTo>
                  <a:pt x="2656" y="3269"/>
                  <a:pt x="2656" y="3269"/>
                  <a:pt x="2656" y="3269"/>
                </a:cubicBezTo>
                <a:cubicBezTo>
                  <a:pt x="2640" y="3236"/>
                  <a:pt x="2656" y="3203"/>
                  <a:pt x="2690" y="3178"/>
                </a:cubicBezTo>
                <a:cubicBezTo>
                  <a:pt x="2864" y="3070"/>
                  <a:pt x="3013" y="2921"/>
                  <a:pt x="3138" y="2756"/>
                </a:cubicBezTo>
                <a:cubicBezTo>
                  <a:pt x="3155" y="2722"/>
                  <a:pt x="3196" y="2714"/>
                  <a:pt x="3229" y="2722"/>
                </a:cubicBezTo>
                <a:cubicBezTo>
                  <a:pt x="3354" y="2781"/>
                  <a:pt x="3354" y="2781"/>
                  <a:pt x="3354" y="2781"/>
                </a:cubicBezTo>
                <a:cubicBezTo>
                  <a:pt x="3387" y="2797"/>
                  <a:pt x="3437" y="2781"/>
                  <a:pt x="3453" y="2739"/>
                </a:cubicBezTo>
                <a:cubicBezTo>
                  <a:pt x="3594" y="2415"/>
                  <a:pt x="3594" y="2415"/>
                  <a:pt x="3594" y="2415"/>
                </a:cubicBezTo>
                <a:cubicBezTo>
                  <a:pt x="3619" y="2374"/>
                  <a:pt x="3594" y="2324"/>
                  <a:pt x="3561" y="2307"/>
                </a:cubicBezTo>
                <a:cubicBezTo>
                  <a:pt x="3437" y="2258"/>
                  <a:pt x="3437" y="2258"/>
                  <a:pt x="3437" y="2258"/>
                </a:cubicBezTo>
                <a:cubicBezTo>
                  <a:pt x="3403" y="2241"/>
                  <a:pt x="3387" y="2208"/>
                  <a:pt x="3395" y="2166"/>
                </a:cubicBezTo>
                <a:cubicBezTo>
                  <a:pt x="3420" y="2058"/>
                  <a:pt x="3428" y="1942"/>
                  <a:pt x="3428" y="1826"/>
                </a:cubicBezTo>
                <a:close/>
                <a:moveTo>
                  <a:pt x="2515" y="2415"/>
                </a:moveTo>
                <a:lnTo>
                  <a:pt x="2515" y="2415"/>
                </a:lnTo>
                <a:cubicBezTo>
                  <a:pt x="2474" y="2465"/>
                  <a:pt x="2424" y="2507"/>
                  <a:pt x="2374" y="2548"/>
                </a:cubicBezTo>
                <a:cubicBezTo>
                  <a:pt x="2241" y="2648"/>
                  <a:pt x="2075" y="2714"/>
                  <a:pt x="1901" y="2731"/>
                </a:cubicBezTo>
                <a:cubicBezTo>
                  <a:pt x="1868" y="2739"/>
                  <a:pt x="1843" y="2739"/>
                  <a:pt x="1818" y="2739"/>
                </a:cubicBezTo>
                <a:cubicBezTo>
                  <a:pt x="1776" y="2739"/>
                  <a:pt x="1735" y="2731"/>
                  <a:pt x="1702" y="2731"/>
                </a:cubicBezTo>
                <a:cubicBezTo>
                  <a:pt x="1519" y="2706"/>
                  <a:pt x="1362" y="2631"/>
                  <a:pt x="1229" y="2523"/>
                </a:cubicBezTo>
                <a:cubicBezTo>
                  <a:pt x="1179" y="2482"/>
                  <a:pt x="1137" y="2432"/>
                  <a:pt x="1096" y="2382"/>
                </a:cubicBezTo>
                <a:cubicBezTo>
                  <a:pt x="988" y="2241"/>
                  <a:pt x="922" y="2083"/>
                  <a:pt x="905" y="1901"/>
                </a:cubicBezTo>
                <a:cubicBezTo>
                  <a:pt x="905" y="1876"/>
                  <a:pt x="905" y="1851"/>
                  <a:pt x="905" y="1826"/>
                </a:cubicBezTo>
                <a:cubicBezTo>
                  <a:pt x="905" y="1785"/>
                  <a:pt x="905" y="1743"/>
                  <a:pt x="913" y="1701"/>
                </a:cubicBezTo>
                <a:cubicBezTo>
                  <a:pt x="938" y="1527"/>
                  <a:pt x="1013" y="1361"/>
                  <a:pt x="1121" y="1237"/>
                </a:cubicBezTo>
                <a:cubicBezTo>
                  <a:pt x="1162" y="1187"/>
                  <a:pt x="1212" y="1137"/>
                  <a:pt x="1262" y="1096"/>
                </a:cubicBezTo>
                <a:cubicBezTo>
                  <a:pt x="1395" y="996"/>
                  <a:pt x="1561" y="930"/>
                  <a:pt x="1743" y="913"/>
                </a:cubicBezTo>
                <a:cubicBezTo>
                  <a:pt x="1768" y="913"/>
                  <a:pt x="1793" y="913"/>
                  <a:pt x="1818" y="913"/>
                </a:cubicBezTo>
                <a:cubicBezTo>
                  <a:pt x="1860" y="913"/>
                  <a:pt x="1901" y="913"/>
                  <a:pt x="1942" y="921"/>
                </a:cubicBezTo>
                <a:cubicBezTo>
                  <a:pt x="2117" y="938"/>
                  <a:pt x="2275" y="1013"/>
                  <a:pt x="2407" y="1120"/>
                </a:cubicBezTo>
                <a:cubicBezTo>
                  <a:pt x="2457" y="1170"/>
                  <a:pt x="2507" y="1212"/>
                  <a:pt x="2540" y="1270"/>
                </a:cubicBezTo>
                <a:cubicBezTo>
                  <a:pt x="2648" y="1403"/>
                  <a:pt x="2715" y="1569"/>
                  <a:pt x="2731" y="1743"/>
                </a:cubicBezTo>
                <a:cubicBezTo>
                  <a:pt x="2731" y="1768"/>
                  <a:pt x="2731" y="1793"/>
                  <a:pt x="2731" y="1826"/>
                </a:cubicBezTo>
                <a:cubicBezTo>
                  <a:pt x="2731" y="1867"/>
                  <a:pt x="2731" y="1901"/>
                  <a:pt x="2723" y="1942"/>
                </a:cubicBezTo>
                <a:cubicBezTo>
                  <a:pt x="2698" y="2117"/>
                  <a:pt x="2631" y="2283"/>
                  <a:pt x="2515" y="241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433"/>
          <p:cNvSpPr>
            <a:spLocks noChangeArrowheads="1"/>
          </p:cNvSpPr>
          <p:nvPr/>
        </p:nvSpPr>
        <p:spPr bwMode="auto">
          <a:xfrm>
            <a:off x="10955584" y="6038994"/>
            <a:ext cx="3403840" cy="3403840"/>
          </a:xfrm>
          <a:custGeom>
            <a:avLst/>
            <a:gdLst>
              <a:gd name="T0" fmla="*/ 2987 w 3171"/>
              <a:gd name="T1" fmla="*/ 1585 h 3171"/>
              <a:gd name="T2" fmla="*/ 3012 w 3171"/>
              <a:gd name="T3" fmla="*/ 1269 h 3171"/>
              <a:gd name="T4" fmla="*/ 3162 w 3171"/>
              <a:gd name="T5" fmla="*/ 1145 h 3171"/>
              <a:gd name="T6" fmla="*/ 2954 w 3171"/>
              <a:gd name="T7" fmla="*/ 813 h 3171"/>
              <a:gd name="T8" fmla="*/ 2772 w 3171"/>
              <a:gd name="T9" fmla="*/ 829 h 3171"/>
              <a:gd name="T10" fmla="*/ 2373 w 3171"/>
              <a:gd name="T11" fmla="*/ 357 h 3171"/>
              <a:gd name="T12" fmla="*/ 2382 w 3171"/>
              <a:gd name="T13" fmla="*/ 158 h 3171"/>
              <a:gd name="T14" fmla="*/ 2008 w 3171"/>
              <a:gd name="T15" fmla="*/ 75 h 3171"/>
              <a:gd name="T16" fmla="*/ 1884 w 3171"/>
              <a:gd name="T17" fmla="*/ 216 h 3171"/>
              <a:gd name="T18" fmla="*/ 1344 w 3171"/>
              <a:gd name="T19" fmla="*/ 200 h 3171"/>
              <a:gd name="T20" fmla="*/ 1228 w 3171"/>
              <a:gd name="T21" fmla="*/ 50 h 3171"/>
              <a:gd name="T22" fmla="*/ 855 w 3171"/>
              <a:gd name="T23" fmla="*/ 125 h 3171"/>
              <a:gd name="T24" fmla="*/ 855 w 3171"/>
              <a:gd name="T25" fmla="*/ 324 h 3171"/>
              <a:gd name="T26" fmla="*/ 440 w 3171"/>
              <a:gd name="T27" fmla="*/ 780 h 3171"/>
              <a:gd name="T28" fmla="*/ 249 w 3171"/>
              <a:gd name="T29" fmla="*/ 755 h 3171"/>
              <a:gd name="T30" fmla="*/ 33 w 3171"/>
              <a:gd name="T31" fmla="*/ 1070 h 3171"/>
              <a:gd name="T32" fmla="*/ 175 w 3171"/>
              <a:gd name="T33" fmla="*/ 1211 h 3171"/>
              <a:gd name="T34" fmla="*/ 183 w 3171"/>
              <a:gd name="T35" fmla="*/ 1585 h 3171"/>
              <a:gd name="T36" fmla="*/ 158 w 3171"/>
              <a:gd name="T37" fmla="*/ 1900 h 3171"/>
              <a:gd name="T38" fmla="*/ 17 w 3171"/>
              <a:gd name="T39" fmla="*/ 2033 h 3171"/>
              <a:gd name="T40" fmla="*/ 216 w 3171"/>
              <a:gd name="T41" fmla="*/ 2357 h 3171"/>
              <a:gd name="T42" fmla="*/ 407 w 3171"/>
              <a:gd name="T43" fmla="*/ 2340 h 3171"/>
              <a:gd name="T44" fmla="*/ 797 w 3171"/>
              <a:gd name="T45" fmla="*/ 2813 h 3171"/>
              <a:gd name="T46" fmla="*/ 789 w 3171"/>
              <a:gd name="T47" fmla="*/ 3012 h 3171"/>
              <a:gd name="T48" fmla="*/ 1161 w 3171"/>
              <a:gd name="T49" fmla="*/ 3104 h 3171"/>
              <a:gd name="T50" fmla="*/ 1286 w 3171"/>
              <a:gd name="T51" fmla="*/ 2954 h 3171"/>
              <a:gd name="T52" fmla="*/ 1825 w 3171"/>
              <a:gd name="T53" fmla="*/ 2971 h 3171"/>
              <a:gd name="T54" fmla="*/ 1942 w 3171"/>
              <a:gd name="T55" fmla="*/ 3120 h 3171"/>
              <a:gd name="T56" fmla="*/ 2315 w 3171"/>
              <a:gd name="T57" fmla="*/ 3046 h 3171"/>
              <a:gd name="T58" fmla="*/ 2315 w 3171"/>
              <a:gd name="T59" fmla="*/ 2855 h 3171"/>
              <a:gd name="T60" fmla="*/ 2730 w 3171"/>
              <a:gd name="T61" fmla="*/ 2398 h 3171"/>
              <a:gd name="T62" fmla="*/ 2921 w 3171"/>
              <a:gd name="T63" fmla="*/ 2423 h 3171"/>
              <a:gd name="T64" fmla="*/ 3137 w 3171"/>
              <a:gd name="T65" fmla="*/ 2099 h 3171"/>
              <a:gd name="T66" fmla="*/ 2996 w 3171"/>
              <a:gd name="T67" fmla="*/ 1966 h 3171"/>
              <a:gd name="T68" fmla="*/ 2987 w 3171"/>
              <a:gd name="T69" fmla="*/ 1585 h 3171"/>
              <a:gd name="T70" fmla="*/ 2191 w 3171"/>
              <a:gd name="T71" fmla="*/ 2099 h 3171"/>
              <a:gd name="T72" fmla="*/ 1651 w 3171"/>
              <a:gd name="T73" fmla="*/ 2382 h 3171"/>
              <a:gd name="T74" fmla="*/ 1477 w 3171"/>
              <a:gd name="T75" fmla="*/ 2373 h 3171"/>
              <a:gd name="T76" fmla="*/ 955 w 3171"/>
              <a:gd name="T77" fmla="*/ 2075 h 3171"/>
              <a:gd name="T78" fmla="*/ 789 w 3171"/>
              <a:gd name="T79" fmla="*/ 1585 h 3171"/>
              <a:gd name="T80" fmla="*/ 980 w 3171"/>
              <a:gd name="T81" fmla="*/ 1070 h 3171"/>
              <a:gd name="T82" fmla="*/ 1518 w 3171"/>
              <a:gd name="T83" fmla="*/ 796 h 3171"/>
              <a:gd name="T84" fmla="*/ 1693 w 3171"/>
              <a:gd name="T85" fmla="*/ 796 h 3171"/>
              <a:gd name="T86" fmla="*/ 2216 w 3171"/>
              <a:gd name="T87" fmla="*/ 1103 h 3171"/>
              <a:gd name="T88" fmla="*/ 2382 w 3171"/>
              <a:gd name="T89" fmla="*/ 1585 h 3171"/>
              <a:gd name="T90" fmla="*/ 2191 w 3171"/>
              <a:gd name="T91" fmla="*/ 2099 h 3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171" h="3171">
                <a:moveTo>
                  <a:pt x="2987" y="1585"/>
                </a:moveTo>
                <a:lnTo>
                  <a:pt x="2987" y="1585"/>
                </a:lnTo>
                <a:cubicBezTo>
                  <a:pt x="2987" y="1502"/>
                  <a:pt x="2979" y="1427"/>
                  <a:pt x="2971" y="1352"/>
                </a:cubicBezTo>
                <a:cubicBezTo>
                  <a:pt x="2963" y="1319"/>
                  <a:pt x="2979" y="1286"/>
                  <a:pt x="3012" y="1269"/>
                </a:cubicBezTo>
                <a:cubicBezTo>
                  <a:pt x="3120" y="1228"/>
                  <a:pt x="3120" y="1228"/>
                  <a:pt x="3120" y="1228"/>
                </a:cubicBezTo>
                <a:cubicBezTo>
                  <a:pt x="3154" y="1220"/>
                  <a:pt x="3170" y="1178"/>
                  <a:pt x="3162" y="1145"/>
                </a:cubicBezTo>
                <a:cubicBezTo>
                  <a:pt x="3046" y="854"/>
                  <a:pt x="3046" y="854"/>
                  <a:pt x="3046" y="854"/>
                </a:cubicBezTo>
                <a:cubicBezTo>
                  <a:pt x="3029" y="821"/>
                  <a:pt x="2996" y="804"/>
                  <a:pt x="2954" y="813"/>
                </a:cubicBezTo>
                <a:cubicBezTo>
                  <a:pt x="2855" y="854"/>
                  <a:pt x="2855" y="854"/>
                  <a:pt x="2855" y="854"/>
                </a:cubicBezTo>
                <a:cubicBezTo>
                  <a:pt x="2821" y="871"/>
                  <a:pt x="2788" y="854"/>
                  <a:pt x="2772" y="829"/>
                </a:cubicBezTo>
                <a:cubicBezTo>
                  <a:pt x="2672" y="681"/>
                  <a:pt x="2548" y="548"/>
                  <a:pt x="2398" y="440"/>
                </a:cubicBezTo>
                <a:cubicBezTo>
                  <a:pt x="2373" y="424"/>
                  <a:pt x="2357" y="391"/>
                  <a:pt x="2373" y="357"/>
                </a:cubicBezTo>
                <a:cubicBezTo>
                  <a:pt x="2423" y="249"/>
                  <a:pt x="2423" y="249"/>
                  <a:pt x="2423" y="249"/>
                </a:cubicBezTo>
                <a:cubicBezTo>
                  <a:pt x="2432" y="216"/>
                  <a:pt x="2415" y="175"/>
                  <a:pt x="2382" y="158"/>
                </a:cubicBezTo>
                <a:cubicBezTo>
                  <a:pt x="2100" y="34"/>
                  <a:pt x="2100" y="34"/>
                  <a:pt x="2100" y="34"/>
                </a:cubicBezTo>
                <a:cubicBezTo>
                  <a:pt x="2066" y="25"/>
                  <a:pt x="2025" y="34"/>
                  <a:pt x="2008" y="75"/>
                </a:cubicBezTo>
                <a:cubicBezTo>
                  <a:pt x="1966" y="175"/>
                  <a:pt x="1966" y="175"/>
                  <a:pt x="1966" y="175"/>
                </a:cubicBezTo>
                <a:cubicBezTo>
                  <a:pt x="1950" y="208"/>
                  <a:pt x="1917" y="225"/>
                  <a:pt x="1884" y="216"/>
                </a:cubicBezTo>
                <a:cubicBezTo>
                  <a:pt x="1792" y="191"/>
                  <a:pt x="1693" y="183"/>
                  <a:pt x="1585" y="183"/>
                </a:cubicBezTo>
                <a:cubicBezTo>
                  <a:pt x="1502" y="183"/>
                  <a:pt x="1427" y="191"/>
                  <a:pt x="1344" y="200"/>
                </a:cubicBezTo>
                <a:cubicBezTo>
                  <a:pt x="1319" y="208"/>
                  <a:pt x="1286" y="191"/>
                  <a:pt x="1269" y="158"/>
                </a:cubicBezTo>
                <a:cubicBezTo>
                  <a:pt x="1228" y="50"/>
                  <a:pt x="1228" y="50"/>
                  <a:pt x="1228" y="50"/>
                </a:cubicBezTo>
                <a:cubicBezTo>
                  <a:pt x="1220" y="17"/>
                  <a:pt x="1178" y="0"/>
                  <a:pt x="1146" y="17"/>
                </a:cubicBezTo>
                <a:cubicBezTo>
                  <a:pt x="855" y="125"/>
                  <a:pt x="855" y="125"/>
                  <a:pt x="855" y="125"/>
                </a:cubicBezTo>
                <a:cubicBezTo>
                  <a:pt x="822" y="141"/>
                  <a:pt x="806" y="183"/>
                  <a:pt x="814" y="216"/>
                </a:cubicBezTo>
                <a:cubicBezTo>
                  <a:pt x="855" y="324"/>
                  <a:pt x="855" y="324"/>
                  <a:pt x="855" y="324"/>
                </a:cubicBezTo>
                <a:cubicBezTo>
                  <a:pt x="872" y="349"/>
                  <a:pt x="855" y="391"/>
                  <a:pt x="830" y="407"/>
                </a:cubicBezTo>
                <a:cubicBezTo>
                  <a:pt x="673" y="498"/>
                  <a:pt x="548" y="631"/>
                  <a:pt x="440" y="780"/>
                </a:cubicBezTo>
                <a:cubicBezTo>
                  <a:pt x="424" y="804"/>
                  <a:pt x="382" y="813"/>
                  <a:pt x="357" y="796"/>
                </a:cubicBezTo>
                <a:cubicBezTo>
                  <a:pt x="249" y="755"/>
                  <a:pt x="249" y="755"/>
                  <a:pt x="249" y="755"/>
                </a:cubicBezTo>
                <a:cubicBezTo>
                  <a:pt x="216" y="739"/>
                  <a:pt x="175" y="755"/>
                  <a:pt x="158" y="788"/>
                </a:cubicBezTo>
                <a:cubicBezTo>
                  <a:pt x="33" y="1070"/>
                  <a:pt x="33" y="1070"/>
                  <a:pt x="33" y="1070"/>
                </a:cubicBezTo>
                <a:cubicBezTo>
                  <a:pt x="17" y="1103"/>
                  <a:pt x="33" y="1145"/>
                  <a:pt x="67" y="1161"/>
                </a:cubicBezTo>
                <a:cubicBezTo>
                  <a:pt x="175" y="1211"/>
                  <a:pt x="175" y="1211"/>
                  <a:pt x="175" y="1211"/>
                </a:cubicBezTo>
                <a:cubicBezTo>
                  <a:pt x="208" y="1220"/>
                  <a:pt x="224" y="1253"/>
                  <a:pt x="216" y="1286"/>
                </a:cubicBezTo>
                <a:cubicBezTo>
                  <a:pt x="191" y="1386"/>
                  <a:pt x="183" y="1485"/>
                  <a:pt x="183" y="1585"/>
                </a:cubicBezTo>
                <a:cubicBezTo>
                  <a:pt x="183" y="1668"/>
                  <a:pt x="191" y="1751"/>
                  <a:pt x="199" y="1825"/>
                </a:cubicBezTo>
                <a:cubicBezTo>
                  <a:pt x="208" y="1859"/>
                  <a:pt x="191" y="1892"/>
                  <a:pt x="158" y="1900"/>
                </a:cubicBezTo>
                <a:cubicBezTo>
                  <a:pt x="50" y="1941"/>
                  <a:pt x="50" y="1941"/>
                  <a:pt x="50" y="1941"/>
                </a:cubicBezTo>
                <a:cubicBezTo>
                  <a:pt x="17" y="1958"/>
                  <a:pt x="0" y="1991"/>
                  <a:pt x="17" y="2033"/>
                </a:cubicBezTo>
                <a:cubicBezTo>
                  <a:pt x="125" y="2315"/>
                  <a:pt x="125" y="2315"/>
                  <a:pt x="125" y="2315"/>
                </a:cubicBezTo>
                <a:cubicBezTo>
                  <a:pt x="142" y="2357"/>
                  <a:pt x="175" y="2373"/>
                  <a:pt x="216" y="2357"/>
                </a:cubicBezTo>
                <a:cubicBezTo>
                  <a:pt x="324" y="2315"/>
                  <a:pt x="324" y="2315"/>
                  <a:pt x="324" y="2315"/>
                </a:cubicBezTo>
                <a:cubicBezTo>
                  <a:pt x="349" y="2307"/>
                  <a:pt x="382" y="2315"/>
                  <a:pt x="407" y="2340"/>
                </a:cubicBezTo>
                <a:cubicBezTo>
                  <a:pt x="498" y="2498"/>
                  <a:pt x="631" y="2630"/>
                  <a:pt x="772" y="2730"/>
                </a:cubicBezTo>
                <a:cubicBezTo>
                  <a:pt x="806" y="2755"/>
                  <a:pt x="814" y="2788"/>
                  <a:pt x="797" y="2813"/>
                </a:cubicBezTo>
                <a:cubicBezTo>
                  <a:pt x="756" y="2921"/>
                  <a:pt x="756" y="2921"/>
                  <a:pt x="756" y="2921"/>
                </a:cubicBezTo>
                <a:cubicBezTo>
                  <a:pt x="739" y="2954"/>
                  <a:pt x="756" y="2996"/>
                  <a:pt x="789" y="3012"/>
                </a:cubicBezTo>
                <a:cubicBezTo>
                  <a:pt x="1071" y="3137"/>
                  <a:pt x="1071" y="3137"/>
                  <a:pt x="1071" y="3137"/>
                </a:cubicBezTo>
                <a:cubicBezTo>
                  <a:pt x="1104" y="3153"/>
                  <a:pt x="1146" y="3137"/>
                  <a:pt x="1161" y="3104"/>
                </a:cubicBezTo>
                <a:cubicBezTo>
                  <a:pt x="1203" y="2996"/>
                  <a:pt x="1203" y="2996"/>
                  <a:pt x="1203" y="2996"/>
                </a:cubicBezTo>
                <a:cubicBezTo>
                  <a:pt x="1220" y="2971"/>
                  <a:pt x="1253" y="2954"/>
                  <a:pt x="1286" y="2954"/>
                </a:cubicBezTo>
                <a:cubicBezTo>
                  <a:pt x="1377" y="2979"/>
                  <a:pt x="1485" y="2987"/>
                  <a:pt x="1585" y="2987"/>
                </a:cubicBezTo>
                <a:cubicBezTo>
                  <a:pt x="1668" y="2987"/>
                  <a:pt x="1743" y="2987"/>
                  <a:pt x="1825" y="2971"/>
                </a:cubicBezTo>
                <a:cubicBezTo>
                  <a:pt x="1859" y="2962"/>
                  <a:pt x="1884" y="2979"/>
                  <a:pt x="1900" y="3012"/>
                </a:cubicBezTo>
                <a:cubicBezTo>
                  <a:pt x="1942" y="3120"/>
                  <a:pt x="1942" y="3120"/>
                  <a:pt x="1942" y="3120"/>
                </a:cubicBezTo>
                <a:cubicBezTo>
                  <a:pt x="1950" y="3153"/>
                  <a:pt x="1991" y="3170"/>
                  <a:pt x="2025" y="3162"/>
                </a:cubicBezTo>
                <a:cubicBezTo>
                  <a:pt x="2315" y="3046"/>
                  <a:pt x="2315" y="3046"/>
                  <a:pt x="2315" y="3046"/>
                </a:cubicBezTo>
                <a:cubicBezTo>
                  <a:pt x="2357" y="3037"/>
                  <a:pt x="2373" y="2996"/>
                  <a:pt x="2357" y="2962"/>
                </a:cubicBezTo>
                <a:cubicBezTo>
                  <a:pt x="2315" y="2855"/>
                  <a:pt x="2315" y="2855"/>
                  <a:pt x="2315" y="2855"/>
                </a:cubicBezTo>
                <a:cubicBezTo>
                  <a:pt x="2307" y="2821"/>
                  <a:pt x="2315" y="2788"/>
                  <a:pt x="2340" y="2772"/>
                </a:cubicBezTo>
                <a:cubicBezTo>
                  <a:pt x="2498" y="2672"/>
                  <a:pt x="2631" y="2548"/>
                  <a:pt x="2730" y="2398"/>
                </a:cubicBezTo>
                <a:cubicBezTo>
                  <a:pt x="2755" y="2373"/>
                  <a:pt x="2788" y="2357"/>
                  <a:pt x="2813" y="2373"/>
                </a:cubicBezTo>
                <a:cubicBezTo>
                  <a:pt x="2921" y="2423"/>
                  <a:pt x="2921" y="2423"/>
                  <a:pt x="2921" y="2423"/>
                </a:cubicBezTo>
                <a:cubicBezTo>
                  <a:pt x="2954" y="2431"/>
                  <a:pt x="2996" y="2423"/>
                  <a:pt x="3012" y="2382"/>
                </a:cubicBezTo>
                <a:cubicBezTo>
                  <a:pt x="3137" y="2099"/>
                  <a:pt x="3137" y="2099"/>
                  <a:pt x="3137" y="2099"/>
                </a:cubicBezTo>
                <a:cubicBezTo>
                  <a:pt x="3154" y="2066"/>
                  <a:pt x="3137" y="2025"/>
                  <a:pt x="3104" y="2008"/>
                </a:cubicBezTo>
                <a:cubicBezTo>
                  <a:pt x="2996" y="1966"/>
                  <a:pt x="2996" y="1966"/>
                  <a:pt x="2996" y="1966"/>
                </a:cubicBezTo>
                <a:cubicBezTo>
                  <a:pt x="2963" y="1950"/>
                  <a:pt x="2954" y="1917"/>
                  <a:pt x="2954" y="1892"/>
                </a:cubicBezTo>
                <a:cubicBezTo>
                  <a:pt x="2979" y="1792"/>
                  <a:pt x="2987" y="1693"/>
                  <a:pt x="2987" y="1585"/>
                </a:cubicBezTo>
                <a:close/>
                <a:moveTo>
                  <a:pt x="2191" y="2099"/>
                </a:moveTo>
                <a:lnTo>
                  <a:pt x="2191" y="2099"/>
                </a:lnTo>
                <a:cubicBezTo>
                  <a:pt x="2157" y="2141"/>
                  <a:pt x="2116" y="2182"/>
                  <a:pt x="2066" y="2216"/>
                </a:cubicBezTo>
                <a:cubicBezTo>
                  <a:pt x="1950" y="2307"/>
                  <a:pt x="1809" y="2365"/>
                  <a:pt x="1651" y="2382"/>
                </a:cubicBezTo>
                <a:cubicBezTo>
                  <a:pt x="1635" y="2382"/>
                  <a:pt x="1610" y="2382"/>
                  <a:pt x="1585" y="2382"/>
                </a:cubicBezTo>
                <a:cubicBezTo>
                  <a:pt x="1552" y="2382"/>
                  <a:pt x="1518" y="2382"/>
                  <a:pt x="1477" y="2373"/>
                </a:cubicBezTo>
                <a:cubicBezTo>
                  <a:pt x="1327" y="2357"/>
                  <a:pt x="1186" y="2290"/>
                  <a:pt x="1071" y="2199"/>
                </a:cubicBezTo>
                <a:cubicBezTo>
                  <a:pt x="1030" y="2157"/>
                  <a:pt x="988" y="2116"/>
                  <a:pt x="955" y="2075"/>
                </a:cubicBezTo>
                <a:cubicBezTo>
                  <a:pt x="864" y="1950"/>
                  <a:pt x="806" y="1809"/>
                  <a:pt x="789" y="1651"/>
                </a:cubicBezTo>
                <a:cubicBezTo>
                  <a:pt x="789" y="1634"/>
                  <a:pt x="789" y="1610"/>
                  <a:pt x="789" y="1585"/>
                </a:cubicBezTo>
                <a:cubicBezTo>
                  <a:pt x="789" y="1552"/>
                  <a:pt x="789" y="1518"/>
                  <a:pt x="797" y="1485"/>
                </a:cubicBezTo>
                <a:cubicBezTo>
                  <a:pt x="814" y="1327"/>
                  <a:pt x="880" y="1186"/>
                  <a:pt x="980" y="1070"/>
                </a:cubicBezTo>
                <a:cubicBezTo>
                  <a:pt x="1013" y="1029"/>
                  <a:pt x="1054" y="987"/>
                  <a:pt x="1104" y="954"/>
                </a:cubicBezTo>
                <a:cubicBezTo>
                  <a:pt x="1220" y="863"/>
                  <a:pt x="1361" y="804"/>
                  <a:pt x="1518" y="796"/>
                </a:cubicBezTo>
                <a:cubicBezTo>
                  <a:pt x="1543" y="788"/>
                  <a:pt x="1560" y="788"/>
                  <a:pt x="1585" y="788"/>
                </a:cubicBezTo>
                <a:cubicBezTo>
                  <a:pt x="1618" y="788"/>
                  <a:pt x="1659" y="796"/>
                  <a:pt x="1693" y="796"/>
                </a:cubicBezTo>
                <a:cubicBezTo>
                  <a:pt x="1842" y="821"/>
                  <a:pt x="1983" y="879"/>
                  <a:pt x="2100" y="979"/>
                </a:cubicBezTo>
                <a:cubicBezTo>
                  <a:pt x="2141" y="1012"/>
                  <a:pt x="2182" y="1054"/>
                  <a:pt x="2216" y="1103"/>
                </a:cubicBezTo>
                <a:cubicBezTo>
                  <a:pt x="2307" y="1220"/>
                  <a:pt x="2365" y="1361"/>
                  <a:pt x="2382" y="1518"/>
                </a:cubicBezTo>
                <a:cubicBezTo>
                  <a:pt x="2382" y="1543"/>
                  <a:pt x="2382" y="1560"/>
                  <a:pt x="2382" y="1585"/>
                </a:cubicBezTo>
                <a:cubicBezTo>
                  <a:pt x="2382" y="1618"/>
                  <a:pt x="2382" y="1659"/>
                  <a:pt x="2373" y="1693"/>
                </a:cubicBezTo>
                <a:cubicBezTo>
                  <a:pt x="2357" y="1842"/>
                  <a:pt x="2290" y="1983"/>
                  <a:pt x="2191" y="20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Freeform 434"/>
          <p:cNvSpPr>
            <a:spLocks noChangeArrowheads="1"/>
          </p:cNvSpPr>
          <p:nvPr/>
        </p:nvSpPr>
        <p:spPr bwMode="auto">
          <a:xfrm>
            <a:off x="14094313" y="8112543"/>
            <a:ext cx="2788400" cy="2788403"/>
          </a:xfrm>
          <a:custGeom>
            <a:avLst/>
            <a:gdLst>
              <a:gd name="T0" fmla="*/ 2449 w 2599"/>
              <a:gd name="T1" fmla="*/ 1304 h 2599"/>
              <a:gd name="T2" fmla="*/ 2466 w 2599"/>
              <a:gd name="T3" fmla="*/ 1046 h 2599"/>
              <a:gd name="T4" fmla="*/ 2582 w 2599"/>
              <a:gd name="T5" fmla="*/ 938 h 2599"/>
              <a:gd name="T6" fmla="*/ 2424 w 2599"/>
              <a:gd name="T7" fmla="*/ 673 h 2599"/>
              <a:gd name="T8" fmla="*/ 2266 w 2599"/>
              <a:gd name="T9" fmla="*/ 681 h 2599"/>
              <a:gd name="T10" fmla="*/ 1943 w 2599"/>
              <a:gd name="T11" fmla="*/ 291 h 2599"/>
              <a:gd name="T12" fmla="*/ 1951 w 2599"/>
              <a:gd name="T13" fmla="*/ 133 h 2599"/>
              <a:gd name="T14" fmla="*/ 1644 w 2599"/>
              <a:gd name="T15" fmla="*/ 58 h 2599"/>
              <a:gd name="T16" fmla="*/ 1544 w 2599"/>
              <a:gd name="T17" fmla="*/ 175 h 2599"/>
              <a:gd name="T18" fmla="*/ 1104 w 2599"/>
              <a:gd name="T19" fmla="*/ 166 h 2599"/>
              <a:gd name="T20" fmla="*/ 1005 w 2599"/>
              <a:gd name="T21" fmla="*/ 42 h 2599"/>
              <a:gd name="T22" fmla="*/ 697 w 2599"/>
              <a:gd name="T23" fmla="*/ 108 h 2599"/>
              <a:gd name="T24" fmla="*/ 697 w 2599"/>
              <a:gd name="T25" fmla="*/ 266 h 2599"/>
              <a:gd name="T26" fmla="*/ 357 w 2599"/>
              <a:gd name="T27" fmla="*/ 640 h 2599"/>
              <a:gd name="T28" fmla="*/ 199 w 2599"/>
              <a:gd name="T29" fmla="*/ 623 h 2599"/>
              <a:gd name="T30" fmla="*/ 25 w 2599"/>
              <a:gd name="T31" fmla="*/ 880 h 2599"/>
              <a:gd name="T32" fmla="*/ 141 w 2599"/>
              <a:gd name="T33" fmla="*/ 988 h 2599"/>
              <a:gd name="T34" fmla="*/ 141 w 2599"/>
              <a:gd name="T35" fmla="*/ 1304 h 2599"/>
              <a:gd name="T36" fmla="*/ 125 w 2599"/>
              <a:gd name="T37" fmla="*/ 1561 h 2599"/>
              <a:gd name="T38" fmla="*/ 9 w 2599"/>
              <a:gd name="T39" fmla="*/ 1669 h 2599"/>
              <a:gd name="T40" fmla="*/ 175 w 2599"/>
              <a:gd name="T41" fmla="*/ 1934 h 2599"/>
              <a:gd name="T42" fmla="*/ 324 w 2599"/>
              <a:gd name="T43" fmla="*/ 1918 h 2599"/>
              <a:gd name="T44" fmla="*/ 648 w 2599"/>
              <a:gd name="T45" fmla="*/ 2308 h 2599"/>
              <a:gd name="T46" fmla="*/ 639 w 2599"/>
              <a:gd name="T47" fmla="*/ 2474 h 2599"/>
              <a:gd name="T48" fmla="*/ 947 w 2599"/>
              <a:gd name="T49" fmla="*/ 2540 h 2599"/>
              <a:gd name="T50" fmla="*/ 1046 w 2599"/>
              <a:gd name="T51" fmla="*/ 2424 h 2599"/>
              <a:gd name="T52" fmla="*/ 1494 w 2599"/>
              <a:gd name="T53" fmla="*/ 2432 h 2599"/>
              <a:gd name="T54" fmla="*/ 1586 w 2599"/>
              <a:gd name="T55" fmla="*/ 2557 h 2599"/>
              <a:gd name="T56" fmla="*/ 1893 w 2599"/>
              <a:gd name="T57" fmla="*/ 2499 h 2599"/>
              <a:gd name="T58" fmla="*/ 1893 w 2599"/>
              <a:gd name="T59" fmla="*/ 2341 h 2599"/>
              <a:gd name="T60" fmla="*/ 2233 w 2599"/>
              <a:gd name="T61" fmla="*/ 1968 h 2599"/>
              <a:gd name="T62" fmla="*/ 2391 w 2599"/>
              <a:gd name="T63" fmla="*/ 1984 h 2599"/>
              <a:gd name="T64" fmla="*/ 2565 w 2599"/>
              <a:gd name="T65" fmla="*/ 1727 h 2599"/>
              <a:gd name="T66" fmla="*/ 2449 w 2599"/>
              <a:gd name="T67" fmla="*/ 1611 h 2599"/>
              <a:gd name="T68" fmla="*/ 2449 w 2599"/>
              <a:gd name="T69" fmla="*/ 1304 h 2599"/>
              <a:gd name="T70" fmla="*/ 1793 w 2599"/>
              <a:gd name="T71" fmla="*/ 1718 h 2599"/>
              <a:gd name="T72" fmla="*/ 1353 w 2599"/>
              <a:gd name="T73" fmla="*/ 1951 h 2599"/>
              <a:gd name="T74" fmla="*/ 1212 w 2599"/>
              <a:gd name="T75" fmla="*/ 1951 h 2599"/>
              <a:gd name="T76" fmla="*/ 780 w 2599"/>
              <a:gd name="T77" fmla="*/ 1702 h 2599"/>
              <a:gd name="T78" fmla="*/ 639 w 2599"/>
              <a:gd name="T79" fmla="*/ 1304 h 2599"/>
              <a:gd name="T80" fmla="*/ 797 w 2599"/>
              <a:gd name="T81" fmla="*/ 880 h 2599"/>
              <a:gd name="T82" fmla="*/ 1237 w 2599"/>
              <a:gd name="T83" fmla="*/ 656 h 2599"/>
              <a:gd name="T84" fmla="*/ 1378 w 2599"/>
              <a:gd name="T85" fmla="*/ 656 h 2599"/>
              <a:gd name="T86" fmla="*/ 1810 w 2599"/>
              <a:gd name="T87" fmla="*/ 905 h 2599"/>
              <a:gd name="T88" fmla="*/ 1951 w 2599"/>
              <a:gd name="T89" fmla="*/ 1304 h 2599"/>
              <a:gd name="T90" fmla="*/ 1793 w 2599"/>
              <a:gd name="T91" fmla="*/ 1718 h 2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99" h="2599">
                <a:moveTo>
                  <a:pt x="2449" y="1304"/>
                </a:moveTo>
                <a:lnTo>
                  <a:pt x="2449" y="1304"/>
                </a:lnTo>
                <a:cubicBezTo>
                  <a:pt x="2449" y="1237"/>
                  <a:pt x="2441" y="1171"/>
                  <a:pt x="2432" y="1104"/>
                </a:cubicBezTo>
                <a:cubicBezTo>
                  <a:pt x="2424" y="1079"/>
                  <a:pt x="2441" y="1054"/>
                  <a:pt x="2466" y="1046"/>
                </a:cubicBezTo>
                <a:cubicBezTo>
                  <a:pt x="2548" y="1013"/>
                  <a:pt x="2548" y="1013"/>
                  <a:pt x="2548" y="1013"/>
                </a:cubicBezTo>
                <a:cubicBezTo>
                  <a:pt x="2582" y="996"/>
                  <a:pt x="2598" y="972"/>
                  <a:pt x="2582" y="938"/>
                </a:cubicBezTo>
                <a:cubicBezTo>
                  <a:pt x="2490" y="706"/>
                  <a:pt x="2490" y="706"/>
                  <a:pt x="2490" y="706"/>
                </a:cubicBezTo>
                <a:cubicBezTo>
                  <a:pt x="2482" y="673"/>
                  <a:pt x="2449" y="656"/>
                  <a:pt x="2424" y="673"/>
                </a:cubicBezTo>
                <a:cubicBezTo>
                  <a:pt x="2333" y="706"/>
                  <a:pt x="2333" y="706"/>
                  <a:pt x="2333" y="706"/>
                </a:cubicBezTo>
                <a:cubicBezTo>
                  <a:pt x="2308" y="714"/>
                  <a:pt x="2283" y="706"/>
                  <a:pt x="2266" y="681"/>
                </a:cubicBezTo>
                <a:cubicBezTo>
                  <a:pt x="2183" y="556"/>
                  <a:pt x="2084" y="449"/>
                  <a:pt x="1959" y="365"/>
                </a:cubicBezTo>
                <a:cubicBezTo>
                  <a:pt x="1934" y="349"/>
                  <a:pt x="1926" y="316"/>
                  <a:pt x="1943" y="291"/>
                </a:cubicBezTo>
                <a:cubicBezTo>
                  <a:pt x="1976" y="208"/>
                  <a:pt x="1976" y="208"/>
                  <a:pt x="1976" y="208"/>
                </a:cubicBezTo>
                <a:cubicBezTo>
                  <a:pt x="1992" y="183"/>
                  <a:pt x="1976" y="150"/>
                  <a:pt x="1951" y="133"/>
                </a:cubicBezTo>
                <a:cubicBezTo>
                  <a:pt x="1718" y="33"/>
                  <a:pt x="1718" y="33"/>
                  <a:pt x="1718" y="33"/>
                </a:cubicBezTo>
                <a:cubicBezTo>
                  <a:pt x="1693" y="17"/>
                  <a:pt x="1660" y="33"/>
                  <a:pt x="1644" y="58"/>
                </a:cubicBezTo>
                <a:cubicBezTo>
                  <a:pt x="1602" y="150"/>
                  <a:pt x="1602" y="150"/>
                  <a:pt x="1602" y="150"/>
                </a:cubicBezTo>
                <a:cubicBezTo>
                  <a:pt x="1594" y="175"/>
                  <a:pt x="1569" y="183"/>
                  <a:pt x="1544" y="175"/>
                </a:cubicBezTo>
                <a:cubicBezTo>
                  <a:pt x="1461" y="158"/>
                  <a:pt x="1378" y="150"/>
                  <a:pt x="1295" y="150"/>
                </a:cubicBezTo>
                <a:cubicBezTo>
                  <a:pt x="1229" y="150"/>
                  <a:pt x="1162" y="158"/>
                  <a:pt x="1104" y="166"/>
                </a:cubicBezTo>
                <a:cubicBezTo>
                  <a:pt x="1071" y="175"/>
                  <a:pt x="1046" y="158"/>
                  <a:pt x="1038" y="133"/>
                </a:cubicBezTo>
                <a:cubicBezTo>
                  <a:pt x="1005" y="42"/>
                  <a:pt x="1005" y="42"/>
                  <a:pt x="1005" y="42"/>
                </a:cubicBezTo>
                <a:cubicBezTo>
                  <a:pt x="996" y="17"/>
                  <a:pt x="963" y="0"/>
                  <a:pt x="930" y="17"/>
                </a:cubicBezTo>
                <a:cubicBezTo>
                  <a:pt x="697" y="108"/>
                  <a:pt x="697" y="108"/>
                  <a:pt x="697" y="108"/>
                </a:cubicBezTo>
                <a:cubicBezTo>
                  <a:pt x="664" y="117"/>
                  <a:pt x="656" y="150"/>
                  <a:pt x="664" y="175"/>
                </a:cubicBezTo>
                <a:cubicBezTo>
                  <a:pt x="697" y="266"/>
                  <a:pt x="697" y="266"/>
                  <a:pt x="697" y="266"/>
                </a:cubicBezTo>
                <a:cubicBezTo>
                  <a:pt x="706" y="291"/>
                  <a:pt x="697" y="316"/>
                  <a:pt x="673" y="332"/>
                </a:cubicBezTo>
                <a:cubicBezTo>
                  <a:pt x="548" y="415"/>
                  <a:pt x="440" y="515"/>
                  <a:pt x="357" y="640"/>
                </a:cubicBezTo>
                <a:cubicBezTo>
                  <a:pt x="341" y="656"/>
                  <a:pt x="316" y="664"/>
                  <a:pt x="291" y="656"/>
                </a:cubicBezTo>
                <a:cubicBezTo>
                  <a:pt x="199" y="623"/>
                  <a:pt x="199" y="623"/>
                  <a:pt x="199" y="623"/>
                </a:cubicBezTo>
                <a:cubicBezTo>
                  <a:pt x="175" y="606"/>
                  <a:pt x="141" y="623"/>
                  <a:pt x="125" y="648"/>
                </a:cubicBezTo>
                <a:cubicBezTo>
                  <a:pt x="25" y="880"/>
                  <a:pt x="25" y="880"/>
                  <a:pt x="25" y="880"/>
                </a:cubicBezTo>
                <a:cubicBezTo>
                  <a:pt x="17" y="905"/>
                  <a:pt x="25" y="938"/>
                  <a:pt x="50" y="955"/>
                </a:cubicBezTo>
                <a:cubicBezTo>
                  <a:pt x="141" y="988"/>
                  <a:pt x="141" y="988"/>
                  <a:pt x="141" y="988"/>
                </a:cubicBezTo>
                <a:cubicBezTo>
                  <a:pt x="166" y="1005"/>
                  <a:pt x="175" y="1029"/>
                  <a:pt x="175" y="1054"/>
                </a:cubicBezTo>
                <a:cubicBezTo>
                  <a:pt x="158" y="1138"/>
                  <a:pt x="141" y="1220"/>
                  <a:pt x="141" y="1304"/>
                </a:cubicBezTo>
                <a:cubicBezTo>
                  <a:pt x="141" y="1370"/>
                  <a:pt x="150" y="1436"/>
                  <a:pt x="158" y="1494"/>
                </a:cubicBezTo>
                <a:cubicBezTo>
                  <a:pt x="166" y="1519"/>
                  <a:pt x="150" y="1552"/>
                  <a:pt x="125" y="1561"/>
                </a:cubicBezTo>
                <a:cubicBezTo>
                  <a:pt x="42" y="1594"/>
                  <a:pt x="42" y="1594"/>
                  <a:pt x="42" y="1594"/>
                </a:cubicBezTo>
                <a:cubicBezTo>
                  <a:pt x="9" y="1602"/>
                  <a:pt x="0" y="1636"/>
                  <a:pt x="9" y="1669"/>
                </a:cubicBezTo>
                <a:cubicBezTo>
                  <a:pt x="100" y="1901"/>
                  <a:pt x="100" y="1901"/>
                  <a:pt x="100" y="1901"/>
                </a:cubicBezTo>
                <a:cubicBezTo>
                  <a:pt x="108" y="1934"/>
                  <a:pt x="141" y="1943"/>
                  <a:pt x="175" y="1934"/>
                </a:cubicBezTo>
                <a:cubicBezTo>
                  <a:pt x="257" y="1901"/>
                  <a:pt x="257" y="1901"/>
                  <a:pt x="257" y="1901"/>
                </a:cubicBezTo>
                <a:cubicBezTo>
                  <a:pt x="282" y="1893"/>
                  <a:pt x="316" y="1901"/>
                  <a:pt x="324" y="1918"/>
                </a:cubicBezTo>
                <a:cubicBezTo>
                  <a:pt x="407" y="2050"/>
                  <a:pt x="507" y="2158"/>
                  <a:pt x="631" y="2241"/>
                </a:cubicBezTo>
                <a:cubicBezTo>
                  <a:pt x="656" y="2258"/>
                  <a:pt x="664" y="2283"/>
                  <a:pt x="648" y="2308"/>
                </a:cubicBezTo>
                <a:cubicBezTo>
                  <a:pt x="614" y="2399"/>
                  <a:pt x="614" y="2399"/>
                  <a:pt x="614" y="2399"/>
                </a:cubicBezTo>
                <a:cubicBezTo>
                  <a:pt x="598" y="2424"/>
                  <a:pt x="614" y="2457"/>
                  <a:pt x="639" y="2474"/>
                </a:cubicBezTo>
                <a:cubicBezTo>
                  <a:pt x="872" y="2573"/>
                  <a:pt x="872" y="2573"/>
                  <a:pt x="872" y="2573"/>
                </a:cubicBezTo>
                <a:cubicBezTo>
                  <a:pt x="905" y="2582"/>
                  <a:pt x="938" y="2573"/>
                  <a:pt x="947" y="2540"/>
                </a:cubicBezTo>
                <a:cubicBezTo>
                  <a:pt x="988" y="2457"/>
                  <a:pt x="988" y="2457"/>
                  <a:pt x="988" y="2457"/>
                </a:cubicBezTo>
                <a:cubicBezTo>
                  <a:pt x="996" y="2432"/>
                  <a:pt x="1021" y="2424"/>
                  <a:pt x="1046" y="2424"/>
                </a:cubicBezTo>
                <a:cubicBezTo>
                  <a:pt x="1129" y="2441"/>
                  <a:pt x="1212" y="2449"/>
                  <a:pt x="1295" y="2449"/>
                </a:cubicBezTo>
                <a:cubicBezTo>
                  <a:pt x="1361" y="2449"/>
                  <a:pt x="1428" y="2449"/>
                  <a:pt x="1494" y="2432"/>
                </a:cubicBezTo>
                <a:cubicBezTo>
                  <a:pt x="1519" y="2432"/>
                  <a:pt x="1544" y="2449"/>
                  <a:pt x="1552" y="2474"/>
                </a:cubicBezTo>
                <a:cubicBezTo>
                  <a:pt x="1586" y="2557"/>
                  <a:pt x="1586" y="2557"/>
                  <a:pt x="1586" y="2557"/>
                </a:cubicBezTo>
                <a:cubicBezTo>
                  <a:pt x="1594" y="2590"/>
                  <a:pt x="1627" y="2598"/>
                  <a:pt x="1660" y="2590"/>
                </a:cubicBezTo>
                <a:cubicBezTo>
                  <a:pt x="1893" y="2499"/>
                  <a:pt x="1893" y="2499"/>
                  <a:pt x="1893" y="2499"/>
                </a:cubicBezTo>
                <a:cubicBezTo>
                  <a:pt x="1926" y="2490"/>
                  <a:pt x="1943" y="2457"/>
                  <a:pt x="1926" y="2424"/>
                </a:cubicBezTo>
                <a:cubicBezTo>
                  <a:pt x="1893" y="2341"/>
                  <a:pt x="1893" y="2341"/>
                  <a:pt x="1893" y="2341"/>
                </a:cubicBezTo>
                <a:cubicBezTo>
                  <a:pt x="1884" y="2316"/>
                  <a:pt x="1893" y="2283"/>
                  <a:pt x="1918" y="2275"/>
                </a:cubicBezTo>
                <a:cubicBezTo>
                  <a:pt x="2042" y="2191"/>
                  <a:pt x="2150" y="2084"/>
                  <a:pt x="2233" y="1968"/>
                </a:cubicBezTo>
                <a:cubicBezTo>
                  <a:pt x="2250" y="1943"/>
                  <a:pt x="2283" y="1934"/>
                  <a:pt x="2308" y="1951"/>
                </a:cubicBezTo>
                <a:cubicBezTo>
                  <a:pt x="2391" y="1984"/>
                  <a:pt x="2391" y="1984"/>
                  <a:pt x="2391" y="1984"/>
                </a:cubicBezTo>
                <a:cubicBezTo>
                  <a:pt x="2416" y="2001"/>
                  <a:pt x="2449" y="1984"/>
                  <a:pt x="2466" y="1959"/>
                </a:cubicBezTo>
                <a:cubicBezTo>
                  <a:pt x="2565" y="1727"/>
                  <a:pt x="2565" y="1727"/>
                  <a:pt x="2565" y="1727"/>
                </a:cubicBezTo>
                <a:cubicBezTo>
                  <a:pt x="2582" y="1693"/>
                  <a:pt x="2565" y="1660"/>
                  <a:pt x="2540" y="1652"/>
                </a:cubicBezTo>
                <a:cubicBezTo>
                  <a:pt x="2449" y="1611"/>
                  <a:pt x="2449" y="1611"/>
                  <a:pt x="2449" y="1611"/>
                </a:cubicBezTo>
                <a:cubicBezTo>
                  <a:pt x="2424" y="1602"/>
                  <a:pt x="2416" y="1577"/>
                  <a:pt x="2416" y="1552"/>
                </a:cubicBezTo>
                <a:cubicBezTo>
                  <a:pt x="2441" y="1470"/>
                  <a:pt x="2449" y="1386"/>
                  <a:pt x="2449" y="1304"/>
                </a:cubicBezTo>
                <a:close/>
                <a:moveTo>
                  <a:pt x="1793" y="1718"/>
                </a:moveTo>
                <a:lnTo>
                  <a:pt x="1793" y="1718"/>
                </a:lnTo>
                <a:cubicBezTo>
                  <a:pt x="1768" y="1760"/>
                  <a:pt x="1727" y="1793"/>
                  <a:pt x="1693" y="1818"/>
                </a:cubicBezTo>
                <a:cubicBezTo>
                  <a:pt x="1594" y="1893"/>
                  <a:pt x="1478" y="1943"/>
                  <a:pt x="1353" y="1951"/>
                </a:cubicBezTo>
                <a:cubicBezTo>
                  <a:pt x="1337" y="1951"/>
                  <a:pt x="1312" y="1951"/>
                  <a:pt x="1295" y="1951"/>
                </a:cubicBezTo>
                <a:cubicBezTo>
                  <a:pt x="1270" y="1951"/>
                  <a:pt x="1237" y="1951"/>
                  <a:pt x="1212" y="1951"/>
                </a:cubicBezTo>
                <a:cubicBezTo>
                  <a:pt x="1088" y="1934"/>
                  <a:pt x="971" y="1876"/>
                  <a:pt x="872" y="1802"/>
                </a:cubicBezTo>
                <a:cubicBezTo>
                  <a:pt x="838" y="1768"/>
                  <a:pt x="805" y="1735"/>
                  <a:pt x="780" y="1702"/>
                </a:cubicBezTo>
                <a:cubicBezTo>
                  <a:pt x="706" y="1602"/>
                  <a:pt x="656" y="1486"/>
                  <a:pt x="648" y="1361"/>
                </a:cubicBezTo>
                <a:cubicBezTo>
                  <a:pt x="648" y="1337"/>
                  <a:pt x="639" y="1320"/>
                  <a:pt x="639" y="1304"/>
                </a:cubicBezTo>
                <a:cubicBezTo>
                  <a:pt x="639" y="1270"/>
                  <a:pt x="648" y="1245"/>
                  <a:pt x="648" y="1212"/>
                </a:cubicBezTo>
                <a:cubicBezTo>
                  <a:pt x="664" y="1088"/>
                  <a:pt x="722" y="972"/>
                  <a:pt x="797" y="880"/>
                </a:cubicBezTo>
                <a:cubicBezTo>
                  <a:pt x="830" y="847"/>
                  <a:pt x="863" y="814"/>
                  <a:pt x="897" y="781"/>
                </a:cubicBezTo>
                <a:cubicBezTo>
                  <a:pt x="996" y="714"/>
                  <a:pt x="1113" y="664"/>
                  <a:pt x="1237" y="656"/>
                </a:cubicBezTo>
                <a:cubicBezTo>
                  <a:pt x="1262" y="648"/>
                  <a:pt x="1279" y="648"/>
                  <a:pt x="1295" y="648"/>
                </a:cubicBezTo>
                <a:cubicBezTo>
                  <a:pt x="1328" y="648"/>
                  <a:pt x="1353" y="648"/>
                  <a:pt x="1378" y="656"/>
                </a:cubicBezTo>
                <a:cubicBezTo>
                  <a:pt x="1511" y="673"/>
                  <a:pt x="1627" y="722"/>
                  <a:pt x="1718" y="806"/>
                </a:cubicBezTo>
                <a:cubicBezTo>
                  <a:pt x="1752" y="830"/>
                  <a:pt x="1785" y="863"/>
                  <a:pt x="1810" y="905"/>
                </a:cubicBezTo>
                <a:cubicBezTo>
                  <a:pt x="1884" y="1005"/>
                  <a:pt x="1934" y="1121"/>
                  <a:pt x="1943" y="1245"/>
                </a:cubicBezTo>
                <a:cubicBezTo>
                  <a:pt x="1951" y="1262"/>
                  <a:pt x="1951" y="1287"/>
                  <a:pt x="1951" y="1304"/>
                </a:cubicBezTo>
                <a:cubicBezTo>
                  <a:pt x="1951" y="1328"/>
                  <a:pt x="1943" y="1361"/>
                  <a:pt x="1943" y="1386"/>
                </a:cubicBezTo>
                <a:cubicBezTo>
                  <a:pt x="1926" y="1511"/>
                  <a:pt x="1876" y="1627"/>
                  <a:pt x="1793" y="1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Freeform 435"/>
          <p:cNvSpPr>
            <a:spLocks noChangeArrowheads="1"/>
          </p:cNvSpPr>
          <p:nvPr/>
        </p:nvSpPr>
        <p:spPr bwMode="auto">
          <a:xfrm>
            <a:off x="12153320" y="9958853"/>
            <a:ext cx="2291318" cy="2291318"/>
          </a:xfrm>
          <a:custGeom>
            <a:avLst/>
            <a:gdLst>
              <a:gd name="T0" fmla="*/ 2007 w 2133"/>
              <a:gd name="T1" fmla="*/ 1071 h 2135"/>
              <a:gd name="T2" fmla="*/ 2024 w 2133"/>
              <a:gd name="T3" fmla="*/ 855 h 2135"/>
              <a:gd name="T4" fmla="*/ 2115 w 2133"/>
              <a:gd name="T5" fmla="*/ 772 h 2135"/>
              <a:gd name="T6" fmla="*/ 1983 w 2133"/>
              <a:gd name="T7" fmla="*/ 548 h 2135"/>
              <a:gd name="T8" fmla="*/ 1858 w 2133"/>
              <a:gd name="T9" fmla="*/ 565 h 2135"/>
              <a:gd name="T10" fmla="*/ 1592 w 2133"/>
              <a:gd name="T11" fmla="*/ 241 h 2135"/>
              <a:gd name="T12" fmla="*/ 1601 w 2133"/>
              <a:gd name="T13" fmla="*/ 108 h 2135"/>
              <a:gd name="T14" fmla="*/ 1352 w 2133"/>
              <a:gd name="T15" fmla="*/ 50 h 2135"/>
              <a:gd name="T16" fmla="*/ 1269 w 2133"/>
              <a:gd name="T17" fmla="*/ 150 h 2135"/>
              <a:gd name="T18" fmla="*/ 903 w 2133"/>
              <a:gd name="T19" fmla="*/ 141 h 2135"/>
              <a:gd name="T20" fmla="*/ 821 w 2133"/>
              <a:gd name="T21" fmla="*/ 42 h 2135"/>
              <a:gd name="T22" fmla="*/ 571 w 2133"/>
              <a:gd name="T23" fmla="*/ 92 h 2135"/>
              <a:gd name="T24" fmla="*/ 571 w 2133"/>
              <a:gd name="T25" fmla="*/ 216 h 2135"/>
              <a:gd name="T26" fmla="*/ 289 w 2133"/>
              <a:gd name="T27" fmla="*/ 523 h 2135"/>
              <a:gd name="T28" fmla="*/ 165 w 2133"/>
              <a:gd name="T29" fmla="*/ 507 h 2135"/>
              <a:gd name="T30" fmla="*/ 25 w 2133"/>
              <a:gd name="T31" fmla="*/ 723 h 2135"/>
              <a:gd name="T32" fmla="*/ 115 w 2133"/>
              <a:gd name="T33" fmla="*/ 814 h 2135"/>
              <a:gd name="T34" fmla="*/ 123 w 2133"/>
              <a:gd name="T35" fmla="*/ 1071 h 2135"/>
              <a:gd name="T36" fmla="*/ 107 w 2133"/>
              <a:gd name="T37" fmla="*/ 1279 h 2135"/>
              <a:gd name="T38" fmla="*/ 8 w 2133"/>
              <a:gd name="T39" fmla="*/ 1370 h 2135"/>
              <a:gd name="T40" fmla="*/ 140 w 2133"/>
              <a:gd name="T41" fmla="*/ 1586 h 2135"/>
              <a:gd name="T42" fmla="*/ 264 w 2133"/>
              <a:gd name="T43" fmla="*/ 1578 h 2135"/>
              <a:gd name="T44" fmla="*/ 530 w 2133"/>
              <a:gd name="T45" fmla="*/ 1893 h 2135"/>
              <a:gd name="T46" fmla="*/ 530 w 2133"/>
              <a:gd name="T47" fmla="*/ 2026 h 2135"/>
              <a:gd name="T48" fmla="*/ 779 w 2133"/>
              <a:gd name="T49" fmla="*/ 2092 h 2135"/>
              <a:gd name="T50" fmla="*/ 862 w 2133"/>
              <a:gd name="T51" fmla="*/ 1992 h 2135"/>
              <a:gd name="T52" fmla="*/ 1219 w 2133"/>
              <a:gd name="T53" fmla="*/ 2001 h 2135"/>
              <a:gd name="T54" fmla="*/ 1302 w 2133"/>
              <a:gd name="T55" fmla="*/ 2100 h 2135"/>
              <a:gd name="T56" fmla="*/ 1551 w 2133"/>
              <a:gd name="T57" fmla="*/ 2051 h 2135"/>
              <a:gd name="T58" fmla="*/ 1551 w 2133"/>
              <a:gd name="T59" fmla="*/ 1918 h 2135"/>
              <a:gd name="T60" fmla="*/ 1833 w 2133"/>
              <a:gd name="T61" fmla="*/ 1611 h 2135"/>
              <a:gd name="T62" fmla="*/ 1958 w 2133"/>
              <a:gd name="T63" fmla="*/ 1627 h 2135"/>
              <a:gd name="T64" fmla="*/ 2107 w 2133"/>
              <a:gd name="T65" fmla="*/ 1420 h 2135"/>
              <a:gd name="T66" fmla="*/ 2007 w 2133"/>
              <a:gd name="T67" fmla="*/ 1328 h 2135"/>
              <a:gd name="T68" fmla="*/ 2007 w 2133"/>
              <a:gd name="T69" fmla="*/ 1071 h 2135"/>
              <a:gd name="T70" fmla="*/ 1468 w 2133"/>
              <a:gd name="T71" fmla="*/ 1412 h 2135"/>
              <a:gd name="T72" fmla="*/ 1111 w 2133"/>
              <a:gd name="T73" fmla="*/ 1602 h 2135"/>
              <a:gd name="T74" fmla="*/ 995 w 2133"/>
              <a:gd name="T75" fmla="*/ 1602 h 2135"/>
              <a:gd name="T76" fmla="*/ 638 w 2133"/>
              <a:gd name="T77" fmla="*/ 1395 h 2135"/>
              <a:gd name="T78" fmla="*/ 530 w 2133"/>
              <a:gd name="T79" fmla="*/ 1071 h 2135"/>
              <a:gd name="T80" fmla="*/ 654 w 2133"/>
              <a:gd name="T81" fmla="*/ 723 h 2135"/>
              <a:gd name="T82" fmla="*/ 1020 w 2133"/>
              <a:gd name="T83" fmla="*/ 540 h 2135"/>
              <a:gd name="T84" fmla="*/ 1136 w 2133"/>
              <a:gd name="T85" fmla="*/ 540 h 2135"/>
              <a:gd name="T86" fmla="*/ 1485 w 2133"/>
              <a:gd name="T87" fmla="*/ 748 h 2135"/>
              <a:gd name="T88" fmla="*/ 1601 w 2133"/>
              <a:gd name="T89" fmla="*/ 1071 h 2135"/>
              <a:gd name="T90" fmla="*/ 1468 w 2133"/>
              <a:gd name="T91" fmla="*/ 1412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133" h="2135">
                <a:moveTo>
                  <a:pt x="2007" y="1071"/>
                </a:moveTo>
                <a:lnTo>
                  <a:pt x="2007" y="1071"/>
                </a:lnTo>
                <a:cubicBezTo>
                  <a:pt x="2007" y="1013"/>
                  <a:pt x="1999" y="963"/>
                  <a:pt x="1991" y="914"/>
                </a:cubicBezTo>
                <a:cubicBezTo>
                  <a:pt x="1991" y="889"/>
                  <a:pt x="1999" y="864"/>
                  <a:pt x="2024" y="855"/>
                </a:cubicBezTo>
                <a:cubicBezTo>
                  <a:pt x="2090" y="830"/>
                  <a:pt x="2090" y="830"/>
                  <a:pt x="2090" y="830"/>
                </a:cubicBezTo>
                <a:cubicBezTo>
                  <a:pt x="2115" y="822"/>
                  <a:pt x="2132" y="797"/>
                  <a:pt x="2115" y="772"/>
                </a:cubicBezTo>
                <a:cubicBezTo>
                  <a:pt x="2041" y="582"/>
                  <a:pt x="2041" y="582"/>
                  <a:pt x="2041" y="582"/>
                </a:cubicBezTo>
                <a:cubicBezTo>
                  <a:pt x="2032" y="557"/>
                  <a:pt x="2007" y="540"/>
                  <a:pt x="1983" y="548"/>
                </a:cubicBezTo>
                <a:cubicBezTo>
                  <a:pt x="1916" y="582"/>
                  <a:pt x="1916" y="582"/>
                  <a:pt x="1916" y="582"/>
                </a:cubicBezTo>
                <a:cubicBezTo>
                  <a:pt x="1891" y="590"/>
                  <a:pt x="1866" y="582"/>
                  <a:pt x="1858" y="565"/>
                </a:cubicBezTo>
                <a:cubicBezTo>
                  <a:pt x="1792" y="457"/>
                  <a:pt x="1708" y="374"/>
                  <a:pt x="1609" y="299"/>
                </a:cubicBezTo>
                <a:cubicBezTo>
                  <a:pt x="1592" y="291"/>
                  <a:pt x="1584" y="266"/>
                  <a:pt x="1592" y="241"/>
                </a:cubicBezTo>
                <a:cubicBezTo>
                  <a:pt x="1626" y="175"/>
                  <a:pt x="1626" y="175"/>
                  <a:pt x="1626" y="175"/>
                </a:cubicBezTo>
                <a:cubicBezTo>
                  <a:pt x="1634" y="150"/>
                  <a:pt x="1626" y="125"/>
                  <a:pt x="1601" y="108"/>
                </a:cubicBezTo>
                <a:cubicBezTo>
                  <a:pt x="1410" y="25"/>
                  <a:pt x="1410" y="25"/>
                  <a:pt x="1410" y="25"/>
                </a:cubicBezTo>
                <a:cubicBezTo>
                  <a:pt x="1385" y="17"/>
                  <a:pt x="1360" y="25"/>
                  <a:pt x="1352" y="50"/>
                </a:cubicBezTo>
                <a:cubicBezTo>
                  <a:pt x="1319" y="125"/>
                  <a:pt x="1319" y="125"/>
                  <a:pt x="1319" y="125"/>
                </a:cubicBezTo>
                <a:cubicBezTo>
                  <a:pt x="1310" y="141"/>
                  <a:pt x="1285" y="150"/>
                  <a:pt x="1269" y="150"/>
                </a:cubicBezTo>
                <a:cubicBezTo>
                  <a:pt x="1202" y="133"/>
                  <a:pt x="1136" y="125"/>
                  <a:pt x="1061" y="125"/>
                </a:cubicBezTo>
                <a:cubicBezTo>
                  <a:pt x="1011" y="125"/>
                  <a:pt x="953" y="133"/>
                  <a:pt x="903" y="141"/>
                </a:cubicBezTo>
                <a:cubicBezTo>
                  <a:pt x="878" y="141"/>
                  <a:pt x="862" y="133"/>
                  <a:pt x="853" y="108"/>
                </a:cubicBezTo>
                <a:cubicBezTo>
                  <a:pt x="821" y="42"/>
                  <a:pt x="821" y="42"/>
                  <a:pt x="821" y="42"/>
                </a:cubicBezTo>
                <a:cubicBezTo>
                  <a:pt x="812" y="17"/>
                  <a:pt x="787" y="0"/>
                  <a:pt x="762" y="17"/>
                </a:cubicBezTo>
                <a:cubicBezTo>
                  <a:pt x="571" y="92"/>
                  <a:pt x="571" y="92"/>
                  <a:pt x="571" y="92"/>
                </a:cubicBezTo>
                <a:cubicBezTo>
                  <a:pt x="546" y="100"/>
                  <a:pt x="538" y="125"/>
                  <a:pt x="546" y="150"/>
                </a:cubicBezTo>
                <a:cubicBezTo>
                  <a:pt x="571" y="216"/>
                  <a:pt x="571" y="216"/>
                  <a:pt x="571" y="216"/>
                </a:cubicBezTo>
                <a:cubicBezTo>
                  <a:pt x="580" y="241"/>
                  <a:pt x="571" y="266"/>
                  <a:pt x="555" y="274"/>
                </a:cubicBezTo>
                <a:cubicBezTo>
                  <a:pt x="455" y="341"/>
                  <a:pt x="364" y="424"/>
                  <a:pt x="289" y="523"/>
                </a:cubicBezTo>
                <a:cubicBezTo>
                  <a:pt x="281" y="540"/>
                  <a:pt x="256" y="548"/>
                  <a:pt x="239" y="540"/>
                </a:cubicBezTo>
                <a:cubicBezTo>
                  <a:pt x="165" y="507"/>
                  <a:pt x="165" y="507"/>
                  <a:pt x="165" y="507"/>
                </a:cubicBezTo>
                <a:cubicBezTo>
                  <a:pt x="140" y="498"/>
                  <a:pt x="115" y="507"/>
                  <a:pt x="107" y="532"/>
                </a:cubicBezTo>
                <a:cubicBezTo>
                  <a:pt x="25" y="723"/>
                  <a:pt x="25" y="723"/>
                  <a:pt x="25" y="723"/>
                </a:cubicBezTo>
                <a:cubicBezTo>
                  <a:pt x="8" y="748"/>
                  <a:pt x="25" y="772"/>
                  <a:pt x="48" y="781"/>
                </a:cubicBezTo>
                <a:cubicBezTo>
                  <a:pt x="115" y="814"/>
                  <a:pt x="115" y="814"/>
                  <a:pt x="115" y="814"/>
                </a:cubicBezTo>
                <a:cubicBezTo>
                  <a:pt x="131" y="822"/>
                  <a:pt x="148" y="847"/>
                  <a:pt x="140" y="864"/>
                </a:cubicBezTo>
                <a:cubicBezTo>
                  <a:pt x="123" y="930"/>
                  <a:pt x="123" y="996"/>
                  <a:pt x="123" y="1071"/>
                </a:cubicBezTo>
                <a:cubicBezTo>
                  <a:pt x="123" y="1121"/>
                  <a:pt x="123" y="1179"/>
                  <a:pt x="131" y="1229"/>
                </a:cubicBezTo>
                <a:cubicBezTo>
                  <a:pt x="140" y="1254"/>
                  <a:pt x="123" y="1270"/>
                  <a:pt x="107" y="1279"/>
                </a:cubicBezTo>
                <a:cubicBezTo>
                  <a:pt x="33" y="1312"/>
                  <a:pt x="33" y="1312"/>
                  <a:pt x="33" y="1312"/>
                </a:cubicBezTo>
                <a:cubicBezTo>
                  <a:pt x="8" y="1320"/>
                  <a:pt x="0" y="1345"/>
                  <a:pt x="8" y="1370"/>
                </a:cubicBezTo>
                <a:cubicBezTo>
                  <a:pt x="82" y="1561"/>
                  <a:pt x="82" y="1561"/>
                  <a:pt x="82" y="1561"/>
                </a:cubicBezTo>
                <a:cubicBezTo>
                  <a:pt x="90" y="1586"/>
                  <a:pt x="115" y="1594"/>
                  <a:pt x="140" y="1586"/>
                </a:cubicBezTo>
                <a:cubicBezTo>
                  <a:pt x="214" y="1561"/>
                  <a:pt x="214" y="1561"/>
                  <a:pt x="214" y="1561"/>
                </a:cubicBezTo>
                <a:cubicBezTo>
                  <a:pt x="231" y="1553"/>
                  <a:pt x="256" y="1561"/>
                  <a:pt x="264" y="1578"/>
                </a:cubicBezTo>
                <a:cubicBezTo>
                  <a:pt x="331" y="1677"/>
                  <a:pt x="422" y="1768"/>
                  <a:pt x="522" y="1843"/>
                </a:cubicBezTo>
                <a:cubicBezTo>
                  <a:pt x="538" y="1851"/>
                  <a:pt x="546" y="1876"/>
                  <a:pt x="530" y="1893"/>
                </a:cubicBezTo>
                <a:cubicBezTo>
                  <a:pt x="505" y="1968"/>
                  <a:pt x="505" y="1968"/>
                  <a:pt x="505" y="1968"/>
                </a:cubicBezTo>
                <a:cubicBezTo>
                  <a:pt x="497" y="1992"/>
                  <a:pt x="505" y="2017"/>
                  <a:pt x="530" y="2026"/>
                </a:cubicBezTo>
                <a:cubicBezTo>
                  <a:pt x="712" y="2109"/>
                  <a:pt x="712" y="2109"/>
                  <a:pt x="712" y="2109"/>
                </a:cubicBezTo>
                <a:cubicBezTo>
                  <a:pt x="737" y="2125"/>
                  <a:pt x="771" y="2109"/>
                  <a:pt x="779" y="2092"/>
                </a:cubicBezTo>
                <a:cubicBezTo>
                  <a:pt x="812" y="2017"/>
                  <a:pt x="812" y="2017"/>
                  <a:pt x="812" y="2017"/>
                </a:cubicBezTo>
                <a:cubicBezTo>
                  <a:pt x="821" y="2001"/>
                  <a:pt x="837" y="1984"/>
                  <a:pt x="862" y="1992"/>
                </a:cubicBezTo>
                <a:cubicBezTo>
                  <a:pt x="928" y="2009"/>
                  <a:pt x="995" y="2009"/>
                  <a:pt x="1061" y="2009"/>
                </a:cubicBezTo>
                <a:cubicBezTo>
                  <a:pt x="1119" y="2009"/>
                  <a:pt x="1169" y="2009"/>
                  <a:pt x="1219" y="2001"/>
                </a:cubicBezTo>
                <a:cubicBezTo>
                  <a:pt x="1244" y="1992"/>
                  <a:pt x="1269" y="2009"/>
                  <a:pt x="1277" y="2026"/>
                </a:cubicBezTo>
                <a:cubicBezTo>
                  <a:pt x="1302" y="2100"/>
                  <a:pt x="1302" y="2100"/>
                  <a:pt x="1302" y="2100"/>
                </a:cubicBezTo>
                <a:cubicBezTo>
                  <a:pt x="1310" y="2125"/>
                  <a:pt x="1335" y="2134"/>
                  <a:pt x="1360" y="2125"/>
                </a:cubicBezTo>
                <a:cubicBezTo>
                  <a:pt x="1551" y="2051"/>
                  <a:pt x="1551" y="2051"/>
                  <a:pt x="1551" y="2051"/>
                </a:cubicBezTo>
                <a:cubicBezTo>
                  <a:pt x="1576" y="2042"/>
                  <a:pt x="1592" y="2017"/>
                  <a:pt x="1584" y="1992"/>
                </a:cubicBezTo>
                <a:cubicBezTo>
                  <a:pt x="1551" y="1918"/>
                  <a:pt x="1551" y="1918"/>
                  <a:pt x="1551" y="1918"/>
                </a:cubicBezTo>
                <a:cubicBezTo>
                  <a:pt x="1542" y="1901"/>
                  <a:pt x="1551" y="1876"/>
                  <a:pt x="1567" y="1868"/>
                </a:cubicBezTo>
                <a:cubicBezTo>
                  <a:pt x="1675" y="1802"/>
                  <a:pt x="1767" y="1710"/>
                  <a:pt x="1833" y="1611"/>
                </a:cubicBezTo>
                <a:cubicBezTo>
                  <a:pt x="1850" y="1594"/>
                  <a:pt x="1866" y="1586"/>
                  <a:pt x="1891" y="1602"/>
                </a:cubicBezTo>
                <a:cubicBezTo>
                  <a:pt x="1958" y="1627"/>
                  <a:pt x="1958" y="1627"/>
                  <a:pt x="1958" y="1627"/>
                </a:cubicBezTo>
                <a:cubicBezTo>
                  <a:pt x="1983" y="1644"/>
                  <a:pt x="2007" y="1627"/>
                  <a:pt x="2024" y="1602"/>
                </a:cubicBezTo>
                <a:cubicBezTo>
                  <a:pt x="2107" y="1420"/>
                  <a:pt x="2107" y="1420"/>
                  <a:pt x="2107" y="1420"/>
                </a:cubicBezTo>
                <a:cubicBezTo>
                  <a:pt x="2115" y="1395"/>
                  <a:pt x="2107" y="1362"/>
                  <a:pt x="2082" y="1353"/>
                </a:cubicBezTo>
                <a:cubicBezTo>
                  <a:pt x="2007" y="1328"/>
                  <a:pt x="2007" y="1328"/>
                  <a:pt x="2007" y="1328"/>
                </a:cubicBezTo>
                <a:cubicBezTo>
                  <a:pt x="1991" y="1312"/>
                  <a:pt x="1983" y="1295"/>
                  <a:pt x="1983" y="1270"/>
                </a:cubicBezTo>
                <a:cubicBezTo>
                  <a:pt x="1999" y="1204"/>
                  <a:pt x="2007" y="1138"/>
                  <a:pt x="2007" y="1071"/>
                </a:cubicBezTo>
                <a:close/>
                <a:moveTo>
                  <a:pt x="1468" y="1412"/>
                </a:moveTo>
                <a:lnTo>
                  <a:pt x="1468" y="1412"/>
                </a:lnTo>
                <a:cubicBezTo>
                  <a:pt x="1443" y="1445"/>
                  <a:pt x="1418" y="1470"/>
                  <a:pt x="1385" y="1494"/>
                </a:cubicBezTo>
                <a:cubicBezTo>
                  <a:pt x="1310" y="1553"/>
                  <a:pt x="1210" y="1594"/>
                  <a:pt x="1111" y="1602"/>
                </a:cubicBezTo>
                <a:cubicBezTo>
                  <a:pt x="1094" y="1602"/>
                  <a:pt x="1078" y="1602"/>
                  <a:pt x="1061" y="1602"/>
                </a:cubicBezTo>
                <a:cubicBezTo>
                  <a:pt x="1036" y="1602"/>
                  <a:pt x="1020" y="1602"/>
                  <a:pt x="995" y="1602"/>
                </a:cubicBezTo>
                <a:cubicBezTo>
                  <a:pt x="887" y="1586"/>
                  <a:pt x="796" y="1544"/>
                  <a:pt x="721" y="1478"/>
                </a:cubicBezTo>
                <a:cubicBezTo>
                  <a:pt x="688" y="1453"/>
                  <a:pt x="663" y="1428"/>
                  <a:pt x="638" y="1395"/>
                </a:cubicBezTo>
                <a:cubicBezTo>
                  <a:pt x="580" y="1320"/>
                  <a:pt x="538" y="1221"/>
                  <a:pt x="530" y="1113"/>
                </a:cubicBezTo>
                <a:cubicBezTo>
                  <a:pt x="530" y="1104"/>
                  <a:pt x="530" y="1088"/>
                  <a:pt x="530" y="1071"/>
                </a:cubicBezTo>
                <a:cubicBezTo>
                  <a:pt x="530" y="1046"/>
                  <a:pt x="530" y="1021"/>
                  <a:pt x="530" y="996"/>
                </a:cubicBezTo>
                <a:cubicBezTo>
                  <a:pt x="546" y="897"/>
                  <a:pt x="588" y="805"/>
                  <a:pt x="654" y="723"/>
                </a:cubicBezTo>
                <a:cubicBezTo>
                  <a:pt x="679" y="698"/>
                  <a:pt x="704" y="673"/>
                  <a:pt x="737" y="648"/>
                </a:cubicBezTo>
                <a:cubicBezTo>
                  <a:pt x="821" y="582"/>
                  <a:pt x="912" y="548"/>
                  <a:pt x="1020" y="540"/>
                </a:cubicBezTo>
                <a:cubicBezTo>
                  <a:pt x="1036" y="532"/>
                  <a:pt x="1044" y="532"/>
                  <a:pt x="1061" y="532"/>
                </a:cubicBezTo>
                <a:cubicBezTo>
                  <a:pt x="1086" y="532"/>
                  <a:pt x="1111" y="540"/>
                  <a:pt x="1136" y="540"/>
                </a:cubicBezTo>
                <a:cubicBezTo>
                  <a:pt x="1235" y="557"/>
                  <a:pt x="1335" y="598"/>
                  <a:pt x="1410" y="664"/>
                </a:cubicBezTo>
                <a:cubicBezTo>
                  <a:pt x="1435" y="689"/>
                  <a:pt x="1468" y="714"/>
                  <a:pt x="1485" y="748"/>
                </a:cubicBezTo>
                <a:cubicBezTo>
                  <a:pt x="1551" y="822"/>
                  <a:pt x="1584" y="922"/>
                  <a:pt x="1592" y="1021"/>
                </a:cubicBezTo>
                <a:cubicBezTo>
                  <a:pt x="1601" y="1038"/>
                  <a:pt x="1601" y="1055"/>
                  <a:pt x="1601" y="1071"/>
                </a:cubicBezTo>
                <a:cubicBezTo>
                  <a:pt x="1601" y="1096"/>
                  <a:pt x="1592" y="1121"/>
                  <a:pt x="1592" y="1138"/>
                </a:cubicBezTo>
                <a:cubicBezTo>
                  <a:pt x="1576" y="1246"/>
                  <a:pt x="1534" y="1337"/>
                  <a:pt x="1468" y="1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CuadroTexto 601"/>
          <p:cNvSpPr txBox="1"/>
          <p:nvPr/>
        </p:nvSpPr>
        <p:spPr>
          <a:xfrm>
            <a:off x="2057286" y="1619003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603" name="CuadroTexto 602"/>
          <p:cNvSpPr txBox="1"/>
          <p:nvPr/>
        </p:nvSpPr>
        <p:spPr>
          <a:xfrm>
            <a:off x="2019614" y="3999979"/>
            <a:ext cx="5703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604" name="Agrupar 603"/>
          <p:cNvGrpSpPr/>
          <p:nvPr/>
        </p:nvGrpSpPr>
        <p:grpSpPr>
          <a:xfrm>
            <a:off x="19378714" y="2274127"/>
            <a:ext cx="3634696" cy="1564732"/>
            <a:chOff x="10508084" y="4000853"/>
            <a:chExt cx="3634696" cy="1564732"/>
          </a:xfrm>
        </p:grpSpPr>
        <p:sp>
          <p:nvSpPr>
            <p:cNvPr id="605" name="CuadroTexto 604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06" name="Rectángulo 605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50" name="Agrupar 649"/>
          <p:cNvGrpSpPr/>
          <p:nvPr/>
        </p:nvGrpSpPr>
        <p:grpSpPr>
          <a:xfrm>
            <a:off x="19334991" y="4958771"/>
            <a:ext cx="3634696" cy="1564732"/>
            <a:chOff x="10508084" y="4000853"/>
            <a:chExt cx="3634696" cy="1564732"/>
          </a:xfrm>
        </p:grpSpPr>
        <p:sp>
          <p:nvSpPr>
            <p:cNvPr id="651" name="CuadroTexto 650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52" name="Rectángulo 651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65" name="Agrupar 664"/>
          <p:cNvGrpSpPr/>
          <p:nvPr/>
        </p:nvGrpSpPr>
        <p:grpSpPr>
          <a:xfrm>
            <a:off x="19396536" y="7185786"/>
            <a:ext cx="3634696" cy="1564732"/>
            <a:chOff x="10508084" y="4000853"/>
            <a:chExt cx="3634696" cy="1564732"/>
          </a:xfrm>
        </p:grpSpPr>
        <p:sp>
          <p:nvSpPr>
            <p:cNvPr id="668" name="CuadroTexto 667"/>
            <p:cNvSpPr txBox="1"/>
            <p:nvPr/>
          </p:nvSpPr>
          <p:spPr>
            <a:xfrm>
              <a:off x="10529033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69" name="Rectángulo 668"/>
            <p:cNvSpPr/>
            <p:nvPr/>
          </p:nvSpPr>
          <p:spPr>
            <a:xfrm>
              <a:off x="10508084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70" name="Agrupar 669"/>
          <p:cNvGrpSpPr/>
          <p:nvPr/>
        </p:nvGrpSpPr>
        <p:grpSpPr>
          <a:xfrm>
            <a:off x="5969940" y="8819060"/>
            <a:ext cx="3641544" cy="1564732"/>
            <a:chOff x="10484020" y="4000853"/>
            <a:chExt cx="3641544" cy="1564732"/>
          </a:xfrm>
        </p:grpSpPr>
        <p:sp>
          <p:nvSpPr>
            <p:cNvPr id="671" name="CuadroTexto 670"/>
            <p:cNvSpPr txBox="1"/>
            <p:nvPr/>
          </p:nvSpPr>
          <p:spPr>
            <a:xfrm>
              <a:off x="11742889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72" name="Rectángulo 671"/>
            <p:cNvSpPr/>
            <p:nvPr/>
          </p:nvSpPr>
          <p:spPr>
            <a:xfrm>
              <a:off x="10484020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73" name="Agrupar 672"/>
          <p:cNvGrpSpPr/>
          <p:nvPr/>
        </p:nvGrpSpPr>
        <p:grpSpPr>
          <a:xfrm>
            <a:off x="5957714" y="10757686"/>
            <a:ext cx="3641544" cy="1564732"/>
            <a:chOff x="10484020" y="4000853"/>
            <a:chExt cx="3641544" cy="1564732"/>
          </a:xfrm>
        </p:grpSpPr>
        <p:sp>
          <p:nvSpPr>
            <p:cNvPr id="674" name="CuadroTexto 673"/>
            <p:cNvSpPr txBox="1"/>
            <p:nvPr/>
          </p:nvSpPr>
          <p:spPr>
            <a:xfrm>
              <a:off x="11742889" y="40008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75" name="Rectángulo 674"/>
            <p:cNvSpPr/>
            <p:nvPr/>
          </p:nvSpPr>
          <p:spPr>
            <a:xfrm>
              <a:off x="10484020" y="4611478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702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Freeform 169"/>
          <p:cNvSpPr>
            <a:spLocks noChangeArrowheads="1"/>
          </p:cNvSpPr>
          <p:nvPr/>
        </p:nvSpPr>
        <p:spPr bwMode="auto">
          <a:xfrm>
            <a:off x="1481688" y="6629062"/>
            <a:ext cx="3364205" cy="4019695"/>
          </a:xfrm>
          <a:custGeom>
            <a:avLst/>
            <a:gdLst>
              <a:gd name="T0" fmla="*/ 2717 w 3076"/>
              <a:gd name="T1" fmla="*/ 3676 h 3677"/>
              <a:gd name="T2" fmla="*/ 2717 w 3076"/>
              <a:gd name="T3" fmla="*/ 3676 h 3677"/>
              <a:gd name="T4" fmla="*/ 358 w 3076"/>
              <a:gd name="T5" fmla="*/ 3676 h 3677"/>
              <a:gd name="T6" fmla="*/ 0 w 3076"/>
              <a:gd name="T7" fmla="*/ 3318 h 3677"/>
              <a:gd name="T8" fmla="*/ 0 w 3076"/>
              <a:gd name="T9" fmla="*/ 348 h 3677"/>
              <a:gd name="T10" fmla="*/ 358 w 3076"/>
              <a:gd name="T11" fmla="*/ 0 h 3677"/>
              <a:gd name="T12" fmla="*/ 2717 w 3076"/>
              <a:gd name="T13" fmla="*/ 0 h 3677"/>
              <a:gd name="T14" fmla="*/ 3075 w 3076"/>
              <a:gd name="T15" fmla="*/ 348 h 3677"/>
              <a:gd name="T16" fmla="*/ 3075 w 3076"/>
              <a:gd name="T17" fmla="*/ 3318 h 3677"/>
              <a:gd name="T18" fmla="*/ 2717 w 3076"/>
              <a:gd name="T19" fmla="*/ 3676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76" h="3677">
                <a:moveTo>
                  <a:pt x="2717" y="3676"/>
                </a:moveTo>
                <a:lnTo>
                  <a:pt x="2717" y="3676"/>
                </a:lnTo>
                <a:cubicBezTo>
                  <a:pt x="358" y="3676"/>
                  <a:pt x="358" y="3676"/>
                  <a:pt x="358" y="3676"/>
                </a:cubicBezTo>
                <a:cubicBezTo>
                  <a:pt x="163" y="3676"/>
                  <a:pt x="0" y="3513"/>
                  <a:pt x="0" y="3318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4"/>
                  <a:pt x="163" y="0"/>
                  <a:pt x="358" y="0"/>
                </a:cubicBezTo>
                <a:cubicBezTo>
                  <a:pt x="2717" y="0"/>
                  <a:pt x="2717" y="0"/>
                  <a:pt x="2717" y="0"/>
                </a:cubicBezTo>
                <a:cubicBezTo>
                  <a:pt x="2912" y="0"/>
                  <a:pt x="3075" y="154"/>
                  <a:pt x="3075" y="348"/>
                </a:cubicBezTo>
                <a:cubicBezTo>
                  <a:pt x="3075" y="3318"/>
                  <a:pt x="3075" y="3318"/>
                  <a:pt x="3075" y="3318"/>
                </a:cubicBezTo>
                <a:cubicBezTo>
                  <a:pt x="3075" y="3513"/>
                  <a:pt x="2912" y="3676"/>
                  <a:pt x="2717" y="36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Freeform 170"/>
          <p:cNvSpPr>
            <a:spLocks noChangeArrowheads="1"/>
          </p:cNvSpPr>
          <p:nvPr/>
        </p:nvSpPr>
        <p:spPr bwMode="auto">
          <a:xfrm>
            <a:off x="5997819" y="6629062"/>
            <a:ext cx="3354566" cy="4019695"/>
          </a:xfrm>
          <a:custGeom>
            <a:avLst/>
            <a:gdLst>
              <a:gd name="T0" fmla="*/ 2717 w 3068"/>
              <a:gd name="T1" fmla="*/ 3676 h 3677"/>
              <a:gd name="T2" fmla="*/ 2717 w 3068"/>
              <a:gd name="T3" fmla="*/ 3676 h 3677"/>
              <a:gd name="T4" fmla="*/ 349 w 3068"/>
              <a:gd name="T5" fmla="*/ 3676 h 3677"/>
              <a:gd name="T6" fmla="*/ 0 w 3068"/>
              <a:gd name="T7" fmla="*/ 3318 h 3677"/>
              <a:gd name="T8" fmla="*/ 0 w 3068"/>
              <a:gd name="T9" fmla="*/ 348 h 3677"/>
              <a:gd name="T10" fmla="*/ 349 w 3068"/>
              <a:gd name="T11" fmla="*/ 0 h 3677"/>
              <a:gd name="T12" fmla="*/ 2717 w 3068"/>
              <a:gd name="T13" fmla="*/ 0 h 3677"/>
              <a:gd name="T14" fmla="*/ 3067 w 3068"/>
              <a:gd name="T15" fmla="*/ 348 h 3677"/>
              <a:gd name="T16" fmla="*/ 3067 w 3068"/>
              <a:gd name="T17" fmla="*/ 3318 h 3677"/>
              <a:gd name="T18" fmla="*/ 2717 w 3068"/>
              <a:gd name="T19" fmla="*/ 3676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68" h="3677">
                <a:moveTo>
                  <a:pt x="2717" y="3676"/>
                </a:moveTo>
                <a:lnTo>
                  <a:pt x="2717" y="3676"/>
                </a:lnTo>
                <a:cubicBezTo>
                  <a:pt x="349" y="3676"/>
                  <a:pt x="349" y="3676"/>
                  <a:pt x="349" y="3676"/>
                </a:cubicBezTo>
                <a:cubicBezTo>
                  <a:pt x="154" y="3676"/>
                  <a:pt x="0" y="3513"/>
                  <a:pt x="0" y="3318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4"/>
                  <a:pt x="154" y="0"/>
                  <a:pt x="349" y="0"/>
                </a:cubicBezTo>
                <a:cubicBezTo>
                  <a:pt x="2717" y="0"/>
                  <a:pt x="2717" y="0"/>
                  <a:pt x="2717" y="0"/>
                </a:cubicBezTo>
                <a:cubicBezTo>
                  <a:pt x="2912" y="0"/>
                  <a:pt x="3067" y="154"/>
                  <a:pt x="3067" y="348"/>
                </a:cubicBezTo>
                <a:cubicBezTo>
                  <a:pt x="3067" y="3318"/>
                  <a:pt x="3067" y="3318"/>
                  <a:pt x="3067" y="3318"/>
                </a:cubicBezTo>
                <a:cubicBezTo>
                  <a:pt x="3067" y="3513"/>
                  <a:pt x="2912" y="3676"/>
                  <a:pt x="2717" y="36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Freeform 171"/>
          <p:cNvSpPr>
            <a:spLocks noChangeArrowheads="1"/>
          </p:cNvSpPr>
          <p:nvPr/>
        </p:nvSpPr>
        <p:spPr bwMode="auto">
          <a:xfrm>
            <a:off x="10504314" y="6629062"/>
            <a:ext cx="3359384" cy="4019695"/>
          </a:xfrm>
          <a:custGeom>
            <a:avLst/>
            <a:gdLst>
              <a:gd name="T0" fmla="*/ 2716 w 3075"/>
              <a:gd name="T1" fmla="*/ 3676 h 3677"/>
              <a:gd name="T2" fmla="*/ 2716 w 3075"/>
              <a:gd name="T3" fmla="*/ 3676 h 3677"/>
              <a:gd name="T4" fmla="*/ 358 w 3075"/>
              <a:gd name="T5" fmla="*/ 3676 h 3677"/>
              <a:gd name="T6" fmla="*/ 0 w 3075"/>
              <a:gd name="T7" fmla="*/ 3318 h 3677"/>
              <a:gd name="T8" fmla="*/ 0 w 3075"/>
              <a:gd name="T9" fmla="*/ 348 h 3677"/>
              <a:gd name="T10" fmla="*/ 358 w 3075"/>
              <a:gd name="T11" fmla="*/ 0 h 3677"/>
              <a:gd name="T12" fmla="*/ 2716 w 3075"/>
              <a:gd name="T13" fmla="*/ 0 h 3677"/>
              <a:gd name="T14" fmla="*/ 3074 w 3075"/>
              <a:gd name="T15" fmla="*/ 348 h 3677"/>
              <a:gd name="T16" fmla="*/ 3074 w 3075"/>
              <a:gd name="T17" fmla="*/ 3318 h 3677"/>
              <a:gd name="T18" fmla="*/ 2716 w 3075"/>
              <a:gd name="T19" fmla="*/ 3676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75" h="3677">
                <a:moveTo>
                  <a:pt x="2716" y="3676"/>
                </a:moveTo>
                <a:lnTo>
                  <a:pt x="2716" y="3676"/>
                </a:lnTo>
                <a:cubicBezTo>
                  <a:pt x="358" y="3676"/>
                  <a:pt x="358" y="3676"/>
                  <a:pt x="358" y="3676"/>
                </a:cubicBezTo>
                <a:cubicBezTo>
                  <a:pt x="163" y="3676"/>
                  <a:pt x="0" y="3513"/>
                  <a:pt x="0" y="3318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4"/>
                  <a:pt x="163" y="0"/>
                  <a:pt x="358" y="0"/>
                </a:cubicBezTo>
                <a:cubicBezTo>
                  <a:pt x="2716" y="0"/>
                  <a:pt x="2716" y="0"/>
                  <a:pt x="2716" y="0"/>
                </a:cubicBezTo>
                <a:cubicBezTo>
                  <a:pt x="2912" y="0"/>
                  <a:pt x="3074" y="154"/>
                  <a:pt x="3074" y="348"/>
                </a:cubicBezTo>
                <a:cubicBezTo>
                  <a:pt x="3074" y="3318"/>
                  <a:pt x="3074" y="3318"/>
                  <a:pt x="3074" y="3318"/>
                </a:cubicBezTo>
                <a:cubicBezTo>
                  <a:pt x="3074" y="3513"/>
                  <a:pt x="2912" y="3676"/>
                  <a:pt x="2716" y="36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Freeform 172"/>
          <p:cNvSpPr>
            <a:spLocks noChangeArrowheads="1"/>
          </p:cNvSpPr>
          <p:nvPr/>
        </p:nvSpPr>
        <p:spPr bwMode="auto">
          <a:xfrm>
            <a:off x="15015626" y="6629062"/>
            <a:ext cx="3364205" cy="4019695"/>
          </a:xfrm>
          <a:custGeom>
            <a:avLst/>
            <a:gdLst>
              <a:gd name="T0" fmla="*/ 2717 w 3076"/>
              <a:gd name="T1" fmla="*/ 3676 h 3677"/>
              <a:gd name="T2" fmla="*/ 2717 w 3076"/>
              <a:gd name="T3" fmla="*/ 3676 h 3677"/>
              <a:gd name="T4" fmla="*/ 358 w 3076"/>
              <a:gd name="T5" fmla="*/ 3676 h 3677"/>
              <a:gd name="T6" fmla="*/ 0 w 3076"/>
              <a:gd name="T7" fmla="*/ 3318 h 3677"/>
              <a:gd name="T8" fmla="*/ 0 w 3076"/>
              <a:gd name="T9" fmla="*/ 348 h 3677"/>
              <a:gd name="T10" fmla="*/ 358 w 3076"/>
              <a:gd name="T11" fmla="*/ 0 h 3677"/>
              <a:gd name="T12" fmla="*/ 2717 w 3076"/>
              <a:gd name="T13" fmla="*/ 0 h 3677"/>
              <a:gd name="T14" fmla="*/ 3075 w 3076"/>
              <a:gd name="T15" fmla="*/ 348 h 3677"/>
              <a:gd name="T16" fmla="*/ 3075 w 3076"/>
              <a:gd name="T17" fmla="*/ 3318 h 3677"/>
              <a:gd name="T18" fmla="*/ 2717 w 3076"/>
              <a:gd name="T19" fmla="*/ 3676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76" h="3677">
                <a:moveTo>
                  <a:pt x="2717" y="3676"/>
                </a:moveTo>
                <a:lnTo>
                  <a:pt x="2717" y="3676"/>
                </a:lnTo>
                <a:cubicBezTo>
                  <a:pt x="358" y="3676"/>
                  <a:pt x="358" y="3676"/>
                  <a:pt x="358" y="3676"/>
                </a:cubicBezTo>
                <a:cubicBezTo>
                  <a:pt x="162" y="3676"/>
                  <a:pt x="0" y="3513"/>
                  <a:pt x="0" y="3318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4"/>
                  <a:pt x="162" y="0"/>
                  <a:pt x="358" y="0"/>
                </a:cubicBezTo>
                <a:cubicBezTo>
                  <a:pt x="2717" y="0"/>
                  <a:pt x="2717" y="0"/>
                  <a:pt x="2717" y="0"/>
                </a:cubicBezTo>
                <a:cubicBezTo>
                  <a:pt x="2920" y="0"/>
                  <a:pt x="3075" y="154"/>
                  <a:pt x="3075" y="348"/>
                </a:cubicBezTo>
                <a:cubicBezTo>
                  <a:pt x="3075" y="3318"/>
                  <a:pt x="3075" y="3318"/>
                  <a:pt x="3075" y="3318"/>
                </a:cubicBezTo>
                <a:cubicBezTo>
                  <a:pt x="3075" y="3513"/>
                  <a:pt x="2920" y="3676"/>
                  <a:pt x="2717" y="36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Freeform 173"/>
          <p:cNvSpPr>
            <a:spLocks noChangeArrowheads="1"/>
          </p:cNvSpPr>
          <p:nvPr/>
        </p:nvSpPr>
        <p:spPr bwMode="auto">
          <a:xfrm>
            <a:off x="19531758" y="6629062"/>
            <a:ext cx="3364205" cy="4019695"/>
          </a:xfrm>
          <a:custGeom>
            <a:avLst/>
            <a:gdLst>
              <a:gd name="T0" fmla="*/ 2718 w 3077"/>
              <a:gd name="T1" fmla="*/ 3676 h 3677"/>
              <a:gd name="T2" fmla="*/ 2718 w 3077"/>
              <a:gd name="T3" fmla="*/ 3676 h 3677"/>
              <a:gd name="T4" fmla="*/ 358 w 3077"/>
              <a:gd name="T5" fmla="*/ 3676 h 3677"/>
              <a:gd name="T6" fmla="*/ 0 w 3077"/>
              <a:gd name="T7" fmla="*/ 3318 h 3677"/>
              <a:gd name="T8" fmla="*/ 0 w 3077"/>
              <a:gd name="T9" fmla="*/ 348 h 3677"/>
              <a:gd name="T10" fmla="*/ 358 w 3077"/>
              <a:gd name="T11" fmla="*/ 0 h 3677"/>
              <a:gd name="T12" fmla="*/ 2718 w 3077"/>
              <a:gd name="T13" fmla="*/ 0 h 3677"/>
              <a:gd name="T14" fmla="*/ 3076 w 3077"/>
              <a:gd name="T15" fmla="*/ 348 h 3677"/>
              <a:gd name="T16" fmla="*/ 3076 w 3077"/>
              <a:gd name="T17" fmla="*/ 3318 h 3677"/>
              <a:gd name="T18" fmla="*/ 2718 w 3077"/>
              <a:gd name="T19" fmla="*/ 3676 h 3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77" h="3677">
                <a:moveTo>
                  <a:pt x="2718" y="3676"/>
                </a:moveTo>
                <a:lnTo>
                  <a:pt x="2718" y="3676"/>
                </a:lnTo>
                <a:cubicBezTo>
                  <a:pt x="358" y="3676"/>
                  <a:pt x="358" y="3676"/>
                  <a:pt x="358" y="3676"/>
                </a:cubicBezTo>
                <a:cubicBezTo>
                  <a:pt x="155" y="3676"/>
                  <a:pt x="0" y="3513"/>
                  <a:pt x="0" y="3318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4"/>
                  <a:pt x="155" y="0"/>
                  <a:pt x="358" y="0"/>
                </a:cubicBezTo>
                <a:cubicBezTo>
                  <a:pt x="2718" y="0"/>
                  <a:pt x="2718" y="0"/>
                  <a:pt x="2718" y="0"/>
                </a:cubicBezTo>
                <a:cubicBezTo>
                  <a:pt x="2913" y="0"/>
                  <a:pt x="3076" y="154"/>
                  <a:pt x="3076" y="348"/>
                </a:cubicBezTo>
                <a:cubicBezTo>
                  <a:pt x="3076" y="3318"/>
                  <a:pt x="3076" y="3318"/>
                  <a:pt x="3076" y="3318"/>
                </a:cubicBezTo>
                <a:cubicBezTo>
                  <a:pt x="3076" y="3513"/>
                  <a:pt x="2913" y="3676"/>
                  <a:pt x="2718" y="36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Freeform 174"/>
          <p:cNvSpPr>
            <a:spLocks noChangeArrowheads="1"/>
          </p:cNvSpPr>
          <p:nvPr/>
        </p:nvSpPr>
        <p:spPr bwMode="auto">
          <a:xfrm>
            <a:off x="6576193" y="9969167"/>
            <a:ext cx="2207459" cy="2197819"/>
          </a:xfrm>
          <a:custGeom>
            <a:avLst/>
            <a:gdLst>
              <a:gd name="T0" fmla="*/ 1253 w 2019"/>
              <a:gd name="T1" fmla="*/ 2009 h 2010"/>
              <a:gd name="T2" fmla="*/ 1147 w 2019"/>
              <a:gd name="T3" fmla="*/ 1895 h 2010"/>
              <a:gd name="T4" fmla="*/ 822 w 2019"/>
              <a:gd name="T5" fmla="*/ 1887 h 2010"/>
              <a:gd name="T6" fmla="*/ 708 w 2019"/>
              <a:gd name="T7" fmla="*/ 1993 h 2010"/>
              <a:gd name="T8" fmla="*/ 505 w 2019"/>
              <a:gd name="T9" fmla="*/ 1911 h 2010"/>
              <a:gd name="T10" fmla="*/ 480 w 2019"/>
              <a:gd name="T11" fmla="*/ 1732 h 2010"/>
              <a:gd name="T12" fmla="*/ 204 w 2019"/>
              <a:gd name="T13" fmla="*/ 1521 h 2010"/>
              <a:gd name="T14" fmla="*/ 74 w 2019"/>
              <a:gd name="T15" fmla="*/ 1464 h 2010"/>
              <a:gd name="T16" fmla="*/ 9 w 2019"/>
              <a:gd name="T17" fmla="*/ 1220 h 2010"/>
              <a:gd name="T18" fmla="*/ 114 w 2019"/>
              <a:gd name="T19" fmla="*/ 1147 h 2010"/>
              <a:gd name="T20" fmla="*/ 123 w 2019"/>
              <a:gd name="T21" fmla="*/ 821 h 2010"/>
              <a:gd name="T22" fmla="*/ 25 w 2019"/>
              <a:gd name="T23" fmla="*/ 748 h 2010"/>
              <a:gd name="T24" fmla="*/ 98 w 2019"/>
              <a:gd name="T25" fmla="*/ 504 h 2010"/>
              <a:gd name="T26" fmla="*/ 228 w 2019"/>
              <a:gd name="T27" fmla="*/ 455 h 2010"/>
              <a:gd name="T28" fmla="*/ 513 w 2019"/>
              <a:gd name="T29" fmla="*/ 252 h 2010"/>
              <a:gd name="T30" fmla="*/ 546 w 2019"/>
              <a:gd name="T31" fmla="*/ 73 h 2010"/>
              <a:gd name="T32" fmla="*/ 757 w 2019"/>
              <a:gd name="T33" fmla="*/ 0 h 2010"/>
              <a:gd name="T34" fmla="*/ 863 w 2019"/>
              <a:gd name="T35" fmla="*/ 113 h 2010"/>
              <a:gd name="T36" fmla="*/ 1188 w 2019"/>
              <a:gd name="T37" fmla="*/ 121 h 2010"/>
              <a:gd name="T38" fmla="*/ 1302 w 2019"/>
              <a:gd name="T39" fmla="*/ 16 h 2010"/>
              <a:gd name="T40" fmla="*/ 1505 w 2019"/>
              <a:gd name="T41" fmla="*/ 97 h 2010"/>
              <a:gd name="T42" fmla="*/ 1530 w 2019"/>
              <a:gd name="T43" fmla="*/ 276 h 2010"/>
              <a:gd name="T44" fmla="*/ 1806 w 2019"/>
              <a:gd name="T45" fmla="*/ 488 h 2010"/>
              <a:gd name="T46" fmla="*/ 1937 w 2019"/>
              <a:gd name="T47" fmla="*/ 544 h 2010"/>
              <a:gd name="T48" fmla="*/ 1945 w 2019"/>
              <a:gd name="T49" fmla="*/ 846 h 2010"/>
              <a:gd name="T50" fmla="*/ 1904 w 2019"/>
              <a:gd name="T51" fmla="*/ 1000 h 2010"/>
              <a:gd name="T52" fmla="*/ 1937 w 2019"/>
              <a:gd name="T53" fmla="*/ 1212 h 2010"/>
              <a:gd name="T54" fmla="*/ 1912 w 2019"/>
              <a:gd name="T55" fmla="*/ 1505 h 2010"/>
              <a:gd name="T56" fmla="*/ 1823 w 2019"/>
              <a:gd name="T57" fmla="*/ 1561 h 2010"/>
              <a:gd name="T58" fmla="*/ 1733 w 2019"/>
              <a:gd name="T59" fmla="*/ 1529 h 2010"/>
              <a:gd name="T60" fmla="*/ 1522 w 2019"/>
              <a:gd name="T61" fmla="*/ 1805 h 2010"/>
              <a:gd name="T62" fmla="*/ 1294 w 2019"/>
              <a:gd name="T63" fmla="*/ 2001 h 2010"/>
              <a:gd name="T64" fmla="*/ 1001 w 2019"/>
              <a:gd name="T65" fmla="*/ 577 h 2010"/>
              <a:gd name="T66" fmla="*/ 969 w 2019"/>
              <a:gd name="T67" fmla="*/ 585 h 2010"/>
              <a:gd name="T68" fmla="*/ 684 w 2019"/>
              <a:gd name="T69" fmla="*/ 732 h 2010"/>
              <a:gd name="T70" fmla="*/ 578 w 2019"/>
              <a:gd name="T71" fmla="*/ 1000 h 2010"/>
              <a:gd name="T72" fmla="*/ 667 w 2019"/>
              <a:gd name="T73" fmla="*/ 1260 h 2010"/>
              <a:gd name="T74" fmla="*/ 952 w 2019"/>
              <a:gd name="T75" fmla="*/ 1423 h 2010"/>
              <a:gd name="T76" fmla="*/ 1042 w 2019"/>
              <a:gd name="T77" fmla="*/ 1423 h 2010"/>
              <a:gd name="T78" fmla="*/ 1327 w 2019"/>
              <a:gd name="T79" fmla="*/ 1277 h 2010"/>
              <a:gd name="T80" fmla="*/ 1432 w 2019"/>
              <a:gd name="T81" fmla="*/ 1000 h 2010"/>
              <a:gd name="T82" fmla="*/ 1343 w 2019"/>
              <a:gd name="T83" fmla="*/ 748 h 2010"/>
              <a:gd name="T84" fmla="*/ 1058 w 2019"/>
              <a:gd name="T85" fmla="*/ 585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19" h="2010">
                <a:moveTo>
                  <a:pt x="1253" y="2009"/>
                </a:moveTo>
                <a:lnTo>
                  <a:pt x="1253" y="2009"/>
                </a:lnTo>
                <a:cubicBezTo>
                  <a:pt x="1221" y="2009"/>
                  <a:pt x="1180" y="1985"/>
                  <a:pt x="1164" y="1944"/>
                </a:cubicBezTo>
                <a:cubicBezTo>
                  <a:pt x="1147" y="1895"/>
                  <a:pt x="1147" y="1895"/>
                  <a:pt x="1147" y="1895"/>
                </a:cubicBezTo>
                <a:cubicBezTo>
                  <a:pt x="1099" y="1895"/>
                  <a:pt x="1050" y="1903"/>
                  <a:pt x="1001" y="1903"/>
                </a:cubicBezTo>
                <a:cubicBezTo>
                  <a:pt x="944" y="1903"/>
                  <a:pt x="879" y="1895"/>
                  <a:pt x="822" y="1887"/>
                </a:cubicBezTo>
                <a:cubicBezTo>
                  <a:pt x="798" y="1936"/>
                  <a:pt x="798" y="1936"/>
                  <a:pt x="798" y="1936"/>
                </a:cubicBezTo>
                <a:cubicBezTo>
                  <a:pt x="781" y="1968"/>
                  <a:pt x="749" y="1993"/>
                  <a:pt x="708" y="1993"/>
                </a:cubicBezTo>
                <a:cubicBezTo>
                  <a:pt x="700" y="1993"/>
                  <a:pt x="684" y="1993"/>
                  <a:pt x="676" y="1985"/>
                </a:cubicBezTo>
                <a:cubicBezTo>
                  <a:pt x="505" y="1911"/>
                  <a:pt x="505" y="1911"/>
                  <a:pt x="505" y="1911"/>
                </a:cubicBezTo>
                <a:cubicBezTo>
                  <a:pt x="456" y="1887"/>
                  <a:pt x="432" y="1830"/>
                  <a:pt x="456" y="1781"/>
                </a:cubicBezTo>
                <a:cubicBezTo>
                  <a:pt x="480" y="1732"/>
                  <a:pt x="480" y="1732"/>
                  <a:pt x="480" y="1732"/>
                </a:cubicBezTo>
                <a:cubicBezTo>
                  <a:pt x="391" y="1667"/>
                  <a:pt x="318" y="1586"/>
                  <a:pt x="253" y="1496"/>
                </a:cubicBezTo>
                <a:cubicBezTo>
                  <a:pt x="204" y="1521"/>
                  <a:pt x="204" y="1521"/>
                  <a:pt x="204" y="1521"/>
                </a:cubicBezTo>
                <a:cubicBezTo>
                  <a:pt x="188" y="1521"/>
                  <a:pt x="179" y="1521"/>
                  <a:pt x="163" y="1521"/>
                </a:cubicBezTo>
                <a:cubicBezTo>
                  <a:pt x="131" y="1521"/>
                  <a:pt x="90" y="1496"/>
                  <a:pt x="74" y="1464"/>
                </a:cubicBezTo>
                <a:cubicBezTo>
                  <a:pt x="9" y="1293"/>
                  <a:pt x="9" y="1293"/>
                  <a:pt x="9" y="1293"/>
                </a:cubicBezTo>
                <a:cubicBezTo>
                  <a:pt x="0" y="1269"/>
                  <a:pt x="0" y="1244"/>
                  <a:pt x="9" y="1220"/>
                </a:cubicBezTo>
                <a:cubicBezTo>
                  <a:pt x="25" y="1195"/>
                  <a:pt x="41" y="1179"/>
                  <a:pt x="66" y="1163"/>
                </a:cubicBezTo>
                <a:cubicBezTo>
                  <a:pt x="114" y="1147"/>
                  <a:pt x="114" y="1147"/>
                  <a:pt x="114" y="1147"/>
                </a:cubicBezTo>
                <a:cubicBezTo>
                  <a:pt x="114" y="1098"/>
                  <a:pt x="106" y="1049"/>
                  <a:pt x="106" y="1000"/>
                </a:cubicBezTo>
                <a:cubicBezTo>
                  <a:pt x="106" y="943"/>
                  <a:pt x="114" y="878"/>
                  <a:pt x="123" y="821"/>
                </a:cubicBezTo>
                <a:cubicBezTo>
                  <a:pt x="74" y="797"/>
                  <a:pt x="74" y="797"/>
                  <a:pt x="74" y="797"/>
                </a:cubicBezTo>
                <a:cubicBezTo>
                  <a:pt x="49" y="789"/>
                  <a:pt x="33" y="772"/>
                  <a:pt x="25" y="748"/>
                </a:cubicBezTo>
                <a:cubicBezTo>
                  <a:pt x="17" y="724"/>
                  <a:pt x="17" y="699"/>
                  <a:pt x="25" y="675"/>
                </a:cubicBezTo>
                <a:cubicBezTo>
                  <a:pt x="98" y="504"/>
                  <a:pt x="98" y="504"/>
                  <a:pt x="98" y="504"/>
                </a:cubicBezTo>
                <a:cubicBezTo>
                  <a:pt x="114" y="471"/>
                  <a:pt x="147" y="447"/>
                  <a:pt x="188" y="447"/>
                </a:cubicBezTo>
                <a:cubicBezTo>
                  <a:pt x="196" y="447"/>
                  <a:pt x="212" y="447"/>
                  <a:pt x="228" y="455"/>
                </a:cubicBezTo>
                <a:cubicBezTo>
                  <a:pt x="277" y="479"/>
                  <a:pt x="277" y="479"/>
                  <a:pt x="277" y="479"/>
                </a:cubicBezTo>
                <a:cubicBezTo>
                  <a:pt x="342" y="390"/>
                  <a:pt x="423" y="317"/>
                  <a:pt x="513" y="252"/>
                </a:cubicBezTo>
                <a:cubicBezTo>
                  <a:pt x="489" y="203"/>
                  <a:pt x="489" y="203"/>
                  <a:pt x="489" y="203"/>
                </a:cubicBezTo>
                <a:cubicBezTo>
                  <a:pt x="472" y="154"/>
                  <a:pt x="497" y="97"/>
                  <a:pt x="546" y="73"/>
                </a:cubicBezTo>
                <a:cubicBezTo>
                  <a:pt x="716" y="8"/>
                  <a:pt x="716" y="8"/>
                  <a:pt x="716" y="8"/>
                </a:cubicBezTo>
                <a:cubicBezTo>
                  <a:pt x="732" y="8"/>
                  <a:pt x="741" y="0"/>
                  <a:pt x="757" y="0"/>
                </a:cubicBezTo>
                <a:cubicBezTo>
                  <a:pt x="790" y="0"/>
                  <a:pt x="830" y="24"/>
                  <a:pt x="847" y="65"/>
                </a:cubicBezTo>
                <a:cubicBezTo>
                  <a:pt x="863" y="113"/>
                  <a:pt x="863" y="113"/>
                  <a:pt x="863" y="113"/>
                </a:cubicBezTo>
                <a:cubicBezTo>
                  <a:pt x="912" y="113"/>
                  <a:pt x="960" y="105"/>
                  <a:pt x="1001" y="105"/>
                </a:cubicBezTo>
                <a:cubicBezTo>
                  <a:pt x="1066" y="105"/>
                  <a:pt x="1131" y="113"/>
                  <a:pt x="1188" y="121"/>
                </a:cubicBezTo>
                <a:cubicBezTo>
                  <a:pt x="1213" y="73"/>
                  <a:pt x="1213" y="73"/>
                  <a:pt x="1213" y="73"/>
                </a:cubicBezTo>
                <a:cubicBezTo>
                  <a:pt x="1229" y="40"/>
                  <a:pt x="1261" y="16"/>
                  <a:pt x="1302" y="16"/>
                </a:cubicBezTo>
                <a:cubicBezTo>
                  <a:pt x="1310" y="16"/>
                  <a:pt x="1327" y="16"/>
                  <a:pt x="1335" y="24"/>
                </a:cubicBezTo>
                <a:cubicBezTo>
                  <a:pt x="1505" y="97"/>
                  <a:pt x="1505" y="97"/>
                  <a:pt x="1505" y="97"/>
                </a:cubicBezTo>
                <a:cubicBezTo>
                  <a:pt x="1554" y="121"/>
                  <a:pt x="1579" y="178"/>
                  <a:pt x="1554" y="227"/>
                </a:cubicBezTo>
                <a:cubicBezTo>
                  <a:pt x="1530" y="276"/>
                  <a:pt x="1530" y="276"/>
                  <a:pt x="1530" y="276"/>
                </a:cubicBezTo>
                <a:cubicBezTo>
                  <a:pt x="1619" y="341"/>
                  <a:pt x="1693" y="423"/>
                  <a:pt x="1758" y="512"/>
                </a:cubicBezTo>
                <a:cubicBezTo>
                  <a:pt x="1806" y="488"/>
                  <a:pt x="1806" y="488"/>
                  <a:pt x="1806" y="488"/>
                </a:cubicBezTo>
                <a:cubicBezTo>
                  <a:pt x="1823" y="488"/>
                  <a:pt x="1831" y="488"/>
                  <a:pt x="1847" y="488"/>
                </a:cubicBezTo>
                <a:cubicBezTo>
                  <a:pt x="1880" y="488"/>
                  <a:pt x="1920" y="512"/>
                  <a:pt x="1937" y="544"/>
                </a:cubicBezTo>
                <a:cubicBezTo>
                  <a:pt x="2002" y="716"/>
                  <a:pt x="2002" y="716"/>
                  <a:pt x="2002" y="716"/>
                </a:cubicBezTo>
                <a:cubicBezTo>
                  <a:pt x="2018" y="764"/>
                  <a:pt x="1994" y="821"/>
                  <a:pt x="1945" y="846"/>
                </a:cubicBezTo>
                <a:cubicBezTo>
                  <a:pt x="1888" y="862"/>
                  <a:pt x="1888" y="862"/>
                  <a:pt x="1888" y="862"/>
                </a:cubicBezTo>
                <a:cubicBezTo>
                  <a:pt x="1896" y="911"/>
                  <a:pt x="1904" y="959"/>
                  <a:pt x="1904" y="1000"/>
                </a:cubicBezTo>
                <a:cubicBezTo>
                  <a:pt x="1904" y="1065"/>
                  <a:pt x="1896" y="1130"/>
                  <a:pt x="1888" y="1187"/>
                </a:cubicBezTo>
                <a:cubicBezTo>
                  <a:pt x="1937" y="1212"/>
                  <a:pt x="1937" y="1212"/>
                  <a:pt x="1937" y="1212"/>
                </a:cubicBezTo>
                <a:cubicBezTo>
                  <a:pt x="1985" y="1228"/>
                  <a:pt x="2010" y="1285"/>
                  <a:pt x="1985" y="1334"/>
                </a:cubicBezTo>
                <a:cubicBezTo>
                  <a:pt x="1912" y="1505"/>
                  <a:pt x="1912" y="1505"/>
                  <a:pt x="1912" y="1505"/>
                </a:cubicBezTo>
                <a:cubicBezTo>
                  <a:pt x="1896" y="1537"/>
                  <a:pt x="1863" y="1561"/>
                  <a:pt x="1823" y="1561"/>
                </a:cubicBezTo>
                <a:lnTo>
                  <a:pt x="1823" y="1561"/>
                </a:lnTo>
                <a:cubicBezTo>
                  <a:pt x="1806" y="1561"/>
                  <a:pt x="1798" y="1561"/>
                  <a:pt x="1782" y="1553"/>
                </a:cubicBezTo>
                <a:cubicBezTo>
                  <a:pt x="1733" y="1529"/>
                  <a:pt x="1733" y="1529"/>
                  <a:pt x="1733" y="1529"/>
                </a:cubicBezTo>
                <a:cubicBezTo>
                  <a:pt x="1668" y="1618"/>
                  <a:pt x="1587" y="1692"/>
                  <a:pt x="1497" y="1757"/>
                </a:cubicBezTo>
                <a:cubicBezTo>
                  <a:pt x="1522" y="1805"/>
                  <a:pt x="1522" y="1805"/>
                  <a:pt x="1522" y="1805"/>
                </a:cubicBezTo>
                <a:cubicBezTo>
                  <a:pt x="1538" y="1854"/>
                  <a:pt x="1513" y="1911"/>
                  <a:pt x="1465" y="1936"/>
                </a:cubicBezTo>
                <a:cubicBezTo>
                  <a:pt x="1294" y="2001"/>
                  <a:pt x="1294" y="2001"/>
                  <a:pt x="1294" y="2001"/>
                </a:cubicBezTo>
                <a:cubicBezTo>
                  <a:pt x="1278" y="2001"/>
                  <a:pt x="1270" y="2009"/>
                  <a:pt x="1253" y="2009"/>
                </a:cubicBezTo>
                <a:close/>
                <a:moveTo>
                  <a:pt x="1001" y="577"/>
                </a:moveTo>
                <a:lnTo>
                  <a:pt x="1001" y="577"/>
                </a:lnTo>
                <a:cubicBezTo>
                  <a:pt x="993" y="577"/>
                  <a:pt x="985" y="577"/>
                  <a:pt x="969" y="585"/>
                </a:cubicBezTo>
                <a:cubicBezTo>
                  <a:pt x="887" y="585"/>
                  <a:pt x="814" y="618"/>
                  <a:pt x="749" y="667"/>
                </a:cubicBezTo>
                <a:cubicBezTo>
                  <a:pt x="724" y="683"/>
                  <a:pt x="700" y="707"/>
                  <a:pt x="684" y="732"/>
                </a:cubicBezTo>
                <a:cubicBezTo>
                  <a:pt x="627" y="797"/>
                  <a:pt x="594" y="870"/>
                  <a:pt x="586" y="951"/>
                </a:cubicBezTo>
                <a:cubicBezTo>
                  <a:pt x="578" y="968"/>
                  <a:pt x="578" y="984"/>
                  <a:pt x="578" y="1000"/>
                </a:cubicBezTo>
                <a:cubicBezTo>
                  <a:pt x="578" y="1016"/>
                  <a:pt x="578" y="1025"/>
                  <a:pt x="586" y="1041"/>
                </a:cubicBezTo>
                <a:cubicBezTo>
                  <a:pt x="586" y="1122"/>
                  <a:pt x="619" y="1195"/>
                  <a:pt x="667" y="1260"/>
                </a:cubicBezTo>
                <a:cubicBezTo>
                  <a:pt x="684" y="1285"/>
                  <a:pt x="708" y="1309"/>
                  <a:pt x="732" y="1325"/>
                </a:cubicBezTo>
                <a:cubicBezTo>
                  <a:pt x="798" y="1382"/>
                  <a:pt x="871" y="1415"/>
                  <a:pt x="952" y="1423"/>
                </a:cubicBezTo>
                <a:cubicBezTo>
                  <a:pt x="969" y="1423"/>
                  <a:pt x="985" y="1431"/>
                  <a:pt x="1001" y="1431"/>
                </a:cubicBezTo>
                <a:cubicBezTo>
                  <a:pt x="1017" y="1431"/>
                  <a:pt x="1025" y="1431"/>
                  <a:pt x="1042" y="1423"/>
                </a:cubicBezTo>
                <a:cubicBezTo>
                  <a:pt x="1123" y="1423"/>
                  <a:pt x="1196" y="1391"/>
                  <a:pt x="1261" y="1342"/>
                </a:cubicBezTo>
                <a:cubicBezTo>
                  <a:pt x="1286" y="1325"/>
                  <a:pt x="1310" y="1301"/>
                  <a:pt x="1327" y="1277"/>
                </a:cubicBezTo>
                <a:cubicBezTo>
                  <a:pt x="1383" y="1212"/>
                  <a:pt x="1416" y="1139"/>
                  <a:pt x="1424" y="1057"/>
                </a:cubicBezTo>
                <a:cubicBezTo>
                  <a:pt x="1424" y="1041"/>
                  <a:pt x="1432" y="1025"/>
                  <a:pt x="1432" y="1000"/>
                </a:cubicBezTo>
                <a:cubicBezTo>
                  <a:pt x="1432" y="992"/>
                  <a:pt x="1432" y="984"/>
                  <a:pt x="1424" y="968"/>
                </a:cubicBezTo>
                <a:cubicBezTo>
                  <a:pt x="1424" y="886"/>
                  <a:pt x="1392" y="813"/>
                  <a:pt x="1343" y="748"/>
                </a:cubicBezTo>
                <a:cubicBezTo>
                  <a:pt x="1327" y="724"/>
                  <a:pt x="1302" y="699"/>
                  <a:pt x="1278" y="683"/>
                </a:cubicBezTo>
                <a:cubicBezTo>
                  <a:pt x="1213" y="626"/>
                  <a:pt x="1139" y="593"/>
                  <a:pt x="1058" y="585"/>
                </a:cubicBezTo>
                <a:cubicBezTo>
                  <a:pt x="1042" y="577"/>
                  <a:pt x="1025" y="577"/>
                  <a:pt x="1001" y="5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0" name="Freeform 175"/>
          <p:cNvSpPr>
            <a:spLocks noChangeArrowheads="1"/>
          </p:cNvSpPr>
          <p:nvPr/>
        </p:nvSpPr>
        <p:spPr bwMode="auto">
          <a:xfrm>
            <a:off x="6494258" y="9916151"/>
            <a:ext cx="2342412" cy="2303854"/>
          </a:xfrm>
          <a:custGeom>
            <a:avLst/>
            <a:gdLst>
              <a:gd name="T0" fmla="*/ 887 w 2141"/>
              <a:gd name="T1" fmla="*/ 195 h 2108"/>
              <a:gd name="T2" fmla="*/ 1261 w 2141"/>
              <a:gd name="T3" fmla="*/ 227 h 2108"/>
              <a:gd name="T4" fmla="*/ 1375 w 2141"/>
              <a:gd name="T5" fmla="*/ 122 h 2108"/>
              <a:gd name="T6" fmla="*/ 1554 w 2141"/>
              <a:gd name="T7" fmla="*/ 317 h 2108"/>
              <a:gd name="T8" fmla="*/ 1839 w 2141"/>
              <a:gd name="T9" fmla="*/ 618 h 2108"/>
              <a:gd name="T10" fmla="*/ 2026 w 2141"/>
              <a:gd name="T11" fmla="*/ 789 h 2108"/>
              <a:gd name="T12" fmla="*/ 1920 w 2141"/>
              <a:gd name="T13" fmla="*/ 1049 h 2108"/>
              <a:gd name="T14" fmla="*/ 2010 w 2141"/>
              <a:gd name="T15" fmla="*/ 1366 h 2108"/>
              <a:gd name="T16" fmla="*/ 1814 w 2141"/>
              <a:gd name="T17" fmla="*/ 1529 h 2108"/>
              <a:gd name="T18" fmla="*/ 1513 w 2141"/>
              <a:gd name="T19" fmla="*/ 1814 h 2108"/>
              <a:gd name="T20" fmla="*/ 1326 w 2141"/>
              <a:gd name="T21" fmla="*/ 2001 h 2108"/>
              <a:gd name="T22" fmla="*/ 1220 w 2141"/>
              <a:gd name="T23" fmla="*/ 1887 h 2108"/>
              <a:gd name="T24" fmla="*/ 854 w 2141"/>
              <a:gd name="T25" fmla="*/ 1903 h 2108"/>
              <a:gd name="T26" fmla="*/ 602 w 2141"/>
              <a:gd name="T27" fmla="*/ 1911 h 2108"/>
              <a:gd name="T28" fmla="*/ 366 w 2141"/>
              <a:gd name="T29" fmla="*/ 1505 h 2108"/>
              <a:gd name="T30" fmla="*/ 236 w 2141"/>
              <a:gd name="T31" fmla="*/ 1521 h 2108"/>
              <a:gd name="T32" fmla="*/ 220 w 2141"/>
              <a:gd name="T33" fmla="*/ 1244 h 2108"/>
              <a:gd name="T34" fmla="*/ 228 w 2141"/>
              <a:gd name="T35" fmla="*/ 830 h 2108"/>
              <a:gd name="T36" fmla="*/ 261 w 2141"/>
              <a:gd name="T37" fmla="*/ 545 h 2108"/>
              <a:gd name="T38" fmla="*/ 391 w 2141"/>
              <a:gd name="T39" fmla="*/ 569 h 2108"/>
              <a:gd name="T40" fmla="*/ 635 w 2141"/>
              <a:gd name="T41" fmla="*/ 179 h 2108"/>
              <a:gd name="T42" fmla="*/ 1074 w 2141"/>
              <a:gd name="T43" fmla="*/ 1529 h 2108"/>
              <a:gd name="T44" fmla="*/ 1554 w 2141"/>
              <a:gd name="T45" fmla="*/ 1114 h 2108"/>
              <a:gd name="T46" fmla="*/ 1383 w 2141"/>
              <a:gd name="T47" fmla="*/ 691 h 2108"/>
              <a:gd name="T48" fmla="*/ 789 w 2141"/>
              <a:gd name="T49" fmla="*/ 675 h 2108"/>
              <a:gd name="T50" fmla="*/ 602 w 2141"/>
              <a:gd name="T51" fmla="*/ 1098 h 2108"/>
              <a:gd name="T52" fmla="*/ 1074 w 2141"/>
              <a:gd name="T53" fmla="*/ 1529 h 2108"/>
              <a:gd name="T54" fmla="*/ 773 w 2141"/>
              <a:gd name="T55" fmla="*/ 8 h 2108"/>
              <a:gd name="T56" fmla="*/ 521 w 2141"/>
              <a:gd name="T57" fmla="*/ 284 h 2108"/>
              <a:gd name="T58" fmla="*/ 122 w 2141"/>
              <a:gd name="T59" fmla="*/ 528 h 2108"/>
              <a:gd name="T60" fmla="*/ 122 w 2141"/>
              <a:gd name="T61" fmla="*/ 1049 h 2108"/>
              <a:gd name="T62" fmla="*/ 98 w 2141"/>
              <a:gd name="T63" fmla="*/ 1529 h 2108"/>
              <a:gd name="T64" fmla="*/ 480 w 2141"/>
              <a:gd name="T65" fmla="*/ 1797 h 2108"/>
              <a:gd name="T66" fmla="*/ 781 w 2141"/>
              <a:gd name="T67" fmla="*/ 2099 h 2108"/>
              <a:gd name="T68" fmla="*/ 1188 w 2141"/>
              <a:gd name="T69" fmla="*/ 2001 h 2108"/>
              <a:gd name="T70" fmla="*/ 1554 w 2141"/>
              <a:gd name="T71" fmla="*/ 2034 h 2108"/>
              <a:gd name="T72" fmla="*/ 1839 w 2141"/>
              <a:gd name="T73" fmla="*/ 1651 h 2108"/>
              <a:gd name="T74" fmla="*/ 2115 w 2141"/>
              <a:gd name="T75" fmla="*/ 1293 h 2108"/>
              <a:gd name="T76" fmla="*/ 2026 w 2141"/>
              <a:gd name="T77" fmla="*/ 943 h 2108"/>
              <a:gd name="T78" fmla="*/ 2058 w 2141"/>
              <a:gd name="T79" fmla="*/ 577 h 2108"/>
              <a:gd name="T80" fmla="*/ 1668 w 2141"/>
              <a:gd name="T81" fmla="*/ 309 h 2108"/>
              <a:gd name="T82" fmla="*/ 1432 w 2141"/>
              <a:gd name="T83" fmla="*/ 24 h 2108"/>
              <a:gd name="T84" fmla="*/ 1074 w 2141"/>
              <a:gd name="T85" fmla="*/ 97 h 2108"/>
              <a:gd name="T86" fmla="*/ 830 w 2141"/>
              <a:gd name="T87" fmla="*/ 105 h 2108"/>
              <a:gd name="T88" fmla="*/ 838 w 2141"/>
              <a:gd name="T89" fmla="*/ 1334 h 2108"/>
              <a:gd name="T90" fmla="*/ 708 w 2141"/>
              <a:gd name="T91" fmla="*/ 1008 h 2108"/>
              <a:gd name="T92" fmla="*/ 1074 w 2141"/>
              <a:gd name="T93" fmla="*/ 683 h 2108"/>
              <a:gd name="T94" fmla="*/ 1448 w 2141"/>
              <a:gd name="T95" fmla="*/ 1025 h 2108"/>
              <a:gd name="T96" fmla="*/ 1302 w 2141"/>
              <a:gd name="T97" fmla="*/ 1350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41" h="2108">
                <a:moveTo>
                  <a:pt x="830" y="105"/>
                </a:moveTo>
                <a:lnTo>
                  <a:pt x="830" y="105"/>
                </a:lnTo>
                <a:cubicBezTo>
                  <a:pt x="846" y="105"/>
                  <a:pt x="863" y="114"/>
                  <a:pt x="863" y="130"/>
                </a:cubicBezTo>
                <a:cubicBezTo>
                  <a:pt x="887" y="195"/>
                  <a:pt x="887" y="195"/>
                  <a:pt x="887" y="195"/>
                </a:cubicBezTo>
                <a:cubicBezTo>
                  <a:pt x="895" y="211"/>
                  <a:pt x="911" y="219"/>
                  <a:pt x="928" y="219"/>
                </a:cubicBezTo>
                <a:lnTo>
                  <a:pt x="936" y="219"/>
                </a:lnTo>
                <a:cubicBezTo>
                  <a:pt x="985" y="211"/>
                  <a:pt x="1025" y="211"/>
                  <a:pt x="1074" y="211"/>
                </a:cubicBezTo>
                <a:cubicBezTo>
                  <a:pt x="1139" y="211"/>
                  <a:pt x="1204" y="219"/>
                  <a:pt x="1261" y="227"/>
                </a:cubicBezTo>
                <a:cubicBezTo>
                  <a:pt x="1261" y="227"/>
                  <a:pt x="1261" y="227"/>
                  <a:pt x="1269" y="227"/>
                </a:cubicBezTo>
                <a:cubicBezTo>
                  <a:pt x="1286" y="227"/>
                  <a:pt x="1302" y="219"/>
                  <a:pt x="1302" y="203"/>
                </a:cubicBezTo>
                <a:cubicBezTo>
                  <a:pt x="1334" y="146"/>
                  <a:pt x="1334" y="146"/>
                  <a:pt x="1334" y="146"/>
                </a:cubicBezTo>
                <a:cubicBezTo>
                  <a:pt x="1343" y="130"/>
                  <a:pt x="1359" y="122"/>
                  <a:pt x="1375" y="122"/>
                </a:cubicBezTo>
                <a:cubicBezTo>
                  <a:pt x="1375" y="122"/>
                  <a:pt x="1383" y="122"/>
                  <a:pt x="1391" y="122"/>
                </a:cubicBezTo>
                <a:cubicBezTo>
                  <a:pt x="1554" y="195"/>
                  <a:pt x="1554" y="195"/>
                  <a:pt x="1554" y="195"/>
                </a:cubicBezTo>
                <a:cubicBezTo>
                  <a:pt x="1578" y="203"/>
                  <a:pt x="1586" y="227"/>
                  <a:pt x="1578" y="252"/>
                </a:cubicBezTo>
                <a:cubicBezTo>
                  <a:pt x="1554" y="317"/>
                  <a:pt x="1554" y="317"/>
                  <a:pt x="1554" y="317"/>
                </a:cubicBezTo>
                <a:cubicBezTo>
                  <a:pt x="1546" y="333"/>
                  <a:pt x="1546" y="350"/>
                  <a:pt x="1562" y="366"/>
                </a:cubicBezTo>
                <a:cubicBezTo>
                  <a:pt x="1652" y="431"/>
                  <a:pt x="1733" y="504"/>
                  <a:pt x="1790" y="602"/>
                </a:cubicBezTo>
                <a:cubicBezTo>
                  <a:pt x="1798" y="610"/>
                  <a:pt x="1806" y="618"/>
                  <a:pt x="1823" y="618"/>
                </a:cubicBezTo>
                <a:cubicBezTo>
                  <a:pt x="1831" y="618"/>
                  <a:pt x="1831" y="618"/>
                  <a:pt x="1839" y="618"/>
                </a:cubicBezTo>
                <a:cubicBezTo>
                  <a:pt x="1904" y="593"/>
                  <a:pt x="1904" y="593"/>
                  <a:pt x="1904" y="593"/>
                </a:cubicBezTo>
                <a:cubicBezTo>
                  <a:pt x="1904" y="585"/>
                  <a:pt x="1912" y="585"/>
                  <a:pt x="1920" y="585"/>
                </a:cubicBezTo>
                <a:cubicBezTo>
                  <a:pt x="1936" y="585"/>
                  <a:pt x="1953" y="593"/>
                  <a:pt x="1953" y="610"/>
                </a:cubicBezTo>
                <a:cubicBezTo>
                  <a:pt x="2026" y="789"/>
                  <a:pt x="2026" y="789"/>
                  <a:pt x="2026" y="789"/>
                </a:cubicBezTo>
                <a:cubicBezTo>
                  <a:pt x="2034" y="805"/>
                  <a:pt x="2018" y="830"/>
                  <a:pt x="2001" y="838"/>
                </a:cubicBezTo>
                <a:cubicBezTo>
                  <a:pt x="1936" y="862"/>
                  <a:pt x="1936" y="862"/>
                  <a:pt x="1936" y="862"/>
                </a:cubicBezTo>
                <a:cubicBezTo>
                  <a:pt x="1920" y="870"/>
                  <a:pt x="1904" y="895"/>
                  <a:pt x="1912" y="911"/>
                </a:cubicBezTo>
                <a:cubicBezTo>
                  <a:pt x="1920" y="960"/>
                  <a:pt x="1920" y="1008"/>
                  <a:pt x="1920" y="1049"/>
                </a:cubicBezTo>
                <a:cubicBezTo>
                  <a:pt x="1920" y="1114"/>
                  <a:pt x="1912" y="1179"/>
                  <a:pt x="1904" y="1236"/>
                </a:cubicBezTo>
                <a:cubicBezTo>
                  <a:pt x="1896" y="1253"/>
                  <a:pt x="1904" y="1277"/>
                  <a:pt x="1928" y="1277"/>
                </a:cubicBezTo>
                <a:cubicBezTo>
                  <a:pt x="1985" y="1309"/>
                  <a:pt x="1985" y="1309"/>
                  <a:pt x="1985" y="1309"/>
                </a:cubicBezTo>
                <a:cubicBezTo>
                  <a:pt x="2010" y="1318"/>
                  <a:pt x="2018" y="1342"/>
                  <a:pt x="2010" y="1366"/>
                </a:cubicBezTo>
                <a:cubicBezTo>
                  <a:pt x="1936" y="1529"/>
                  <a:pt x="1936" y="1529"/>
                  <a:pt x="1936" y="1529"/>
                </a:cubicBezTo>
                <a:cubicBezTo>
                  <a:pt x="1928" y="1545"/>
                  <a:pt x="1912" y="1554"/>
                  <a:pt x="1896" y="1554"/>
                </a:cubicBezTo>
                <a:cubicBezTo>
                  <a:pt x="1887" y="1554"/>
                  <a:pt x="1887" y="1554"/>
                  <a:pt x="1879" y="1554"/>
                </a:cubicBezTo>
                <a:cubicBezTo>
                  <a:pt x="1814" y="1529"/>
                  <a:pt x="1814" y="1529"/>
                  <a:pt x="1814" y="1529"/>
                </a:cubicBezTo>
                <a:cubicBezTo>
                  <a:pt x="1814" y="1521"/>
                  <a:pt x="1806" y="1521"/>
                  <a:pt x="1798" y="1521"/>
                </a:cubicBezTo>
                <a:cubicBezTo>
                  <a:pt x="1790" y="1521"/>
                  <a:pt x="1774" y="1529"/>
                  <a:pt x="1766" y="1537"/>
                </a:cubicBezTo>
                <a:cubicBezTo>
                  <a:pt x="1701" y="1627"/>
                  <a:pt x="1627" y="1708"/>
                  <a:pt x="1530" y="1765"/>
                </a:cubicBezTo>
                <a:cubicBezTo>
                  <a:pt x="1513" y="1773"/>
                  <a:pt x="1513" y="1797"/>
                  <a:pt x="1513" y="1814"/>
                </a:cubicBezTo>
                <a:cubicBezTo>
                  <a:pt x="1538" y="1879"/>
                  <a:pt x="1538" y="1879"/>
                  <a:pt x="1538" y="1879"/>
                </a:cubicBezTo>
                <a:cubicBezTo>
                  <a:pt x="1546" y="1895"/>
                  <a:pt x="1538" y="1920"/>
                  <a:pt x="1521" y="1928"/>
                </a:cubicBezTo>
                <a:cubicBezTo>
                  <a:pt x="1343" y="2001"/>
                  <a:pt x="1343" y="2001"/>
                  <a:pt x="1343" y="2001"/>
                </a:cubicBezTo>
                <a:cubicBezTo>
                  <a:pt x="1343" y="2001"/>
                  <a:pt x="1334" y="2001"/>
                  <a:pt x="1326" y="2001"/>
                </a:cubicBezTo>
                <a:cubicBezTo>
                  <a:pt x="1310" y="2001"/>
                  <a:pt x="1294" y="1993"/>
                  <a:pt x="1294" y="1977"/>
                </a:cubicBezTo>
                <a:cubicBezTo>
                  <a:pt x="1269" y="1911"/>
                  <a:pt x="1269" y="1911"/>
                  <a:pt x="1269" y="1911"/>
                </a:cubicBezTo>
                <a:cubicBezTo>
                  <a:pt x="1261" y="1895"/>
                  <a:pt x="1245" y="1887"/>
                  <a:pt x="1229" y="1887"/>
                </a:cubicBezTo>
                <a:lnTo>
                  <a:pt x="1220" y="1887"/>
                </a:lnTo>
                <a:cubicBezTo>
                  <a:pt x="1172" y="1895"/>
                  <a:pt x="1123" y="1895"/>
                  <a:pt x="1074" y="1895"/>
                </a:cubicBezTo>
                <a:cubicBezTo>
                  <a:pt x="1017" y="1895"/>
                  <a:pt x="952" y="1887"/>
                  <a:pt x="895" y="1879"/>
                </a:cubicBezTo>
                <a:lnTo>
                  <a:pt x="887" y="1879"/>
                </a:lnTo>
                <a:cubicBezTo>
                  <a:pt x="871" y="1879"/>
                  <a:pt x="854" y="1887"/>
                  <a:pt x="854" y="1903"/>
                </a:cubicBezTo>
                <a:cubicBezTo>
                  <a:pt x="822" y="1960"/>
                  <a:pt x="822" y="1960"/>
                  <a:pt x="822" y="1960"/>
                </a:cubicBezTo>
                <a:cubicBezTo>
                  <a:pt x="814" y="1977"/>
                  <a:pt x="797" y="1985"/>
                  <a:pt x="781" y="1985"/>
                </a:cubicBezTo>
                <a:cubicBezTo>
                  <a:pt x="781" y="1985"/>
                  <a:pt x="773" y="1985"/>
                  <a:pt x="765" y="1985"/>
                </a:cubicBezTo>
                <a:cubicBezTo>
                  <a:pt x="602" y="1911"/>
                  <a:pt x="602" y="1911"/>
                  <a:pt x="602" y="1911"/>
                </a:cubicBezTo>
                <a:cubicBezTo>
                  <a:pt x="578" y="1903"/>
                  <a:pt x="570" y="1879"/>
                  <a:pt x="578" y="1854"/>
                </a:cubicBezTo>
                <a:cubicBezTo>
                  <a:pt x="602" y="1789"/>
                  <a:pt x="602" y="1789"/>
                  <a:pt x="602" y="1789"/>
                </a:cubicBezTo>
                <a:cubicBezTo>
                  <a:pt x="610" y="1773"/>
                  <a:pt x="610" y="1757"/>
                  <a:pt x="594" y="1741"/>
                </a:cubicBezTo>
                <a:cubicBezTo>
                  <a:pt x="505" y="1675"/>
                  <a:pt x="423" y="1602"/>
                  <a:pt x="366" y="1505"/>
                </a:cubicBezTo>
                <a:cubicBezTo>
                  <a:pt x="358" y="1497"/>
                  <a:pt x="350" y="1488"/>
                  <a:pt x="334" y="1488"/>
                </a:cubicBezTo>
                <a:cubicBezTo>
                  <a:pt x="326" y="1488"/>
                  <a:pt x="326" y="1488"/>
                  <a:pt x="317" y="1488"/>
                </a:cubicBezTo>
                <a:cubicBezTo>
                  <a:pt x="252" y="1513"/>
                  <a:pt x="252" y="1513"/>
                  <a:pt x="252" y="1513"/>
                </a:cubicBezTo>
                <a:cubicBezTo>
                  <a:pt x="252" y="1521"/>
                  <a:pt x="244" y="1521"/>
                  <a:pt x="236" y="1521"/>
                </a:cubicBezTo>
                <a:cubicBezTo>
                  <a:pt x="220" y="1521"/>
                  <a:pt x="204" y="1513"/>
                  <a:pt x="204" y="1497"/>
                </a:cubicBezTo>
                <a:cubicBezTo>
                  <a:pt x="130" y="1318"/>
                  <a:pt x="130" y="1318"/>
                  <a:pt x="130" y="1318"/>
                </a:cubicBezTo>
                <a:cubicBezTo>
                  <a:pt x="122" y="1301"/>
                  <a:pt x="139" y="1277"/>
                  <a:pt x="155" y="1269"/>
                </a:cubicBezTo>
                <a:cubicBezTo>
                  <a:pt x="220" y="1244"/>
                  <a:pt x="220" y="1244"/>
                  <a:pt x="220" y="1244"/>
                </a:cubicBezTo>
                <a:cubicBezTo>
                  <a:pt x="236" y="1236"/>
                  <a:pt x="252" y="1212"/>
                  <a:pt x="244" y="1196"/>
                </a:cubicBezTo>
                <a:cubicBezTo>
                  <a:pt x="236" y="1147"/>
                  <a:pt x="236" y="1098"/>
                  <a:pt x="236" y="1049"/>
                </a:cubicBezTo>
                <a:cubicBezTo>
                  <a:pt x="236" y="992"/>
                  <a:pt x="244" y="927"/>
                  <a:pt x="252" y="870"/>
                </a:cubicBezTo>
                <a:cubicBezTo>
                  <a:pt x="261" y="854"/>
                  <a:pt x="244" y="830"/>
                  <a:pt x="228" y="830"/>
                </a:cubicBezTo>
                <a:cubicBezTo>
                  <a:pt x="171" y="797"/>
                  <a:pt x="171" y="797"/>
                  <a:pt x="171" y="797"/>
                </a:cubicBezTo>
                <a:cubicBezTo>
                  <a:pt x="147" y="789"/>
                  <a:pt x="139" y="765"/>
                  <a:pt x="147" y="740"/>
                </a:cubicBezTo>
                <a:cubicBezTo>
                  <a:pt x="220" y="577"/>
                  <a:pt x="220" y="577"/>
                  <a:pt x="220" y="577"/>
                </a:cubicBezTo>
                <a:cubicBezTo>
                  <a:pt x="228" y="561"/>
                  <a:pt x="244" y="545"/>
                  <a:pt x="261" y="545"/>
                </a:cubicBezTo>
                <a:cubicBezTo>
                  <a:pt x="269" y="545"/>
                  <a:pt x="269" y="553"/>
                  <a:pt x="277" y="553"/>
                </a:cubicBezTo>
                <a:cubicBezTo>
                  <a:pt x="342" y="577"/>
                  <a:pt x="342" y="577"/>
                  <a:pt x="342" y="577"/>
                </a:cubicBezTo>
                <a:cubicBezTo>
                  <a:pt x="342" y="585"/>
                  <a:pt x="350" y="585"/>
                  <a:pt x="358" y="585"/>
                </a:cubicBezTo>
                <a:cubicBezTo>
                  <a:pt x="366" y="585"/>
                  <a:pt x="382" y="577"/>
                  <a:pt x="391" y="569"/>
                </a:cubicBezTo>
                <a:cubicBezTo>
                  <a:pt x="456" y="480"/>
                  <a:pt x="529" y="398"/>
                  <a:pt x="627" y="341"/>
                </a:cubicBezTo>
                <a:cubicBezTo>
                  <a:pt x="643" y="333"/>
                  <a:pt x="643" y="309"/>
                  <a:pt x="643" y="293"/>
                </a:cubicBezTo>
                <a:cubicBezTo>
                  <a:pt x="619" y="227"/>
                  <a:pt x="619" y="227"/>
                  <a:pt x="619" y="227"/>
                </a:cubicBezTo>
                <a:cubicBezTo>
                  <a:pt x="610" y="211"/>
                  <a:pt x="619" y="187"/>
                  <a:pt x="635" y="179"/>
                </a:cubicBezTo>
                <a:cubicBezTo>
                  <a:pt x="814" y="105"/>
                  <a:pt x="814" y="105"/>
                  <a:pt x="814" y="105"/>
                </a:cubicBezTo>
                <a:cubicBezTo>
                  <a:pt x="814" y="105"/>
                  <a:pt x="822" y="105"/>
                  <a:pt x="830" y="105"/>
                </a:cubicBezTo>
                <a:lnTo>
                  <a:pt x="1074" y="1529"/>
                </a:lnTo>
                <a:lnTo>
                  <a:pt x="1074" y="1529"/>
                </a:lnTo>
                <a:cubicBezTo>
                  <a:pt x="1090" y="1529"/>
                  <a:pt x="1107" y="1529"/>
                  <a:pt x="1123" y="1529"/>
                </a:cubicBezTo>
                <a:cubicBezTo>
                  <a:pt x="1212" y="1521"/>
                  <a:pt x="1302" y="1488"/>
                  <a:pt x="1367" y="1431"/>
                </a:cubicBezTo>
                <a:cubicBezTo>
                  <a:pt x="1400" y="1415"/>
                  <a:pt x="1424" y="1391"/>
                  <a:pt x="1440" y="1358"/>
                </a:cubicBezTo>
                <a:cubicBezTo>
                  <a:pt x="1505" y="1293"/>
                  <a:pt x="1538" y="1212"/>
                  <a:pt x="1554" y="1114"/>
                </a:cubicBezTo>
                <a:cubicBezTo>
                  <a:pt x="1554" y="1098"/>
                  <a:pt x="1554" y="1074"/>
                  <a:pt x="1554" y="1049"/>
                </a:cubicBezTo>
                <a:cubicBezTo>
                  <a:pt x="1554" y="1041"/>
                  <a:pt x="1554" y="1025"/>
                  <a:pt x="1554" y="1008"/>
                </a:cubicBezTo>
                <a:cubicBezTo>
                  <a:pt x="1546" y="919"/>
                  <a:pt x="1513" y="830"/>
                  <a:pt x="1456" y="765"/>
                </a:cubicBezTo>
                <a:cubicBezTo>
                  <a:pt x="1440" y="732"/>
                  <a:pt x="1416" y="708"/>
                  <a:pt x="1383" y="691"/>
                </a:cubicBezTo>
                <a:cubicBezTo>
                  <a:pt x="1318" y="626"/>
                  <a:pt x="1237" y="593"/>
                  <a:pt x="1139" y="577"/>
                </a:cubicBezTo>
                <a:cubicBezTo>
                  <a:pt x="1123" y="577"/>
                  <a:pt x="1098" y="577"/>
                  <a:pt x="1074" y="577"/>
                </a:cubicBezTo>
                <a:cubicBezTo>
                  <a:pt x="1066" y="577"/>
                  <a:pt x="1050" y="577"/>
                  <a:pt x="1033" y="577"/>
                </a:cubicBezTo>
                <a:cubicBezTo>
                  <a:pt x="944" y="585"/>
                  <a:pt x="854" y="618"/>
                  <a:pt x="789" y="675"/>
                </a:cubicBezTo>
                <a:cubicBezTo>
                  <a:pt x="757" y="691"/>
                  <a:pt x="732" y="716"/>
                  <a:pt x="716" y="748"/>
                </a:cubicBezTo>
                <a:cubicBezTo>
                  <a:pt x="651" y="813"/>
                  <a:pt x="619" y="895"/>
                  <a:pt x="602" y="992"/>
                </a:cubicBezTo>
                <a:cubicBezTo>
                  <a:pt x="602" y="1008"/>
                  <a:pt x="602" y="1033"/>
                  <a:pt x="602" y="1049"/>
                </a:cubicBezTo>
                <a:cubicBezTo>
                  <a:pt x="602" y="1065"/>
                  <a:pt x="602" y="1082"/>
                  <a:pt x="602" y="1098"/>
                </a:cubicBezTo>
                <a:cubicBezTo>
                  <a:pt x="610" y="1188"/>
                  <a:pt x="643" y="1277"/>
                  <a:pt x="700" y="1342"/>
                </a:cubicBezTo>
                <a:cubicBezTo>
                  <a:pt x="716" y="1374"/>
                  <a:pt x="740" y="1399"/>
                  <a:pt x="773" y="1415"/>
                </a:cubicBezTo>
                <a:cubicBezTo>
                  <a:pt x="838" y="1480"/>
                  <a:pt x="920" y="1513"/>
                  <a:pt x="1017" y="1529"/>
                </a:cubicBezTo>
                <a:cubicBezTo>
                  <a:pt x="1033" y="1529"/>
                  <a:pt x="1058" y="1529"/>
                  <a:pt x="1074" y="1529"/>
                </a:cubicBezTo>
                <a:lnTo>
                  <a:pt x="830" y="0"/>
                </a:lnTo>
                <a:lnTo>
                  <a:pt x="830" y="0"/>
                </a:lnTo>
                <a:lnTo>
                  <a:pt x="830" y="0"/>
                </a:lnTo>
                <a:cubicBezTo>
                  <a:pt x="805" y="0"/>
                  <a:pt x="789" y="0"/>
                  <a:pt x="773" y="8"/>
                </a:cubicBezTo>
                <a:cubicBezTo>
                  <a:pt x="602" y="73"/>
                  <a:pt x="602" y="73"/>
                  <a:pt x="602" y="73"/>
                </a:cubicBezTo>
                <a:cubicBezTo>
                  <a:pt x="562" y="89"/>
                  <a:pt x="529" y="114"/>
                  <a:pt x="513" y="154"/>
                </a:cubicBezTo>
                <a:cubicBezTo>
                  <a:pt x="496" y="187"/>
                  <a:pt x="496" y="227"/>
                  <a:pt x="513" y="268"/>
                </a:cubicBezTo>
                <a:cubicBezTo>
                  <a:pt x="521" y="284"/>
                  <a:pt x="521" y="284"/>
                  <a:pt x="521" y="284"/>
                </a:cubicBezTo>
                <a:cubicBezTo>
                  <a:pt x="448" y="333"/>
                  <a:pt x="391" y="390"/>
                  <a:pt x="334" y="455"/>
                </a:cubicBezTo>
                <a:cubicBezTo>
                  <a:pt x="317" y="455"/>
                  <a:pt x="317" y="455"/>
                  <a:pt x="317" y="455"/>
                </a:cubicBezTo>
                <a:cubicBezTo>
                  <a:pt x="301" y="447"/>
                  <a:pt x="277" y="439"/>
                  <a:pt x="261" y="439"/>
                </a:cubicBezTo>
                <a:cubicBezTo>
                  <a:pt x="204" y="439"/>
                  <a:pt x="147" y="472"/>
                  <a:pt x="122" y="528"/>
                </a:cubicBezTo>
                <a:cubicBezTo>
                  <a:pt x="49" y="699"/>
                  <a:pt x="49" y="699"/>
                  <a:pt x="49" y="699"/>
                </a:cubicBezTo>
                <a:cubicBezTo>
                  <a:pt x="16" y="773"/>
                  <a:pt x="49" y="862"/>
                  <a:pt x="122" y="895"/>
                </a:cubicBezTo>
                <a:cubicBezTo>
                  <a:pt x="139" y="903"/>
                  <a:pt x="139" y="903"/>
                  <a:pt x="139" y="903"/>
                </a:cubicBezTo>
                <a:cubicBezTo>
                  <a:pt x="130" y="951"/>
                  <a:pt x="122" y="1000"/>
                  <a:pt x="122" y="1049"/>
                </a:cubicBezTo>
                <a:cubicBezTo>
                  <a:pt x="122" y="1090"/>
                  <a:pt x="130" y="1122"/>
                  <a:pt x="130" y="1163"/>
                </a:cubicBezTo>
                <a:cubicBezTo>
                  <a:pt x="114" y="1163"/>
                  <a:pt x="114" y="1163"/>
                  <a:pt x="114" y="1163"/>
                </a:cubicBezTo>
                <a:cubicBezTo>
                  <a:pt x="41" y="1196"/>
                  <a:pt x="0" y="1285"/>
                  <a:pt x="33" y="1358"/>
                </a:cubicBezTo>
                <a:cubicBezTo>
                  <a:pt x="98" y="1529"/>
                  <a:pt x="98" y="1529"/>
                  <a:pt x="98" y="1529"/>
                </a:cubicBezTo>
                <a:cubicBezTo>
                  <a:pt x="122" y="1586"/>
                  <a:pt x="179" y="1627"/>
                  <a:pt x="236" y="1627"/>
                </a:cubicBezTo>
                <a:cubicBezTo>
                  <a:pt x="261" y="1627"/>
                  <a:pt x="277" y="1627"/>
                  <a:pt x="293" y="1619"/>
                </a:cubicBezTo>
                <a:cubicBezTo>
                  <a:pt x="309" y="1610"/>
                  <a:pt x="309" y="1610"/>
                  <a:pt x="309" y="1610"/>
                </a:cubicBezTo>
                <a:cubicBezTo>
                  <a:pt x="358" y="1684"/>
                  <a:pt x="415" y="1741"/>
                  <a:pt x="480" y="1797"/>
                </a:cubicBezTo>
                <a:cubicBezTo>
                  <a:pt x="480" y="1814"/>
                  <a:pt x="480" y="1814"/>
                  <a:pt x="480" y="1814"/>
                </a:cubicBezTo>
                <a:cubicBezTo>
                  <a:pt x="448" y="1887"/>
                  <a:pt x="480" y="1977"/>
                  <a:pt x="553" y="2009"/>
                </a:cubicBezTo>
                <a:cubicBezTo>
                  <a:pt x="724" y="2082"/>
                  <a:pt x="724" y="2082"/>
                  <a:pt x="724" y="2082"/>
                </a:cubicBezTo>
                <a:cubicBezTo>
                  <a:pt x="740" y="2090"/>
                  <a:pt x="765" y="2099"/>
                  <a:pt x="781" y="2099"/>
                </a:cubicBezTo>
                <a:cubicBezTo>
                  <a:pt x="846" y="2099"/>
                  <a:pt x="895" y="2058"/>
                  <a:pt x="920" y="2009"/>
                </a:cubicBezTo>
                <a:cubicBezTo>
                  <a:pt x="928" y="1993"/>
                  <a:pt x="928" y="1993"/>
                  <a:pt x="928" y="1993"/>
                </a:cubicBezTo>
                <a:cubicBezTo>
                  <a:pt x="977" y="2001"/>
                  <a:pt x="1025" y="2009"/>
                  <a:pt x="1074" y="2009"/>
                </a:cubicBezTo>
                <a:cubicBezTo>
                  <a:pt x="1115" y="2009"/>
                  <a:pt x="1147" y="2001"/>
                  <a:pt x="1188" y="2001"/>
                </a:cubicBezTo>
                <a:cubicBezTo>
                  <a:pt x="1188" y="2017"/>
                  <a:pt x="1188" y="2017"/>
                  <a:pt x="1188" y="2017"/>
                </a:cubicBezTo>
                <a:cubicBezTo>
                  <a:pt x="1212" y="2074"/>
                  <a:pt x="1269" y="2107"/>
                  <a:pt x="1326" y="2107"/>
                </a:cubicBezTo>
                <a:cubicBezTo>
                  <a:pt x="1351" y="2107"/>
                  <a:pt x="1367" y="2107"/>
                  <a:pt x="1383" y="2099"/>
                </a:cubicBezTo>
                <a:cubicBezTo>
                  <a:pt x="1554" y="2034"/>
                  <a:pt x="1554" y="2034"/>
                  <a:pt x="1554" y="2034"/>
                </a:cubicBezTo>
                <a:cubicBezTo>
                  <a:pt x="1635" y="2001"/>
                  <a:pt x="1676" y="1911"/>
                  <a:pt x="1643" y="1838"/>
                </a:cubicBezTo>
                <a:cubicBezTo>
                  <a:pt x="1635" y="1822"/>
                  <a:pt x="1635" y="1822"/>
                  <a:pt x="1635" y="1822"/>
                </a:cubicBezTo>
                <a:cubicBezTo>
                  <a:pt x="1709" y="1773"/>
                  <a:pt x="1766" y="1716"/>
                  <a:pt x="1823" y="1643"/>
                </a:cubicBezTo>
                <a:cubicBezTo>
                  <a:pt x="1839" y="1651"/>
                  <a:pt x="1839" y="1651"/>
                  <a:pt x="1839" y="1651"/>
                </a:cubicBezTo>
                <a:cubicBezTo>
                  <a:pt x="1855" y="1659"/>
                  <a:pt x="1879" y="1667"/>
                  <a:pt x="1896" y="1667"/>
                </a:cubicBezTo>
                <a:cubicBezTo>
                  <a:pt x="1953" y="1667"/>
                  <a:pt x="2010" y="1635"/>
                  <a:pt x="2034" y="1578"/>
                </a:cubicBezTo>
                <a:cubicBezTo>
                  <a:pt x="2107" y="1407"/>
                  <a:pt x="2107" y="1407"/>
                  <a:pt x="2107" y="1407"/>
                </a:cubicBezTo>
                <a:cubicBezTo>
                  <a:pt x="2124" y="1366"/>
                  <a:pt x="2124" y="1326"/>
                  <a:pt x="2115" y="1293"/>
                </a:cubicBezTo>
                <a:cubicBezTo>
                  <a:pt x="2099" y="1253"/>
                  <a:pt x="2067" y="1228"/>
                  <a:pt x="2034" y="1212"/>
                </a:cubicBezTo>
                <a:cubicBezTo>
                  <a:pt x="2018" y="1204"/>
                  <a:pt x="2018" y="1204"/>
                  <a:pt x="2018" y="1204"/>
                </a:cubicBezTo>
                <a:cubicBezTo>
                  <a:pt x="2026" y="1155"/>
                  <a:pt x="2034" y="1106"/>
                  <a:pt x="2034" y="1049"/>
                </a:cubicBezTo>
                <a:cubicBezTo>
                  <a:pt x="2034" y="1017"/>
                  <a:pt x="2026" y="984"/>
                  <a:pt x="2026" y="943"/>
                </a:cubicBezTo>
                <a:cubicBezTo>
                  <a:pt x="2042" y="943"/>
                  <a:pt x="2042" y="943"/>
                  <a:pt x="2042" y="943"/>
                </a:cubicBezTo>
                <a:cubicBezTo>
                  <a:pt x="2075" y="927"/>
                  <a:pt x="2107" y="903"/>
                  <a:pt x="2124" y="862"/>
                </a:cubicBezTo>
                <a:cubicBezTo>
                  <a:pt x="2140" y="830"/>
                  <a:pt x="2140" y="789"/>
                  <a:pt x="2124" y="748"/>
                </a:cubicBezTo>
                <a:cubicBezTo>
                  <a:pt x="2058" y="577"/>
                  <a:pt x="2058" y="577"/>
                  <a:pt x="2058" y="577"/>
                </a:cubicBezTo>
                <a:cubicBezTo>
                  <a:pt x="2034" y="520"/>
                  <a:pt x="1977" y="480"/>
                  <a:pt x="1920" y="480"/>
                </a:cubicBezTo>
                <a:cubicBezTo>
                  <a:pt x="1896" y="480"/>
                  <a:pt x="1879" y="480"/>
                  <a:pt x="1863" y="488"/>
                </a:cubicBezTo>
                <a:cubicBezTo>
                  <a:pt x="1847" y="496"/>
                  <a:pt x="1847" y="496"/>
                  <a:pt x="1847" y="496"/>
                </a:cubicBezTo>
                <a:cubicBezTo>
                  <a:pt x="1798" y="423"/>
                  <a:pt x="1741" y="366"/>
                  <a:pt x="1668" y="309"/>
                </a:cubicBezTo>
                <a:cubicBezTo>
                  <a:pt x="1676" y="293"/>
                  <a:pt x="1676" y="293"/>
                  <a:pt x="1676" y="293"/>
                </a:cubicBezTo>
                <a:cubicBezTo>
                  <a:pt x="1692" y="260"/>
                  <a:pt x="1692" y="219"/>
                  <a:pt x="1684" y="179"/>
                </a:cubicBezTo>
                <a:cubicBezTo>
                  <a:pt x="1668" y="146"/>
                  <a:pt x="1635" y="114"/>
                  <a:pt x="1603" y="97"/>
                </a:cubicBezTo>
                <a:cubicBezTo>
                  <a:pt x="1432" y="24"/>
                  <a:pt x="1432" y="24"/>
                  <a:pt x="1432" y="24"/>
                </a:cubicBezTo>
                <a:cubicBezTo>
                  <a:pt x="1416" y="16"/>
                  <a:pt x="1391" y="8"/>
                  <a:pt x="1375" y="8"/>
                </a:cubicBezTo>
                <a:cubicBezTo>
                  <a:pt x="1310" y="8"/>
                  <a:pt x="1261" y="49"/>
                  <a:pt x="1237" y="97"/>
                </a:cubicBezTo>
                <a:cubicBezTo>
                  <a:pt x="1229" y="114"/>
                  <a:pt x="1229" y="114"/>
                  <a:pt x="1229" y="114"/>
                </a:cubicBezTo>
                <a:cubicBezTo>
                  <a:pt x="1180" y="105"/>
                  <a:pt x="1131" y="97"/>
                  <a:pt x="1074" y="97"/>
                </a:cubicBezTo>
                <a:cubicBezTo>
                  <a:pt x="1042" y="97"/>
                  <a:pt x="1009" y="105"/>
                  <a:pt x="968" y="105"/>
                </a:cubicBezTo>
                <a:cubicBezTo>
                  <a:pt x="968" y="89"/>
                  <a:pt x="968" y="89"/>
                  <a:pt x="968" y="89"/>
                </a:cubicBezTo>
                <a:cubicBezTo>
                  <a:pt x="944" y="32"/>
                  <a:pt x="887" y="0"/>
                  <a:pt x="830" y="0"/>
                </a:cubicBezTo>
                <a:lnTo>
                  <a:pt x="830" y="105"/>
                </a:lnTo>
                <a:close/>
                <a:moveTo>
                  <a:pt x="1074" y="1423"/>
                </a:moveTo>
                <a:lnTo>
                  <a:pt x="1074" y="1423"/>
                </a:lnTo>
                <a:cubicBezTo>
                  <a:pt x="1066" y="1423"/>
                  <a:pt x="1050" y="1423"/>
                  <a:pt x="1025" y="1423"/>
                </a:cubicBezTo>
                <a:cubicBezTo>
                  <a:pt x="960" y="1407"/>
                  <a:pt x="895" y="1383"/>
                  <a:pt x="838" y="1334"/>
                </a:cubicBezTo>
                <a:cubicBezTo>
                  <a:pt x="822" y="1318"/>
                  <a:pt x="797" y="1301"/>
                  <a:pt x="781" y="1277"/>
                </a:cubicBezTo>
                <a:cubicBezTo>
                  <a:pt x="740" y="1220"/>
                  <a:pt x="716" y="1155"/>
                  <a:pt x="708" y="1082"/>
                </a:cubicBezTo>
                <a:cubicBezTo>
                  <a:pt x="708" y="1074"/>
                  <a:pt x="708" y="1065"/>
                  <a:pt x="708" y="1049"/>
                </a:cubicBezTo>
                <a:cubicBezTo>
                  <a:pt x="708" y="1041"/>
                  <a:pt x="708" y="1025"/>
                  <a:pt x="708" y="1008"/>
                </a:cubicBezTo>
                <a:cubicBezTo>
                  <a:pt x="724" y="935"/>
                  <a:pt x="749" y="870"/>
                  <a:pt x="797" y="813"/>
                </a:cubicBezTo>
                <a:cubicBezTo>
                  <a:pt x="814" y="797"/>
                  <a:pt x="830" y="773"/>
                  <a:pt x="854" y="756"/>
                </a:cubicBezTo>
                <a:cubicBezTo>
                  <a:pt x="911" y="716"/>
                  <a:pt x="977" y="691"/>
                  <a:pt x="1050" y="683"/>
                </a:cubicBezTo>
                <a:cubicBezTo>
                  <a:pt x="1058" y="683"/>
                  <a:pt x="1066" y="683"/>
                  <a:pt x="1074" y="683"/>
                </a:cubicBezTo>
                <a:cubicBezTo>
                  <a:pt x="1090" y="683"/>
                  <a:pt x="1107" y="683"/>
                  <a:pt x="1123" y="683"/>
                </a:cubicBezTo>
                <a:cubicBezTo>
                  <a:pt x="1196" y="699"/>
                  <a:pt x="1261" y="724"/>
                  <a:pt x="1318" y="773"/>
                </a:cubicBezTo>
                <a:cubicBezTo>
                  <a:pt x="1334" y="789"/>
                  <a:pt x="1359" y="805"/>
                  <a:pt x="1375" y="830"/>
                </a:cubicBezTo>
                <a:cubicBezTo>
                  <a:pt x="1416" y="886"/>
                  <a:pt x="1440" y="951"/>
                  <a:pt x="1448" y="1025"/>
                </a:cubicBezTo>
                <a:cubicBezTo>
                  <a:pt x="1448" y="1033"/>
                  <a:pt x="1448" y="1041"/>
                  <a:pt x="1448" y="1049"/>
                </a:cubicBezTo>
                <a:cubicBezTo>
                  <a:pt x="1448" y="1065"/>
                  <a:pt x="1448" y="1082"/>
                  <a:pt x="1448" y="1098"/>
                </a:cubicBezTo>
                <a:cubicBezTo>
                  <a:pt x="1432" y="1171"/>
                  <a:pt x="1408" y="1236"/>
                  <a:pt x="1359" y="1293"/>
                </a:cubicBezTo>
                <a:cubicBezTo>
                  <a:pt x="1343" y="1309"/>
                  <a:pt x="1326" y="1334"/>
                  <a:pt x="1302" y="1350"/>
                </a:cubicBezTo>
                <a:cubicBezTo>
                  <a:pt x="1245" y="1391"/>
                  <a:pt x="1180" y="1415"/>
                  <a:pt x="1107" y="1423"/>
                </a:cubicBezTo>
                <a:cubicBezTo>
                  <a:pt x="1098" y="1423"/>
                  <a:pt x="1090" y="1423"/>
                  <a:pt x="1074" y="14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Freeform 176"/>
          <p:cNvSpPr>
            <a:spLocks noChangeArrowheads="1"/>
          </p:cNvSpPr>
          <p:nvPr/>
        </p:nvSpPr>
        <p:spPr bwMode="auto">
          <a:xfrm>
            <a:off x="2291411" y="4821643"/>
            <a:ext cx="1754399" cy="2506285"/>
          </a:xfrm>
          <a:custGeom>
            <a:avLst/>
            <a:gdLst>
              <a:gd name="T0" fmla="*/ 700 w 1604"/>
              <a:gd name="T1" fmla="*/ 2293 h 2294"/>
              <a:gd name="T2" fmla="*/ 700 w 1604"/>
              <a:gd name="T3" fmla="*/ 2293 h 2294"/>
              <a:gd name="T4" fmla="*/ 692 w 1604"/>
              <a:gd name="T5" fmla="*/ 2293 h 2294"/>
              <a:gd name="T6" fmla="*/ 505 w 1604"/>
              <a:gd name="T7" fmla="*/ 2123 h 2294"/>
              <a:gd name="T8" fmla="*/ 505 w 1604"/>
              <a:gd name="T9" fmla="*/ 2123 h 2294"/>
              <a:gd name="T10" fmla="*/ 374 w 1604"/>
              <a:gd name="T11" fmla="*/ 2009 h 2294"/>
              <a:gd name="T12" fmla="*/ 374 w 1604"/>
              <a:gd name="T13" fmla="*/ 1944 h 2294"/>
              <a:gd name="T14" fmla="*/ 374 w 1604"/>
              <a:gd name="T15" fmla="*/ 1919 h 2294"/>
              <a:gd name="T16" fmla="*/ 334 w 1604"/>
              <a:gd name="T17" fmla="*/ 1822 h 2294"/>
              <a:gd name="T18" fmla="*/ 334 w 1604"/>
              <a:gd name="T19" fmla="*/ 1741 h 2294"/>
              <a:gd name="T20" fmla="*/ 374 w 1604"/>
              <a:gd name="T21" fmla="*/ 1644 h 2294"/>
              <a:gd name="T22" fmla="*/ 350 w 1604"/>
              <a:gd name="T23" fmla="*/ 1530 h 2294"/>
              <a:gd name="T24" fmla="*/ 269 w 1604"/>
              <a:gd name="T25" fmla="*/ 1416 h 2294"/>
              <a:gd name="T26" fmla="*/ 17 w 1604"/>
              <a:gd name="T27" fmla="*/ 977 h 2294"/>
              <a:gd name="T28" fmla="*/ 0 w 1604"/>
              <a:gd name="T29" fmla="*/ 781 h 2294"/>
              <a:gd name="T30" fmla="*/ 8 w 1604"/>
              <a:gd name="T31" fmla="*/ 724 h 2294"/>
              <a:gd name="T32" fmla="*/ 236 w 1604"/>
              <a:gd name="T33" fmla="*/ 236 h 2294"/>
              <a:gd name="T34" fmla="*/ 383 w 1604"/>
              <a:gd name="T35" fmla="*/ 122 h 2294"/>
              <a:gd name="T36" fmla="*/ 798 w 1604"/>
              <a:gd name="T37" fmla="*/ 0 h 2294"/>
              <a:gd name="T38" fmla="*/ 855 w 1604"/>
              <a:gd name="T39" fmla="*/ 0 h 2294"/>
              <a:gd name="T40" fmla="*/ 1009 w 1604"/>
              <a:gd name="T41" fmla="*/ 33 h 2294"/>
              <a:gd name="T42" fmla="*/ 1164 w 1604"/>
              <a:gd name="T43" fmla="*/ 98 h 2294"/>
              <a:gd name="T44" fmla="*/ 1302 w 1604"/>
              <a:gd name="T45" fmla="*/ 188 h 2294"/>
              <a:gd name="T46" fmla="*/ 1521 w 1604"/>
              <a:gd name="T47" fmla="*/ 472 h 2294"/>
              <a:gd name="T48" fmla="*/ 1578 w 1604"/>
              <a:gd name="T49" fmla="*/ 651 h 2294"/>
              <a:gd name="T50" fmla="*/ 1595 w 1604"/>
              <a:gd name="T51" fmla="*/ 781 h 2294"/>
              <a:gd name="T52" fmla="*/ 1456 w 1604"/>
              <a:gd name="T53" fmla="*/ 1269 h 2294"/>
              <a:gd name="T54" fmla="*/ 1326 w 1604"/>
              <a:gd name="T55" fmla="*/ 1416 h 2294"/>
              <a:gd name="T56" fmla="*/ 1245 w 1604"/>
              <a:gd name="T57" fmla="*/ 1530 h 2294"/>
              <a:gd name="T58" fmla="*/ 1229 w 1604"/>
              <a:gd name="T59" fmla="*/ 1611 h 2294"/>
              <a:gd name="T60" fmla="*/ 1221 w 1604"/>
              <a:gd name="T61" fmla="*/ 1644 h 2294"/>
              <a:gd name="T62" fmla="*/ 1261 w 1604"/>
              <a:gd name="T63" fmla="*/ 1741 h 2294"/>
              <a:gd name="T64" fmla="*/ 1261 w 1604"/>
              <a:gd name="T65" fmla="*/ 1814 h 2294"/>
              <a:gd name="T66" fmla="*/ 1221 w 1604"/>
              <a:gd name="T67" fmla="*/ 1919 h 2294"/>
              <a:gd name="T68" fmla="*/ 1221 w 1604"/>
              <a:gd name="T69" fmla="*/ 1944 h 2294"/>
              <a:gd name="T70" fmla="*/ 1221 w 1604"/>
              <a:gd name="T71" fmla="*/ 1992 h 2294"/>
              <a:gd name="T72" fmla="*/ 1123 w 1604"/>
              <a:gd name="T73" fmla="*/ 2123 h 2294"/>
              <a:gd name="T74" fmla="*/ 1090 w 1604"/>
              <a:gd name="T75" fmla="*/ 2123 h 2294"/>
              <a:gd name="T76" fmla="*/ 911 w 1604"/>
              <a:gd name="T77" fmla="*/ 2293 h 2294"/>
              <a:gd name="T78" fmla="*/ 903 w 1604"/>
              <a:gd name="T79" fmla="*/ 2293 h 2294"/>
              <a:gd name="T80" fmla="*/ 700 w 1604"/>
              <a:gd name="T81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4" h="2294">
                <a:moveTo>
                  <a:pt x="700" y="2293"/>
                </a:moveTo>
                <a:lnTo>
                  <a:pt x="700" y="2293"/>
                </a:lnTo>
                <a:lnTo>
                  <a:pt x="692" y="2293"/>
                </a:lnTo>
                <a:cubicBezTo>
                  <a:pt x="602" y="2277"/>
                  <a:pt x="529" y="2212"/>
                  <a:pt x="505" y="2123"/>
                </a:cubicBezTo>
                <a:lnTo>
                  <a:pt x="505" y="2123"/>
                </a:lnTo>
                <a:cubicBezTo>
                  <a:pt x="440" y="2123"/>
                  <a:pt x="383" y="2074"/>
                  <a:pt x="374" y="2009"/>
                </a:cubicBezTo>
                <a:cubicBezTo>
                  <a:pt x="374" y="1984"/>
                  <a:pt x="374" y="1960"/>
                  <a:pt x="374" y="1944"/>
                </a:cubicBezTo>
                <a:cubicBezTo>
                  <a:pt x="374" y="1935"/>
                  <a:pt x="374" y="1927"/>
                  <a:pt x="374" y="1919"/>
                </a:cubicBezTo>
                <a:cubicBezTo>
                  <a:pt x="350" y="1895"/>
                  <a:pt x="334" y="1854"/>
                  <a:pt x="334" y="1822"/>
                </a:cubicBezTo>
                <a:cubicBezTo>
                  <a:pt x="334" y="1798"/>
                  <a:pt x="334" y="1766"/>
                  <a:pt x="334" y="1741"/>
                </a:cubicBezTo>
                <a:cubicBezTo>
                  <a:pt x="334" y="1701"/>
                  <a:pt x="350" y="1668"/>
                  <a:pt x="374" y="1644"/>
                </a:cubicBezTo>
                <a:cubicBezTo>
                  <a:pt x="374" y="1603"/>
                  <a:pt x="366" y="1562"/>
                  <a:pt x="350" y="1530"/>
                </a:cubicBezTo>
                <a:cubicBezTo>
                  <a:pt x="334" y="1489"/>
                  <a:pt x="301" y="1448"/>
                  <a:pt x="269" y="1416"/>
                </a:cubicBezTo>
                <a:cubicBezTo>
                  <a:pt x="139" y="1294"/>
                  <a:pt x="49" y="1147"/>
                  <a:pt x="17" y="977"/>
                </a:cubicBezTo>
                <a:cubicBezTo>
                  <a:pt x="8" y="911"/>
                  <a:pt x="0" y="846"/>
                  <a:pt x="0" y="781"/>
                </a:cubicBezTo>
                <a:cubicBezTo>
                  <a:pt x="0" y="765"/>
                  <a:pt x="8" y="741"/>
                  <a:pt x="8" y="724"/>
                </a:cubicBezTo>
                <a:cubicBezTo>
                  <a:pt x="25" y="537"/>
                  <a:pt x="106" y="374"/>
                  <a:pt x="236" y="236"/>
                </a:cubicBezTo>
                <a:cubicBezTo>
                  <a:pt x="285" y="196"/>
                  <a:pt x="326" y="155"/>
                  <a:pt x="383" y="122"/>
                </a:cubicBezTo>
                <a:cubicBezTo>
                  <a:pt x="513" y="41"/>
                  <a:pt x="651" y="0"/>
                  <a:pt x="798" y="0"/>
                </a:cubicBezTo>
                <a:cubicBezTo>
                  <a:pt x="814" y="0"/>
                  <a:pt x="838" y="0"/>
                  <a:pt x="855" y="0"/>
                </a:cubicBezTo>
                <a:cubicBezTo>
                  <a:pt x="911" y="8"/>
                  <a:pt x="960" y="16"/>
                  <a:pt x="1009" y="33"/>
                </a:cubicBezTo>
                <a:cubicBezTo>
                  <a:pt x="1074" y="49"/>
                  <a:pt x="1123" y="65"/>
                  <a:pt x="1164" y="98"/>
                </a:cubicBezTo>
                <a:cubicBezTo>
                  <a:pt x="1221" y="122"/>
                  <a:pt x="1261" y="155"/>
                  <a:pt x="1302" y="188"/>
                </a:cubicBezTo>
                <a:cubicBezTo>
                  <a:pt x="1399" y="261"/>
                  <a:pt x="1473" y="358"/>
                  <a:pt x="1521" y="472"/>
                </a:cubicBezTo>
                <a:cubicBezTo>
                  <a:pt x="1546" y="529"/>
                  <a:pt x="1562" y="586"/>
                  <a:pt x="1578" y="651"/>
                </a:cubicBezTo>
                <a:cubicBezTo>
                  <a:pt x="1587" y="692"/>
                  <a:pt x="1595" y="741"/>
                  <a:pt x="1595" y="781"/>
                </a:cubicBezTo>
                <a:cubicBezTo>
                  <a:pt x="1603" y="952"/>
                  <a:pt x="1554" y="1115"/>
                  <a:pt x="1456" y="1269"/>
                </a:cubicBezTo>
                <a:cubicBezTo>
                  <a:pt x="1424" y="1318"/>
                  <a:pt x="1383" y="1367"/>
                  <a:pt x="1326" y="1416"/>
                </a:cubicBezTo>
                <a:cubicBezTo>
                  <a:pt x="1294" y="1448"/>
                  <a:pt x="1261" y="1489"/>
                  <a:pt x="1245" y="1530"/>
                </a:cubicBezTo>
                <a:cubicBezTo>
                  <a:pt x="1237" y="1554"/>
                  <a:pt x="1229" y="1587"/>
                  <a:pt x="1229" y="1611"/>
                </a:cubicBezTo>
                <a:cubicBezTo>
                  <a:pt x="1221" y="1619"/>
                  <a:pt x="1221" y="1627"/>
                  <a:pt x="1221" y="1644"/>
                </a:cubicBezTo>
                <a:cubicBezTo>
                  <a:pt x="1253" y="1668"/>
                  <a:pt x="1261" y="1701"/>
                  <a:pt x="1261" y="1741"/>
                </a:cubicBezTo>
                <a:cubicBezTo>
                  <a:pt x="1261" y="1766"/>
                  <a:pt x="1261" y="1790"/>
                  <a:pt x="1261" y="1814"/>
                </a:cubicBezTo>
                <a:cubicBezTo>
                  <a:pt x="1261" y="1854"/>
                  <a:pt x="1253" y="1895"/>
                  <a:pt x="1221" y="1919"/>
                </a:cubicBezTo>
                <a:cubicBezTo>
                  <a:pt x="1221" y="1927"/>
                  <a:pt x="1221" y="1935"/>
                  <a:pt x="1221" y="1944"/>
                </a:cubicBezTo>
                <a:cubicBezTo>
                  <a:pt x="1221" y="1960"/>
                  <a:pt x="1221" y="1976"/>
                  <a:pt x="1221" y="1992"/>
                </a:cubicBezTo>
                <a:cubicBezTo>
                  <a:pt x="1221" y="2057"/>
                  <a:pt x="1180" y="2106"/>
                  <a:pt x="1123" y="2123"/>
                </a:cubicBezTo>
                <a:cubicBezTo>
                  <a:pt x="1115" y="2123"/>
                  <a:pt x="1098" y="2123"/>
                  <a:pt x="1090" y="2123"/>
                </a:cubicBezTo>
                <a:cubicBezTo>
                  <a:pt x="1066" y="2212"/>
                  <a:pt x="993" y="2277"/>
                  <a:pt x="911" y="2293"/>
                </a:cubicBezTo>
                <a:cubicBezTo>
                  <a:pt x="903" y="2293"/>
                  <a:pt x="903" y="2293"/>
                  <a:pt x="903" y="2293"/>
                </a:cubicBezTo>
                <a:lnTo>
                  <a:pt x="700" y="229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Freeform 177"/>
          <p:cNvSpPr>
            <a:spLocks noChangeArrowheads="1"/>
          </p:cNvSpPr>
          <p:nvPr/>
        </p:nvSpPr>
        <p:spPr bwMode="auto">
          <a:xfrm>
            <a:off x="2228752" y="4768627"/>
            <a:ext cx="1879714" cy="2621960"/>
          </a:xfrm>
          <a:custGeom>
            <a:avLst/>
            <a:gdLst>
              <a:gd name="T0" fmla="*/ 855 w 1718"/>
              <a:gd name="T1" fmla="*/ 106 h 2400"/>
              <a:gd name="T2" fmla="*/ 1058 w 1718"/>
              <a:gd name="T3" fmla="*/ 131 h 2400"/>
              <a:gd name="T4" fmla="*/ 1326 w 1718"/>
              <a:gd name="T5" fmla="*/ 277 h 2400"/>
              <a:gd name="T6" fmla="*/ 1578 w 1718"/>
              <a:gd name="T7" fmla="*/ 708 h 2400"/>
              <a:gd name="T8" fmla="*/ 1465 w 1718"/>
              <a:gd name="T9" fmla="*/ 1286 h 2400"/>
              <a:gd name="T10" fmla="*/ 1253 w 1718"/>
              <a:gd name="T11" fmla="*/ 1562 h 2400"/>
              <a:gd name="T12" fmla="*/ 1229 w 1718"/>
              <a:gd name="T13" fmla="*/ 1709 h 2400"/>
              <a:gd name="T14" fmla="*/ 1269 w 1718"/>
              <a:gd name="T15" fmla="*/ 1790 h 2400"/>
              <a:gd name="T16" fmla="*/ 1229 w 1718"/>
              <a:gd name="T17" fmla="*/ 1936 h 2400"/>
              <a:gd name="T18" fmla="*/ 1229 w 1718"/>
              <a:gd name="T19" fmla="*/ 2041 h 2400"/>
              <a:gd name="T20" fmla="*/ 1115 w 1718"/>
              <a:gd name="T21" fmla="*/ 2123 h 2400"/>
              <a:gd name="T22" fmla="*/ 952 w 1718"/>
              <a:gd name="T23" fmla="*/ 2286 h 2400"/>
              <a:gd name="T24" fmla="*/ 757 w 1718"/>
              <a:gd name="T25" fmla="*/ 2286 h 2400"/>
              <a:gd name="T26" fmla="*/ 610 w 1718"/>
              <a:gd name="T27" fmla="*/ 2131 h 2400"/>
              <a:gd name="T28" fmla="*/ 578 w 1718"/>
              <a:gd name="T29" fmla="*/ 2123 h 2400"/>
              <a:gd name="T30" fmla="*/ 562 w 1718"/>
              <a:gd name="T31" fmla="*/ 2123 h 2400"/>
              <a:gd name="T32" fmla="*/ 488 w 1718"/>
              <a:gd name="T33" fmla="*/ 1952 h 2400"/>
              <a:gd name="T34" fmla="*/ 448 w 1718"/>
              <a:gd name="T35" fmla="*/ 1871 h 2400"/>
              <a:gd name="T36" fmla="*/ 480 w 1718"/>
              <a:gd name="T37" fmla="*/ 1725 h 2400"/>
              <a:gd name="T38" fmla="*/ 456 w 1718"/>
              <a:gd name="T39" fmla="*/ 1562 h 2400"/>
              <a:gd name="T40" fmla="*/ 131 w 1718"/>
              <a:gd name="T41" fmla="*/ 1009 h 2400"/>
              <a:gd name="T42" fmla="*/ 122 w 1718"/>
              <a:gd name="T43" fmla="*/ 781 h 2400"/>
              <a:gd name="T44" fmla="*/ 472 w 1718"/>
              <a:gd name="T45" fmla="*/ 212 h 2400"/>
              <a:gd name="T46" fmla="*/ 855 w 1718"/>
              <a:gd name="T47" fmla="*/ 0 h 2400"/>
              <a:gd name="T48" fmla="*/ 855 w 1718"/>
              <a:gd name="T49" fmla="*/ 0 h 2400"/>
              <a:gd name="T50" fmla="*/ 261 w 1718"/>
              <a:gd name="T51" fmla="*/ 245 h 2400"/>
              <a:gd name="T52" fmla="*/ 8 w 1718"/>
              <a:gd name="T53" fmla="*/ 830 h 2400"/>
              <a:gd name="T54" fmla="*/ 285 w 1718"/>
              <a:gd name="T55" fmla="*/ 1506 h 2400"/>
              <a:gd name="T56" fmla="*/ 374 w 1718"/>
              <a:gd name="T57" fmla="*/ 1668 h 2400"/>
              <a:gd name="T58" fmla="*/ 334 w 1718"/>
              <a:gd name="T59" fmla="*/ 1871 h 2400"/>
              <a:gd name="T60" fmla="*/ 374 w 1718"/>
              <a:gd name="T61" fmla="*/ 1993 h 2400"/>
              <a:gd name="T62" fmla="*/ 521 w 1718"/>
              <a:gd name="T63" fmla="*/ 2229 h 2400"/>
              <a:gd name="T64" fmla="*/ 749 w 1718"/>
              <a:gd name="T65" fmla="*/ 2391 h 2400"/>
              <a:gd name="T66" fmla="*/ 749 w 1718"/>
              <a:gd name="T67" fmla="*/ 2399 h 2400"/>
              <a:gd name="T68" fmla="*/ 952 w 1718"/>
              <a:gd name="T69" fmla="*/ 2399 h 2400"/>
              <a:gd name="T70" fmla="*/ 977 w 1718"/>
              <a:gd name="T71" fmla="*/ 2391 h 2400"/>
              <a:gd name="T72" fmla="*/ 1196 w 1718"/>
              <a:gd name="T73" fmla="*/ 2220 h 2400"/>
              <a:gd name="T74" fmla="*/ 1335 w 1718"/>
              <a:gd name="T75" fmla="*/ 1993 h 2400"/>
              <a:gd name="T76" fmla="*/ 1375 w 1718"/>
              <a:gd name="T77" fmla="*/ 1863 h 2400"/>
              <a:gd name="T78" fmla="*/ 1335 w 1718"/>
              <a:gd name="T79" fmla="*/ 1668 h 2400"/>
              <a:gd name="T80" fmla="*/ 1351 w 1718"/>
              <a:gd name="T81" fmla="*/ 1603 h 2400"/>
              <a:gd name="T82" fmla="*/ 1554 w 1718"/>
              <a:gd name="T83" fmla="*/ 1351 h 2400"/>
              <a:gd name="T84" fmla="*/ 1684 w 1718"/>
              <a:gd name="T85" fmla="*/ 684 h 2400"/>
              <a:gd name="T86" fmla="*/ 1400 w 1718"/>
              <a:gd name="T87" fmla="*/ 196 h 2400"/>
              <a:gd name="T88" fmla="*/ 1082 w 1718"/>
              <a:gd name="T89" fmla="*/ 25 h 2400"/>
              <a:gd name="T90" fmla="*/ 855 w 1718"/>
              <a:gd name="T91" fmla="*/ 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18" h="2400">
                <a:moveTo>
                  <a:pt x="855" y="106"/>
                </a:moveTo>
                <a:lnTo>
                  <a:pt x="855" y="106"/>
                </a:lnTo>
                <a:cubicBezTo>
                  <a:pt x="871" y="106"/>
                  <a:pt x="895" y="106"/>
                  <a:pt x="912" y="106"/>
                </a:cubicBezTo>
                <a:cubicBezTo>
                  <a:pt x="960" y="114"/>
                  <a:pt x="1009" y="114"/>
                  <a:pt x="1058" y="131"/>
                </a:cubicBezTo>
                <a:cubicBezTo>
                  <a:pt x="1107" y="147"/>
                  <a:pt x="1155" y="163"/>
                  <a:pt x="1196" y="188"/>
                </a:cubicBezTo>
                <a:cubicBezTo>
                  <a:pt x="1245" y="212"/>
                  <a:pt x="1286" y="245"/>
                  <a:pt x="1326" y="277"/>
                </a:cubicBezTo>
                <a:cubicBezTo>
                  <a:pt x="1416" y="350"/>
                  <a:pt x="1481" y="440"/>
                  <a:pt x="1530" y="546"/>
                </a:cubicBezTo>
                <a:cubicBezTo>
                  <a:pt x="1554" y="594"/>
                  <a:pt x="1570" y="651"/>
                  <a:pt x="1578" y="708"/>
                </a:cubicBezTo>
                <a:cubicBezTo>
                  <a:pt x="1587" y="749"/>
                  <a:pt x="1595" y="790"/>
                  <a:pt x="1595" y="830"/>
                </a:cubicBezTo>
                <a:cubicBezTo>
                  <a:pt x="1603" y="993"/>
                  <a:pt x="1562" y="1148"/>
                  <a:pt x="1465" y="1286"/>
                </a:cubicBezTo>
                <a:cubicBezTo>
                  <a:pt x="1432" y="1343"/>
                  <a:pt x="1391" y="1383"/>
                  <a:pt x="1351" y="1424"/>
                </a:cubicBezTo>
                <a:cubicBezTo>
                  <a:pt x="1302" y="1465"/>
                  <a:pt x="1269" y="1514"/>
                  <a:pt x="1253" y="1562"/>
                </a:cubicBezTo>
                <a:cubicBezTo>
                  <a:pt x="1237" y="1587"/>
                  <a:pt x="1229" y="1619"/>
                  <a:pt x="1229" y="1652"/>
                </a:cubicBezTo>
                <a:cubicBezTo>
                  <a:pt x="1229" y="1668"/>
                  <a:pt x="1229" y="1693"/>
                  <a:pt x="1229" y="1709"/>
                </a:cubicBezTo>
                <a:cubicBezTo>
                  <a:pt x="1229" y="1717"/>
                  <a:pt x="1229" y="1717"/>
                  <a:pt x="1229" y="1717"/>
                </a:cubicBezTo>
                <a:cubicBezTo>
                  <a:pt x="1253" y="1741"/>
                  <a:pt x="1269" y="1766"/>
                  <a:pt x="1269" y="1790"/>
                </a:cubicBezTo>
                <a:cubicBezTo>
                  <a:pt x="1269" y="1815"/>
                  <a:pt x="1269" y="1839"/>
                  <a:pt x="1269" y="1863"/>
                </a:cubicBezTo>
                <a:cubicBezTo>
                  <a:pt x="1269" y="1895"/>
                  <a:pt x="1253" y="1919"/>
                  <a:pt x="1229" y="1936"/>
                </a:cubicBezTo>
                <a:cubicBezTo>
                  <a:pt x="1229" y="1944"/>
                  <a:pt x="1229" y="1944"/>
                  <a:pt x="1229" y="1952"/>
                </a:cubicBezTo>
                <a:cubicBezTo>
                  <a:pt x="1229" y="1984"/>
                  <a:pt x="1229" y="2009"/>
                  <a:pt x="1229" y="2041"/>
                </a:cubicBezTo>
                <a:cubicBezTo>
                  <a:pt x="1221" y="2074"/>
                  <a:pt x="1204" y="2106"/>
                  <a:pt x="1172" y="2115"/>
                </a:cubicBezTo>
                <a:cubicBezTo>
                  <a:pt x="1155" y="2123"/>
                  <a:pt x="1139" y="2123"/>
                  <a:pt x="1115" y="2123"/>
                </a:cubicBezTo>
                <a:cubicBezTo>
                  <a:pt x="1098" y="2123"/>
                  <a:pt x="1098" y="2123"/>
                  <a:pt x="1098" y="2139"/>
                </a:cubicBezTo>
                <a:cubicBezTo>
                  <a:pt x="1082" y="2220"/>
                  <a:pt x="1033" y="2277"/>
                  <a:pt x="952" y="2286"/>
                </a:cubicBezTo>
                <a:cubicBezTo>
                  <a:pt x="757" y="2286"/>
                  <a:pt x="757" y="2286"/>
                  <a:pt x="757" y="2286"/>
                </a:cubicBezTo>
                <a:lnTo>
                  <a:pt x="757" y="2286"/>
                </a:lnTo>
                <a:cubicBezTo>
                  <a:pt x="684" y="2277"/>
                  <a:pt x="627" y="2220"/>
                  <a:pt x="619" y="2155"/>
                </a:cubicBezTo>
                <a:cubicBezTo>
                  <a:pt x="619" y="2147"/>
                  <a:pt x="610" y="2139"/>
                  <a:pt x="610" y="2131"/>
                </a:cubicBezTo>
                <a:cubicBezTo>
                  <a:pt x="610" y="2123"/>
                  <a:pt x="602" y="2123"/>
                  <a:pt x="602" y="2123"/>
                </a:cubicBezTo>
                <a:cubicBezTo>
                  <a:pt x="594" y="2123"/>
                  <a:pt x="586" y="2123"/>
                  <a:pt x="578" y="2123"/>
                </a:cubicBezTo>
                <a:cubicBezTo>
                  <a:pt x="570" y="2123"/>
                  <a:pt x="570" y="2123"/>
                  <a:pt x="570" y="2123"/>
                </a:cubicBezTo>
                <a:lnTo>
                  <a:pt x="562" y="2123"/>
                </a:lnTo>
                <a:cubicBezTo>
                  <a:pt x="521" y="2123"/>
                  <a:pt x="488" y="2090"/>
                  <a:pt x="488" y="2049"/>
                </a:cubicBezTo>
                <a:cubicBezTo>
                  <a:pt x="488" y="2017"/>
                  <a:pt x="488" y="1984"/>
                  <a:pt x="488" y="1952"/>
                </a:cubicBezTo>
                <a:cubicBezTo>
                  <a:pt x="488" y="1944"/>
                  <a:pt x="480" y="1944"/>
                  <a:pt x="480" y="1936"/>
                </a:cubicBezTo>
                <a:cubicBezTo>
                  <a:pt x="456" y="1919"/>
                  <a:pt x="448" y="1895"/>
                  <a:pt x="448" y="1871"/>
                </a:cubicBezTo>
                <a:cubicBezTo>
                  <a:pt x="448" y="1847"/>
                  <a:pt x="448" y="1815"/>
                  <a:pt x="448" y="1790"/>
                </a:cubicBezTo>
                <a:cubicBezTo>
                  <a:pt x="448" y="1766"/>
                  <a:pt x="456" y="1741"/>
                  <a:pt x="480" y="1725"/>
                </a:cubicBezTo>
                <a:cubicBezTo>
                  <a:pt x="488" y="1717"/>
                  <a:pt x="488" y="1709"/>
                  <a:pt x="488" y="1701"/>
                </a:cubicBezTo>
                <a:cubicBezTo>
                  <a:pt x="488" y="1652"/>
                  <a:pt x="472" y="1603"/>
                  <a:pt x="456" y="1562"/>
                </a:cubicBezTo>
                <a:cubicBezTo>
                  <a:pt x="431" y="1506"/>
                  <a:pt x="399" y="1465"/>
                  <a:pt x="358" y="1424"/>
                </a:cubicBezTo>
                <a:cubicBezTo>
                  <a:pt x="236" y="1310"/>
                  <a:pt x="163" y="1172"/>
                  <a:pt x="131" y="1009"/>
                </a:cubicBezTo>
                <a:cubicBezTo>
                  <a:pt x="114" y="952"/>
                  <a:pt x="114" y="895"/>
                  <a:pt x="114" y="830"/>
                </a:cubicBezTo>
                <a:cubicBezTo>
                  <a:pt x="114" y="814"/>
                  <a:pt x="114" y="798"/>
                  <a:pt x="122" y="781"/>
                </a:cubicBezTo>
                <a:cubicBezTo>
                  <a:pt x="139" y="603"/>
                  <a:pt x="212" y="448"/>
                  <a:pt x="334" y="326"/>
                </a:cubicBezTo>
                <a:cubicBezTo>
                  <a:pt x="374" y="285"/>
                  <a:pt x="423" y="245"/>
                  <a:pt x="472" y="212"/>
                </a:cubicBezTo>
                <a:cubicBezTo>
                  <a:pt x="594" y="139"/>
                  <a:pt x="716" y="106"/>
                  <a:pt x="855" y="106"/>
                </a:cubicBezTo>
                <a:lnTo>
                  <a:pt x="855" y="0"/>
                </a:lnTo>
                <a:lnTo>
                  <a:pt x="855" y="0"/>
                </a:lnTo>
                <a:lnTo>
                  <a:pt x="855" y="0"/>
                </a:lnTo>
                <a:cubicBezTo>
                  <a:pt x="700" y="0"/>
                  <a:pt x="545" y="41"/>
                  <a:pt x="415" y="122"/>
                </a:cubicBezTo>
                <a:cubicBezTo>
                  <a:pt x="350" y="163"/>
                  <a:pt x="301" y="204"/>
                  <a:pt x="261" y="245"/>
                </a:cubicBezTo>
                <a:cubicBezTo>
                  <a:pt x="114" y="391"/>
                  <a:pt x="33" y="570"/>
                  <a:pt x="8" y="765"/>
                </a:cubicBezTo>
                <a:cubicBezTo>
                  <a:pt x="8" y="790"/>
                  <a:pt x="8" y="806"/>
                  <a:pt x="8" y="830"/>
                </a:cubicBezTo>
                <a:cubicBezTo>
                  <a:pt x="0" y="895"/>
                  <a:pt x="8" y="969"/>
                  <a:pt x="25" y="1034"/>
                </a:cubicBezTo>
                <a:cubicBezTo>
                  <a:pt x="57" y="1213"/>
                  <a:pt x="147" y="1375"/>
                  <a:pt x="285" y="1506"/>
                </a:cubicBezTo>
                <a:cubicBezTo>
                  <a:pt x="317" y="1530"/>
                  <a:pt x="342" y="1562"/>
                  <a:pt x="358" y="1603"/>
                </a:cubicBezTo>
                <a:cubicBezTo>
                  <a:pt x="366" y="1627"/>
                  <a:pt x="374" y="1644"/>
                  <a:pt x="374" y="1668"/>
                </a:cubicBezTo>
                <a:cubicBezTo>
                  <a:pt x="350" y="1709"/>
                  <a:pt x="334" y="1750"/>
                  <a:pt x="334" y="1790"/>
                </a:cubicBezTo>
                <a:cubicBezTo>
                  <a:pt x="334" y="1815"/>
                  <a:pt x="334" y="1847"/>
                  <a:pt x="334" y="1871"/>
                </a:cubicBezTo>
                <a:cubicBezTo>
                  <a:pt x="334" y="1911"/>
                  <a:pt x="350" y="1952"/>
                  <a:pt x="374" y="1993"/>
                </a:cubicBezTo>
                <a:lnTo>
                  <a:pt x="374" y="1993"/>
                </a:lnTo>
                <a:cubicBezTo>
                  <a:pt x="374" y="2009"/>
                  <a:pt x="374" y="2033"/>
                  <a:pt x="383" y="2058"/>
                </a:cubicBezTo>
                <a:cubicBezTo>
                  <a:pt x="383" y="2147"/>
                  <a:pt x="448" y="2212"/>
                  <a:pt x="521" y="2229"/>
                </a:cubicBezTo>
                <a:cubicBezTo>
                  <a:pt x="562" y="2318"/>
                  <a:pt x="643" y="2383"/>
                  <a:pt x="740" y="2391"/>
                </a:cubicBezTo>
                <a:cubicBezTo>
                  <a:pt x="740" y="2391"/>
                  <a:pt x="740" y="2391"/>
                  <a:pt x="749" y="2391"/>
                </a:cubicBezTo>
                <a:lnTo>
                  <a:pt x="749" y="2391"/>
                </a:lnTo>
                <a:cubicBezTo>
                  <a:pt x="749" y="2399"/>
                  <a:pt x="749" y="2399"/>
                  <a:pt x="749" y="2399"/>
                </a:cubicBezTo>
                <a:cubicBezTo>
                  <a:pt x="757" y="2399"/>
                  <a:pt x="757" y="2399"/>
                  <a:pt x="757" y="2399"/>
                </a:cubicBezTo>
                <a:cubicBezTo>
                  <a:pt x="952" y="2399"/>
                  <a:pt x="952" y="2399"/>
                  <a:pt x="952" y="2399"/>
                </a:cubicBezTo>
                <a:cubicBezTo>
                  <a:pt x="968" y="2399"/>
                  <a:pt x="968" y="2399"/>
                  <a:pt x="968" y="2399"/>
                </a:cubicBezTo>
                <a:cubicBezTo>
                  <a:pt x="977" y="2391"/>
                  <a:pt x="977" y="2391"/>
                  <a:pt x="977" y="2391"/>
                </a:cubicBezTo>
                <a:cubicBezTo>
                  <a:pt x="1074" y="2375"/>
                  <a:pt x="1147" y="2318"/>
                  <a:pt x="1188" y="2229"/>
                </a:cubicBezTo>
                <a:cubicBezTo>
                  <a:pt x="1188" y="2220"/>
                  <a:pt x="1196" y="2220"/>
                  <a:pt x="1196" y="2220"/>
                </a:cubicBezTo>
                <a:cubicBezTo>
                  <a:pt x="1278" y="2204"/>
                  <a:pt x="1335" y="2131"/>
                  <a:pt x="1335" y="2041"/>
                </a:cubicBezTo>
                <a:cubicBezTo>
                  <a:pt x="1335" y="2025"/>
                  <a:pt x="1335" y="2009"/>
                  <a:pt x="1335" y="1993"/>
                </a:cubicBezTo>
                <a:lnTo>
                  <a:pt x="1335" y="1993"/>
                </a:lnTo>
                <a:cubicBezTo>
                  <a:pt x="1359" y="1952"/>
                  <a:pt x="1375" y="1911"/>
                  <a:pt x="1375" y="1863"/>
                </a:cubicBezTo>
                <a:cubicBezTo>
                  <a:pt x="1375" y="1839"/>
                  <a:pt x="1375" y="1815"/>
                  <a:pt x="1375" y="1790"/>
                </a:cubicBezTo>
                <a:cubicBezTo>
                  <a:pt x="1375" y="1750"/>
                  <a:pt x="1359" y="1709"/>
                  <a:pt x="1335" y="1668"/>
                </a:cubicBezTo>
                <a:lnTo>
                  <a:pt x="1335" y="1668"/>
                </a:lnTo>
                <a:cubicBezTo>
                  <a:pt x="1335" y="1644"/>
                  <a:pt x="1343" y="1619"/>
                  <a:pt x="1351" y="1603"/>
                </a:cubicBezTo>
                <a:cubicBezTo>
                  <a:pt x="1367" y="1571"/>
                  <a:pt x="1391" y="1538"/>
                  <a:pt x="1424" y="1506"/>
                </a:cubicBezTo>
                <a:cubicBezTo>
                  <a:pt x="1481" y="1457"/>
                  <a:pt x="1521" y="1400"/>
                  <a:pt x="1554" y="1351"/>
                </a:cubicBezTo>
                <a:cubicBezTo>
                  <a:pt x="1660" y="1188"/>
                  <a:pt x="1717" y="1009"/>
                  <a:pt x="1701" y="830"/>
                </a:cubicBezTo>
                <a:cubicBezTo>
                  <a:pt x="1701" y="781"/>
                  <a:pt x="1701" y="733"/>
                  <a:pt x="1684" y="684"/>
                </a:cubicBezTo>
                <a:cubicBezTo>
                  <a:pt x="1676" y="619"/>
                  <a:pt x="1652" y="554"/>
                  <a:pt x="1627" y="497"/>
                </a:cubicBezTo>
                <a:cubicBezTo>
                  <a:pt x="1570" y="383"/>
                  <a:pt x="1497" y="277"/>
                  <a:pt x="1400" y="196"/>
                </a:cubicBezTo>
                <a:cubicBezTo>
                  <a:pt x="1351" y="155"/>
                  <a:pt x="1302" y="122"/>
                  <a:pt x="1253" y="98"/>
                </a:cubicBezTo>
                <a:cubicBezTo>
                  <a:pt x="1204" y="65"/>
                  <a:pt x="1147" y="49"/>
                  <a:pt x="1082" y="25"/>
                </a:cubicBezTo>
                <a:cubicBezTo>
                  <a:pt x="1033" y="17"/>
                  <a:pt x="977" y="0"/>
                  <a:pt x="920" y="0"/>
                </a:cubicBezTo>
                <a:cubicBezTo>
                  <a:pt x="895" y="0"/>
                  <a:pt x="879" y="0"/>
                  <a:pt x="855" y="0"/>
                </a:cubicBezTo>
                <a:lnTo>
                  <a:pt x="855" y="10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178"/>
          <p:cNvSpPr>
            <a:spLocks noChangeArrowheads="1"/>
          </p:cNvSpPr>
          <p:nvPr/>
        </p:nvSpPr>
        <p:spPr bwMode="auto">
          <a:xfrm>
            <a:off x="15598818" y="9969167"/>
            <a:ext cx="2207459" cy="2197819"/>
          </a:xfrm>
          <a:custGeom>
            <a:avLst/>
            <a:gdLst>
              <a:gd name="T0" fmla="*/ 1253 w 2018"/>
              <a:gd name="T1" fmla="*/ 2009 h 2010"/>
              <a:gd name="T2" fmla="*/ 1147 w 2018"/>
              <a:gd name="T3" fmla="*/ 1895 h 2010"/>
              <a:gd name="T4" fmla="*/ 821 w 2018"/>
              <a:gd name="T5" fmla="*/ 1887 h 2010"/>
              <a:gd name="T6" fmla="*/ 707 w 2018"/>
              <a:gd name="T7" fmla="*/ 1993 h 2010"/>
              <a:gd name="T8" fmla="*/ 504 w 2018"/>
              <a:gd name="T9" fmla="*/ 1911 h 2010"/>
              <a:gd name="T10" fmla="*/ 472 w 2018"/>
              <a:gd name="T11" fmla="*/ 1732 h 2010"/>
              <a:gd name="T12" fmla="*/ 195 w 2018"/>
              <a:gd name="T13" fmla="*/ 1521 h 2010"/>
              <a:gd name="T14" fmla="*/ 73 w 2018"/>
              <a:gd name="T15" fmla="*/ 1464 h 2010"/>
              <a:gd name="T16" fmla="*/ 8 w 2018"/>
              <a:gd name="T17" fmla="*/ 1220 h 2010"/>
              <a:gd name="T18" fmla="*/ 114 w 2018"/>
              <a:gd name="T19" fmla="*/ 1147 h 2010"/>
              <a:gd name="T20" fmla="*/ 122 w 2018"/>
              <a:gd name="T21" fmla="*/ 821 h 2010"/>
              <a:gd name="T22" fmla="*/ 16 w 2018"/>
              <a:gd name="T23" fmla="*/ 748 h 2010"/>
              <a:gd name="T24" fmla="*/ 97 w 2018"/>
              <a:gd name="T25" fmla="*/ 504 h 2010"/>
              <a:gd name="T26" fmla="*/ 219 w 2018"/>
              <a:gd name="T27" fmla="*/ 455 h 2010"/>
              <a:gd name="T28" fmla="*/ 512 w 2018"/>
              <a:gd name="T29" fmla="*/ 252 h 2010"/>
              <a:gd name="T30" fmla="*/ 545 w 2018"/>
              <a:gd name="T31" fmla="*/ 73 h 2010"/>
              <a:gd name="T32" fmla="*/ 748 w 2018"/>
              <a:gd name="T33" fmla="*/ 0 h 2010"/>
              <a:gd name="T34" fmla="*/ 862 w 2018"/>
              <a:gd name="T35" fmla="*/ 113 h 2010"/>
              <a:gd name="T36" fmla="*/ 1187 w 2018"/>
              <a:gd name="T37" fmla="*/ 121 h 2010"/>
              <a:gd name="T38" fmla="*/ 1293 w 2018"/>
              <a:gd name="T39" fmla="*/ 16 h 2010"/>
              <a:gd name="T40" fmla="*/ 1505 w 2018"/>
              <a:gd name="T41" fmla="*/ 97 h 2010"/>
              <a:gd name="T42" fmla="*/ 1529 w 2018"/>
              <a:gd name="T43" fmla="*/ 276 h 2010"/>
              <a:gd name="T44" fmla="*/ 1806 w 2018"/>
              <a:gd name="T45" fmla="*/ 488 h 2010"/>
              <a:gd name="T46" fmla="*/ 1928 w 2018"/>
              <a:gd name="T47" fmla="*/ 544 h 2010"/>
              <a:gd name="T48" fmla="*/ 1944 w 2018"/>
              <a:gd name="T49" fmla="*/ 846 h 2010"/>
              <a:gd name="T50" fmla="*/ 1903 w 2018"/>
              <a:gd name="T51" fmla="*/ 1000 h 2010"/>
              <a:gd name="T52" fmla="*/ 1936 w 2018"/>
              <a:gd name="T53" fmla="*/ 1212 h 2010"/>
              <a:gd name="T54" fmla="*/ 1911 w 2018"/>
              <a:gd name="T55" fmla="*/ 1505 h 2010"/>
              <a:gd name="T56" fmla="*/ 1822 w 2018"/>
              <a:gd name="T57" fmla="*/ 1561 h 2010"/>
              <a:gd name="T58" fmla="*/ 1733 w 2018"/>
              <a:gd name="T59" fmla="*/ 1529 h 2010"/>
              <a:gd name="T60" fmla="*/ 1513 w 2018"/>
              <a:gd name="T61" fmla="*/ 1805 h 2010"/>
              <a:gd name="T62" fmla="*/ 1285 w 2018"/>
              <a:gd name="T63" fmla="*/ 2001 h 2010"/>
              <a:gd name="T64" fmla="*/ 1000 w 2018"/>
              <a:gd name="T65" fmla="*/ 577 h 2010"/>
              <a:gd name="T66" fmla="*/ 968 w 2018"/>
              <a:gd name="T67" fmla="*/ 585 h 2010"/>
              <a:gd name="T68" fmla="*/ 675 w 2018"/>
              <a:gd name="T69" fmla="*/ 732 h 2010"/>
              <a:gd name="T70" fmla="*/ 577 w 2018"/>
              <a:gd name="T71" fmla="*/ 1000 h 2010"/>
              <a:gd name="T72" fmla="*/ 667 w 2018"/>
              <a:gd name="T73" fmla="*/ 1260 h 2010"/>
              <a:gd name="T74" fmla="*/ 944 w 2018"/>
              <a:gd name="T75" fmla="*/ 1423 h 2010"/>
              <a:gd name="T76" fmla="*/ 1041 w 2018"/>
              <a:gd name="T77" fmla="*/ 1423 h 2010"/>
              <a:gd name="T78" fmla="*/ 1326 w 2018"/>
              <a:gd name="T79" fmla="*/ 1277 h 2010"/>
              <a:gd name="T80" fmla="*/ 1423 w 2018"/>
              <a:gd name="T81" fmla="*/ 1000 h 2010"/>
              <a:gd name="T82" fmla="*/ 1342 w 2018"/>
              <a:gd name="T83" fmla="*/ 748 h 2010"/>
              <a:gd name="T84" fmla="*/ 1057 w 2018"/>
              <a:gd name="T85" fmla="*/ 585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18" h="2010">
                <a:moveTo>
                  <a:pt x="1253" y="2009"/>
                </a:moveTo>
                <a:lnTo>
                  <a:pt x="1253" y="2009"/>
                </a:lnTo>
                <a:cubicBezTo>
                  <a:pt x="1212" y="2009"/>
                  <a:pt x="1179" y="1985"/>
                  <a:pt x="1163" y="1944"/>
                </a:cubicBezTo>
                <a:cubicBezTo>
                  <a:pt x="1147" y="1895"/>
                  <a:pt x="1147" y="1895"/>
                  <a:pt x="1147" y="1895"/>
                </a:cubicBezTo>
                <a:cubicBezTo>
                  <a:pt x="1098" y="1895"/>
                  <a:pt x="1049" y="1903"/>
                  <a:pt x="1000" y="1903"/>
                </a:cubicBezTo>
                <a:cubicBezTo>
                  <a:pt x="944" y="1903"/>
                  <a:pt x="878" y="1895"/>
                  <a:pt x="821" y="1887"/>
                </a:cubicBezTo>
                <a:cubicBezTo>
                  <a:pt x="797" y="1936"/>
                  <a:pt x="797" y="1936"/>
                  <a:pt x="797" y="1936"/>
                </a:cubicBezTo>
                <a:cubicBezTo>
                  <a:pt x="781" y="1968"/>
                  <a:pt x="748" y="1993"/>
                  <a:pt x="707" y="1993"/>
                </a:cubicBezTo>
                <a:cubicBezTo>
                  <a:pt x="699" y="1993"/>
                  <a:pt x="683" y="1993"/>
                  <a:pt x="667" y="1985"/>
                </a:cubicBezTo>
                <a:cubicBezTo>
                  <a:pt x="504" y="1911"/>
                  <a:pt x="504" y="1911"/>
                  <a:pt x="504" y="1911"/>
                </a:cubicBezTo>
                <a:cubicBezTo>
                  <a:pt x="455" y="1887"/>
                  <a:pt x="431" y="1830"/>
                  <a:pt x="455" y="1781"/>
                </a:cubicBezTo>
                <a:cubicBezTo>
                  <a:pt x="472" y="1732"/>
                  <a:pt x="472" y="1732"/>
                  <a:pt x="472" y="1732"/>
                </a:cubicBezTo>
                <a:cubicBezTo>
                  <a:pt x="390" y="1667"/>
                  <a:pt x="309" y="1586"/>
                  <a:pt x="252" y="1496"/>
                </a:cubicBezTo>
                <a:cubicBezTo>
                  <a:pt x="195" y="1521"/>
                  <a:pt x="195" y="1521"/>
                  <a:pt x="195" y="1521"/>
                </a:cubicBezTo>
                <a:cubicBezTo>
                  <a:pt x="187" y="1521"/>
                  <a:pt x="179" y="1521"/>
                  <a:pt x="163" y="1521"/>
                </a:cubicBezTo>
                <a:cubicBezTo>
                  <a:pt x="122" y="1521"/>
                  <a:pt x="89" y="1496"/>
                  <a:pt x="73" y="1464"/>
                </a:cubicBezTo>
                <a:cubicBezTo>
                  <a:pt x="8" y="1293"/>
                  <a:pt x="8" y="1293"/>
                  <a:pt x="8" y="1293"/>
                </a:cubicBezTo>
                <a:cubicBezTo>
                  <a:pt x="0" y="1269"/>
                  <a:pt x="0" y="1244"/>
                  <a:pt x="8" y="1220"/>
                </a:cubicBezTo>
                <a:cubicBezTo>
                  <a:pt x="16" y="1195"/>
                  <a:pt x="40" y="1179"/>
                  <a:pt x="65" y="1163"/>
                </a:cubicBezTo>
                <a:cubicBezTo>
                  <a:pt x="114" y="1147"/>
                  <a:pt x="114" y="1147"/>
                  <a:pt x="114" y="1147"/>
                </a:cubicBezTo>
                <a:cubicBezTo>
                  <a:pt x="106" y="1098"/>
                  <a:pt x="106" y="1049"/>
                  <a:pt x="106" y="1000"/>
                </a:cubicBezTo>
                <a:cubicBezTo>
                  <a:pt x="106" y="943"/>
                  <a:pt x="114" y="878"/>
                  <a:pt x="122" y="821"/>
                </a:cubicBezTo>
                <a:cubicBezTo>
                  <a:pt x="73" y="797"/>
                  <a:pt x="73" y="797"/>
                  <a:pt x="73" y="797"/>
                </a:cubicBezTo>
                <a:cubicBezTo>
                  <a:pt x="48" y="789"/>
                  <a:pt x="32" y="772"/>
                  <a:pt x="16" y="748"/>
                </a:cubicBezTo>
                <a:cubicBezTo>
                  <a:pt x="8" y="724"/>
                  <a:pt x="8" y="699"/>
                  <a:pt x="24" y="675"/>
                </a:cubicBezTo>
                <a:cubicBezTo>
                  <a:pt x="97" y="504"/>
                  <a:pt x="97" y="504"/>
                  <a:pt x="97" y="504"/>
                </a:cubicBezTo>
                <a:cubicBezTo>
                  <a:pt x="114" y="471"/>
                  <a:pt x="146" y="447"/>
                  <a:pt x="187" y="447"/>
                </a:cubicBezTo>
                <a:cubicBezTo>
                  <a:pt x="195" y="447"/>
                  <a:pt x="211" y="447"/>
                  <a:pt x="219" y="455"/>
                </a:cubicBezTo>
                <a:cubicBezTo>
                  <a:pt x="276" y="479"/>
                  <a:pt x="276" y="479"/>
                  <a:pt x="276" y="479"/>
                </a:cubicBezTo>
                <a:cubicBezTo>
                  <a:pt x="341" y="390"/>
                  <a:pt x="415" y="317"/>
                  <a:pt x="512" y="252"/>
                </a:cubicBezTo>
                <a:cubicBezTo>
                  <a:pt x="488" y="203"/>
                  <a:pt x="488" y="203"/>
                  <a:pt x="488" y="203"/>
                </a:cubicBezTo>
                <a:cubicBezTo>
                  <a:pt x="472" y="154"/>
                  <a:pt x="496" y="97"/>
                  <a:pt x="545" y="73"/>
                </a:cubicBezTo>
                <a:cubicBezTo>
                  <a:pt x="716" y="8"/>
                  <a:pt x="716" y="8"/>
                  <a:pt x="716" y="8"/>
                </a:cubicBezTo>
                <a:cubicBezTo>
                  <a:pt x="724" y="8"/>
                  <a:pt x="740" y="0"/>
                  <a:pt x="748" y="0"/>
                </a:cubicBezTo>
                <a:cubicBezTo>
                  <a:pt x="789" y="0"/>
                  <a:pt x="829" y="24"/>
                  <a:pt x="838" y="65"/>
                </a:cubicBezTo>
                <a:cubicBezTo>
                  <a:pt x="862" y="113"/>
                  <a:pt x="862" y="113"/>
                  <a:pt x="862" y="113"/>
                </a:cubicBezTo>
                <a:cubicBezTo>
                  <a:pt x="911" y="113"/>
                  <a:pt x="952" y="105"/>
                  <a:pt x="1000" y="105"/>
                </a:cubicBezTo>
                <a:cubicBezTo>
                  <a:pt x="1065" y="105"/>
                  <a:pt x="1122" y="113"/>
                  <a:pt x="1187" y="121"/>
                </a:cubicBezTo>
                <a:cubicBezTo>
                  <a:pt x="1212" y="73"/>
                  <a:pt x="1212" y="73"/>
                  <a:pt x="1212" y="73"/>
                </a:cubicBezTo>
                <a:cubicBezTo>
                  <a:pt x="1220" y="40"/>
                  <a:pt x="1261" y="16"/>
                  <a:pt x="1293" y="16"/>
                </a:cubicBezTo>
                <a:cubicBezTo>
                  <a:pt x="1310" y="16"/>
                  <a:pt x="1326" y="16"/>
                  <a:pt x="1334" y="24"/>
                </a:cubicBezTo>
                <a:cubicBezTo>
                  <a:pt x="1505" y="97"/>
                  <a:pt x="1505" y="97"/>
                  <a:pt x="1505" y="97"/>
                </a:cubicBezTo>
                <a:cubicBezTo>
                  <a:pt x="1553" y="121"/>
                  <a:pt x="1578" y="178"/>
                  <a:pt x="1553" y="227"/>
                </a:cubicBezTo>
                <a:cubicBezTo>
                  <a:pt x="1529" y="276"/>
                  <a:pt x="1529" y="276"/>
                  <a:pt x="1529" y="276"/>
                </a:cubicBezTo>
                <a:cubicBezTo>
                  <a:pt x="1619" y="341"/>
                  <a:pt x="1692" y="423"/>
                  <a:pt x="1757" y="512"/>
                </a:cubicBezTo>
                <a:cubicBezTo>
                  <a:pt x="1806" y="488"/>
                  <a:pt x="1806" y="488"/>
                  <a:pt x="1806" y="488"/>
                </a:cubicBezTo>
                <a:cubicBezTo>
                  <a:pt x="1822" y="488"/>
                  <a:pt x="1830" y="488"/>
                  <a:pt x="1838" y="488"/>
                </a:cubicBezTo>
                <a:cubicBezTo>
                  <a:pt x="1879" y="488"/>
                  <a:pt x="1920" y="512"/>
                  <a:pt x="1928" y="544"/>
                </a:cubicBezTo>
                <a:cubicBezTo>
                  <a:pt x="2001" y="716"/>
                  <a:pt x="2001" y="716"/>
                  <a:pt x="2001" y="716"/>
                </a:cubicBezTo>
                <a:cubicBezTo>
                  <a:pt x="2017" y="764"/>
                  <a:pt x="1993" y="821"/>
                  <a:pt x="1944" y="846"/>
                </a:cubicBezTo>
                <a:cubicBezTo>
                  <a:pt x="1887" y="862"/>
                  <a:pt x="1887" y="862"/>
                  <a:pt x="1887" y="862"/>
                </a:cubicBezTo>
                <a:cubicBezTo>
                  <a:pt x="1895" y="911"/>
                  <a:pt x="1903" y="959"/>
                  <a:pt x="1903" y="1000"/>
                </a:cubicBezTo>
                <a:cubicBezTo>
                  <a:pt x="1903" y="1065"/>
                  <a:pt x="1895" y="1130"/>
                  <a:pt x="1879" y="1187"/>
                </a:cubicBezTo>
                <a:cubicBezTo>
                  <a:pt x="1936" y="1212"/>
                  <a:pt x="1936" y="1212"/>
                  <a:pt x="1936" y="1212"/>
                </a:cubicBezTo>
                <a:cubicBezTo>
                  <a:pt x="1985" y="1228"/>
                  <a:pt x="2001" y="1285"/>
                  <a:pt x="1985" y="1334"/>
                </a:cubicBezTo>
                <a:cubicBezTo>
                  <a:pt x="1911" y="1505"/>
                  <a:pt x="1911" y="1505"/>
                  <a:pt x="1911" y="1505"/>
                </a:cubicBezTo>
                <a:cubicBezTo>
                  <a:pt x="1895" y="1537"/>
                  <a:pt x="1863" y="1561"/>
                  <a:pt x="1822" y="1561"/>
                </a:cubicBezTo>
                <a:lnTo>
                  <a:pt x="1822" y="1561"/>
                </a:lnTo>
                <a:cubicBezTo>
                  <a:pt x="1806" y="1561"/>
                  <a:pt x="1798" y="1561"/>
                  <a:pt x="1781" y="1553"/>
                </a:cubicBezTo>
                <a:cubicBezTo>
                  <a:pt x="1733" y="1529"/>
                  <a:pt x="1733" y="1529"/>
                  <a:pt x="1733" y="1529"/>
                </a:cubicBezTo>
                <a:cubicBezTo>
                  <a:pt x="1667" y="1618"/>
                  <a:pt x="1586" y="1692"/>
                  <a:pt x="1497" y="1757"/>
                </a:cubicBezTo>
                <a:cubicBezTo>
                  <a:pt x="1513" y="1805"/>
                  <a:pt x="1513" y="1805"/>
                  <a:pt x="1513" y="1805"/>
                </a:cubicBezTo>
                <a:cubicBezTo>
                  <a:pt x="1537" y="1854"/>
                  <a:pt x="1513" y="1911"/>
                  <a:pt x="1464" y="1936"/>
                </a:cubicBezTo>
                <a:cubicBezTo>
                  <a:pt x="1285" y="2001"/>
                  <a:pt x="1285" y="2001"/>
                  <a:pt x="1285" y="2001"/>
                </a:cubicBezTo>
                <a:cubicBezTo>
                  <a:pt x="1277" y="2001"/>
                  <a:pt x="1269" y="2009"/>
                  <a:pt x="1253" y="2009"/>
                </a:cubicBezTo>
                <a:close/>
                <a:moveTo>
                  <a:pt x="1000" y="577"/>
                </a:moveTo>
                <a:lnTo>
                  <a:pt x="1000" y="577"/>
                </a:lnTo>
                <a:cubicBezTo>
                  <a:pt x="992" y="577"/>
                  <a:pt x="976" y="577"/>
                  <a:pt x="968" y="585"/>
                </a:cubicBezTo>
                <a:cubicBezTo>
                  <a:pt x="886" y="585"/>
                  <a:pt x="805" y="618"/>
                  <a:pt x="748" y="667"/>
                </a:cubicBezTo>
                <a:cubicBezTo>
                  <a:pt x="724" y="683"/>
                  <a:pt x="699" y="707"/>
                  <a:pt x="675" y="732"/>
                </a:cubicBezTo>
                <a:cubicBezTo>
                  <a:pt x="626" y="797"/>
                  <a:pt x="594" y="870"/>
                  <a:pt x="586" y="951"/>
                </a:cubicBezTo>
                <a:cubicBezTo>
                  <a:pt x="577" y="968"/>
                  <a:pt x="577" y="984"/>
                  <a:pt x="577" y="1000"/>
                </a:cubicBezTo>
                <a:cubicBezTo>
                  <a:pt x="577" y="1016"/>
                  <a:pt x="577" y="1025"/>
                  <a:pt x="577" y="1041"/>
                </a:cubicBezTo>
                <a:cubicBezTo>
                  <a:pt x="586" y="1122"/>
                  <a:pt x="618" y="1195"/>
                  <a:pt x="667" y="1260"/>
                </a:cubicBezTo>
                <a:cubicBezTo>
                  <a:pt x="683" y="1285"/>
                  <a:pt x="707" y="1309"/>
                  <a:pt x="732" y="1325"/>
                </a:cubicBezTo>
                <a:cubicBezTo>
                  <a:pt x="789" y="1382"/>
                  <a:pt x="870" y="1415"/>
                  <a:pt x="944" y="1423"/>
                </a:cubicBezTo>
                <a:cubicBezTo>
                  <a:pt x="968" y="1423"/>
                  <a:pt x="984" y="1431"/>
                  <a:pt x="1000" y="1431"/>
                </a:cubicBezTo>
                <a:cubicBezTo>
                  <a:pt x="1017" y="1431"/>
                  <a:pt x="1025" y="1431"/>
                  <a:pt x="1041" y="1423"/>
                </a:cubicBezTo>
                <a:cubicBezTo>
                  <a:pt x="1122" y="1423"/>
                  <a:pt x="1196" y="1391"/>
                  <a:pt x="1261" y="1342"/>
                </a:cubicBezTo>
                <a:cubicBezTo>
                  <a:pt x="1285" y="1325"/>
                  <a:pt x="1310" y="1301"/>
                  <a:pt x="1326" y="1277"/>
                </a:cubicBezTo>
                <a:cubicBezTo>
                  <a:pt x="1383" y="1212"/>
                  <a:pt x="1415" y="1139"/>
                  <a:pt x="1423" y="1057"/>
                </a:cubicBezTo>
                <a:cubicBezTo>
                  <a:pt x="1423" y="1041"/>
                  <a:pt x="1423" y="1025"/>
                  <a:pt x="1423" y="1000"/>
                </a:cubicBezTo>
                <a:cubicBezTo>
                  <a:pt x="1423" y="992"/>
                  <a:pt x="1423" y="984"/>
                  <a:pt x="1423" y="968"/>
                </a:cubicBezTo>
                <a:cubicBezTo>
                  <a:pt x="1415" y="886"/>
                  <a:pt x="1391" y="813"/>
                  <a:pt x="1342" y="748"/>
                </a:cubicBezTo>
                <a:cubicBezTo>
                  <a:pt x="1318" y="724"/>
                  <a:pt x="1301" y="699"/>
                  <a:pt x="1277" y="683"/>
                </a:cubicBezTo>
                <a:cubicBezTo>
                  <a:pt x="1212" y="626"/>
                  <a:pt x="1139" y="593"/>
                  <a:pt x="1057" y="585"/>
                </a:cubicBezTo>
                <a:cubicBezTo>
                  <a:pt x="1041" y="577"/>
                  <a:pt x="1017" y="577"/>
                  <a:pt x="1000" y="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179"/>
          <p:cNvSpPr>
            <a:spLocks noChangeArrowheads="1"/>
          </p:cNvSpPr>
          <p:nvPr/>
        </p:nvSpPr>
        <p:spPr bwMode="auto">
          <a:xfrm>
            <a:off x="15521702" y="9916151"/>
            <a:ext cx="2347234" cy="2303854"/>
          </a:xfrm>
          <a:custGeom>
            <a:avLst/>
            <a:gdLst>
              <a:gd name="T0" fmla="*/ 887 w 2149"/>
              <a:gd name="T1" fmla="*/ 195 h 2108"/>
              <a:gd name="T2" fmla="*/ 1261 w 2149"/>
              <a:gd name="T3" fmla="*/ 227 h 2108"/>
              <a:gd name="T4" fmla="*/ 1367 w 2149"/>
              <a:gd name="T5" fmla="*/ 122 h 2108"/>
              <a:gd name="T6" fmla="*/ 1546 w 2149"/>
              <a:gd name="T7" fmla="*/ 317 h 2108"/>
              <a:gd name="T8" fmla="*/ 1839 w 2149"/>
              <a:gd name="T9" fmla="*/ 618 h 2108"/>
              <a:gd name="T10" fmla="*/ 2018 w 2149"/>
              <a:gd name="T11" fmla="*/ 789 h 2108"/>
              <a:gd name="T12" fmla="*/ 1920 w 2149"/>
              <a:gd name="T13" fmla="*/ 1049 h 2108"/>
              <a:gd name="T14" fmla="*/ 2010 w 2149"/>
              <a:gd name="T15" fmla="*/ 1366 h 2108"/>
              <a:gd name="T16" fmla="*/ 1815 w 2149"/>
              <a:gd name="T17" fmla="*/ 1529 h 2108"/>
              <a:gd name="T18" fmla="*/ 1514 w 2149"/>
              <a:gd name="T19" fmla="*/ 1814 h 2108"/>
              <a:gd name="T20" fmla="*/ 1327 w 2149"/>
              <a:gd name="T21" fmla="*/ 2001 h 2108"/>
              <a:gd name="T22" fmla="*/ 1221 w 2149"/>
              <a:gd name="T23" fmla="*/ 1887 h 2108"/>
              <a:gd name="T24" fmla="*/ 846 w 2149"/>
              <a:gd name="T25" fmla="*/ 1903 h 2108"/>
              <a:gd name="T26" fmla="*/ 594 w 2149"/>
              <a:gd name="T27" fmla="*/ 1911 h 2108"/>
              <a:gd name="T28" fmla="*/ 367 w 2149"/>
              <a:gd name="T29" fmla="*/ 1505 h 2108"/>
              <a:gd name="T30" fmla="*/ 237 w 2149"/>
              <a:gd name="T31" fmla="*/ 1521 h 2108"/>
              <a:gd name="T32" fmla="*/ 220 w 2149"/>
              <a:gd name="T33" fmla="*/ 1244 h 2108"/>
              <a:gd name="T34" fmla="*/ 228 w 2149"/>
              <a:gd name="T35" fmla="*/ 830 h 2108"/>
              <a:gd name="T36" fmla="*/ 261 w 2149"/>
              <a:gd name="T37" fmla="*/ 545 h 2108"/>
              <a:gd name="T38" fmla="*/ 391 w 2149"/>
              <a:gd name="T39" fmla="*/ 569 h 2108"/>
              <a:gd name="T40" fmla="*/ 635 w 2149"/>
              <a:gd name="T41" fmla="*/ 179 h 2108"/>
              <a:gd name="T42" fmla="*/ 1074 w 2149"/>
              <a:gd name="T43" fmla="*/ 1529 h 2108"/>
              <a:gd name="T44" fmla="*/ 1554 w 2149"/>
              <a:gd name="T45" fmla="*/ 1114 h 2108"/>
              <a:gd name="T46" fmla="*/ 1384 w 2149"/>
              <a:gd name="T47" fmla="*/ 691 h 2108"/>
              <a:gd name="T48" fmla="*/ 781 w 2149"/>
              <a:gd name="T49" fmla="*/ 675 h 2108"/>
              <a:gd name="T50" fmla="*/ 603 w 2149"/>
              <a:gd name="T51" fmla="*/ 1098 h 2108"/>
              <a:gd name="T52" fmla="*/ 1074 w 2149"/>
              <a:gd name="T53" fmla="*/ 1529 h 2108"/>
              <a:gd name="T54" fmla="*/ 773 w 2149"/>
              <a:gd name="T55" fmla="*/ 8 h 2108"/>
              <a:gd name="T56" fmla="*/ 521 w 2149"/>
              <a:gd name="T57" fmla="*/ 284 h 2108"/>
              <a:gd name="T58" fmla="*/ 122 w 2149"/>
              <a:gd name="T59" fmla="*/ 528 h 2108"/>
              <a:gd name="T60" fmla="*/ 122 w 2149"/>
              <a:gd name="T61" fmla="*/ 1049 h 2108"/>
              <a:gd name="T62" fmla="*/ 98 w 2149"/>
              <a:gd name="T63" fmla="*/ 1529 h 2108"/>
              <a:gd name="T64" fmla="*/ 480 w 2149"/>
              <a:gd name="T65" fmla="*/ 1797 h 2108"/>
              <a:gd name="T66" fmla="*/ 781 w 2149"/>
              <a:gd name="T67" fmla="*/ 2099 h 2108"/>
              <a:gd name="T68" fmla="*/ 1180 w 2149"/>
              <a:gd name="T69" fmla="*/ 2001 h 2108"/>
              <a:gd name="T70" fmla="*/ 1554 w 2149"/>
              <a:gd name="T71" fmla="*/ 2034 h 2108"/>
              <a:gd name="T72" fmla="*/ 1831 w 2149"/>
              <a:gd name="T73" fmla="*/ 1651 h 2108"/>
              <a:gd name="T74" fmla="*/ 2108 w 2149"/>
              <a:gd name="T75" fmla="*/ 1293 h 2108"/>
              <a:gd name="T76" fmla="*/ 2026 w 2149"/>
              <a:gd name="T77" fmla="*/ 943 h 2108"/>
              <a:gd name="T78" fmla="*/ 1912 w 2149"/>
              <a:gd name="T79" fmla="*/ 480 h 2108"/>
              <a:gd name="T80" fmla="*/ 1676 w 2149"/>
              <a:gd name="T81" fmla="*/ 293 h 2108"/>
              <a:gd name="T82" fmla="*/ 1367 w 2149"/>
              <a:gd name="T83" fmla="*/ 8 h 2108"/>
              <a:gd name="T84" fmla="*/ 969 w 2149"/>
              <a:gd name="T85" fmla="*/ 105 h 2108"/>
              <a:gd name="T86" fmla="*/ 1074 w 2149"/>
              <a:gd name="T87" fmla="*/ 1423 h 2108"/>
              <a:gd name="T88" fmla="*/ 781 w 2149"/>
              <a:gd name="T89" fmla="*/ 1277 h 2108"/>
              <a:gd name="T90" fmla="*/ 790 w 2149"/>
              <a:gd name="T91" fmla="*/ 813 h 2108"/>
              <a:gd name="T92" fmla="*/ 1123 w 2149"/>
              <a:gd name="T93" fmla="*/ 683 h 2108"/>
              <a:gd name="T94" fmla="*/ 1449 w 2149"/>
              <a:gd name="T95" fmla="*/ 1049 h 2108"/>
              <a:gd name="T96" fmla="*/ 1107 w 2149"/>
              <a:gd name="T97" fmla="*/ 1423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49" h="2108">
                <a:moveTo>
                  <a:pt x="822" y="105"/>
                </a:moveTo>
                <a:lnTo>
                  <a:pt x="822" y="105"/>
                </a:lnTo>
                <a:cubicBezTo>
                  <a:pt x="838" y="105"/>
                  <a:pt x="855" y="114"/>
                  <a:pt x="863" y="130"/>
                </a:cubicBezTo>
                <a:cubicBezTo>
                  <a:pt x="887" y="195"/>
                  <a:pt x="887" y="195"/>
                  <a:pt x="887" y="195"/>
                </a:cubicBezTo>
                <a:cubicBezTo>
                  <a:pt x="895" y="211"/>
                  <a:pt x="912" y="219"/>
                  <a:pt x="928" y="219"/>
                </a:cubicBezTo>
                <a:cubicBezTo>
                  <a:pt x="928" y="219"/>
                  <a:pt x="928" y="219"/>
                  <a:pt x="936" y="219"/>
                </a:cubicBezTo>
                <a:cubicBezTo>
                  <a:pt x="977" y="211"/>
                  <a:pt x="1026" y="211"/>
                  <a:pt x="1074" y="211"/>
                </a:cubicBezTo>
                <a:cubicBezTo>
                  <a:pt x="1139" y="211"/>
                  <a:pt x="1196" y="219"/>
                  <a:pt x="1261" y="227"/>
                </a:cubicBezTo>
                <a:cubicBezTo>
                  <a:pt x="1261" y="227"/>
                  <a:pt x="1261" y="227"/>
                  <a:pt x="1270" y="227"/>
                </a:cubicBezTo>
                <a:cubicBezTo>
                  <a:pt x="1286" y="227"/>
                  <a:pt x="1294" y="219"/>
                  <a:pt x="1302" y="203"/>
                </a:cubicBezTo>
                <a:cubicBezTo>
                  <a:pt x="1335" y="146"/>
                  <a:pt x="1335" y="146"/>
                  <a:pt x="1335" y="146"/>
                </a:cubicBezTo>
                <a:cubicBezTo>
                  <a:pt x="1335" y="130"/>
                  <a:pt x="1351" y="122"/>
                  <a:pt x="1367" y="122"/>
                </a:cubicBezTo>
                <a:cubicBezTo>
                  <a:pt x="1375" y="122"/>
                  <a:pt x="1384" y="122"/>
                  <a:pt x="1384" y="122"/>
                </a:cubicBezTo>
                <a:cubicBezTo>
                  <a:pt x="1554" y="195"/>
                  <a:pt x="1554" y="195"/>
                  <a:pt x="1554" y="195"/>
                </a:cubicBezTo>
                <a:cubicBezTo>
                  <a:pt x="1579" y="203"/>
                  <a:pt x="1587" y="227"/>
                  <a:pt x="1579" y="252"/>
                </a:cubicBezTo>
                <a:cubicBezTo>
                  <a:pt x="1546" y="317"/>
                  <a:pt x="1546" y="317"/>
                  <a:pt x="1546" y="317"/>
                </a:cubicBezTo>
                <a:cubicBezTo>
                  <a:pt x="1538" y="333"/>
                  <a:pt x="1546" y="350"/>
                  <a:pt x="1562" y="366"/>
                </a:cubicBezTo>
                <a:cubicBezTo>
                  <a:pt x="1652" y="431"/>
                  <a:pt x="1725" y="504"/>
                  <a:pt x="1790" y="602"/>
                </a:cubicBezTo>
                <a:cubicBezTo>
                  <a:pt x="1798" y="610"/>
                  <a:pt x="1807" y="618"/>
                  <a:pt x="1823" y="618"/>
                </a:cubicBezTo>
                <a:cubicBezTo>
                  <a:pt x="1823" y="618"/>
                  <a:pt x="1831" y="618"/>
                  <a:pt x="1839" y="618"/>
                </a:cubicBezTo>
                <a:cubicBezTo>
                  <a:pt x="1904" y="593"/>
                  <a:pt x="1904" y="593"/>
                  <a:pt x="1904" y="593"/>
                </a:cubicBezTo>
                <a:cubicBezTo>
                  <a:pt x="1904" y="585"/>
                  <a:pt x="1912" y="585"/>
                  <a:pt x="1912" y="585"/>
                </a:cubicBezTo>
                <a:cubicBezTo>
                  <a:pt x="1929" y="585"/>
                  <a:pt x="1945" y="593"/>
                  <a:pt x="1953" y="610"/>
                </a:cubicBezTo>
                <a:cubicBezTo>
                  <a:pt x="2018" y="789"/>
                  <a:pt x="2018" y="789"/>
                  <a:pt x="2018" y="789"/>
                </a:cubicBezTo>
                <a:cubicBezTo>
                  <a:pt x="2026" y="805"/>
                  <a:pt x="2018" y="830"/>
                  <a:pt x="2002" y="838"/>
                </a:cubicBezTo>
                <a:cubicBezTo>
                  <a:pt x="1937" y="862"/>
                  <a:pt x="1937" y="862"/>
                  <a:pt x="1937" y="862"/>
                </a:cubicBezTo>
                <a:cubicBezTo>
                  <a:pt x="1912" y="870"/>
                  <a:pt x="1904" y="895"/>
                  <a:pt x="1904" y="911"/>
                </a:cubicBezTo>
                <a:cubicBezTo>
                  <a:pt x="1912" y="960"/>
                  <a:pt x="1920" y="1008"/>
                  <a:pt x="1920" y="1049"/>
                </a:cubicBezTo>
                <a:cubicBezTo>
                  <a:pt x="1920" y="1114"/>
                  <a:pt x="1912" y="1179"/>
                  <a:pt x="1904" y="1236"/>
                </a:cubicBezTo>
                <a:cubicBezTo>
                  <a:pt x="1896" y="1253"/>
                  <a:pt x="1904" y="1277"/>
                  <a:pt x="1920" y="1277"/>
                </a:cubicBezTo>
                <a:cubicBezTo>
                  <a:pt x="1985" y="1309"/>
                  <a:pt x="1985" y="1309"/>
                  <a:pt x="1985" y="1309"/>
                </a:cubicBezTo>
                <a:cubicBezTo>
                  <a:pt x="2010" y="1318"/>
                  <a:pt x="2018" y="1342"/>
                  <a:pt x="2010" y="1366"/>
                </a:cubicBezTo>
                <a:cubicBezTo>
                  <a:pt x="1937" y="1529"/>
                  <a:pt x="1937" y="1529"/>
                  <a:pt x="1937" y="1529"/>
                </a:cubicBezTo>
                <a:cubicBezTo>
                  <a:pt x="1929" y="1545"/>
                  <a:pt x="1912" y="1554"/>
                  <a:pt x="1896" y="1554"/>
                </a:cubicBezTo>
                <a:cubicBezTo>
                  <a:pt x="1888" y="1554"/>
                  <a:pt x="1888" y="1554"/>
                  <a:pt x="1880" y="1554"/>
                </a:cubicBezTo>
                <a:cubicBezTo>
                  <a:pt x="1815" y="1529"/>
                  <a:pt x="1815" y="1529"/>
                  <a:pt x="1815" y="1529"/>
                </a:cubicBezTo>
                <a:cubicBezTo>
                  <a:pt x="1807" y="1521"/>
                  <a:pt x="1807" y="1521"/>
                  <a:pt x="1798" y="1521"/>
                </a:cubicBezTo>
                <a:cubicBezTo>
                  <a:pt x="1782" y="1521"/>
                  <a:pt x="1774" y="1529"/>
                  <a:pt x="1766" y="1537"/>
                </a:cubicBezTo>
                <a:cubicBezTo>
                  <a:pt x="1701" y="1627"/>
                  <a:pt x="1619" y="1708"/>
                  <a:pt x="1530" y="1765"/>
                </a:cubicBezTo>
                <a:cubicBezTo>
                  <a:pt x="1514" y="1773"/>
                  <a:pt x="1506" y="1797"/>
                  <a:pt x="1514" y="1814"/>
                </a:cubicBezTo>
                <a:cubicBezTo>
                  <a:pt x="1538" y="1879"/>
                  <a:pt x="1538" y="1879"/>
                  <a:pt x="1538" y="1879"/>
                </a:cubicBezTo>
                <a:cubicBezTo>
                  <a:pt x="1546" y="1895"/>
                  <a:pt x="1538" y="1920"/>
                  <a:pt x="1514" y="1928"/>
                </a:cubicBezTo>
                <a:cubicBezTo>
                  <a:pt x="1343" y="2001"/>
                  <a:pt x="1343" y="2001"/>
                  <a:pt x="1343" y="2001"/>
                </a:cubicBezTo>
                <a:cubicBezTo>
                  <a:pt x="1335" y="2001"/>
                  <a:pt x="1335" y="2001"/>
                  <a:pt x="1327" y="2001"/>
                </a:cubicBezTo>
                <a:cubicBezTo>
                  <a:pt x="1310" y="2001"/>
                  <a:pt x="1294" y="1993"/>
                  <a:pt x="1286" y="1977"/>
                </a:cubicBezTo>
                <a:cubicBezTo>
                  <a:pt x="1261" y="1911"/>
                  <a:pt x="1261" y="1911"/>
                  <a:pt x="1261" y="1911"/>
                </a:cubicBezTo>
                <a:cubicBezTo>
                  <a:pt x="1261" y="1895"/>
                  <a:pt x="1245" y="1887"/>
                  <a:pt x="1229" y="1887"/>
                </a:cubicBezTo>
                <a:cubicBezTo>
                  <a:pt x="1221" y="1887"/>
                  <a:pt x="1221" y="1887"/>
                  <a:pt x="1221" y="1887"/>
                </a:cubicBezTo>
                <a:cubicBezTo>
                  <a:pt x="1172" y="1895"/>
                  <a:pt x="1123" y="1895"/>
                  <a:pt x="1074" y="1895"/>
                </a:cubicBezTo>
                <a:cubicBezTo>
                  <a:pt x="1018" y="1895"/>
                  <a:pt x="952" y="1887"/>
                  <a:pt x="895" y="1879"/>
                </a:cubicBezTo>
                <a:lnTo>
                  <a:pt x="887" y="1879"/>
                </a:lnTo>
                <a:cubicBezTo>
                  <a:pt x="871" y="1879"/>
                  <a:pt x="855" y="1887"/>
                  <a:pt x="846" y="1903"/>
                </a:cubicBezTo>
                <a:cubicBezTo>
                  <a:pt x="822" y="1960"/>
                  <a:pt x="822" y="1960"/>
                  <a:pt x="822" y="1960"/>
                </a:cubicBezTo>
                <a:cubicBezTo>
                  <a:pt x="814" y="1977"/>
                  <a:pt x="798" y="1985"/>
                  <a:pt x="781" y="1985"/>
                </a:cubicBezTo>
                <a:cubicBezTo>
                  <a:pt x="781" y="1985"/>
                  <a:pt x="773" y="1985"/>
                  <a:pt x="765" y="1985"/>
                </a:cubicBezTo>
                <a:cubicBezTo>
                  <a:pt x="594" y="1911"/>
                  <a:pt x="594" y="1911"/>
                  <a:pt x="594" y="1911"/>
                </a:cubicBezTo>
                <a:cubicBezTo>
                  <a:pt x="578" y="1903"/>
                  <a:pt x="570" y="1879"/>
                  <a:pt x="578" y="1854"/>
                </a:cubicBezTo>
                <a:cubicBezTo>
                  <a:pt x="603" y="1789"/>
                  <a:pt x="603" y="1789"/>
                  <a:pt x="603" y="1789"/>
                </a:cubicBezTo>
                <a:cubicBezTo>
                  <a:pt x="611" y="1773"/>
                  <a:pt x="603" y="1757"/>
                  <a:pt x="586" y="1741"/>
                </a:cubicBezTo>
                <a:cubicBezTo>
                  <a:pt x="497" y="1675"/>
                  <a:pt x="423" y="1602"/>
                  <a:pt x="367" y="1505"/>
                </a:cubicBezTo>
                <a:cubicBezTo>
                  <a:pt x="358" y="1497"/>
                  <a:pt x="342" y="1488"/>
                  <a:pt x="334" y="1488"/>
                </a:cubicBezTo>
                <a:cubicBezTo>
                  <a:pt x="326" y="1488"/>
                  <a:pt x="318" y="1488"/>
                  <a:pt x="318" y="1488"/>
                </a:cubicBezTo>
                <a:cubicBezTo>
                  <a:pt x="253" y="1513"/>
                  <a:pt x="253" y="1513"/>
                  <a:pt x="253" y="1513"/>
                </a:cubicBezTo>
                <a:cubicBezTo>
                  <a:pt x="245" y="1521"/>
                  <a:pt x="245" y="1521"/>
                  <a:pt x="237" y="1521"/>
                </a:cubicBezTo>
                <a:cubicBezTo>
                  <a:pt x="220" y="1521"/>
                  <a:pt x="204" y="1513"/>
                  <a:pt x="196" y="1497"/>
                </a:cubicBezTo>
                <a:cubicBezTo>
                  <a:pt x="131" y="1318"/>
                  <a:pt x="131" y="1318"/>
                  <a:pt x="131" y="1318"/>
                </a:cubicBezTo>
                <a:cubicBezTo>
                  <a:pt x="122" y="1301"/>
                  <a:pt x="131" y="1277"/>
                  <a:pt x="155" y="1269"/>
                </a:cubicBezTo>
                <a:cubicBezTo>
                  <a:pt x="220" y="1244"/>
                  <a:pt x="220" y="1244"/>
                  <a:pt x="220" y="1244"/>
                </a:cubicBezTo>
                <a:cubicBezTo>
                  <a:pt x="237" y="1236"/>
                  <a:pt x="245" y="1212"/>
                  <a:pt x="245" y="1196"/>
                </a:cubicBezTo>
                <a:cubicBezTo>
                  <a:pt x="237" y="1147"/>
                  <a:pt x="237" y="1098"/>
                  <a:pt x="237" y="1049"/>
                </a:cubicBezTo>
                <a:cubicBezTo>
                  <a:pt x="237" y="992"/>
                  <a:pt x="237" y="927"/>
                  <a:pt x="253" y="870"/>
                </a:cubicBezTo>
                <a:cubicBezTo>
                  <a:pt x="253" y="854"/>
                  <a:pt x="245" y="830"/>
                  <a:pt x="228" y="830"/>
                </a:cubicBezTo>
                <a:cubicBezTo>
                  <a:pt x="163" y="797"/>
                  <a:pt x="163" y="797"/>
                  <a:pt x="163" y="797"/>
                </a:cubicBezTo>
                <a:cubicBezTo>
                  <a:pt x="147" y="789"/>
                  <a:pt x="139" y="765"/>
                  <a:pt x="147" y="740"/>
                </a:cubicBezTo>
                <a:cubicBezTo>
                  <a:pt x="220" y="577"/>
                  <a:pt x="220" y="577"/>
                  <a:pt x="220" y="577"/>
                </a:cubicBezTo>
                <a:cubicBezTo>
                  <a:pt x="228" y="561"/>
                  <a:pt x="245" y="545"/>
                  <a:pt x="261" y="545"/>
                </a:cubicBezTo>
                <a:cubicBezTo>
                  <a:pt x="261" y="545"/>
                  <a:pt x="269" y="553"/>
                  <a:pt x="277" y="553"/>
                </a:cubicBezTo>
                <a:cubicBezTo>
                  <a:pt x="334" y="577"/>
                  <a:pt x="334" y="577"/>
                  <a:pt x="334" y="577"/>
                </a:cubicBezTo>
                <a:cubicBezTo>
                  <a:pt x="342" y="585"/>
                  <a:pt x="350" y="585"/>
                  <a:pt x="350" y="585"/>
                </a:cubicBezTo>
                <a:cubicBezTo>
                  <a:pt x="367" y="585"/>
                  <a:pt x="383" y="577"/>
                  <a:pt x="391" y="569"/>
                </a:cubicBezTo>
                <a:cubicBezTo>
                  <a:pt x="448" y="480"/>
                  <a:pt x="529" y="398"/>
                  <a:pt x="619" y="341"/>
                </a:cubicBezTo>
                <a:cubicBezTo>
                  <a:pt x="635" y="333"/>
                  <a:pt x="643" y="309"/>
                  <a:pt x="635" y="293"/>
                </a:cubicBezTo>
                <a:cubicBezTo>
                  <a:pt x="611" y="227"/>
                  <a:pt x="611" y="227"/>
                  <a:pt x="611" y="227"/>
                </a:cubicBezTo>
                <a:cubicBezTo>
                  <a:pt x="603" y="211"/>
                  <a:pt x="619" y="187"/>
                  <a:pt x="635" y="179"/>
                </a:cubicBezTo>
                <a:cubicBezTo>
                  <a:pt x="814" y="105"/>
                  <a:pt x="814" y="105"/>
                  <a:pt x="814" y="105"/>
                </a:cubicBezTo>
                <a:lnTo>
                  <a:pt x="822" y="105"/>
                </a:lnTo>
                <a:lnTo>
                  <a:pt x="1074" y="1529"/>
                </a:lnTo>
                <a:lnTo>
                  <a:pt x="1074" y="1529"/>
                </a:lnTo>
                <a:cubicBezTo>
                  <a:pt x="1091" y="1529"/>
                  <a:pt x="1107" y="1529"/>
                  <a:pt x="1115" y="1529"/>
                </a:cubicBezTo>
                <a:cubicBezTo>
                  <a:pt x="1213" y="1521"/>
                  <a:pt x="1294" y="1488"/>
                  <a:pt x="1367" y="1431"/>
                </a:cubicBezTo>
                <a:cubicBezTo>
                  <a:pt x="1392" y="1415"/>
                  <a:pt x="1416" y="1391"/>
                  <a:pt x="1441" y="1358"/>
                </a:cubicBezTo>
                <a:cubicBezTo>
                  <a:pt x="1497" y="1293"/>
                  <a:pt x="1538" y="1212"/>
                  <a:pt x="1554" y="1114"/>
                </a:cubicBezTo>
                <a:cubicBezTo>
                  <a:pt x="1554" y="1098"/>
                  <a:pt x="1554" y="1074"/>
                  <a:pt x="1554" y="1049"/>
                </a:cubicBezTo>
                <a:cubicBezTo>
                  <a:pt x="1554" y="1041"/>
                  <a:pt x="1554" y="1025"/>
                  <a:pt x="1554" y="1008"/>
                </a:cubicBezTo>
                <a:cubicBezTo>
                  <a:pt x="1546" y="919"/>
                  <a:pt x="1514" y="830"/>
                  <a:pt x="1457" y="765"/>
                </a:cubicBezTo>
                <a:cubicBezTo>
                  <a:pt x="1432" y="732"/>
                  <a:pt x="1408" y="708"/>
                  <a:pt x="1384" y="691"/>
                </a:cubicBezTo>
                <a:cubicBezTo>
                  <a:pt x="1318" y="626"/>
                  <a:pt x="1229" y="593"/>
                  <a:pt x="1139" y="577"/>
                </a:cubicBezTo>
                <a:cubicBezTo>
                  <a:pt x="1115" y="577"/>
                  <a:pt x="1099" y="577"/>
                  <a:pt x="1074" y="577"/>
                </a:cubicBezTo>
                <a:cubicBezTo>
                  <a:pt x="1066" y="577"/>
                  <a:pt x="1050" y="577"/>
                  <a:pt x="1034" y="577"/>
                </a:cubicBezTo>
                <a:cubicBezTo>
                  <a:pt x="944" y="585"/>
                  <a:pt x="855" y="618"/>
                  <a:pt x="781" y="675"/>
                </a:cubicBezTo>
                <a:cubicBezTo>
                  <a:pt x="757" y="691"/>
                  <a:pt x="733" y="716"/>
                  <a:pt x="708" y="748"/>
                </a:cubicBezTo>
                <a:cubicBezTo>
                  <a:pt x="651" y="813"/>
                  <a:pt x="611" y="895"/>
                  <a:pt x="603" y="992"/>
                </a:cubicBezTo>
                <a:cubicBezTo>
                  <a:pt x="603" y="1008"/>
                  <a:pt x="594" y="1033"/>
                  <a:pt x="594" y="1049"/>
                </a:cubicBezTo>
                <a:cubicBezTo>
                  <a:pt x="594" y="1065"/>
                  <a:pt x="603" y="1082"/>
                  <a:pt x="603" y="1098"/>
                </a:cubicBezTo>
                <a:cubicBezTo>
                  <a:pt x="611" y="1188"/>
                  <a:pt x="643" y="1277"/>
                  <a:pt x="700" y="1342"/>
                </a:cubicBezTo>
                <a:cubicBezTo>
                  <a:pt x="716" y="1374"/>
                  <a:pt x="741" y="1399"/>
                  <a:pt x="765" y="1415"/>
                </a:cubicBezTo>
                <a:cubicBezTo>
                  <a:pt x="838" y="1480"/>
                  <a:pt x="920" y="1513"/>
                  <a:pt x="1018" y="1529"/>
                </a:cubicBezTo>
                <a:cubicBezTo>
                  <a:pt x="1034" y="1529"/>
                  <a:pt x="1058" y="1529"/>
                  <a:pt x="1074" y="1529"/>
                </a:cubicBezTo>
                <a:lnTo>
                  <a:pt x="822" y="0"/>
                </a:lnTo>
                <a:lnTo>
                  <a:pt x="822" y="0"/>
                </a:lnTo>
                <a:lnTo>
                  <a:pt x="822" y="0"/>
                </a:lnTo>
                <a:cubicBezTo>
                  <a:pt x="806" y="0"/>
                  <a:pt x="790" y="0"/>
                  <a:pt x="773" y="8"/>
                </a:cubicBezTo>
                <a:cubicBezTo>
                  <a:pt x="594" y="73"/>
                  <a:pt x="594" y="73"/>
                  <a:pt x="594" y="73"/>
                </a:cubicBezTo>
                <a:cubicBezTo>
                  <a:pt x="562" y="89"/>
                  <a:pt x="529" y="114"/>
                  <a:pt x="513" y="154"/>
                </a:cubicBezTo>
                <a:cubicBezTo>
                  <a:pt x="497" y="187"/>
                  <a:pt x="497" y="227"/>
                  <a:pt x="513" y="268"/>
                </a:cubicBezTo>
                <a:cubicBezTo>
                  <a:pt x="521" y="284"/>
                  <a:pt x="521" y="284"/>
                  <a:pt x="521" y="284"/>
                </a:cubicBezTo>
                <a:cubicBezTo>
                  <a:pt x="448" y="333"/>
                  <a:pt x="383" y="390"/>
                  <a:pt x="334" y="455"/>
                </a:cubicBezTo>
                <a:cubicBezTo>
                  <a:pt x="318" y="455"/>
                  <a:pt x="318" y="455"/>
                  <a:pt x="318" y="455"/>
                </a:cubicBezTo>
                <a:cubicBezTo>
                  <a:pt x="302" y="447"/>
                  <a:pt x="277" y="439"/>
                  <a:pt x="261" y="439"/>
                </a:cubicBezTo>
                <a:cubicBezTo>
                  <a:pt x="196" y="439"/>
                  <a:pt x="147" y="472"/>
                  <a:pt x="122" y="528"/>
                </a:cubicBezTo>
                <a:cubicBezTo>
                  <a:pt x="49" y="699"/>
                  <a:pt x="49" y="699"/>
                  <a:pt x="49" y="699"/>
                </a:cubicBezTo>
                <a:cubicBezTo>
                  <a:pt x="9" y="773"/>
                  <a:pt x="49" y="862"/>
                  <a:pt x="122" y="895"/>
                </a:cubicBezTo>
                <a:cubicBezTo>
                  <a:pt x="139" y="903"/>
                  <a:pt x="139" y="903"/>
                  <a:pt x="139" y="903"/>
                </a:cubicBezTo>
                <a:cubicBezTo>
                  <a:pt x="131" y="951"/>
                  <a:pt x="122" y="1000"/>
                  <a:pt x="122" y="1049"/>
                </a:cubicBezTo>
                <a:cubicBezTo>
                  <a:pt x="122" y="1090"/>
                  <a:pt x="122" y="1122"/>
                  <a:pt x="131" y="1163"/>
                </a:cubicBezTo>
                <a:cubicBezTo>
                  <a:pt x="114" y="1163"/>
                  <a:pt x="114" y="1163"/>
                  <a:pt x="114" y="1163"/>
                </a:cubicBezTo>
                <a:cubicBezTo>
                  <a:pt x="41" y="1196"/>
                  <a:pt x="0" y="1285"/>
                  <a:pt x="33" y="1358"/>
                </a:cubicBezTo>
                <a:cubicBezTo>
                  <a:pt x="98" y="1529"/>
                  <a:pt x="98" y="1529"/>
                  <a:pt x="98" y="1529"/>
                </a:cubicBezTo>
                <a:cubicBezTo>
                  <a:pt x="122" y="1586"/>
                  <a:pt x="180" y="1627"/>
                  <a:pt x="237" y="1627"/>
                </a:cubicBezTo>
                <a:cubicBezTo>
                  <a:pt x="253" y="1627"/>
                  <a:pt x="277" y="1627"/>
                  <a:pt x="293" y="1619"/>
                </a:cubicBezTo>
                <a:cubicBezTo>
                  <a:pt x="302" y="1610"/>
                  <a:pt x="302" y="1610"/>
                  <a:pt x="302" y="1610"/>
                </a:cubicBezTo>
                <a:cubicBezTo>
                  <a:pt x="358" y="1684"/>
                  <a:pt x="415" y="1741"/>
                  <a:pt x="480" y="1797"/>
                </a:cubicBezTo>
                <a:cubicBezTo>
                  <a:pt x="472" y="1814"/>
                  <a:pt x="472" y="1814"/>
                  <a:pt x="472" y="1814"/>
                </a:cubicBezTo>
                <a:cubicBezTo>
                  <a:pt x="440" y="1887"/>
                  <a:pt x="480" y="1977"/>
                  <a:pt x="554" y="2009"/>
                </a:cubicBezTo>
                <a:cubicBezTo>
                  <a:pt x="725" y="2082"/>
                  <a:pt x="725" y="2082"/>
                  <a:pt x="725" y="2082"/>
                </a:cubicBezTo>
                <a:cubicBezTo>
                  <a:pt x="741" y="2090"/>
                  <a:pt x="765" y="2099"/>
                  <a:pt x="781" y="2099"/>
                </a:cubicBezTo>
                <a:cubicBezTo>
                  <a:pt x="846" y="2099"/>
                  <a:pt x="895" y="2058"/>
                  <a:pt x="920" y="2009"/>
                </a:cubicBezTo>
                <a:cubicBezTo>
                  <a:pt x="928" y="1993"/>
                  <a:pt x="928" y="1993"/>
                  <a:pt x="928" y="1993"/>
                </a:cubicBezTo>
                <a:cubicBezTo>
                  <a:pt x="977" y="2001"/>
                  <a:pt x="1026" y="2009"/>
                  <a:pt x="1074" y="2009"/>
                </a:cubicBezTo>
                <a:cubicBezTo>
                  <a:pt x="1115" y="2009"/>
                  <a:pt x="1148" y="2001"/>
                  <a:pt x="1180" y="2001"/>
                </a:cubicBezTo>
                <a:cubicBezTo>
                  <a:pt x="1188" y="2017"/>
                  <a:pt x="1188" y="2017"/>
                  <a:pt x="1188" y="2017"/>
                </a:cubicBezTo>
                <a:cubicBezTo>
                  <a:pt x="1213" y="2074"/>
                  <a:pt x="1270" y="2107"/>
                  <a:pt x="1327" y="2107"/>
                </a:cubicBezTo>
                <a:cubicBezTo>
                  <a:pt x="1343" y="2107"/>
                  <a:pt x="1367" y="2107"/>
                  <a:pt x="1384" y="2099"/>
                </a:cubicBezTo>
                <a:cubicBezTo>
                  <a:pt x="1554" y="2034"/>
                  <a:pt x="1554" y="2034"/>
                  <a:pt x="1554" y="2034"/>
                </a:cubicBezTo>
                <a:cubicBezTo>
                  <a:pt x="1636" y="2001"/>
                  <a:pt x="1668" y="1911"/>
                  <a:pt x="1644" y="1838"/>
                </a:cubicBezTo>
                <a:cubicBezTo>
                  <a:pt x="1636" y="1822"/>
                  <a:pt x="1636" y="1822"/>
                  <a:pt x="1636" y="1822"/>
                </a:cubicBezTo>
                <a:cubicBezTo>
                  <a:pt x="1709" y="1773"/>
                  <a:pt x="1766" y="1716"/>
                  <a:pt x="1823" y="1643"/>
                </a:cubicBezTo>
                <a:cubicBezTo>
                  <a:pt x="1831" y="1651"/>
                  <a:pt x="1831" y="1651"/>
                  <a:pt x="1831" y="1651"/>
                </a:cubicBezTo>
                <a:cubicBezTo>
                  <a:pt x="1855" y="1659"/>
                  <a:pt x="1872" y="1667"/>
                  <a:pt x="1896" y="1667"/>
                </a:cubicBezTo>
                <a:cubicBezTo>
                  <a:pt x="1953" y="1667"/>
                  <a:pt x="2010" y="1635"/>
                  <a:pt x="2034" y="1578"/>
                </a:cubicBezTo>
                <a:cubicBezTo>
                  <a:pt x="2108" y="1407"/>
                  <a:pt x="2108" y="1407"/>
                  <a:pt x="2108" y="1407"/>
                </a:cubicBezTo>
                <a:cubicBezTo>
                  <a:pt x="2124" y="1366"/>
                  <a:pt x="2124" y="1326"/>
                  <a:pt x="2108" y="1293"/>
                </a:cubicBezTo>
                <a:cubicBezTo>
                  <a:pt x="2099" y="1253"/>
                  <a:pt x="2067" y="1228"/>
                  <a:pt x="2034" y="1212"/>
                </a:cubicBezTo>
                <a:cubicBezTo>
                  <a:pt x="2018" y="1204"/>
                  <a:pt x="2018" y="1204"/>
                  <a:pt x="2018" y="1204"/>
                </a:cubicBezTo>
                <a:cubicBezTo>
                  <a:pt x="2026" y="1155"/>
                  <a:pt x="2026" y="1106"/>
                  <a:pt x="2026" y="1049"/>
                </a:cubicBezTo>
                <a:cubicBezTo>
                  <a:pt x="2026" y="1017"/>
                  <a:pt x="2026" y="984"/>
                  <a:pt x="2026" y="943"/>
                </a:cubicBezTo>
                <a:cubicBezTo>
                  <a:pt x="2034" y="943"/>
                  <a:pt x="2034" y="943"/>
                  <a:pt x="2034" y="943"/>
                </a:cubicBezTo>
                <a:cubicBezTo>
                  <a:pt x="2116" y="911"/>
                  <a:pt x="2148" y="821"/>
                  <a:pt x="2124" y="748"/>
                </a:cubicBezTo>
                <a:cubicBezTo>
                  <a:pt x="2059" y="577"/>
                  <a:pt x="2059" y="577"/>
                  <a:pt x="2059" y="577"/>
                </a:cubicBezTo>
                <a:cubicBezTo>
                  <a:pt x="2034" y="520"/>
                  <a:pt x="1977" y="480"/>
                  <a:pt x="1912" y="480"/>
                </a:cubicBezTo>
                <a:cubicBezTo>
                  <a:pt x="1896" y="480"/>
                  <a:pt x="1880" y="480"/>
                  <a:pt x="1863" y="488"/>
                </a:cubicBezTo>
                <a:cubicBezTo>
                  <a:pt x="1847" y="496"/>
                  <a:pt x="1847" y="496"/>
                  <a:pt x="1847" y="496"/>
                </a:cubicBezTo>
                <a:cubicBezTo>
                  <a:pt x="1798" y="423"/>
                  <a:pt x="1741" y="366"/>
                  <a:pt x="1668" y="309"/>
                </a:cubicBezTo>
                <a:cubicBezTo>
                  <a:pt x="1676" y="293"/>
                  <a:pt x="1676" y="293"/>
                  <a:pt x="1676" y="293"/>
                </a:cubicBezTo>
                <a:cubicBezTo>
                  <a:pt x="1693" y="260"/>
                  <a:pt x="1693" y="219"/>
                  <a:pt x="1676" y="179"/>
                </a:cubicBezTo>
                <a:cubicBezTo>
                  <a:pt x="1668" y="146"/>
                  <a:pt x="1636" y="114"/>
                  <a:pt x="1603" y="97"/>
                </a:cubicBezTo>
                <a:cubicBezTo>
                  <a:pt x="1432" y="24"/>
                  <a:pt x="1432" y="24"/>
                  <a:pt x="1432" y="24"/>
                </a:cubicBezTo>
                <a:cubicBezTo>
                  <a:pt x="1408" y="16"/>
                  <a:pt x="1392" y="8"/>
                  <a:pt x="1367" y="8"/>
                </a:cubicBezTo>
                <a:cubicBezTo>
                  <a:pt x="1310" y="8"/>
                  <a:pt x="1253" y="49"/>
                  <a:pt x="1229" y="97"/>
                </a:cubicBezTo>
                <a:cubicBezTo>
                  <a:pt x="1229" y="114"/>
                  <a:pt x="1229" y="114"/>
                  <a:pt x="1229" y="114"/>
                </a:cubicBezTo>
                <a:cubicBezTo>
                  <a:pt x="1180" y="105"/>
                  <a:pt x="1123" y="97"/>
                  <a:pt x="1074" y="97"/>
                </a:cubicBezTo>
                <a:cubicBezTo>
                  <a:pt x="1042" y="97"/>
                  <a:pt x="1009" y="105"/>
                  <a:pt x="969" y="105"/>
                </a:cubicBezTo>
                <a:cubicBezTo>
                  <a:pt x="960" y="89"/>
                  <a:pt x="960" y="89"/>
                  <a:pt x="960" y="89"/>
                </a:cubicBezTo>
                <a:cubicBezTo>
                  <a:pt x="944" y="32"/>
                  <a:pt x="887" y="0"/>
                  <a:pt x="822" y="0"/>
                </a:cubicBezTo>
                <a:lnTo>
                  <a:pt x="822" y="105"/>
                </a:lnTo>
                <a:close/>
                <a:moveTo>
                  <a:pt x="1074" y="1423"/>
                </a:moveTo>
                <a:lnTo>
                  <a:pt x="1074" y="1423"/>
                </a:lnTo>
                <a:cubicBezTo>
                  <a:pt x="1058" y="1423"/>
                  <a:pt x="1042" y="1423"/>
                  <a:pt x="1026" y="1423"/>
                </a:cubicBezTo>
                <a:cubicBezTo>
                  <a:pt x="960" y="1407"/>
                  <a:pt x="895" y="1383"/>
                  <a:pt x="838" y="1334"/>
                </a:cubicBezTo>
                <a:cubicBezTo>
                  <a:pt x="814" y="1318"/>
                  <a:pt x="798" y="1301"/>
                  <a:pt x="781" y="1277"/>
                </a:cubicBezTo>
                <a:cubicBezTo>
                  <a:pt x="741" y="1220"/>
                  <a:pt x="716" y="1155"/>
                  <a:pt x="708" y="1082"/>
                </a:cubicBezTo>
                <a:cubicBezTo>
                  <a:pt x="708" y="1074"/>
                  <a:pt x="708" y="1065"/>
                  <a:pt x="708" y="1049"/>
                </a:cubicBezTo>
                <a:cubicBezTo>
                  <a:pt x="708" y="1041"/>
                  <a:pt x="708" y="1025"/>
                  <a:pt x="708" y="1008"/>
                </a:cubicBezTo>
                <a:cubicBezTo>
                  <a:pt x="716" y="935"/>
                  <a:pt x="749" y="870"/>
                  <a:pt x="790" y="813"/>
                </a:cubicBezTo>
                <a:cubicBezTo>
                  <a:pt x="814" y="797"/>
                  <a:pt x="830" y="773"/>
                  <a:pt x="855" y="756"/>
                </a:cubicBezTo>
                <a:cubicBezTo>
                  <a:pt x="903" y="716"/>
                  <a:pt x="977" y="691"/>
                  <a:pt x="1042" y="683"/>
                </a:cubicBezTo>
                <a:cubicBezTo>
                  <a:pt x="1058" y="683"/>
                  <a:pt x="1066" y="683"/>
                  <a:pt x="1074" y="683"/>
                </a:cubicBezTo>
                <a:cubicBezTo>
                  <a:pt x="1091" y="683"/>
                  <a:pt x="1107" y="683"/>
                  <a:pt x="1123" y="683"/>
                </a:cubicBezTo>
                <a:cubicBezTo>
                  <a:pt x="1196" y="699"/>
                  <a:pt x="1261" y="724"/>
                  <a:pt x="1318" y="773"/>
                </a:cubicBezTo>
                <a:cubicBezTo>
                  <a:pt x="1335" y="789"/>
                  <a:pt x="1351" y="805"/>
                  <a:pt x="1367" y="830"/>
                </a:cubicBezTo>
                <a:cubicBezTo>
                  <a:pt x="1416" y="886"/>
                  <a:pt x="1441" y="951"/>
                  <a:pt x="1449" y="1025"/>
                </a:cubicBezTo>
                <a:cubicBezTo>
                  <a:pt x="1449" y="1033"/>
                  <a:pt x="1449" y="1041"/>
                  <a:pt x="1449" y="1049"/>
                </a:cubicBezTo>
                <a:cubicBezTo>
                  <a:pt x="1449" y="1065"/>
                  <a:pt x="1449" y="1082"/>
                  <a:pt x="1441" y="1098"/>
                </a:cubicBezTo>
                <a:cubicBezTo>
                  <a:pt x="1432" y="1171"/>
                  <a:pt x="1408" y="1236"/>
                  <a:pt x="1359" y="1293"/>
                </a:cubicBezTo>
                <a:cubicBezTo>
                  <a:pt x="1343" y="1309"/>
                  <a:pt x="1327" y="1334"/>
                  <a:pt x="1302" y="1350"/>
                </a:cubicBezTo>
                <a:cubicBezTo>
                  <a:pt x="1245" y="1391"/>
                  <a:pt x="1180" y="1415"/>
                  <a:pt x="1107" y="1423"/>
                </a:cubicBezTo>
                <a:cubicBezTo>
                  <a:pt x="1099" y="1423"/>
                  <a:pt x="1083" y="1423"/>
                  <a:pt x="1074" y="14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180"/>
          <p:cNvSpPr>
            <a:spLocks noChangeArrowheads="1"/>
          </p:cNvSpPr>
          <p:nvPr/>
        </p:nvSpPr>
        <p:spPr bwMode="auto">
          <a:xfrm>
            <a:off x="11314036" y="4821643"/>
            <a:ext cx="1754399" cy="2506285"/>
          </a:xfrm>
          <a:custGeom>
            <a:avLst/>
            <a:gdLst>
              <a:gd name="T0" fmla="*/ 700 w 1603"/>
              <a:gd name="T1" fmla="*/ 2293 h 2294"/>
              <a:gd name="T2" fmla="*/ 700 w 1603"/>
              <a:gd name="T3" fmla="*/ 2293 h 2294"/>
              <a:gd name="T4" fmla="*/ 692 w 1603"/>
              <a:gd name="T5" fmla="*/ 2293 h 2294"/>
              <a:gd name="T6" fmla="*/ 505 w 1603"/>
              <a:gd name="T7" fmla="*/ 2123 h 2294"/>
              <a:gd name="T8" fmla="*/ 505 w 1603"/>
              <a:gd name="T9" fmla="*/ 2123 h 2294"/>
              <a:gd name="T10" fmla="*/ 375 w 1603"/>
              <a:gd name="T11" fmla="*/ 2009 h 2294"/>
              <a:gd name="T12" fmla="*/ 375 w 1603"/>
              <a:gd name="T13" fmla="*/ 1944 h 2294"/>
              <a:gd name="T14" fmla="*/ 375 w 1603"/>
              <a:gd name="T15" fmla="*/ 1919 h 2294"/>
              <a:gd name="T16" fmla="*/ 334 w 1603"/>
              <a:gd name="T17" fmla="*/ 1822 h 2294"/>
              <a:gd name="T18" fmla="*/ 334 w 1603"/>
              <a:gd name="T19" fmla="*/ 1741 h 2294"/>
              <a:gd name="T20" fmla="*/ 375 w 1603"/>
              <a:gd name="T21" fmla="*/ 1644 h 2294"/>
              <a:gd name="T22" fmla="*/ 350 w 1603"/>
              <a:gd name="T23" fmla="*/ 1530 h 2294"/>
              <a:gd name="T24" fmla="*/ 261 w 1603"/>
              <a:gd name="T25" fmla="*/ 1416 h 2294"/>
              <a:gd name="T26" fmla="*/ 17 w 1603"/>
              <a:gd name="T27" fmla="*/ 977 h 2294"/>
              <a:gd name="T28" fmla="*/ 0 w 1603"/>
              <a:gd name="T29" fmla="*/ 781 h 2294"/>
              <a:gd name="T30" fmla="*/ 9 w 1603"/>
              <a:gd name="T31" fmla="*/ 724 h 2294"/>
              <a:gd name="T32" fmla="*/ 236 w 1603"/>
              <a:gd name="T33" fmla="*/ 236 h 2294"/>
              <a:gd name="T34" fmla="*/ 383 w 1603"/>
              <a:gd name="T35" fmla="*/ 122 h 2294"/>
              <a:gd name="T36" fmla="*/ 798 w 1603"/>
              <a:gd name="T37" fmla="*/ 0 h 2294"/>
              <a:gd name="T38" fmla="*/ 854 w 1603"/>
              <a:gd name="T39" fmla="*/ 0 h 2294"/>
              <a:gd name="T40" fmla="*/ 1008 w 1603"/>
              <a:gd name="T41" fmla="*/ 33 h 2294"/>
              <a:gd name="T42" fmla="*/ 1163 w 1603"/>
              <a:gd name="T43" fmla="*/ 98 h 2294"/>
              <a:gd name="T44" fmla="*/ 1301 w 1603"/>
              <a:gd name="T45" fmla="*/ 188 h 2294"/>
              <a:gd name="T46" fmla="*/ 1521 w 1603"/>
              <a:gd name="T47" fmla="*/ 472 h 2294"/>
              <a:gd name="T48" fmla="*/ 1578 w 1603"/>
              <a:gd name="T49" fmla="*/ 651 h 2294"/>
              <a:gd name="T50" fmla="*/ 1594 w 1603"/>
              <a:gd name="T51" fmla="*/ 781 h 2294"/>
              <a:gd name="T52" fmla="*/ 1456 w 1603"/>
              <a:gd name="T53" fmla="*/ 1269 h 2294"/>
              <a:gd name="T54" fmla="*/ 1326 w 1603"/>
              <a:gd name="T55" fmla="*/ 1416 h 2294"/>
              <a:gd name="T56" fmla="*/ 1244 w 1603"/>
              <a:gd name="T57" fmla="*/ 1530 h 2294"/>
              <a:gd name="T58" fmla="*/ 1220 w 1603"/>
              <a:gd name="T59" fmla="*/ 1611 h 2294"/>
              <a:gd name="T60" fmla="*/ 1220 w 1603"/>
              <a:gd name="T61" fmla="*/ 1644 h 2294"/>
              <a:gd name="T62" fmla="*/ 1261 w 1603"/>
              <a:gd name="T63" fmla="*/ 1741 h 2294"/>
              <a:gd name="T64" fmla="*/ 1261 w 1603"/>
              <a:gd name="T65" fmla="*/ 1814 h 2294"/>
              <a:gd name="T66" fmla="*/ 1220 w 1603"/>
              <a:gd name="T67" fmla="*/ 1919 h 2294"/>
              <a:gd name="T68" fmla="*/ 1220 w 1603"/>
              <a:gd name="T69" fmla="*/ 1944 h 2294"/>
              <a:gd name="T70" fmla="*/ 1220 w 1603"/>
              <a:gd name="T71" fmla="*/ 1992 h 2294"/>
              <a:gd name="T72" fmla="*/ 1122 w 1603"/>
              <a:gd name="T73" fmla="*/ 2123 h 2294"/>
              <a:gd name="T74" fmla="*/ 1090 w 1603"/>
              <a:gd name="T75" fmla="*/ 2123 h 2294"/>
              <a:gd name="T76" fmla="*/ 903 w 1603"/>
              <a:gd name="T77" fmla="*/ 2293 h 2294"/>
              <a:gd name="T78" fmla="*/ 903 w 1603"/>
              <a:gd name="T79" fmla="*/ 2293 h 2294"/>
              <a:gd name="T80" fmla="*/ 700 w 1603"/>
              <a:gd name="T81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3" h="2294">
                <a:moveTo>
                  <a:pt x="700" y="2293"/>
                </a:moveTo>
                <a:lnTo>
                  <a:pt x="700" y="2293"/>
                </a:lnTo>
                <a:lnTo>
                  <a:pt x="692" y="2293"/>
                </a:lnTo>
                <a:cubicBezTo>
                  <a:pt x="603" y="2277"/>
                  <a:pt x="529" y="2212"/>
                  <a:pt x="505" y="2123"/>
                </a:cubicBezTo>
                <a:lnTo>
                  <a:pt x="505" y="2123"/>
                </a:lnTo>
                <a:cubicBezTo>
                  <a:pt x="440" y="2123"/>
                  <a:pt x="383" y="2074"/>
                  <a:pt x="375" y="2009"/>
                </a:cubicBezTo>
                <a:cubicBezTo>
                  <a:pt x="375" y="1984"/>
                  <a:pt x="375" y="1960"/>
                  <a:pt x="375" y="1944"/>
                </a:cubicBezTo>
                <a:cubicBezTo>
                  <a:pt x="375" y="1935"/>
                  <a:pt x="375" y="1927"/>
                  <a:pt x="375" y="1919"/>
                </a:cubicBezTo>
                <a:cubicBezTo>
                  <a:pt x="342" y="1895"/>
                  <a:pt x="334" y="1854"/>
                  <a:pt x="334" y="1822"/>
                </a:cubicBezTo>
                <a:cubicBezTo>
                  <a:pt x="334" y="1798"/>
                  <a:pt x="334" y="1766"/>
                  <a:pt x="334" y="1741"/>
                </a:cubicBezTo>
                <a:cubicBezTo>
                  <a:pt x="334" y="1701"/>
                  <a:pt x="342" y="1668"/>
                  <a:pt x="375" y="1644"/>
                </a:cubicBezTo>
                <a:cubicBezTo>
                  <a:pt x="367" y="1603"/>
                  <a:pt x="358" y="1562"/>
                  <a:pt x="350" y="1530"/>
                </a:cubicBezTo>
                <a:cubicBezTo>
                  <a:pt x="334" y="1489"/>
                  <a:pt x="301" y="1448"/>
                  <a:pt x="261" y="1416"/>
                </a:cubicBezTo>
                <a:cubicBezTo>
                  <a:pt x="131" y="1294"/>
                  <a:pt x="49" y="1147"/>
                  <a:pt x="17" y="977"/>
                </a:cubicBezTo>
                <a:cubicBezTo>
                  <a:pt x="0" y="911"/>
                  <a:pt x="0" y="846"/>
                  <a:pt x="0" y="781"/>
                </a:cubicBezTo>
                <a:cubicBezTo>
                  <a:pt x="0" y="765"/>
                  <a:pt x="0" y="741"/>
                  <a:pt x="9" y="724"/>
                </a:cubicBezTo>
                <a:cubicBezTo>
                  <a:pt x="25" y="537"/>
                  <a:pt x="106" y="374"/>
                  <a:pt x="236" y="236"/>
                </a:cubicBezTo>
                <a:cubicBezTo>
                  <a:pt x="277" y="196"/>
                  <a:pt x="326" y="155"/>
                  <a:pt x="383" y="122"/>
                </a:cubicBezTo>
                <a:cubicBezTo>
                  <a:pt x="513" y="41"/>
                  <a:pt x="651" y="0"/>
                  <a:pt x="798" y="0"/>
                </a:cubicBezTo>
                <a:cubicBezTo>
                  <a:pt x="813" y="0"/>
                  <a:pt x="837" y="0"/>
                  <a:pt x="854" y="0"/>
                </a:cubicBezTo>
                <a:cubicBezTo>
                  <a:pt x="911" y="8"/>
                  <a:pt x="960" y="16"/>
                  <a:pt x="1008" y="33"/>
                </a:cubicBezTo>
                <a:cubicBezTo>
                  <a:pt x="1065" y="49"/>
                  <a:pt x="1122" y="65"/>
                  <a:pt x="1163" y="98"/>
                </a:cubicBezTo>
                <a:cubicBezTo>
                  <a:pt x="1220" y="122"/>
                  <a:pt x="1261" y="155"/>
                  <a:pt x="1301" y="188"/>
                </a:cubicBezTo>
                <a:cubicBezTo>
                  <a:pt x="1391" y="261"/>
                  <a:pt x="1464" y="358"/>
                  <a:pt x="1521" y="472"/>
                </a:cubicBezTo>
                <a:cubicBezTo>
                  <a:pt x="1545" y="529"/>
                  <a:pt x="1561" y="586"/>
                  <a:pt x="1578" y="651"/>
                </a:cubicBezTo>
                <a:cubicBezTo>
                  <a:pt x="1586" y="692"/>
                  <a:pt x="1586" y="741"/>
                  <a:pt x="1594" y="781"/>
                </a:cubicBezTo>
                <a:cubicBezTo>
                  <a:pt x="1602" y="952"/>
                  <a:pt x="1553" y="1115"/>
                  <a:pt x="1456" y="1269"/>
                </a:cubicBezTo>
                <a:cubicBezTo>
                  <a:pt x="1423" y="1318"/>
                  <a:pt x="1374" y="1367"/>
                  <a:pt x="1326" y="1416"/>
                </a:cubicBezTo>
                <a:cubicBezTo>
                  <a:pt x="1285" y="1448"/>
                  <a:pt x="1261" y="1489"/>
                  <a:pt x="1244" y="1530"/>
                </a:cubicBezTo>
                <a:cubicBezTo>
                  <a:pt x="1236" y="1554"/>
                  <a:pt x="1228" y="1587"/>
                  <a:pt x="1220" y="1611"/>
                </a:cubicBezTo>
                <a:cubicBezTo>
                  <a:pt x="1220" y="1619"/>
                  <a:pt x="1220" y="1627"/>
                  <a:pt x="1220" y="1644"/>
                </a:cubicBezTo>
                <a:cubicBezTo>
                  <a:pt x="1244" y="1668"/>
                  <a:pt x="1261" y="1701"/>
                  <a:pt x="1261" y="1741"/>
                </a:cubicBezTo>
                <a:cubicBezTo>
                  <a:pt x="1261" y="1766"/>
                  <a:pt x="1261" y="1790"/>
                  <a:pt x="1261" y="1814"/>
                </a:cubicBezTo>
                <a:cubicBezTo>
                  <a:pt x="1261" y="1854"/>
                  <a:pt x="1244" y="1895"/>
                  <a:pt x="1220" y="1919"/>
                </a:cubicBezTo>
                <a:cubicBezTo>
                  <a:pt x="1220" y="1927"/>
                  <a:pt x="1220" y="1935"/>
                  <a:pt x="1220" y="1944"/>
                </a:cubicBezTo>
                <a:cubicBezTo>
                  <a:pt x="1220" y="1960"/>
                  <a:pt x="1220" y="1976"/>
                  <a:pt x="1220" y="1992"/>
                </a:cubicBezTo>
                <a:cubicBezTo>
                  <a:pt x="1220" y="2057"/>
                  <a:pt x="1179" y="2106"/>
                  <a:pt x="1122" y="2123"/>
                </a:cubicBezTo>
                <a:cubicBezTo>
                  <a:pt x="1114" y="2123"/>
                  <a:pt x="1098" y="2123"/>
                  <a:pt x="1090" y="2123"/>
                </a:cubicBezTo>
                <a:cubicBezTo>
                  <a:pt x="1065" y="2212"/>
                  <a:pt x="992" y="2277"/>
                  <a:pt x="903" y="2293"/>
                </a:cubicBezTo>
                <a:lnTo>
                  <a:pt x="903" y="2293"/>
                </a:lnTo>
                <a:lnTo>
                  <a:pt x="700" y="22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181"/>
          <p:cNvSpPr>
            <a:spLocks noChangeArrowheads="1"/>
          </p:cNvSpPr>
          <p:nvPr/>
        </p:nvSpPr>
        <p:spPr bwMode="auto">
          <a:xfrm>
            <a:off x="11251378" y="4768627"/>
            <a:ext cx="1870074" cy="2621960"/>
          </a:xfrm>
          <a:custGeom>
            <a:avLst/>
            <a:gdLst>
              <a:gd name="T0" fmla="*/ 855 w 1709"/>
              <a:gd name="T1" fmla="*/ 106 h 2400"/>
              <a:gd name="T2" fmla="*/ 1049 w 1709"/>
              <a:gd name="T3" fmla="*/ 131 h 2400"/>
              <a:gd name="T4" fmla="*/ 1326 w 1709"/>
              <a:gd name="T5" fmla="*/ 277 h 2400"/>
              <a:gd name="T6" fmla="*/ 1578 w 1709"/>
              <a:gd name="T7" fmla="*/ 708 h 2400"/>
              <a:gd name="T8" fmla="*/ 1464 w 1709"/>
              <a:gd name="T9" fmla="*/ 1286 h 2400"/>
              <a:gd name="T10" fmla="*/ 1252 w 1709"/>
              <a:gd name="T11" fmla="*/ 1562 h 2400"/>
              <a:gd name="T12" fmla="*/ 1220 w 1709"/>
              <a:gd name="T13" fmla="*/ 1709 h 2400"/>
              <a:gd name="T14" fmla="*/ 1261 w 1709"/>
              <a:gd name="T15" fmla="*/ 1790 h 2400"/>
              <a:gd name="T16" fmla="*/ 1228 w 1709"/>
              <a:gd name="T17" fmla="*/ 1936 h 2400"/>
              <a:gd name="T18" fmla="*/ 1220 w 1709"/>
              <a:gd name="T19" fmla="*/ 2041 h 2400"/>
              <a:gd name="T20" fmla="*/ 1114 w 1709"/>
              <a:gd name="T21" fmla="*/ 2123 h 2400"/>
              <a:gd name="T22" fmla="*/ 951 w 1709"/>
              <a:gd name="T23" fmla="*/ 2286 h 2400"/>
              <a:gd name="T24" fmla="*/ 749 w 1709"/>
              <a:gd name="T25" fmla="*/ 2286 h 2400"/>
              <a:gd name="T26" fmla="*/ 611 w 1709"/>
              <a:gd name="T27" fmla="*/ 2131 h 2400"/>
              <a:gd name="T28" fmla="*/ 578 w 1709"/>
              <a:gd name="T29" fmla="*/ 2123 h 2400"/>
              <a:gd name="T30" fmla="*/ 562 w 1709"/>
              <a:gd name="T31" fmla="*/ 2123 h 2400"/>
              <a:gd name="T32" fmla="*/ 481 w 1709"/>
              <a:gd name="T33" fmla="*/ 1952 h 2400"/>
              <a:gd name="T34" fmla="*/ 440 w 1709"/>
              <a:gd name="T35" fmla="*/ 1871 h 2400"/>
              <a:gd name="T36" fmla="*/ 472 w 1709"/>
              <a:gd name="T37" fmla="*/ 1725 h 2400"/>
              <a:gd name="T38" fmla="*/ 456 w 1709"/>
              <a:gd name="T39" fmla="*/ 1562 h 2400"/>
              <a:gd name="T40" fmla="*/ 123 w 1709"/>
              <a:gd name="T41" fmla="*/ 1009 h 2400"/>
              <a:gd name="T42" fmla="*/ 114 w 1709"/>
              <a:gd name="T43" fmla="*/ 781 h 2400"/>
              <a:gd name="T44" fmla="*/ 472 w 1709"/>
              <a:gd name="T45" fmla="*/ 212 h 2400"/>
              <a:gd name="T46" fmla="*/ 855 w 1709"/>
              <a:gd name="T47" fmla="*/ 0 h 2400"/>
              <a:gd name="T48" fmla="*/ 855 w 1709"/>
              <a:gd name="T49" fmla="*/ 0 h 2400"/>
              <a:gd name="T50" fmla="*/ 253 w 1709"/>
              <a:gd name="T51" fmla="*/ 245 h 2400"/>
              <a:gd name="T52" fmla="*/ 0 w 1709"/>
              <a:gd name="T53" fmla="*/ 830 h 2400"/>
              <a:gd name="T54" fmla="*/ 285 w 1709"/>
              <a:gd name="T55" fmla="*/ 1506 h 2400"/>
              <a:gd name="T56" fmla="*/ 375 w 1709"/>
              <a:gd name="T57" fmla="*/ 1668 h 2400"/>
              <a:gd name="T58" fmla="*/ 334 w 1709"/>
              <a:gd name="T59" fmla="*/ 1871 h 2400"/>
              <a:gd name="T60" fmla="*/ 375 w 1709"/>
              <a:gd name="T61" fmla="*/ 1993 h 2400"/>
              <a:gd name="T62" fmla="*/ 521 w 1709"/>
              <a:gd name="T63" fmla="*/ 2229 h 2400"/>
              <a:gd name="T64" fmla="*/ 741 w 1709"/>
              <a:gd name="T65" fmla="*/ 2391 h 2400"/>
              <a:gd name="T66" fmla="*/ 749 w 1709"/>
              <a:gd name="T67" fmla="*/ 2399 h 2400"/>
              <a:gd name="T68" fmla="*/ 951 w 1709"/>
              <a:gd name="T69" fmla="*/ 2399 h 2400"/>
              <a:gd name="T70" fmla="*/ 968 w 1709"/>
              <a:gd name="T71" fmla="*/ 2391 h 2400"/>
              <a:gd name="T72" fmla="*/ 1195 w 1709"/>
              <a:gd name="T73" fmla="*/ 2220 h 2400"/>
              <a:gd name="T74" fmla="*/ 1334 w 1709"/>
              <a:gd name="T75" fmla="*/ 1993 h 2400"/>
              <a:gd name="T76" fmla="*/ 1375 w 1709"/>
              <a:gd name="T77" fmla="*/ 1863 h 2400"/>
              <a:gd name="T78" fmla="*/ 1334 w 1709"/>
              <a:gd name="T79" fmla="*/ 1668 h 2400"/>
              <a:gd name="T80" fmla="*/ 1350 w 1709"/>
              <a:gd name="T81" fmla="*/ 1603 h 2400"/>
              <a:gd name="T82" fmla="*/ 1553 w 1709"/>
              <a:gd name="T83" fmla="*/ 1351 h 2400"/>
              <a:gd name="T84" fmla="*/ 1684 w 1709"/>
              <a:gd name="T85" fmla="*/ 684 h 2400"/>
              <a:gd name="T86" fmla="*/ 1391 w 1709"/>
              <a:gd name="T87" fmla="*/ 196 h 2400"/>
              <a:gd name="T88" fmla="*/ 1082 w 1709"/>
              <a:gd name="T89" fmla="*/ 25 h 2400"/>
              <a:gd name="T90" fmla="*/ 855 w 1709"/>
              <a:gd name="T91" fmla="*/ 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09" h="2400">
                <a:moveTo>
                  <a:pt x="855" y="106"/>
                </a:moveTo>
                <a:lnTo>
                  <a:pt x="855" y="106"/>
                </a:lnTo>
                <a:cubicBezTo>
                  <a:pt x="870" y="106"/>
                  <a:pt x="886" y="106"/>
                  <a:pt x="911" y="106"/>
                </a:cubicBezTo>
                <a:cubicBezTo>
                  <a:pt x="960" y="114"/>
                  <a:pt x="1008" y="114"/>
                  <a:pt x="1049" y="131"/>
                </a:cubicBezTo>
                <a:cubicBezTo>
                  <a:pt x="1098" y="147"/>
                  <a:pt x="1147" y="163"/>
                  <a:pt x="1195" y="188"/>
                </a:cubicBezTo>
                <a:cubicBezTo>
                  <a:pt x="1244" y="212"/>
                  <a:pt x="1285" y="245"/>
                  <a:pt x="1326" y="277"/>
                </a:cubicBezTo>
                <a:cubicBezTo>
                  <a:pt x="1415" y="350"/>
                  <a:pt x="1480" y="440"/>
                  <a:pt x="1529" y="546"/>
                </a:cubicBezTo>
                <a:cubicBezTo>
                  <a:pt x="1553" y="594"/>
                  <a:pt x="1570" y="651"/>
                  <a:pt x="1578" y="708"/>
                </a:cubicBezTo>
                <a:cubicBezTo>
                  <a:pt x="1586" y="749"/>
                  <a:pt x="1594" y="790"/>
                  <a:pt x="1594" y="830"/>
                </a:cubicBezTo>
                <a:cubicBezTo>
                  <a:pt x="1602" y="993"/>
                  <a:pt x="1553" y="1148"/>
                  <a:pt x="1464" y="1286"/>
                </a:cubicBezTo>
                <a:cubicBezTo>
                  <a:pt x="1431" y="1343"/>
                  <a:pt x="1391" y="1383"/>
                  <a:pt x="1342" y="1424"/>
                </a:cubicBezTo>
                <a:cubicBezTo>
                  <a:pt x="1301" y="1465"/>
                  <a:pt x="1269" y="1514"/>
                  <a:pt x="1252" y="1562"/>
                </a:cubicBezTo>
                <a:cubicBezTo>
                  <a:pt x="1236" y="1587"/>
                  <a:pt x="1228" y="1619"/>
                  <a:pt x="1228" y="1652"/>
                </a:cubicBezTo>
                <a:cubicBezTo>
                  <a:pt x="1220" y="1668"/>
                  <a:pt x="1220" y="1693"/>
                  <a:pt x="1220" y="1709"/>
                </a:cubicBezTo>
                <a:cubicBezTo>
                  <a:pt x="1220" y="1717"/>
                  <a:pt x="1228" y="1717"/>
                  <a:pt x="1228" y="1717"/>
                </a:cubicBezTo>
                <a:cubicBezTo>
                  <a:pt x="1252" y="1741"/>
                  <a:pt x="1261" y="1766"/>
                  <a:pt x="1261" y="1790"/>
                </a:cubicBezTo>
                <a:cubicBezTo>
                  <a:pt x="1261" y="1815"/>
                  <a:pt x="1261" y="1839"/>
                  <a:pt x="1261" y="1863"/>
                </a:cubicBezTo>
                <a:cubicBezTo>
                  <a:pt x="1261" y="1895"/>
                  <a:pt x="1252" y="1919"/>
                  <a:pt x="1228" y="1936"/>
                </a:cubicBezTo>
                <a:cubicBezTo>
                  <a:pt x="1228" y="1944"/>
                  <a:pt x="1220" y="1944"/>
                  <a:pt x="1220" y="1952"/>
                </a:cubicBezTo>
                <a:cubicBezTo>
                  <a:pt x="1220" y="1984"/>
                  <a:pt x="1220" y="2009"/>
                  <a:pt x="1220" y="2041"/>
                </a:cubicBezTo>
                <a:cubicBezTo>
                  <a:pt x="1220" y="2074"/>
                  <a:pt x="1203" y="2106"/>
                  <a:pt x="1171" y="2115"/>
                </a:cubicBezTo>
                <a:cubicBezTo>
                  <a:pt x="1155" y="2123"/>
                  <a:pt x="1130" y="2123"/>
                  <a:pt x="1114" y="2123"/>
                </a:cubicBezTo>
                <a:cubicBezTo>
                  <a:pt x="1098" y="2123"/>
                  <a:pt x="1098" y="2123"/>
                  <a:pt x="1098" y="2139"/>
                </a:cubicBezTo>
                <a:cubicBezTo>
                  <a:pt x="1082" y="2220"/>
                  <a:pt x="1025" y="2277"/>
                  <a:pt x="951" y="2286"/>
                </a:cubicBezTo>
                <a:cubicBezTo>
                  <a:pt x="757" y="2286"/>
                  <a:pt x="757" y="2286"/>
                  <a:pt x="757" y="2286"/>
                </a:cubicBezTo>
                <a:cubicBezTo>
                  <a:pt x="757" y="2286"/>
                  <a:pt x="757" y="2286"/>
                  <a:pt x="749" y="2286"/>
                </a:cubicBezTo>
                <a:cubicBezTo>
                  <a:pt x="684" y="2277"/>
                  <a:pt x="627" y="2220"/>
                  <a:pt x="619" y="2155"/>
                </a:cubicBezTo>
                <a:cubicBezTo>
                  <a:pt x="611" y="2147"/>
                  <a:pt x="611" y="2139"/>
                  <a:pt x="611" y="2131"/>
                </a:cubicBezTo>
                <a:cubicBezTo>
                  <a:pt x="611" y="2123"/>
                  <a:pt x="603" y="2123"/>
                  <a:pt x="603" y="2123"/>
                </a:cubicBezTo>
                <a:cubicBezTo>
                  <a:pt x="595" y="2123"/>
                  <a:pt x="586" y="2123"/>
                  <a:pt x="578" y="2123"/>
                </a:cubicBezTo>
                <a:cubicBezTo>
                  <a:pt x="570" y="2123"/>
                  <a:pt x="570" y="2123"/>
                  <a:pt x="562" y="2123"/>
                </a:cubicBezTo>
                <a:lnTo>
                  <a:pt x="562" y="2123"/>
                </a:lnTo>
                <a:cubicBezTo>
                  <a:pt x="521" y="2123"/>
                  <a:pt x="489" y="2090"/>
                  <a:pt x="489" y="2049"/>
                </a:cubicBezTo>
                <a:cubicBezTo>
                  <a:pt x="481" y="2017"/>
                  <a:pt x="489" y="1984"/>
                  <a:pt x="481" y="1952"/>
                </a:cubicBezTo>
                <a:cubicBezTo>
                  <a:pt x="481" y="1944"/>
                  <a:pt x="481" y="1944"/>
                  <a:pt x="481" y="1936"/>
                </a:cubicBezTo>
                <a:cubicBezTo>
                  <a:pt x="456" y="1919"/>
                  <a:pt x="440" y="1895"/>
                  <a:pt x="440" y="1871"/>
                </a:cubicBezTo>
                <a:cubicBezTo>
                  <a:pt x="440" y="1847"/>
                  <a:pt x="440" y="1815"/>
                  <a:pt x="440" y="1790"/>
                </a:cubicBezTo>
                <a:cubicBezTo>
                  <a:pt x="440" y="1766"/>
                  <a:pt x="456" y="1741"/>
                  <a:pt x="472" y="1725"/>
                </a:cubicBezTo>
                <a:cubicBezTo>
                  <a:pt x="481" y="1717"/>
                  <a:pt x="481" y="1709"/>
                  <a:pt x="481" y="1701"/>
                </a:cubicBezTo>
                <a:cubicBezTo>
                  <a:pt x="481" y="1652"/>
                  <a:pt x="472" y="1603"/>
                  <a:pt x="456" y="1562"/>
                </a:cubicBezTo>
                <a:cubicBezTo>
                  <a:pt x="432" y="1506"/>
                  <a:pt x="399" y="1465"/>
                  <a:pt x="358" y="1424"/>
                </a:cubicBezTo>
                <a:cubicBezTo>
                  <a:pt x="237" y="1310"/>
                  <a:pt x="155" y="1172"/>
                  <a:pt x="123" y="1009"/>
                </a:cubicBezTo>
                <a:cubicBezTo>
                  <a:pt x="114" y="952"/>
                  <a:pt x="106" y="895"/>
                  <a:pt x="114" y="830"/>
                </a:cubicBezTo>
                <a:cubicBezTo>
                  <a:pt x="114" y="814"/>
                  <a:pt x="114" y="798"/>
                  <a:pt x="114" y="781"/>
                </a:cubicBezTo>
                <a:cubicBezTo>
                  <a:pt x="139" y="603"/>
                  <a:pt x="212" y="448"/>
                  <a:pt x="334" y="326"/>
                </a:cubicBezTo>
                <a:cubicBezTo>
                  <a:pt x="375" y="285"/>
                  <a:pt x="424" y="245"/>
                  <a:pt x="472" y="212"/>
                </a:cubicBezTo>
                <a:cubicBezTo>
                  <a:pt x="586" y="139"/>
                  <a:pt x="716" y="106"/>
                  <a:pt x="855" y="106"/>
                </a:cubicBezTo>
                <a:lnTo>
                  <a:pt x="855" y="0"/>
                </a:lnTo>
                <a:lnTo>
                  <a:pt x="855" y="0"/>
                </a:lnTo>
                <a:lnTo>
                  <a:pt x="855" y="0"/>
                </a:lnTo>
                <a:cubicBezTo>
                  <a:pt x="692" y="0"/>
                  <a:pt x="546" y="41"/>
                  <a:pt x="415" y="122"/>
                </a:cubicBezTo>
                <a:cubicBezTo>
                  <a:pt x="350" y="163"/>
                  <a:pt x="302" y="204"/>
                  <a:pt x="253" y="245"/>
                </a:cubicBezTo>
                <a:cubicBezTo>
                  <a:pt x="114" y="391"/>
                  <a:pt x="33" y="570"/>
                  <a:pt x="9" y="765"/>
                </a:cubicBezTo>
                <a:cubicBezTo>
                  <a:pt x="9" y="790"/>
                  <a:pt x="9" y="806"/>
                  <a:pt x="0" y="830"/>
                </a:cubicBezTo>
                <a:cubicBezTo>
                  <a:pt x="0" y="895"/>
                  <a:pt x="9" y="969"/>
                  <a:pt x="17" y="1034"/>
                </a:cubicBezTo>
                <a:cubicBezTo>
                  <a:pt x="57" y="1213"/>
                  <a:pt x="147" y="1375"/>
                  <a:pt x="285" y="1506"/>
                </a:cubicBezTo>
                <a:cubicBezTo>
                  <a:pt x="318" y="1530"/>
                  <a:pt x="342" y="1562"/>
                  <a:pt x="358" y="1603"/>
                </a:cubicBezTo>
                <a:cubicBezTo>
                  <a:pt x="367" y="1627"/>
                  <a:pt x="367" y="1644"/>
                  <a:pt x="375" y="1668"/>
                </a:cubicBezTo>
                <a:cubicBezTo>
                  <a:pt x="350" y="1709"/>
                  <a:pt x="334" y="1750"/>
                  <a:pt x="334" y="1790"/>
                </a:cubicBezTo>
                <a:cubicBezTo>
                  <a:pt x="334" y="1815"/>
                  <a:pt x="334" y="1847"/>
                  <a:pt x="334" y="1871"/>
                </a:cubicBezTo>
                <a:cubicBezTo>
                  <a:pt x="334" y="1911"/>
                  <a:pt x="350" y="1952"/>
                  <a:pt x="375" y="1993"/>
                </a:cubicBezTo>
                <a:lnTo>
                  <a:pt x="375" y="1993"/>
                </a:lnTo>
                <a:cubicBezTo>
                  <a:pt x="375" y="2009"/>
                  <a:pt x="375" y="2033"/>
                  <a:pt x="375" y="2058"/>
                </a:cubicBezTo>
                <a:cubicBezTo>
                  <a:pt x="383" y="2147"/>
                  <a:pt x="448" y="2212"/>
                  <a:pt x="521" y="2229"/>
                </a:cubicBezTo>
                <a:cubicBezTo>
                  <a:pt x="562" y="2318"/>
                  <a:pt x="643" y="2383"/>
                  <a:pt x="741" y="2391"/>
                </a:cubicBezTo>
                <a:lnTo>
                  <a:pt x="741" y="2391"/>
                </a:lnTo>
                <a:lnTo>
                  <a:pt x="741" y="2391"/>
                </a:lnTo>
                <a:cubicBezTo>
                  <a:pt x="749" y="2399"/>
                  <a:pt x="749" y="2399"/>
                  <a:pt x="749" y="2399"/>
                </a:cubicBezTo>
                <a:cubicBezTo>
                  <a:pt x="757" y="2399"/>
                  <a:pt x="757" y="2399"/>
                  <a:pt x="757" y="2399"/>
                </a:cubicBezTo>
                <a:cubicBezTo>
                  <a:pt x="951" y="2399"/>
                  <a:pt x="951" y="2399"/>
                  <a:pt x="951" y="2399"/>
                </a:cubicBezTo>
                <a:cubicBezTo>
                  <a:pt x="960" y="2399"/>
                  <a:pt x="960" y="2399"/>
                  <a:pt x="960" y="2399"/>
                </a:cubicBezTo>
                <a:cubicBezTo>
                  <a:pt x="968" y="2391"/>
                  <a:pt x="968" y="2391"/>
                  <a:pt x="968" y="2391"/>
                </a:cubicBezTo>
                <a:cubicBezTo>
                  <a:pt x="1065" y="2375"/>
                  <a:pt x="1147" y="2318"/>
                  <a:pt x="1187" y="2229"/>
                </a:cubicBezTo>
                <a:cubicBezTo>
                  <a:pt x="1187" y="2220"/>
                  <a:pt x="1187" y="2220"/>
                  <a:pt x="1195" y="2220"/>
                </a:cubicBezTo>
                <a:cubicBezTo>
                  <a:pt x="1277" y="2204"/>
                  <a:pt x="1326" y="2131"/>
                  <a:pt x="1334" y="2041"/>
                </a:cubicBezTo>
                <a:cubicBezTo>
                  <a:pt x="1334" y="2025"/>
                  <a:pt x="1334" y="2009"/>
                  <a:pt x="1334" y="1993"/>
                </a:cubicBezTo>
                <a:lnTo>
                  <a:pt x="1334" y="1993"/>
                </a:lnTo>
                <a:cubicBezTo>
                  <a:pt x="1358" y="1952"/>
                  <a:pt x="1375" y="1911"/>
                  <a:pt x="1375" y="1863"/>
                </a:cubicBezTo>
                <a:cubicBezTo>
                  <a:pt x="1375" y="1839"/>
                  <a:pt x="1375" y="1815"/>
                  <a:pt x="1375" y="1790"/>
                </a:cubicBezTo>
                <a:cubicBezTo>
                  <a:pt x="1375" y="1750"/>
                  <a:pt x="1358" y="1709"/>
                  <a:pt x="1334" y="1668"/>
                </a:cubicBezTo>
                <a:lnTo>
                  <a:pt x="1334" y="1668"/>
                </a:lnTo>
                <a:cubicBezTo>
                  <a:pt x="1334" y="1644"/>
                  <a:pt x="1342" y="1619"/>
                  <a:pt x="1350" y="1603"/>
                </a:cubicBezTo>
                <a:cubicBezTo>
                  <a:pt x="1366" y="1571"/>
                  <a:pt x="1391" y="1538"/>
                  <a:pt x="1423" y="1506"/>
                </a:cubicBezTo>
                <a:cubicBezTo>
                  <a:pt x="1472" y="1457"/>
                  <a:pt x="1521" y="1400"/>
                  <a:pt x="1553" y="1351"/>
                </a:cubicBezTo>
                <a:cubicBezTo>
                  <a:pt x="1659" y="1188"/>
                  <a:pt x="1708" y="1009"/>
                  <a:pt x="1700" y="830"/>
                </a:cubicBezTo>
                <a:cubicBezTo>
                  <a:pt x="1700" y="781"/>
                  <a:pt x="1692" y="733"/>
                  <a:pt x="1684" y="684"/>
                </a:cubicBezTo>
                <a:cubicBezTo>
                  <a:pt x="1675" y="619"/>
                  <a:pt x="1651" y="554"/>
                  <a:pt x="1627" y="497"/>
                </a:cubicBezTo>
                <a:cubicBezTo>
                  <a:pt x="1570" y="383"/>
                  <a:pt x="1496" y="277"/>
                  <a:pt x="1391" y="196"/>
                </a:cubicBezTo>
                <a:cubicBezTo>
                  <a:pt x="1350" y="155"/>
                  <a:pt x="1301" y="122"/>
                  <a:pt x="1244" y="98"/>
                </a:cubicBezTo>
                <a:cubicBezTo>
                  <a:pt x="1195" y="65"/>
                  <a:pt x="1147" y="49"/>
                  <a:pt x="1082" y="25"/>
                </a:cubicBezTo>
                <a:cubicBezTo>
                  <a:pt x="1033" y="17"/>
                  <a:pt x="976" y="0"/>
                  <a:pt x="911" y="0"/>
                </a:cubicBezTo>
                <a:cubicBezTo>
                  <a:pt x="894" y="0"/>
                  <a:pt x="870" y="0"/>
                  <a:pt x="855" y="0"/>
                </a:cubicBezTo>
                <a:lnTo>
                  <a:pt x="855" y="10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182"/>
          <p:cNvSpPr>
            <a:spLocks noChangeArrowheads="1"/>
          </p:cNvSpPr>
          <p:nvPr/>
        </p:nvSpPr>
        <p:spPr bwMode="auto">
          <a:xfrm>
            <a:off x="20341480" y="4821643"/>
            <a:ext cx="1744760" cy="2506285"/>
          </a:xfrm>
          <a:custGeom>
            <a:avLst/>
            <a:gdLst>
              <a:gd name="T0" fmla="*/ 691 w 1595"/>
              <a:gd name="T1" fmla="*/ 2293 h 2294"/>
              <a:gd name="T2" fmla="*/ 691 w 1595"/>
              <a:gd name="T3" fmla="*/ 2293 h 2294"/>
              <a:gd name="T4" fmla="*/ 683 w 1595"/>
              <a:gd name="T5" fmla="*/ 2293 h 2294"/>
              <a:gd name="T6" fmla="*/ 504 w 1595"/>
              <a:gd name="T7" fmla="*/ 2123 h 2294"/>
              <a:gd name="T8" fmla="*/ 504 w 1595"/>
              <a:gd name="T9" fmla="*/ 2123 h 2294"/>
              <a:gd name="T10" fmla="*/ 374 w 1595"/>
              <a:gd name="T11" fmla="*/ 2009 h 2294"/>
              <a:gd name="T12" fmla="*/ 374 w 1595"/>
              <a:gd name="T13" fmla="*/ 1944 h 2294"/>
              <a:gd name="T14" fmla="*/ 374 w 1595"/>
              <a:gd name="T15" fmla="*/ 1919 h 2294"/>
              <a:gd name="T16" fmla="*/ 325 w 1595"/>
              <a:gd name="T17" fmla="*/ 1822 h 2294"/>
              <a:gd name="T18" fmla="*/ 325 w 1595"/>
              <a:gd name="T19" fmla="*/ 1741 h 2294"/>
              <a:gd name="T20" fmla="*/ 366 w 1595"/>
              <a:gd name="T21" fmla="*/ 1644 h 2294"/>
              <a:gd name="T22" fmla="*/ 350 w 1595"/>
              <a:gd name="T23" fmla="*/ 1530 h 2294"/>
              <a:gd name="T24" fmla="*/ 260 w 1595"/>
              <a:gd name="T25" fmla="*/ 1416 h 2294"/>
              <a:gd name="T26" fmla="*/ 16 w 1595"/>
              <a:gd name="T27" fmla="*/ 977 h 2294"/>
              <a:gd name="T28" fmla="*/ 0 w 1595"/>
              <a:gd name="T29" fmla="*/ 781 h 2294"/>
              <a:gd name="T30" fmla="*/ 0 w 1595"/>
              <a:gd name="T31" fmla="*/ 724 h 2294"/>
              <a:gd name="T32" fmla="*/ 236 w 1595"/>
              <a:gd name="T33" fmla="*/ 236 h 2294"/>
              <a:gd name="T34" fmla="*/ 382 w 1595"/>
              <a:gd name="T35" fmla="*/ 122 h 2294"/>
              <a:gd name="T36" fmla="*/ 797 w 1595"/>
              <a:gd name="T37" fmla="*/ 0 h 2294"/>
              <a:gd name="T38" fmla="*/ 854 w 1595"/>
              <a:gd name="T39" fmla="*/ 0 h 2294"/>
              <a:gd name="T40" fmla="*/ 1009 w 1595"/>
              <a:gd name="T41" fmla="*/ 33 h 2294"/>
              <a:gd name="T42" fmla="*/ 1163 w 1595"/>
              <a:gd name="T43" fmla="*/ 98 h 2294"/>
              <a:gd name="T44" fmla="*/ 1301 w 1595"/>
              <a:gd name="T45" fmla="*/ 188 h 2294"/>
              <a:gd name="T46" fmla="*/ 1513 w 1595"/>
              <a:gd name="T47" fmla="*/ 472 h 2294"/>
              <a:gd name="T48" fmla="*/ 1570 w 1595"/>
              <a:gd name="T49" fmla="*/ 651 h 2294"/>
              <a:gd name="T50" fmla="*/ 1586 w 1595"/>
              <a:gd name="T51" fmla="*/ 781 h 2294"/>
              <a:gd name="T52" fmla="*/ 1448 w 1595"/>
              <a:gd name="T53" fmla="*/ 1269 h 2294"/>
              <a:gd name="T54" fmla="*/ 1326 w 1595"/>
              <a:gd name="T55" fmla="*/ 1416 h 2294"/>
              <a:gd name="T56" fmla="*/ 1244 w 1595"/>
              <a:gd name="T57" fmla="*/ 1530 h 2294"/>
              <a:gd name="T58" fmla="*/ 1220 w 1595"/>
              <a:gd name="T59" fmla="*/ 1611 h 2294"/>
              <a:gd name="T60" fmla="*/ 1220 w 1595"/>
              <a:gd name="T61" fmla="*/ 1644 h 2294"/>
              <a:gd name="T62" fmla="*/ 1261 w 1595"/>
              <a:gd name="T63" fmla="*/ 1741 h 2294"/>
              <a:gd name="T64" fmla="*/ 1261 w 1595"/>
              <a:gd name="T65" fmla="*/ 1814 h 2294"/>
              <a:gd name="T66" fmla="*/ 1220 w 1595"/>
              <a:gd name="T67" fmla="*/ 1919 h 2294"/>
              <a:gd name="T68" fmla="*/ 1220 w 1595"/>
              <a:gd name="T69" fmla="*/ 1944 h 2294"/>
              <a:gd name="T70" fmla="*/ 1220 w 1595"/>
              <a:gd name="T71" fmla="*/ 1992 h 2294"/>
              <a:gd name="T72" fmla="*/ 1122 w 1595"/>
              <a:gd name="T73" fmla="*/ 2123 h 2294"/>
              <a:gd name="T74" fmla="*/ 1082 w 1595"/>
              <a:gd name="T75" fmla="*/ 2123 h 2294"/>
              <a:gd name="T76" fmla="*/ 903 w 1595"/>
              <a:gd name="T77" fmla="*/ 2293 h 2294"/>
              <a:gd name="T78" fmla="*/ 903 w 1595"/>
              <a:gd name="T79" fmla="*/ 2293 h 2294"/>
              <a:gd name="T80" fmla="*/ 691 w 1595"/>
              <a:gd name="T81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595" h="2294">
                <a:moveTo>
                  <a:pt x="691" y="2293"/>
                </a:moveTo>
                <a:lnTo>
                  <a:pt x="691" y="2293"/>
                </a:lnTo>
                <a:cubicBezTo>
                  <a:pt x="691" y="2293"/>
                  <a:pt x="691" y="2293"/>
                  <a:pt x="683" y="2293"/>
                </a:cubicBezTo>
                <a:cubicBezTo>
                  <a:pt x="602" y="2277"/>
                  <a:pt x="529" y="2212"/>
                  <a:pt x="504" y="2123"/>
                </a:cubicBezTo>
                <a:lnTo>
                  <a:pt x="504" y="2123"/>
                </a:lnTo>
                <a:cubicBezTo>
                  <a:pt x="431" y="2123"/>
                  <a:pt x="374" y="2074"/>
                  <a:pt x="374" y="2009"/>
                </a:cubicBezTo>
                <a:cubicBezTo>
                  <a:pt x="374" y="1984"/>
                  <a:pt x="374" y="1960"/>
                  <a:pt x="374" y="1944"/>
                </a:cubicBezTo>
                <a:cubicBezTo>
                  <a:pt x="374" y="1935"/>
                  <a:pt x="374" y="1927"/>
                  <a:pt x="374" y="1919"/>
                </a:cubicBezTo>
                <a:cubicBezTo>
                  <a:pt x="341" y="1895"/>
                  <a:pt x="325" y="1854"/>
                  <a:pt x="325" y="1822"/>
                </a:cubicBezTo>
                <a:cubicBezTo>
                  <a:pt x="333" y="1798"/>
                  <a:pt x="333" y="1766"/>
                  <a:pt x="325" y="1741"/>
                </a:cubicBezTo>
                <a:cubicBezTo>
                  <a:pt x="325" y="1701"/>
                  <a:pt x="341" y="1668"/>
                  <a:pt x="366" y="1644"/>
                </a:cubicBezTo>
                <a:cubicBezTo>
                  <a:pt x="366" y="1603"/>
                  <a:pt x="358" y="1562"/>
                  <a:pt x="350" y="1530"/>
                </a:cubicBezTo>
                <a:cubicBezTo>
                  <a:pt x="325" y="1489"/>
                  <a:pt x="301" y="1448"/>
                  <a:pt x="260" y="1416"/>
                </a:cubicBezTo>
                <a:cubicBezTo>
                  <a:pt x="130" y="1294"/>
                  <a:pt x="49" y="1147"/>
                  <a:pt x="16" y="977"/>
                </a:cubicBezTo>
                <a:cubicBezTo>
                  <a:pt x="0" y="911"/>
                  <a:pt x="0" y="846"/>
                  <a:pt x="0" y="781"/>
                </a:cubicBezTo>
                <a:cubicBezTo>
                  <a:pt x="0" y="765"/>
                  <a:pt x="0" y="741"/>
                  <a:pt x="0" y="724"/>
                </a:cubicBezTo>
                <a:cubicBezTo>
                  <a:pt x="24" y="537"/>
                  <a:pt x="106" y="374"/>
                  <a:pt x="236" y="236"/>
                </a:cubicBezTo>
                <a:cubicBezTo>
                  <a:pt x="276" y="196"/>
                  <a:pt x="325" y="155"/>
                  <a:pt x="382" y="122"/>
                </a:cubicBezTo>
                <a:cubicBezTo>
                  <a:pt x="504" y="41"/>
                  <a:pt x="643" y="0"/>
                  <a:pt x="797" y="0"/>
                </a:cubicBezTo>
                <a:cubicBezTo>
                  <a:pt x="813" y="0"/>
                  <a:pt x="830" y="0"/>
                  <a:pt x="854" y="0"/>
                </a:cubicBezTo>
                <a:cubicBezTo>
                  <a:pt x="911" y="8"/>
                  <a:pt x="960" y="16"/>
                  <a:pt x="1009" y="33"/>
                </a:cubicBezTo>
                <a:cubicBezTo>
                  <a:pt x="1066" y="49"/>
                  <a:pt x="1114" y="65"/>
                  <a:pt x="1163" y="98"/>
                </a:cubicBezTo>
                <a:cubicBezTo>
                  <a:pt x="1212" y="122"/>
                  <a:pt x="1261" y="155"/>
                  <a:pt x="1301" y="188"/>
                </a:cubicBezTo>
                <a:cubicBezTo>
                  <a:pt x="1391" y="261"/>
                  <a:pt x="1464" y="358"/>
                  <a:pt x="1513" y="472"/>
                </a:cubicBezTo>
                <a:cubicBezTo>
                  <a:pt x="1545" y="529"/>
                  <a:pt x="1562" y="586"/>
                  <a:pt x="1570" y="651"/>
                </a:cubicBezTo>
                <a:cubicBezTo>
                  <a:pt x="1578" y="692"/>
                  <a:pt x="1586" y="741"/>
                  <a:pt x="1586" y="781"/>
                </a:cubicBezTo>
                <a:cubicBezTo>
                  <a:pt x="1594" y="952"/>
                  <a:pt x="1554" y="1115"/>
                  <a:pt x="1448" y="1269"/>
                </a:cubicBezTo>
                <a:cubicBezTo>
                  <a:pt x="1415" y="1318"/>
                  <a:pt x="1375" y="1367"/>
                  <a:pt x="1326" y="1416"/>
                </a:cubicBezTo>
                <a:cubicBezTo>
                  <a:pt x="1285" y="1448"/>
                  <a:pt x="1261" y="1489"/>
                  <a:pt x="1244" y="1530"/>
                </a:cubicBezTo>
                <a:cubicBezTo>
                  <a:pt x="1228" y="1554"/>
                  <a:pt x="1220" y="1587"/>
                  <a:pt x="1220" y="1611"/>
                </a:cubicBezTo>
                <a:cubicBezTo>
                  <a:pt x="1220" y="1619"/>
                  <a:pt x="1220" y="1627"/>
                  <a:pt x="1220" y="1644"/>
                </a:cubicBezTo>
                <a:cubicBezTo>
                  <a:pt x="1244" y="1668"/>
                  <a:pt x="1261" y="1701"/>
                  <a:pt x="1261" y="1741"/>
                </a:cubicBezTo>
                <a:cubicBezTo>
                  <a:pt x="1261" y="1766"/>
                  <a:pt x="1261" y="1790"/>
                  <a:pt x="1261" y="1814"/>
                </a:cubicBezTo>
                <a:cubicBezTo>
                  <a:pt x="1261" y="1854"/>
                  <a:pt x="1244" y="1895"/>
                  <a:pt x="1220" y="1919"/>
                </a:cubicBezTo>
                <a:cubicBezTo>
                  <a:pt x="1220" y="1927"/>
                  <a:pt x="1220" y="1935"/>
                  <a:pt x="1220" y="1944"/>
                </a:cubicBezTo>
                <a:cubicBezTo>
                  <a:pt x="1220" y="1960"/>
                  <a:pt x="1220" y="1976"/>
                  <a:pt x="1220" y="1992"/>
                </a:cubicBezTo>
                <a:cubicBezTo>
                  <a:pt x="1220" y="2057"/>
                  <a:pt x="1179" y="2106"/>
                  <a:pt x="1122" y="2123"/>
                </a:cubicBezTo>
                <a:cubicBezTo>
                  <a:pt x="1106" y="2123"/>
                  <a:pt x="1098" y="2123"/>
                  <a:pt x="1082" y="2123"/>
                </a:cubicBezTo>
                <a:cubicBezTo>
                  <a:pt x="1057" y="2212"/>
                  <a:pt x="992" y="2277"/>
                  <a:pt x="903" y="2293"/>
                </a:cubicBezTo>
                <a:lnTo>
                  <a:pt x="903" y="2293"/>
                </a:lnTo>
                <a:lnTo>
                  <a:pt x="691" y="22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183"/>
          <p:cNvSpPr>
            <a:spLocks noChangeArrowheads="1"/>
          </p:cNvSpPr>
          <p:nvPr/>
        </p:nvSpPr>
        <p:spPr bwMode="auto">
          <a:xfrm>
            <a:off x="20278825" y="4768627"/>
            <a:ext cx="1870074" cy="2621960"/>
          </a:xfrm>
          <a:custGeom>
            <a:avLst/>
            <a:gdLst>
              <a:gd name="T0" fmla="*/ 854 w 1709"/>
              <a:gd name="T1" fmla="*/ 106 h 2400"/>
              <a:gd name="T2" fmla="*/ 1049 w 1709"/>
              <a:gd name="T3" fmla="*/ 131 h 2400"/>
              <a:gd name="T4" fmla="*/ 1326 w 1709"/>
              <a:gd name="T5" fmla="*/ 277 h 2400"/>
              <a:gd name="T6" fmla="*/ 1578 w 1709"/>
              <a:gd name="T7" fmla="*/ 708 h 2400"/>
              <a:gd name="T8" fmla="*/ 1464 w 1709"/>
              <a:gd name="T9" fmla="*/ 1286 h 2400"/>
              <a:gd name="T10" fmla="*/ 1244 w 1709"/>
              <a:gd name="T11" fmla="*/ 1562 h 2400"/>
              <a:gd name="T12" fmla="*/ 1220 w 1709"/>
              <a:gd name="T13" fmla="*/ 1709 h 2400"/>
              <a:gd name="T14" fmla="*/ 1261 w 1709"/>
              <a:gd name="T15" fmla="*/ 1790 h 2400"/>
              <a:gd name="T16" fmla="*/ 1228 w 1709"/>
              <a:gd name="T17" fmla="*/ 1936 h 2400"/>
              <a:gd name="T18" fmla="*/ 1220 w 1709"/>
              <a:gd name="T19" fmla="*/ 2041 h 2400"/>
              <a:gd name="T20" fmla="*/ 1114 w 1709"/>
              <a:gd name="T21" fmla="*/ 2123 h 2400"/>
              <a:gd name="T22" fmla="*/ 952 w 1709"/>
              <a:gd name="T23" fmla="*/ 2286 h 2400"/>
              <a:gd name="T24" fmla="*/ 748 w 1709"/>
              <a:gd name="T25" fmla="*/ 2286 h 2400"/>
              <a:gd name="T26" fmla="*/ 610 w 1709"/>
              <a:gd name="T27" fmla="*/ 2131 h 2400"/>
              <a:gd name="T28" fmla="*/ 569 w 1709"/>
              <a:gd name="T29" fmla="*/ 2123 h 2400"/>
              <a:gd name="T30" fmla="*/ 561 w 1709"/>
              <a:gd name="T31" fmla="*/ 2123 h 2400"/>
              <a:gd name="T32" fmla="*/ 480 w 1709"/>
              <a:gd name="T33" fmla="*/ 1952 h 2400"/>
              <a:gd name="T34" fmla="*/ 439 w 1709"/>
              <a:gd name="T35" fmla="*/ 1871 h 2400"/>
              <a:gd name="T36" fmla="*/ 472 w 1709"/>
              <a:gd name="T37" fmla="*/ 1725 h 2400"/>
              <a:gd name="T38" fmla="*/ 455 w 1709"/>
              <a:gd name="T39" fmla="*/ 1562 h 2400"/>
              <a:gd name="T40" fmla="*/ 122 w 1709"/>
              <a:gd name="T41" fmla="*/ 1009 h 2400"/>
              <a:gd name="T42" fmla="*/ 114 w 1709"/>
              <a:gd name="T43" fmla="*/ 781 h 2400"/>
              <a:gd name="T44" fmla="*/ 463 w 1709"/>
              <a:gd name="T45" fmla="*/ 212 h 2400"/>
              <a:gd name="T46" fmla="*/ 854 w 1709"/>
              <a:gd name="T47" fmla="*/ 0 h 2400"/>
              <a:gd name="T48" fmla="*/ 854 w 1709"/>
              <a:gd name="T49" fmla="*/ 0 h 2400"/>
              <a:gd name="T50" fmla="*/ 252 w 1709"/>
              <a:gd name="T51" fmla="*/ 245 h 2400"/>
              <a:gd name="T52" fmla="*/ 0 w 1709"/>
              <a:gd name="T53" fmla="*/ 830 h 2400"/>
              <a:gd name="T54" fmla="*/ 277 w 1709"/>
              <a:gd name="T55" fmla="*/ 1506 h 2400"/>
              <a:gd name="T56" fmla="*/ 374 w 1709"/>
              <a:gd name="T57" fmla="*/ 1668 h 2400"/>
              <a:gd name="T58" fmla="*/ 333 w 1709"/>
              <a:gd name="T59" fmla="*/ 1871 h 2400"/>
              <a:gd name="T60" fmla="*/ 374 w 1709"/>
              <a:gd name="T61" fmla="*/ 1993 h 2400"/>
              <a:gd name="T62" fmla="*/ 520 w 1709"/>
              <a:gd name="T63" fmla="*/ 2229 h 2400"/>
              <a:gd name="T64" fmla="*/ 740 w 1709"/>
              <a:gd name="T65" fmla="*/ 2391 h 2400"/>
              <a:gd name="T66" fmla="*/ 748 w 1709"/>
              <a:gd name="T67" fmla="*/ 2399 h 2400"/>
              <a:gd name="T68" fmla="*/ 952 w 1709"/>
              <a:gd name="T69" fmla="*/ 2399 h 2400"/>
              <a:gd name="T70" fmla="*/ 968 w 1709"/>
              <a:gd name="T71" fmla="*/ 2391 h 2400"/>
              <a:gd name="T72" fmla="*/ 1196 w 1709"/>
              <a:gd name="T73" fmla="*/ 2220 h 2400"/>
              <a:gd name="T74" fmla="*/ 1326 w 1709"/>
              <a:gd name="T75" fmla="*/ 1993 h 2400"/>
              <a:gd name="T76" fmla="*/ 1375 w 1709"/>
              <a:gd name="T77" fmla="*/ 1863 h 2400"/>
              <a:gd name="T78" fmla="*/ 1334 w 1709"/>
              <a:gd name="T79" fmla="*/ 1668 h 2400"/>
              <a:gd name="T80" fmla="*/ 1350 w 1709"/>
              <a:gd name="T81" fmla="*/ 1603 h 2400"/>
              <a:gd name="T82" fmla="*/ 1554 w 1709"/>
              <a:gd name="T83" fmla="*/ 1351 h 2400"/>
              <a:gd name="T84" fmla="*/ 1684 w 1709"/>
              <a:gd name="T85" fmla="*/ 684 h 2400"/>
              <a:gd name="T86" fmla="*/ 1391 w 1709"/>
              <a:gd name="T87" fmla="*/ 196 h 2400"/>
              <a:gd name="T88" fmla="*/ 1082 w 1709"/>
              <a:gd name="T89" fmla="*/ 25 h 2400"/>
              <a:gd name="T90" fmla="*/ 854 w 1709"/>
              <a:gd name="T91" fmla="*/ 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09" h="2400">
                <a:moveTo>
                  <a:pt x="854" y="106"/>
                </a:moveTo>
                <a:lnTo>
                  <a:pt x="854" y="106"/>
                </a:lnTo>
                <a:cubicBezTo>
                  <a:pt x="870" y="106"/>
                  <a:pt x="887" y="106"/>
                  <a:pt x="903" y="106"/>
                </a:cubicBezTo>
                <a:cubicBezTo>
                  <a:pt x="952" y="114"/>
                  <a:pt x="1001" y="114"/>
                  <a:pt x="1049" y="131"/>
                </a:cubicBezTo>
                <a:cubicBezTo>
                  <a:pt x="1098" y="147"/>
                  <a:pt x="1147" y="163"/>
                  <a:pt x="1196" y="188"/>
                </a:cubicBezTo>
                <a:cubicBezTo>
                  <a:pt x="1236" y="212"/>
                  <a:pt x="1285" y="245"/>
                  <a:pt x="1326" y="277"/>
                </a:cubicBezTo>
                <a:cubicBezTo>
                  <a:pt x="1407" y="350"/>
                  <a:pt x="1481" y="440"/>
                  <a:pt x="1521" y="546"/>
                </a:cubicBezTo>
                <a:cubicBezTo>
                  <a:pt x="1546" y="594"/>
                  <a:pt x="1562" y="651"/>
                  <a:pt x="1578" y="708"/>
                </a:cubicBezTo>
                <a:cubicBezTo>
                  <a:pt x="1586" y="749"/>
                  <a:pt x="1586" y="790"/>
                  <a:pt x="1594" y="830"/>
                </a:cubicBezTo>
                <a:cubicBezTo>
                  <a:pt x="1602" y="993"/>
                  <a:pt x="1554" y="1148"/>
                  <a:pt x="1464" y="1286"/>
                </a:cubicBezTo>
                <a:cubicBezTo>
                  <a:pt x="1432" y="1343"/>
                  <a:pt x="1391" y="1383"/>
                  <a:pt x="1342" y="1424"/>
                </a:cubicBezTo>
                <a:cubicBezTo>
                  <a:pt x="1301" y="1465"/>
                  <a:pt x="1269" y="1514"/>
                  <a:pt x="1244" y="1562"/>
                </a:cubicBezTo>
                <a:cubicBezTo>
                  <a:pt x="1236" y="1587"/>
                  <a:pt x="1228" y="1619"/>
                  <a:pt x="1220" y="1652"/>
                </a:cubicBezTo>
                <a:cubicBezTo>
                  <a:pt x="1220" y="1668"/>
                  <a:pt x="1220" y="1693"/>
                  <a:pt x="1220" y="1709"/>
                </a:cubicBezTo>
                <a:cubicBezTo>
                  <a:pt x="1220" y="1717"/>
                  <a:pt x="1228" y="1717"/>
                  <a:pt x="1228" y="1717"/>
                </a:cubicBezTo>
                <a:cubicBezTo>
                  <a:pt x="1253" y="1741"/>
                  <a:pt x="1261" y="1766"/>
                  <a:pt x="1261" y="1790"/>
                </a:cubicBezTo>
                <a:cubicBezTo>
                  <a:pt x="1261" y="1815"/>
                  <a:pt x="1261" y="1839"/>
                  <a:pt x="1261" y="1863"/>
                </a:cubicBezTo>
                <a:cubicBezTo>
                  <a:pt x="1261" y="1895"/>
                  <a:pt x="1253" y="1919"/>
                  <a:pt x="1228" y="1936"/>
                </a:cubicBezTo>
                <a:cubicBezTo>
                  <a:pt x="1220" y="1944"/>
                  <a:pt x="1220" y="1944"/>
                  <a:pt x="1220" y="1952"/>
                </a:cubicBezTo>
                <a:cubicBezTo>
                  <a:pt x="1220" y="1984"/>
                  <a:pt x="1220" y="2009"/>
                  <a:pt x="1220" y="2041"/>
                </a:cubicBezTo>
                <a:cubicBezTo>
                  <a:pt x="1220" y="2074"/>
                  <a:pt x="1196" y="2106"/>
                  <a:pt x="1163" y="2115"/>
                </a:cubicBezTo>
                <a:cubicBezTo>
                  <a:pt x="1147" y="2123"/>
                  <a:pt x="1131" y="2123"/>
                  <a:pt x="1114" y="2123"/>
                </a:cubicBezTo>
                <a:cubicBezTo>
                  <a:pt x="1098" y="2123"/>
                  <a:pt x="1098" y="2123"/>
                  <a:pt x="1098" y="2139"/>
                </a:cubicBezTo>
                <a:cubicBezTo>
                  <a:pt x="1082" y="2220"/>
                  <a:pt x="1025" y="2277"/>
                  <a:pt x="952" y="2286"/>
                </a:cubicBezTo>
                <a:cubicBezTo>
                  <a:pt x="756" y="2286"/>
                  <a:pt x="756" y="2286"/>
                  <a:pt x="756" y="2286"/>
                </a:cubicBezTo>
                <a:lnTo>
                  <a:pt x="748" y="2286"/>
                </a:lnTo>
                <a:cubicBezTo>
                  <a:pt x="683" y="2277"/>
                  <a:pt x="626" y="2220"/>
                  <a:pt x="610" y="2155"/>
                </a:cubicBezTo>
                <a:cubicBezTo>
                  <a:pt x="610" y="2147"/>
                  <a:pt x="610" y="2139"/>
                  <a:pt x="610" y="2131"/>
                </a:cubicBezTo>
                <a:cubicBezTo>
                  <a:pt x="602" y="2123"/>
                  <a:pt x="602" y="2123"/>
                  <a:pt x="602" y="2123"/>
                </a:cubicBezTo>
                <a:cubicBezTo>
                  <a:pt x="594" y="2123"/>
                  <a:pt x="578" y="2123"/>
                  <a:pt x="569" y="2123"/>
                </a:cubicBezTo>
                <a:cubicBezTo>
                  <a:pt x="569" y="2123"/>
                  <a:pt x="569" y="2123"/>
                  <a:pt x="561" y="2123"/>
                </a:cubicBezTo>
                <a:lnTo>
                  <a:pt x="561" y="2123"/>
                </a:lnTo>
                <a:cubicBezTo>
                  <a:pt x="520" y="2123"/>
                  <a:pt x="488" y="2090"/>
                  <a:pt x="480" y="2049"/>
                </a:cubicBezTo>
                <a:cubicBezTo>
                  <a:pt x="480" y="2017"/>
                  <a:pt x="480" y="1984"/>
                  <a:pt x="480" y="1952"/>
                </a:cubicBezTo>
                <a:cubicBezTo>
                  <a:pt x="480" y="1944"/>
                  <a:pt x="480" y="1944"/>
                  <a:pt x="472" y="1936"/>
                </a:cubicBezTo>
                <a:cubicBezTo>
                  <a:pt x="455" y="1919"/>
                  <a:pt x="439" y="1895"/>
                  <a:pt x="439" y="1871"/>
                </a:cubicBezTo>
                <a:cubicBezTo>
                  <a:pt x="439" y="1847"/>
                  <a:pt x="439" y="1815"/>
                  <a:pt x="439" y="1790"/>
                </a:cubicBezTo>
                <a:cubicBezTo>
                  <a:pt x="439" y="1766"/>
                  <a:pt x="447" y="1741"/>
                  <a:pt x="472" y="1725"/>
                </a:cubicBezTo>
                <a:cubicBezTo>
                  <a:pt x="480" y="1717"/>
                  <a:pt x="480" y="1709"/>
                  <a:pt x="480" y="1701"/>
                </a:cubicBezTo>
                <a:cubicBezTo>
                  <a:pt x="480" y="1652"/>
                  <a:pt x="472" y="1603"/>
                  <a:pt x="455" y="1562"/>
                </a:cubicBezTo>
                <a:cubicBezTo>
                  <a:pt x="431" y="1506"/>
                  <a:pt x="398" y="1465"/>
                  <a:pt x="358" y="1424"/>
                </a:cubicBezTo>
                <a:cubicBezTo>
                  <a:pt x="236" y="1310"/>
                  <a:pt x="154" y="1172"/>
                  <a:pt x="122" y="1009"/>
                </a:cubicBezTo>
                <a:cubicBezTo>
                  <a:pt x="114" y="952"/>
                  <a:pt x="106" y="895"/>
                  <a:pt x="114" y="830"/>
                </a:cubicBezTo>
                <a:cubicBezTo>
                  <a:pt x="114" y="814"/>
                  <a:pt x="114" y="798"/>
                  <a:pt x="114" y="781"/>
                </a:cubicBezTo>
                <a:cubicBezTo>
                  <a:pt x="130" y="603"/>
                  <a:pt x="203" y="448"/>
                  <a:pt x="333" y="326"/>
                </a:cubicBezTo>
                <a:cubicBezTo>
                  <a:pt x="374" y="285"/>
                  <a:pt x="415" y="245"/>
                  <a:pt x="463" y="212"/>
                </a:cubicBezTo>
                <a:cubicBezTo>
                  <a:pt x="586" y="139"/>
                  <a:pt x="716" y="106"/>
                  <a:pt x="854" y="106"/>
                </a:cubicBezTo>
                <a:lnTo>
                  <a:pt x="854" y="0"/>
                </a:lnTo>
                <a:lnTo>
                  <a:pt x="854" y="0"/>
                </a:lnTo>
                <a:lnTo>
                  <a:pt x="854" y="0"/>
                </a:lnTo>
                <a:cubicBezTo>
                  <a:pt x="691" y="0"/>
                  <a:pt x="545" y="41"/>
                  <a:pt x="407" y="122"/>
                </a:cubicBezTo>
                <a:cubicBezTo>
                  <a:pt x="350" y="163"/>
                  <a:pt x="301" y="204"/>
                  <a:pt x="252" y="245"/>
                </a:cubicBezTo>
                <a:cubicBezTo>
                  <a:pt x="114" y="391"/>
                  <a:pt x="24" y="570"/>
                  <a:pt x="8" y="765"/>
                </a:cubicBezTo>
                <a:cubicBezTo>
                  <a:pt x="8" y="790"/>
                  <a:pt x="0" y="806"/>
                  <a:pt x="0" y="830"/>
                </a:cubicBezTo>
                <a:cubicBezTo>
                  <a:pt x="0" y="895"/>
                  <a:pt x="8" y="969"/>
                  <a:pt x="16" y="1034"/>
                </a:cubicBezTo>
                <a:cubicBezTo>
                  <a:pt x="57" y="1213"/>
                  <a:pt x="138" y="1375"/>
                  <a:pt x="277" y="1506"/>
                </a:cubicBezTo>
                <a:cubicBezTo>
                  <a:pt x="317" y="1530"/>
                  <a:pt x="342" y="1562"/>
                  <a:pt x="350" y="1603"/>
                </a:cubicBezTo>
                <a:cubicBezTo>
                  <a:pt x="366" y="1627"/>
                  <a:pt x="366" y="1644"/>
                  <a:pt x="374" y="1668"/>
                </a:cubicBezTo>
                <a:cubicBezTo>
                  <a:pt x="342" y="1709"/>
                  <a:pt x="333" y="1750"/>
                  <a:pt x="333" y="1790"/>
                </a:cubicBezTo>
                <a:cubicBezTo>
                  <a:pt x="333" y="1815"/>
                  <a:pt x="333" y="1847"/>
                  <a:pt x="333" y="1871"/>
                </a:cubicBezTo>
                <a:cubicBezTo>
                  <a:pt x="333" y="1911"/>
                  <a:pt x="350" y="1952"/>
                  <a:pt x="374" y="1993"/>
                </a:cubicBezTo>
                <a:lnTo>
                  <a:pt x="374" y="1993"/>
                </a:lnTo>
                <a:cubicBezTo>
                  <a:pt x="374" y="2009"/>
                  <a:pt x="374" y="2033"/>
                  <a:pt x="374" y="2058"/>
                </a:cubicBezTo>
                <a:cubicBezTo>
                  <a:pt x="382" y="2147"/>
                  <a:pt x="439" y="2212"/>
                  <a:pt x="520" y="2229"/>
                </a:cubicBezTo>
                <a:cubicBezTo>
                  <a:pt x="553" y="2318"/>
                  <a:pt x="643" y="2383"/>
                  <a:pt x="732" y="2391"/>
                </a:cubicBezTo>
                <a:cubicBezTo>
                  <a:pt x="740" y="2391"/>
                  <a:pt x="740" y="2391"/>
                  <a:pt x="740" y="2391"/>
                </a:cubicBezTo>
                <a:lnTo>
                  <a:pt x="740" y="2391"/>
                </a:lnTo>
                <a:cubicBezTo>
                  <a:pt x="748" y="2399"/>
                  <a:pt x="748" y="2399"/>
                  <a:pt x="748" y="2399"/>
                </a:cubicBezTo>
                <a:cubicBezTo>
                  <a:pt x="756" y="2399"/>
                  <a:pt x="756" y="2399"/>
                  <a:pt x="756" y="2399"/>
                </a:cubicBezTo>
                <a:cubicBezTo>
                  <a:pt x="952" y="2399"/>
                  <a:pt x="952" y="2399"/>
                  <a:pt x="952" y="2399"/>
                </a:cubicBezTo>
                <a:cubicBezTo>
                  <a:pt x="960" y="2399"/>
                  <a:pt x="960" y="2399"/>
                  <a:pt x="960" y="2399"/>
                </a:cubicBezTo>
                <a:cubicBezTo>
                  <a:pt x="968" y="2391"/>
                  <a:pt x="968" y="2391"/>
                  <a:pt x="968" y="2391"/>
                </a:cubicBezTo>
                <a:cubicBezTo>
                  <a:pt x="1066" y="2375"/>
                  <a:pt x="1147" y="2318"/>
                  <a:pt x="1179" y="2229"/>
                </a:cubicBezTo>
                <a:cubicBezTo>
                  <a:pt x="1188" y="2220"/>
                  <a:pt x="1188" y="2220"/>
                  <a:pt x="1196" y="2220"/>
                </a:cubicBezTo>
                <a:cubicBezTo>
                  <a:pt x="1269" y="2204"/>
                  <a:pt x="1326" y="2131"/>
                  <a:pt x="1326" y="2041"/>
                </a:cubicBezTo>
                <a:cubicBezTo>
                  <a:pt x="1326" y="2025"/>
                  <a:pt x="1326" y="2009"/>
                  <a:pt x="1326" y="1993"/>
                </a:cubicBezTo>
                <a:lnTo>
                  <a:pt x="1326" y="1993"/>
                </a:lnTo>
                <a:cubicBezTo>
                  <a:pt x="1358" y="1952"/>
                  <a:pt x="1375" y="1911"/>
                  <a:pt x="1375" y="1863"/>
                </a:cubicBezTo>
                <a:cubicBezTo>
                  <a:pt x="1375" y="1839"/>
                  <a:pt x="1375" y="1815"/>
                  <a:pt x="1375" y="1790"/>
                </a:cubicBezTo>
                <a:cubicBezTo>
                  <a:pt x="1375" y="1750"/>
                  <a:pt x="1358" y="1709"/>
                  <a:pt x="1334" y="1668"/>
                </a:cubicBezTo>
                <a:lnTo>
                  <a:pt x="1334" y="1668"/>
                </a:lnTo>
                <a:cubicBezTo>
                  <a:pt x="1334" y="1644"/>
                  <a:pt x="1342" y="1619"/>
                  <a:pt x="1350" y="1603"/>
                </a:cubicBezTo>
                <a:cubicBezTo>
                  <a:pt x="1367" y="1571"/>
                  <a:pt x="1383" y="1538"/>
                  <a:pt x="1416" y="1506"/>
                </a:cubicBezTo>
                <a:cubicBezTo>
                  <a:pt x="1472" y="1457"/>
                  <a:pt x="1521" y="1400"/>
                  <a:pt x="1554" y="1351"/>
                </a:cubicBezTo>
                <a:cubicBezTo>
                  <a:pt x="1659" y="1188"/>
                  <a:pt x="1708" y="1009"/>
                  <a:pt x="1700" y="830"/>
                </a:cubicBezTo>
                <a:cubicBezTo>
                  <a:pt x="1700" y="781"/>
                  <a:pt x="1692" y="733"/>
                  <a:pt x="1684" y="684"/>
                </a:cubicBezTo>
                <a:cubicBezTo>
                  <a:pt x="1668" y="619"/>
                  <a:pt x="1651" y="554"/>
                  <a:pt x="1627" y="497"/>
                </a:cubicBezTo>
                <a:cubicBezTo>
                  <a:pt x="1570" y="383"/>
                  <a:pt x="1489" y="277"/>
                  <a:pt x="1391" y="196"/>
                </a:cubicBezTo>
                <a:cubicBezTo>
                  <a:pt x="1350" y="155"/>
                  <a:pt x="1301" y="122"/>
                  <a:pt x="1244" y="98"/>
                </a:cubicBezTo>
                <a:cubicBezTo>
                  <a:pt x="1196" y="65"/>
                  <a:pt x="1147" y="49"/>
                  <a:pt x="1082" y="25"/>
                </a:cubicBezTo>
                <a:cubicBezTo>
                  <a:pt x="1025" y="17"/>
                  <a:pt x="968" y="0"/>
                  <a:pt x="911" y="0"/>
                </a:cubicBezTo>
                <a:cubicBezTo>
                  <a:pt x="895" y="0"/>
                  <a:pt x="870" y="0"/>
                  <a:pt x="854" y="0"/>
                </a:cubicBezTo>
                <a:lnTo>
                  <a:pt x="854" y="10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184"/>
          <p:cNvSpPr>
            <a:spLocks noChangeArrowheads="1"/>
          </p:cNvSpPr>
          <p:nvPr/>
        </p:nvSpPr>
        <p:spPr bwMode="auto">
          <a:xfrm>
            <a:off x="2821586" y="5400017"/>
            <a:ext cx="342203" cy="337385"/>
          </a:xfrm>
          <a:custGeom>
            <a:avLst/>
            <a:gdLst>
              <a:gd name="T0" fmla="*/ 155 w 311"/>
              <a:gd name="T1" fmla="*/ 309 h 310"/>
              <a:gd name="T2" fmla="*/ 155 w 311"/>
              <a:gd name="T3" fmla="*/ 309 h 310"/>
              <a:gd name="T4" fmla="*/ 0 w 311"/>
              <a:gd name="T5" fmla="*/ 155 h 310"/>
              <a:gd name="T6" fmla="*/ 155 w 311"/>
              <a:gd name="T7" fmla="*/ 0 h 310"/>
              <a:gd name="T8" fmla="*/ 310 w 311"/>
              <a:gd name="T9" fmla="*/ 155 h 310"/>
              <a:gd name="T10" fmla="*/ 155 w 311"/>
              <a:gd name="T11" fmla="*/ 309 h 310"/>
              <a:gd name="T12" fmla="*/ 155 w 311"/>
              <a:gd name="T13" fmla="*/ 49 h 310"/>
              <a:gd name="T14" fmla="*/ 155 w 311"/>
              <a:gd name="T15" fmla="*/ 49 h 310"/>
              <a:gd name="T16" fmla="*/ 57 w 311"/>
              <a:gd name="T17" fmla="*/ 155 h 310"/>
              <a:gd name="T18" fmla="*/ 155 w 311"/>
              <a:gd name="T19" fmla="*/ 252 h 310"/>
              <a:gd name="T20" fmla="*/ 252 w 311"/>
              <a:gd name="T21" fmla="*/ 155 h 310"/>
              <a:gd name="T22" fmla="*/ 155 w 311"/>
              <a:gd name="T23" fmla="*/ 4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1" h="310">
                <a:moveTo>
                  <a:pt x="155" y="309"/>
                </a:moveTo>
                <a:lnTo>
                  <a:pt x="155" y="309"/>
                </a:lnTo>
                <a:cubicBezTo>
                  <a:pt x="74" y="309"/>
                  <a:pt x="0" y="236"/>
                  <a:pt x="0" y="155"/>
                </a:cubicBezTo>
                <a:cubicBezTo>
                  <a:pt x="0" y="65"/>
                  <a:pt x="74" y="0"/>
                  <a:pt x="155" y="0"/>
                </a:cubicBezTo>
                <a:cubicBezTo>
                  <a:pt x="244" y="0"/>
                  <a:pt x="310" y="65"/>
                  <a:pt x="310" y="155"/>
                </a:cubicBezTo>
                <a:cubicBezTo>
                  <a:pt x="310" y="236"/>
                  <a:pt x="244" y="309"/>
                  <a:pt x="155" y="309"/>
                </a:cubicBezTo>
                <a:close/>
                <a:moveTo>
                  <a:pt x="155" y="49"/>
                </a:moveTo>
                <a:lnTo>
                  <a:pt x="155" y="49"/>
                </a:lnTo>
                <a:cubicBezTo>
                  <a:pt x="98" y="49"/>
                  <a:pt x="57" y="98"/>
                  <a:pt x="57" y="155"/>
                </a:cubicBezTo>
                <a:cubicBezTo>
                  <a:pt x="57" y="203"/>
                  <a:pt x="98" y="252"/>
                  <a:pt x="155" y="252"/>
                </a:cubicBezTo>
                <a:cubicBezTo>
                  <a:pt x="212" y="252"/>
                  <a:pt x="252" y="203"/>
                  <a:pt x="252" y="155"/>
                </a:cubicBezTo>
                <a:cubicBezTo>
                  <a:pt x="252" y="98"/>
                  <a:pt x="212" y="49"/>
                  <a:pt x="155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185"/>
          <p:cNvSpPr>
            <a:spLocks noChangeArrowheads="1"/>
          </p:cNvSpPr>
          <p:nvPr/>
        </p:nvSpPr>
        <p:spPr bwMode="auto">
          <a:xfrm>
            <a:off x="2710730" y="5766320"/>
            <a:ext cx="568734" cy="318105"/>
          </a:xfrm>
          <a:custGeom>
            <a:avLst/>
            <a:gdLst>
              <a:gd name="T0" fmla="*/ 496 w 521"/>
              <a:gd name="T1" fmla="*/ 292 h 293"/>
              <a:gd name="T2" fmla="*/ 496 w 521"/>
              <a:gd name="T3" fmla="*/ 292 h 293"/>
              <a:gd name="T4" fmla="*/ 32 w 521"/>
              <a:gd name="T5" fmla="*/ 292 h 293"/>
              <a:gd name="T6" fmla="*/ 0 w 521"/>
              <a:gd name="T7" fmla="*/ 260 h 293"/>
              <a:gd name="T8" fmla="*/ 0 w 521"/>
              <a:gd name="T9" fmla="*/ 154 h 293"/>
              <a:gd name="T10" fmla="*/ 48 w 521"/>
              <a:gd name="T11" fmla="*/ 65 h 293"/>
              <a:gd name="T12" fmla="*/ 260 w 521"/>
              <a:gd name="T13" fmla="*/ 0 h 293"/>
              <a:gd name="T14" fmla="*/ 472 w 521"/>
              <a:gd name="T15" fmla="*/ 65 h 293"/>
              <a:gd name="T16" fmla="*/ 520 w 521"/>
              <a:gd name="T17" fmla="*/ 154 h 293"/>
              <a:gd name="T18" fmla="*/ 520 w 521"/>
              <a:gd name="T19" fmla="*/ 260 h 293"/>
              <a:gd name="T20" fmla="*/ 496 w 521"/>
              <a:gd name="T21" fmla="*/ 292 h 293"/>
              <a:gd name="T22" fmla="*/ 57 w 521"/>
              <a:gd name="T23" fmla="*/ 236 h 293"/>
              <a:gd name="T24" fmla="*/ 57 w 521"/>
              <a:gd name="T25" fmla="*/ 236 h 293"/>
              <a:gd name="T26" fmla="*/ 472 w 521"/>
              <a:gd name="T27" fmla="*/ 236 h 293"/>
              <a:gd name="T28" fmla="*/ 472 w 521"/>
              <a:gd name="T29" fmla="*/ 154 h 293"/>
              <a:gd name="T30" fmla="*/ 439 w 521"/>
              <a:gd name="T31" fmla="*/ 105 h 293"/>
              <a:gd name="T32" fmla="*/ 260 w 521"/>
              <a:gd name="T33" fmla="*/ 57 h 293"/>
              <a:gd name="T34" fmla="*/ 81 w 521"/>
              <a:gd name="T35" fmla="*/ 105 h 293"/>
              <a:gd name="T36" fmla="*/ 57 w 521"/>
              <a:gd name="T37" fmla="*/ 154 h 293"/>
              <a:gd name="T38" fmla="*/ 57 w 521"/>
              <a:gd name="T39" fmla="*/ 236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1" h="293">
                <a:moveTo>
                  <a:pt x="496" y="292"/>
                </a:moveTo>
                <a:lnTo>
                  <a:pt x="496" y="292"/>
                </a:lnTo>
                <a:cubicBezTo>
                  <a:pt x="32" y="292"/>
                  <a:pt x="32" y="292"/>
                  <a:pt x="32" y="292"/>
                </a:cubicBezTo>
                <a:cubicBezTo>
                  <a:pt x="16" y="292"/>
                  <a:pt x="0" y="276"/>
                  <a:pt x="0" y="26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22"/>
                  <a:pt x="24" y="81"/>
                  <a:pt x="48" y="65"/>
                </a:cubicBezTo>
                <a:cubicBezTo>
                  <a:pt x="114" y="24"/>
                  <a:pt x="187" y="0"/>
                  <a:pt x="260" y="0"/>
                </a:cubicBezTo>
                <a:cubicBezTo>
                  <a:pt x="341" y="0"/>
                  <a:pt x="415" y="24"/>
                  <a:pt x="472" y="65"/>
                </a:cubicBezTo>
                <a:cubicBezTo>
                  <a:pt x="504" y="81"/>
                  <a:pt x="520" y="122"/>
                  <a:pt x="520" y="154"/>
                </a:cubicBezTo>
                <a:cubicBezTo>
                  <a:pt x="520" y="187"/>
                  <a:pt x="520" y="227"/>
                  <a:pt x="520" y="260"/>
                </a:cubicBezTo>
                <a:cubicBezTo>
                  <a:pt x="520" y="276"/>
                  <a:pt x="512" y="292"/>
                  <a:pt x="496" y="292"/>
                </a:cubicBezTo>
                <a:close/>
                <a:moveTo>
                  <a:pt x="57" y="236"/>
                </a:moveTo>
                <a:lnTo>
                  <a:pt x="57" y="236"/>
                </a:lnTo>
                <a:cubicBezTo>
                  <a:pt x="472" y="236"/>
                  <a:pt x="472" y="236"/>
                  <a:pt x="472" y="236"/>
                </a:cubicBezTo>
                <a:cubicBezTo>
                  <a:pt x="472" y="211"/>
                  <a:pt x="472" y="179"/>
                  <a:pt x="472" y="154"/>
                </a:cubicBezTo>
                <a:cubicBezTo>
                  <a:pt x="463" y="138"/>
                  <a:pt x="455" y="122"/>
                  <a:pt x="439" y="105"/>
                </a:cubicBezTo>
                <a:cubicBezTo>
                  <a:pt x="390" y="73"/>
                  <a:pt x="325" y="57"/>
                  <a:pt x="260" y="57"/>
                </a:cubicBezTo>
                <a:cubicBezTo>
                  <a:pt x="195" y="57"/>
                  <a:pt x="130" y="73"/>
                  <a:pt x="81" y="105"/>
                </a:cubicBezTo>
                <a:cubicBezTo>
                  <a:pt x="65" y="122"/>
                  <a:pt x="57" y="138"/>
                  <a:pt x="57" y="154"/>
                </a:cubicBezTo>
                <a:lnTo>
                  <a:pt x="57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186"/>
          <p:cNvSpPr>
            <a:spLocks noChangeArrowheads="1"/>
          </p:cNvSpPr>
          <p:nvPr/>
        </p:nvSpPr>
        <p:spPr bwMode="auto">
          <a:xfrm>
            <a:off x="3216808" y="5453036"/>
            <a:ext cx="274726" cy="284365"/>
          </a:xfrm>
          <a:custGeom>
            <a:avLst/>
            <a:gdLst>
              <a:gd name="T0" fmla="*/ 130 w 253"/>
              <a:gd name="T1" fmla="*/ 260 h 261"/>
              <a:gd name="T2" fmla="*/ 130 w 253"/>
              <a:gd name="T3" fmla="*/ 260 h 261"/>
              <a:gd name="T4" fmla="*/ 0 w 253"/>
              <a:gd name="T5" fmla="*/ 130 h 261"/>
              <a:gd name="T6" fmla="*/ 130 w 253"/>
              <a:gd name="T7" fmla="*/ 0 h 261"/>
              <a:gd name="T8" fmla="*/ 252 w 253"/>
              <a:gd name="T9" fmla="*/ 130 h 261"/>
              <a:gd name="T10" fmla="*/ 130 w 253"/>
              <a:gd name="T11" fmla="*/ 260 h 261"/>
              <a:gd name="T12" fmla="*/ 130 w 253"/>
              <a:gd name="T13" fmla="*/ 57 h 261"/>
              <a:gd name="T14" fmla="*/ 130 w 253"/>
              <a:gd name="T15" fmla="*/ 57 h 261"/>
              <a:gd name="T16" fmla="*/ 49 w 253"/>
              <a:gd name="T17" fmla="*/ 130 h 261"/>
              <a:gd name="T18" fmla="*/ 130 w 253"/>
              <a:gd name="T19" fmla="*/ 203 h 261"/>
              <a:gd name="T20" fmla="*/ 204 w 253"/>
              <a:gd name="T21" fmla="*/ 130 h 261"/>
              <a:gd name="T22" fmla="*/ 130 w 253"/>
              <a:gd name="T23" fmla="*/ 57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3" h="261">
                <a:moveTo>
                  <a:pt x="130" y="260"/>
                </a:moveTo>
                <a:lnTo>
                  <a:pt x="130" y="260"/>
                </a:lnTo>
                <a:cubicBezTo>
                  <a:pt x="57" y="260"/>
                  <a:pt x="0" y="203"/>
                  <a:pt x="0" y="130"/>
                </a:cubicBezTo>
                <a:cubicBezTo>
                  <a:pt x="0" y="65"/>
                  <a:pt x="57" y="0"/>
                  <a:pt x="130" y="0"/>
                </a:cubicBezTo>
                <a:cubicBezTo>
                  <a:pt x="195" y="0"/>
                  <a:pt x="252" y="65"/>
                  <a:pt x="252" y="130"/>
                </a:cubicBezTo>
                <a:cubicBezTo>
                  <a:pt x="252" y="203"/>
                  <a:pt x="195" y="260"/>
                  <a:pt x="130" y="260"/>
                </a:cubicBezTo>
                <a:close/>
                <a:moveTo>
                  <a:pt x="130" y="57"/>
                </a:moveTo>
                <a:lnTo>
                  <a:pt x="130" y="57"/>
                </a:lnTo>
                <a:cubicBezTo>
                  <a:pt x="90" y="57"/>
                  <a:pt x="49" y="89"/>
                  <a:pt x="49" y="130"/>
                </a:cubicBezTo>
                <a:cubicBezTo>
                  <a:pt x="49" y="171"/>
                  <a:pt x="90" y="203"/>
                  <a:pt x="130" y="203"/>
                </a:cubicBezTo>
                <a:cubicBezTo>
                  <a:pt x="171" y="203"/>
                  <a:pt x="204" y="171"/>
                  <a:pt x="204" y="130"/>
                </a:cubicBezTo>
                <a:cubicBezTo>
                  <a:pt x="204" y="89"/>
                  <a:pt x="171" y="57"/>
                  <a:pt x="130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187"/>
          <p:cNvSpPr>
            <a:spLocks noChangeArrowheads="1"/>
          </p:cNvSpPr>
          <p:nvPr/>
        </p:nvSpPr>
        <p:spPr bwMode="auto">
          <a:xfrm>
            <a:off x="3250545" y="5780781"/>
            <a:ext cx="366303" cy="284365"/>
          </a:xfrm>
          <a:custGeom>
            <a:avLst/>
            <a:gdLst>
              <a:gd name="T0" fmla="*/ 309 w 334"/>
              <a:gd name="T1" fmla="*/ 260 h 261"/>
              <a:gd name="T2" fmla="*/ 309 w 334"/>
              <a:gd name="T3" fmla="*/ 260 h 261"/>
              <a:gd name="T4" fmla="*/ 97 w 334"/>
              <a:gd name="T5" fmla="*/ 260 h 261"/>
              <a:gd name="T6" fmla="*/ 73 w 334"/>
              <a:gd name="T7" fmla="*/ 236 h 261"/>
              <a:gd name="T8" fmla="*/ 97 w 334"/>
              <a:gd name="T9" fmla="*/ 211 h 261"/>
              <a:gd name="T10" fmla="*/ 276 w 334"/>
              <a:gd name="T11" fmla="*/ 211 h 261"/>
              <a:gd name="T12" fmla="*/ 276 w 334"/>
              <a:gd name="T13" fmla="*/ 138 h 261"/>
              <a:gd name="T14" fmla="*/ 260 w 334"/>
              <a:gd name="T15" fmla="*/ 98 h 261"/>
              <a:gd name="T16" fmla="*/ 97 w 334"/>
              <a:gd name="T17" fmla="*/ 49 h 261"/>
              <a:gd name="T18" fmla="*/ 41 w 334"/>
              <a:gd name="T19" fmla="*/ 57 h 261"/>
              <a:gd name="T20" fmla="*/ 8 w 334"/>
              <a:gd name="T21" fmla="*/ 32 h 261"/>
              <a:gd name="T22" fmla="*/ 24 w 334"/>
              <a:gd name="T23" fmla="*/ 0 h 261"/>
              <a:gd name="T24" fmla="*/ 97 w 334"/>
              <a:gd name="T25" fmla="*/ 0 h 261"/>
              <a:gd name="T26" fmla="*/ 293 w 334"/>
              <a:gd name="T27" fmla="*/ 57 h 261"/>
              <a:gd name="T28" fmla="*/ 333 w 334"/>
              <a:gd name="T29" fmla="*/ 138 h 261"/>
              <a:gd name="T30" fmla="*/ 333 w 334"/>
              <a:gd name="T31" fmla="*/ 236 h 261"/>
              <a:gd name="T32" fmla="*/ 309 w 334"/>
              <a:gd name="T33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4" h="261">
                <a:moveTo>
                  <a:pt x="309" y="260"/>
                </a:moveTo>
                <a:lnTo>
                  <a:pt x="309" y="260"/>
                </a:lnTo>
                <a:cubicBezTo>
                  <a:pt x="97" y="260"/>
                  <a:pt x="97" y="260"/>
                  <a:pt x="97" y="260"/>
                </a:cubicBezTo>
                <a:cubicBezTo>
                  <a:pt x="81" y="260"/>
                  <a:pt x="73" y="252"/>
                  <a:pt x="73" y="236"/>
                </a:cubicBezTo>
                <a:cubicBezTo>
                  <a:pt x="73" y="220"/>
                  <a:pt x="81" y="211"/>
                  <a:pt x="97" y="211"/>
                </a:cubicBezTo>
                <a:cubicBezTo>
                  <a:pt x="276" y="211"/>
                  <a:pt x="276" y="211"/>
                  <a:pt x="276" y="211"/>
                </a:cubicBezTo>
                <a:cubicBezTo>
                  <a:pt x="276" y="187"/>
                  <a:pt x="276" y="155"/>
                  <a:pt x="276" y="138"/>
                </a:cubicBezTo>
                <a:cubicBezTo>
                  <a:pt x="276" y="122"/>
                  <a:pt x="268" y="106"/>
                  <a:pt x="260" y="98"/>
                </a:cubicBezTo>
                <a:cubicBezTo>
                  <a:pt x="211" y="65"/>
                  <a:pt x="154" y="49"/>
                  <a:pt x="97" y="49"/>
                </a:cubicBezTo>
                <a:cubicBezTo>
                  <a:pt x="81" y="49"/>
                  <a:pt x="57" y="49"/>
                  <a:pt x="41" y="57"/>
                </a:cubicBezTo>
                <a:cubicBezTo>
                  <a:pt x="24" y="57"/>
                  <a:pt x="8" y="49"/>
                  <a:pt x="8" y="32"/>
                </a:cubicBezTo>
                <a:cubicBezTo>
                  <a:pt x="0" y="24"/>
                  <a:pt x="8" y="8"/>
                  <a:pt x="24" y="0"/>
                </a:cubicBezTo>
                <a:cubicBezTo>
                  <a:pt x="49" y="0"/>
                  <a:pt x="73" y="0"/>
                  <a:pt x="97" y="0"/>
                </a:cubicBezTo>
                <a:cubicBezTo>
                  <a:pt x="171" y="0"/>
                  <a:pt x="236" y="16"/>
                  <a:pt x="293" y="57"/>
                </a:cubicBezTo>
                <a:cubicBezTo>
                  <a:pt x="317" y="73"/>
                  <a:pt x="333" y="106"/>
                  <a:pt x="333" y="138"/>
                </a:cubicBezTo>
                <a:cubicBezTo>
                  <a:pt x="333" y="163"/>
                  <a:pt x="333" y="203"/>
                  <a:pt x="333" y="236"/>
                </a:cubicBezTo>
                <a:cubicBezTo>
                  <a:pt x="333" y="252"/>
                  <a:pt x="317" y="260"/>
                  <a:pt x="309" y="2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188"/>
          <p:cNvSpPr>
            <a:spLocks noChangeArrowheads="1"/>
          </p:cNvSpPr>
          <p:nvPr/>
        </p:nvSpPr>
        <p:spPr bwMode="auto">
          <a:xfrm>
            <a:off x="11733356" y="5284342"/>
            <a:ext cx="906118" cy="906118"/>
          </a:xfrm>
          <a:custGeom>
            <a:avLst/>
            <a:gdLst>
              <a:gd name="T0" fmla="*/ 415 w 830"/>
              <a:gd name="T1" fmla="*/ 830 h 831"/>
              <a:gd name="T2" fmla="*/ 415 w 830"/>
              <a:gd name="T3" fmla="*/ 830 h 831"/>
              <a:gd name="T4" fmla="*/ 122 w 830"/>
              <a:gd name="T5" fmla="*/ 708 h 831"/>
              <a:gd name="T6" fmla="*/ 0 w 830"/>
              <a:gd name="T7" fmla="*/ 415 h 831"/>
              <a:gd name="T8" fmla="*/ 122 w 830"/>
              <a:gd name="T9" fmla="*/ 122 h 831"/>
              <a:gd name="T10" fmla="*/ 415 w 830"/>
              <a:gd name="T11" fmla="*/ 0 h 831"/>
              <a:gd name="T12" fmla="*/ 707 w 830"/>
              <a:gd name="T13" fmla="*/ 122 h 831"/>
              <a:gd name="T14" fmla="*/ 829 w 830"/>
              <a:gd name="T15" fmla="*/ 415 h 831"/>
              <a:gd name="T16" fmla="*/ 707 w 830"/>
              <a:gd name="T17" fmla="*/ 708 h 831"/>
              <a:gd name="T18" fmla="*/ 415 w 830"/>
              <a:gd name="T19" fmla="*/ 830 h 831"/>
              <a:gd name="T20" fmla="*/ 415 w 830"/>
              <a:gd name="T21" fmla="*/ 57 h 831"/>
              <a:gd name="T22" fmla="*/ 415 w 830"/>
              <a:gd name="T23" fmla="*/ 57 h 831"/>
              <a:gd name="T24" fmla="*/ 163 w 830"/>
              <a:gd name="T25" fmla="*/ 163 h 831"/>
              <a:gd name="T26" fmla="*/ 57 w 830"/>
              <a:gd name="T27" fmla="*/ 415 h 831"/>
              <a:gd name="T28" fmla="*/ 163 w 830"/>
              <a:gd name="T29" fmla="*/ 676 h 831"/>
              <a:gd name="T30" fmla="*/ 415 w 830"/>
              <a:gd name="T31" fmla="*/ 781 h 831"/>
              <a:gd name="T32" fmla="*/ 666 w 830"/>
              <a:gd name="T33" fmla="*/ 676 h 831"/>
              <a:gd name="T34" fmla="*/ 772 w 830"/>
              <a:gd name="T35" fmla="*/ 415 h 831"/>
              <a:gd name="T36" fmla="*/ 666 w 830"/>
              <a:gd name="T37" fmla="*/ 163 h 831"/>
              <a:gd name="T38" fmla="*/ 415 w 830"/>
              <a:gd name="T39" fmla="*/ 57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0" h="831">
                <a:moveTo>
                  <a:pt x="415" y="830"/>
                </a:moveTo>
                <a:lnTo>
                  <a:pt x="415" y="830"/>
                </a:lnTo>
                <a:cubicBezTo>
                  <a:pt x="301" y="830"/>
                  <a:pt x="195" y="789"/>
                  <a:pt x="122" y="708"/>
                </a:cubicBezTo>
                <a:cubicBezTo>
                  <a:pt x="41" y="635"/>
                  <a:pt x="0" y="529"/>
                  <a:pt x="0" y="415"/>
                </a:cubicBezTo>
                <a:cubicBezTo>
                  <a:pt x="0" y="309"/>
                  <a:pt x="41" y="204"/>
                  <a:pt x="122" y="122"/>
                </a:cubicBezTo>
                <a:cubicBezTo>
                  <a:pt x="195" y="49"/>
                  <a:pt x="301" y="0"/>
                  <a:pt x="415" y="0"/>
                </a:cubicBezTo>
                <a:cubicBezTo>
                  <a:pt x="520" y="0"/>
                  <a:pt x="625" y="49"/>
                  <a:pt x="707" y="122"/>
                </a:cubicBezTo>
                <a:cubicBezTo>
                  <a:pt x="780" y="204"/>
                  <a:pt x="829" y="309"/>
                  <a:pt x="829" y="415"/>
                </a:cubicBezTo>
                <a:cubicBezTo>
                  <a:pt x="829" y="529"/>
                  <a:pt x="780" y="635"/>
                  <a:pt x="707" y="708"/>
                </a:cubicBezTo>
                <a:cubicBezTo>
                  <a:pt x="625" y="789"/>
                  <a:pt x="520" y="830"/>
                  <a:pt x="415" y="830"/>
                </a:cubicBezTo>
                <a:close/>
                <a:moveTo>
                  <a:pt x="415" y="57"/>
                </a:moveTo>
                <a:lnTo>
                  <a:pt x="415" y="57"/>
                </a:lnTo>
                <a:cubicBezTo>
                  <a:pt x="317" y="57"/>
                  <a:pt x="228" y="98"/>
                  <a:pt x="163" y="163"/>
                </a:cubicBezTo>
                <a:cubicBezTo>
                  <a:pt x="89" y="228"/>
                  <a:pt x="57" y="318"/>
                  <a:pt x="57" y="415"/>
                </a:cubicBezTo>
                <a:cubicBezTo>
                  <a:pt x="57" y="513"/>
                  <a:pt x="89" y="602"/>
                  <a:pt x="163" y="676"/>
                </a:cubicBezTo>
                <a:cubicBezTo>
                  <a:pt x="228" y="741"/>
                  <a:pt x="317" y="781"/>
                  <a:pt x="415" y="781"/>
                </a:cubicBezTo>
                <a:cubicBezTo>
                  <a:pt x="511" y="781"/>
                  <a:pt x="601" y="741"/>
                  <a:pt x="666" y="676"/>
                </a:cubicBezTo>
                <a:cubicBezTo>
                  <a:pt x="739" y="602"/>
                  <a:pt x="772" y="513"/>
                  <a:pt x="772" y="415"/>
                </a:cubicBezTo>
                <a:cubicBezTo>
                  <a:pt x="772" y="318"/>
                  <a:pt x="739" y="228"/>
                  <a:pt x="666" y="163"/>
                </a:cubicBezTo>
                <a:cubicBezTo>
                  <a:pt x="601" y="98"/>
                  <a:pt x="511" y="57"/>
                  <a:pt x="41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189"/>
          <p:cNvSpPr>
            <a:spLocks noChangeArrowheads="1"/>
          </p:cNvSpPr>
          <p:nvPr/>
        </p:nvSpPr>
        <p:spPr bwMode="auto">
          <a:xfrm>
            <a:off x="11902049" y="5462675"/>
            <a:ext cx="559094" cy="472338"/>
          </a:xfrm>
          <a:custGeom>
            <a:avLst/>
            <a:gdLst>
              <a:gd name="T0" fmla="*/ 503 w 512"/>
              <a:gd name="T1" fmla="*/ 41 h 432"/>
              <a:gd name="T2" fmla="*/ 503 w 512"/>
              <a:gd name="T3" fmla="*/ 41 h 432"/>
              <a:gd name="T4" fmla="*/ 195 w 512"/>
              <a:gd name="T5" fmla="*/ 423 h 432"/>
              <a:gd name="T6" fmla="*/ 195 w 512"/>
              <a:gd name="T7" fmla="*/ 423 h 432"/>
              <a:gd name="T8" fmla="*/ 186 w 512"/>
              <a:gd name="T9" fmla="*/ 423 h 432"/>
              <a:gd name="T10" fmla="*/ 186 w 512"/>
              <a:gd name="T11" fmla="*/ 423 h 432"/>
              <a:gd name="T12" fmla="*/ 186 w 512"/>
              <a:gd name="T13" fmla="*/ 423 h 432"/>
              <a:gd name="T14" fmla="*/ 186 w 512"/>
              <a:gd name="T15" fmla="*/ 423 h 432"/>
              <a:gd name="T16" fmla="*/ 186 w 512"/>
              <a:gd name="T17" fmla="*/ 431 h 432"/>
              <a:gd name="T18" fmla="*/ 186 w 512"/>
              <a:gd name="T19" fmla="*/ 431 h 432"/>
              <a:gd name="T20" fmla="*/ 178 w 512"/>
              <a:gd name="T21" fmla="*/ 431 h 432"/>
              <a:gd name="T22" fmla="*/ 178 w 512"/>
              <a:gd name="T23" fmla="*/ 431 h 432"/>
              <a:gd name="T24" fmla="*/ 178 w 512"/>
              <a:gd name="T25" fmla="*/ 431 h 432"/>
              <a:gd name="T26" fmla="*/ 178 w 512"/>
              <a:gd name="T27" fmla="*/ 431 h 432"/>
              <a:gd name="T28" fmla="*/ 178 w 512"/>
              <a:gd name="T29" fmla="*/ 431 h 432"/>
              <a:gd name="T30" fmla="*/ 178 w 512"/>
              <a:gd name="T31" fmla="*/ 431 h 432"/>
              <a:gd name="T32" fmla="*/ 178 w 512"/>
              <a:gd name="T33" fmla="*/ 431 h 432"/>
              <a:gd name="T34" fmla="*/ 178 w 512"/>
              <a:gd name="T35" fmla="*/ 431 h 432"/>
              <a:gd name="T36" fmla="*/ 178 w 512"/>
              <a:gd name="T37" fmla="*/ 431 h 432"/>
              <a:gd name="T38" fmla="*/ 170 w 512"/>
              <a:gd name="T39" fmla="*/ 431 h 432"/>
              <a:gd name="T40" fmla="*/ 170 w 512"/>
              <a:gd name="T41" fmla="*/ 431 h 432"/>
              <a:gd name="T42" fmla="*/ 170 w 512"/>
              <a:gd name="T43" fmla="*/ 431 h 432"/>
              <a:gd name="T44" fmla="*/ 170 w 512"/>
              <a:gd name="T45" fmla="*/ 431 h 432"/>
              <a:gd name="T46" fmla="*/ 170 w 512"/>
              <a:gd name="T47" fmla="*/ 431 h 432"/>
              <a:gd name="T48" fmla="*/ 162 w 512"/>
              <a:gd name="T49" fmla="*/ 431 h 432"/>
              <a:gd name="T50" fmla="*/ 162 w 512"/>
              <a:gd name="T51" fmla="*/ 431 h 432"/>
              <a:gd name="T52" fmla="*/ 162 w 512"/>
              <a:gd name="T53" fmla="*/ 431 h 432"/>
              <a:gd name="T54" fmla="*/ 162 w 512"/>
              <a:gd name="T55" fmla="*/ 423 h 432"/>
              <a:gd name="T56" fmla="*/ 162 w 512"/>
              <a:gd name="T57" fmla="*/ 423 h 432"/>
              <a:gd name="T58" fmla="*/ 162 w 512"/>
              <a:gd name="T59" fmla="*/ 423 h 432"/>
              <a:gd name="T60" fmla="*/ 162 w 512"/>
              <a:gd name="T61" fmla="*/ 423 h 432"/>
              <a:gd name="T62" fmla="*/ 8 w 512"/>
              <a:gd name="T63" fmla="*/ 268 h 432"/>
              <a:gd name="T64" fmla="*/ 8 w 512"/>
              <a:gd name="T65" fmla="*/ 236 h 432"/>
              <a:gd name="T66" fmla="*/ 40 w 512"/>
              <a:gd name="T67" fmla="*/ 236 h 432"/>
              <a:gd name="T68" fmla="*/ 170 w 512"/>
              <a:gd name="T69" fmla="*/ 374 h 432"/>
              <a:gd name="T70" fmla="*/ 462 w 512"/>
              <a:gd name="T71" fmla="*/ 8 h 432"/>
              <a:gd name="T72" fmla="*/ 503 w 512"/>
              <a:gd name="T73" fmla="*/ 8 h 432"/>
              <a:gd name="T74" fmla="*/ 503 w 512"/>
              <a:gd name="T75" fmla="*/ 41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2" h="432">
                <a:moveTo>
                  <a:pt x="503" y="41"/>
                </a:moveTo>
                <a:lnTo>
                  <a:pt x="503" y="41"/>
                </a:lnTo>
                <a:cubicBezTo>
                  <a:pt x="195" y="423"/>
                  <a:pt x="195" y="423"/>
                  <a:pt x="195" y="423"/>
                </a:cubicBezTo>
                <a:lnTo>
                  <a:pt x="195" y="423"/>
                </a:lnTo>
                <a:lnTo>
                  <a:pt x="186" y="423"/>
                </a:lnTo>
                <a:lnTo>
                  <a:pt x="186" y="423"/>
                </a:lnTo>
                <a:lnTo>
                  <a:pt x="186" y="423"/>
                </a:lnTo>
                <a:lnTo>
                  <a:pt x="186" y="423"/>
                </a:lnTo>
                <a:lnTo>
                  <a:pt x="186" y="431"/>
                </a:lnTo>
                <a:lnTo>
                  <a:pt x="186" y="431"/>
                </a:lnTo>
                <a:lnTo>
                  <a:pt x="178" y="431"/>
                </a:lnTo>
                <a:lnTo>
                  <a:pt x="178" y="431"/>
                </a:lnTo>
                <a:lnTo>
                  <a:pt x="178" y="431"/>
                </a:lnTo>
                <a:lnTo>
                  <a:pt x="178" y="431"/>
                </a:lnTo>
                <a:lnTo>
                  <a:pt x="178" y="431"/>
                </a:lnTo>
                <a:lnTo>
                  <a:pt x="178" y="431"/>
                </a:lnTo>
                <a:lnTo>
                  <a:pt x="178" y="431"/>
                </a:lnTo>
                <a:lnTo>
                  <a:pt x="178" y="431"/>
                </a:lnTo>
                <a:lnTo>
                  <a:pt x="178" y="431"/>
                </a:lnTo>
                <a:cubicBezTo>
                  <a:pt x="178" y="431"/>
                  <a:pt x="178" y="431"/>
                  <a:pt x="170" y="431"/>
                </a:cubicBezTo>
                <a:lnTo>
                  <a:pt x="170" y="431"/>
                </a:lnTo>
                <a:lnTo>
                  <a:pt x="170" y="431"/>
                </a:lnTo>
                <a:lnTo>
                  <a:pt x="170" y="431"/>
                </a:lnTo>
                <a:lnTo>
                  <a:pt x="170" y="431"/>
                </a:lnTo>
                <a:cubicBezTo>
                  <a:pt x="170" y="431"/>
                  <a:pt x="170" y="431"/>
                  <a:pt x="162" y="431"/>
                </a:cubicBezTo>
                <a:lnTo>
                  <a:pt x="162" y="431"/>
                </a:lnTo>
                <a:lnTo>
                  <a:pt x="162" y="431"/>
                </a:lnTo>
                <a:cubicBezTo>
                  <a:pt x="162" y="423"/>
                  <a:pt x="162" y="423"/>
                  <a:pt x="162" y="423"/>
                </a:cubicBezTo>
                <a:lnTo>
                  <a:pt x="162" y="423"/>
                </a:lnTo>
                <a:lnTo>
                  <a:pt x="162" y="423"/>
                </a:lnTo>
                <a:lnTo>
                  <a:pt x="162" y="423"/>
                </a:lnTo>
                <a:cubicBezTo>
                  <a:pt x="8" y="268"/>
                  <a:pt x="8" y="268"/>
                  <a:pt x="8" y="268"/>
                </a:cubicBezTo>
                <a:cubicBezTo>
                  <a:pt x="0" y="260"/>
                  <a:pt x="0" y="244"/>
                  <a:pt x="8" y="236"/>
                </a:cubicBezTo>
                <a:cubicBezTo>
                  <a:pt x="16" y="228"/>
                  <a:pt x="32" y="228"/>
                  <a:pt x="40" y="236"/>
                </a:cubicBezTo>
                <a:cubicBezTo>
                  <a:pt x="170" y="374"/>
                  <a:pt x="170" y="374"/>
                  <a:pt x="170" y="374"/>
                </a:cubicBezTo>
                <a:cubicBezTo>
                  <a:pt x="462" y="8"/>
                  <a:pt x="462" y="8"/>
                  <a:pt x="462" y="8"/>
                </a:cubicBezTo>
                <a:cubicBezTo>
                  <a:pt x="470" y="0"/>
                  <a:pt x="487" y="0"/>
                  <a:pt x="503" y="8"/>
                </a:cubicBezTo>
                <a:cubicBezTo>
                  <a:pt x="511" y="16"/>
                  <a:pt x="511" y="25"/>
                  <a:pt x="503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190"/>
          <p:cNvSpPr>
            <a:spLocks noChangeArrowheads="1"/>
          </p:cNvSpPr>
          <p:nvPr/>
        </p:nvSpPr>
        <p:spPr bwMode="auto">
          <a:xfrm>
            <a:off x="16418181" y="10851188"/>
            <a:ext cx="501257" cy="496436"/>
          </a:xfrm>
          <a:custGeom>
            <a:avLst/>
            <a:gdLst>
              <a:gd name="T0" fmla="*/ 439 w 457"/>
              <a:gd name="T1" fmla="*/ 203 h 456"/>
              <a:gd name="T2" fmla="*/ 439 w 457"/>
              <a:gd name="T3" fmla="*/ 203 h 456"/>
              <a:gd name="T4" fmla="*/ 415 w 457"/>
              <a:gd name="T5" fmla="*/ 228 h 456"/>
              <a:gd name="T6" fmla="*/ 415 w 457"/>
              <a:gd name="T7" fmla="*/ 415 h 456"/>
              <a:gd name="T8" fmla="*/ 41 w 457"/>
              <a:gd name="T9" fmla="*/ 415 h 456"/>
              <a:gd name="T10" fmla="*/ 41 w 457"/>
              <a:gd name="T11" fmla="*/ 32 h 456"/>
              <a:gd name="T12" fmla="*/ 228 w 457"/>
              <a:gd name="T13" fmla="*/ 32 h 456"/>
              <a:gd name="T14" fmla="*/ 252 w 457"/>
              <a:gd name="T15" fmla="*/ 16 h 456"/>
              <a:gd name="T16" fmla="*/ 228 w 457"/>
              <a:gd name="T17" fmla="*/ 0 h 456"/>
              <a:gd name="T18" fmla="*/ 24 w 457"/>
              <a:gd name="T19" fmla="*/ 0 h 456"/>
              <a:gd name="T20" fmla="*/ 0 w 457"/>
              <a:gd name="T21" fmla="*/ 24 h 456"/>
              <a:gd name="T22" fmla="*/ 0 w 457"/>
              <a:gd name="T23" fmla="*/ 423 h 456"/>
              <a:gd name="T24" fmla="*/ 24 w 457"/>
              <a:gd name="T25" fmla="*/ 455 h 456"/>
              <a:gd name="T26" fmla="*/ 431 w 457"/>
              <a:gd name="T27" fmla="*/ 455 h 456"/>
              <a:gd name="T28" fmla="*/ 456 w 457"/>
              <a:gd name="T29" fmla="*/ 423 h 456"/>
              <a:gd name="T30" fmla="*/ 456 w 457"/>
              <a:gd name="T31" fmla="*/ 228 h 456"/>
              <a:gd name="T32" fmla="*/ 439 w 457"/>
              <a:gd name="T33" fmla="*/ 203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7" h="456">
                <a:moveTo>
                  <a:pt x="439" y="203"/>
                </a:moveTo>
                <a:lnTo>
                  <a:pt x="439" y="203"/>
                </a:lnTo>
                <a:cubicBezTo>
                  <a:pt x="431" y="203"/>
                  <a:pt x="415" y="211"/>
                  <a:pt x="415" y="228"/>
                </a:cubicBezTo>
                <a:cubicBezTo>
                  <a:pt x="415" y="415"/>
                  <a:pt x="415" y="415"/>
                  <a:pt x="415" y="415"/>
                </a:cubicBezTo>
                <a:cubicBezTo>
                  <a:pt x="41" y="415"/>
                  <a:pt x="41" y="415"/>
                  <a:pt x="41" y="415"/>
                </a:cubicBezTo>
                <a:cubicBezTo>
                  <a:pt x="41" y="32"/>
                  <a:pt x="41" y="32"/>
                  <a:pt x="41" y="32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36" y="32"/>
                  <a:pt x="252" y="24"/>
                  <a:pt x="252" y="16"/>
                </a:cubicBezTo>
                <a:cubicBezTo>
                  <a:pt x="252" y="8"/>
                  <a:pt x="236" y="0"/>
                  <a:pt x="22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24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39"/>
                  <a:pt x="8" y="455"/>
                  <a:pt x="24" y="455"/>
                </a:cubicBezTo>
                <a:cubicBezTo>
                  <a:pt x="431" y="455"/>
                  <a:pt x="431" y="455"/>
                  <a:pt x="431" y="455"/>
                </a:cubicBezTo>
                <a:cubicBezTo>
                  <a:pt x="448" y="455"/>
                  <a:pt x="456" y="439"/>
                  <a:pt x="456" y="423"/>
                </a:cubicBezTo>
                <a:cubicBezTo>
                  <a:pt x="456" y="228"/>
                  <a:pt x="456" y="228"/>
                  <a:pt x="456" y="228"/>
                </a:cubicBezTo>
                <a:cubicBezTo>
                  <a:pt x="456" y="211"/>
                  <a:pt x="448" y="203"/>
                  <a:pt x="439" y="20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191"/>
          <p:cNvSpPr>
            <a:spLocks noChangeArrowheads="1"/>
          </p:cNvSpPr>
          <p:nvPr/>
        </p:nvSpPr>
        <p:spPr bwMode="auto">
          <a:xfrm>
            <a:off x="16692909" y="10788529"/>
            <a:ext cx="284365" cy="274729"/>
          </a:xfrm>
          <a:custGeom>
            <a:avLst/>
            <a:gdLst>
              <a:gd name="T0" fmla="*/ 253 w 262"/>
              <a:gd name="T1" fmla="*/ 65 h 253"/>
              <a:gd name="T2" fmla="*/ 253 w 262"/>
              <a:gd name="T3" fmla="*/ 65 h 253"/>
              <a:gd name="T4" fmla="*/ 196 w 262"/>
              <a:gd name="T5" fmla="*/ 8 h 253"/>
              <a:gd name="T6" fmla="*/ 187 w 262"/>
              <a:gd name="T7" fmla="*/ 0 h 253"/>
              <a:gd name="T8" fmla="*/ 171 w 262"/>
              <a:gd name="T9" fmla="*/ 8 h 253"/>
              <a:gd name="T10" fmla="*/ 25 w 262"/>
              <a:gd name="T11" fmla="*/ 146 h 253"/>
              <a:gd name="T12" fmla="*/ 25 w 262"/>
              <a:gd name="T13" fmla="*/ 154 h 253"/>
              <a:gd name="T14" fmla="*/ 0 w 262"/>
              <a:gd name="T15" fmla="*/ 228 h 253"/>
              <a:gd name="T16" fmla="*/ 9 w 262"/>
              <a:gd name="T17" fmla="*/ 244 h 253"/>
              <a:gd name="T18" fmla="*/ 25 w 262"/>
              <a:gd name="T19" fmla="*/ 252 h 253"/>
              <a:gd name="T20" fmla="*/ 25 w 262"/>
              <a:gd name="T21" fmla="*/ 252 h 253"/>
              <a:gd name="T22" fmla="*/ 106 w 262"/>
              <a:gd name="T23" fmla="*/ 236 h 253"/>
              <a:gd name="T24" fmla="*/ 114 w 262"/>
              <a:gd name="T25" fmla="*/ 236 h 253"/>
              <a:gd name="T26" fmla="*/ 253 w 262"/>
              <a:gd name="T27" fmla="*/ 89 h 253"/>
              <a:gd name="T28" fmla="*/ 253 w 262"/>
              <a:gd name="T29" fmla="*/ 65 h 253"/>
              <a:gd name="T30" fmla="*/ 90 w 262"/>
              <a:gd name="T31" fmla="*/ 203 h 253"/>
              <a:gd name="T32" fmla="*/ 90 w 262"/>
              <a:gd name="T33" fmla="*/ 203 h 253"/>
              <a:gd name="T34" fmla="*/ 49 w 262"/>
              <a:gd name="T35" fmla="*/ 211 h 253"/>
              <a:gd name="T36" fmla="*/ 57 w 262"/>
              <a:gd name="T37" fmla="*/ 171 h 253"/>
              <a:gd name="T38" fmla="*/ 130 w 262"/>
              <a:gd name="T39" fmla="*/ 98 h 253"/>
              <a:gd name="T40" fmla="*/ 163 w 262"/>
              <a:gd name="T41" fmla="*/ 130 h 253"/>
              <a:gd name="T42" fmla="*/ 90 w 262"/>
              <a:gd name="T43" fmla="*/ 203 h 253"/>
              <a:gd name="T44" fmla="*/ 187 w 262"/>
              <a:gd name="T45" fmla="*/ 106 h 253"/>
              <a:gd name="T46" fmla="*/ 187 w 262"/>
              <a:gd name="T47" fmla="*/ 106 h 253"/>
              <a:gd name="T48" fmla="*/ 155 w 262"/>
              <a:gd name="T49" fmla="*/ 73 h 253"/>
              <a:gd name="T50" fmla="*/ 179 w 262"/>
              <a:gd name="T51" fmla="*/ 49 h 253"/>
              <a:gd name="T52" fmla="*/ 212 w 262"/>
              <a:gd name="T53" fmla="*/ 81 h 253"/>
              <a:gd name="T54" fmla="*/ 187 w 262"/>
              <a:gd name="T55" fmla="*/ 10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2" h="253">
                <a:moveTo>
                  <a:pt x="253" y="65"/>
                </a:moveTo>
                <a:lnTo>
                  <a:pt x="253" y="65"/>
                </a:lnTo>
                <a:cubicBezTo>
                  <a:pt x="196" y="8"/>
                  <a:pt x="196" y="8"/>
                  <a:pt x="196" y="8"/>
                </a:cubicBezTo>
                <a:lnTo>
                  <a:pt x="187" y="0"/>
                </a:lnTo>
                <a:cubicBezTo>
                  <a:pt x="179" y="0"/>
                  <a:pt x="171" y="0"/>
                  <a:pt x="171" y="8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5" y="154"/>
                  <a:pt x="25" y="154"/>
                  <a:pt x="25" y="154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36"/>
                  <a:pt x="0" y="244"/>
                  <a:pt x="9" y="244"/>
                </a:cubicBezTo>
                <a:cubicBezTo>
                  <a:pt x="9" y="252"/>
                  <a:pt x="17" y="252"/>
                  <a:pt x="25" y="252"/>
                </a:cubicBezTo>
                <a:lnTo>
                  <a:pt x="25" y="252"/>
                </a:lnTo>
                <a:cubicBezTo>
                  <a:pt x="106" y="236"/>
                  <a:pt x="106" y="236"/>
                  <a:pt x="106" y="236"/>
                </a:cubicBezTo>
                <a:cubicBezTo>
                  <a:pt x="106" y="236"/>
                  <a:pt x="106" y="236"/>
                  <a:pt x="114" y="236"/>
                </a:cubicBezTo>
                <a:cubicBezTo>
                  <a:pt x="253" y="89"/>
                  <a:pt x="253" y="89"/>
                  <a:pt x="253" y="89"/>
                </a:cubicBezTo>
                <a:cubicBezTo>
                  <a:pt x="261" y="81"/>
                  <a:pt x="261" y="73"/>
                  <a:pt x="253" y="65"/>
                </a:cubicBezTo>
                <a:close/>
                <a:moveTo>
                  <a:pt x="90" y="203"/>
                </a:moveTo>
                <a:lnTo>
                  <a:pt x="90" y="203"/>
                </a:lnTo>
                <a:cubicBezTo>
                  <a:pt x="49" y="211"/>
                  <a:pt x="49" y="211"/>
                  <a:pt x="49" y="21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130" y="98"/>
                  <a:pt x="130" y="98"/>
                  <a:pt x="130" y="98"/>
                </a:cubicBezTo>
                <a:cubicBezTo>
                  <a:pt x="163" y="130"/>
                  <a:pt x="163" y="130"/>
                  <a:pt x="163" y="130"/>
                </a:cubicBezTo>
                <a:lnTo>
                  <a:pt x="90" y="203"/>
                </a:lnTo>
                <a:close/>
                <a:moveTo>
                  <a:pt x="187" y="106"/>
                </a:moveTo>
                <a:lnTo>
                  <a:pt x="187" y="106"/>
                </a:lnTo>
                <a:cubicBezTo>
                  <a:pt x="155" y="73"/>
                  <a:pt x="155" y="73"/>
                  <a:pt x="155" y="73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212" y="81"/>
                  <a:pt x="212" y="81"/>
                  <a:pt x="212" y="81"/>
                </a:cubicBezTo>
                <a:lnTo>
                  <a:pt x="187" y="1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192"/>
          <p:cNvSpPr>
            <a:spLocks noChangeArrowheads="1"/>
          </p:cNvSpPr>
          <p:nvPr/>
        </p:nvSpPr>
        <p:spPr bwMode="auto">
          <a:xfrm>
            <a:off x="20857198" y="5303621"/>
            <a:ext cx="703688" cy="862742"/>
          </a:xfrm>
          <a:custGeom>
            <a:avLst/>
            <a:gdLst>
              <a:gd name="T0" fmla="*/ 642 w 643"/>
              <a:gd name="T1" fmla="*/ 219 h 790"/>
              <a:gd name="T2" fmla="*/ 642 w 643"/>
              <a:gd name="T3" fmla="*/ 219 h 790"/>
              <a:gd name="T4" fmla="*/ 634 w 643"/>
              <a:gd name="T5" fmla="*/ 203 h 790"/>
              <a:gd name="T6" fmla="*/ 431 w 643"/>
              <a:gd name="T7" fmla="*/ 8 h 790"/>
              <a:gd name="T8" fmla="*/ 415 w 643"/>
              <a:gd name="T9" fmla="*/ 0 h 790"/>
              <a:gd name="T10" fmla="*/ 415 w 643"/>
              <a:gd name="T11" fmla="*/ 0 h 790"/>
              <a:gd name="T12" fmla="*/ 40 w 643"/>
              <a:gd name="T13" fmla="*/ 0 h 790"/>
              <a:gd name="T14" fmla="*/ 0 w 643"/>
              <a:gd name="T15" fmla="*/ 48 h 790"/>
              <a:gd name="T16" fmla="*/ 0 w 643"/>
              <a:gd name="T17" fmla="*/ 764 h 790"/>
              <a:gd name="T18" fmla="*/ 32 w 643"/>
              <a:gd name="T19" fmla="*/ 789 h 790"/>
              <a:gd name="T20" fmla="*/ 618 w 643"/>
              <a:gd name="T21" fmla="*/ 789 h 790"/>
              <a:gd name="T22" fmla="*/ 642 w 643"/>
              <a:gd name="T23" fmla="*/ 764 h 790"/>
              <a:gd name="T24" fmla="*/ 642 w 643"/>
              <a:gd name="T25" fmla="*/ 219 h 790"/>
              <a:gd name="T26" fmla="*/ 439 w 643"/>
              <a:gd name="T27" fmla="*/ 187 h 790"/>
              <a:gd name="T28" fmla="*/ 439 w 643"/>
              <a:gd name="T29" fmla="*/ 187 h 790"/>
              <a:gd name="T30" fmla="*/ 439 w 643"/>
              <a:gd name="T31" fmla="*/ 89 h 790"/>
              <a:gd name="T32" fmla="*/ 545 w 643"/>
              <a:gd name="T33" fmla="*/ 187 h 790"/>
              <a:gd name="T34" fmla="*/ 439 w 643"/>
              <a:gd name="T35" fmla="*/ 187 h 790"/>
              <a:gd name="T36" fmla="*/ 57 w 643"/>
              <a:gd name="T37" fmla="*/ 732 h 790"/>
              <a:gd name="T38" fmla="*/ 57 w 643"/>
              <a:gd name="T39" fmla="*/ 732 h 790"/>
              <a:gd name="T40" fmla="*/ 57 w 643"/>
              <a:gd name="T41" fmla="*/ 57 h 790"/>
              <a:gd name="T42" fmla="*/ 390 w 643"/>
              <a:gd name="T43" fmla="*/ 57 h 790"/>
              <a:gd name="T44" fmla="*/ 390 w 643"/>
              <a:gd name="T45" fmla="*/ 219 h 790"/>
              <a:gd name="T46" fmla="*/ 415 w 643"/>
              <a:gd name="T47" fmla="*/ 244 h 790"/>
              <a:gd name="T48" fmla="*/ 585 w 643"/>
              <a:gd name="T49" fmla="*/ 244 h 790"/>
              <a:gd name="T50" fmla="*/ 585 w 643"/>
              <a:gd name="T51" fmla="*/ 244 h 790"/>
              <a:gd name="T52" fmla="*/ 585 w 643"/>
              <a:gd name="T53" fmla="*/ 732 h 790"/>
              <a:gd name="T54" fmla="*/ 57 w 643"/>
              <a:gd name="T55" fmla="*/ 732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3" h="790">
                <a:moveTo>
                  <a:pt x="642" y="219"/>
                </a:moveTo>
                <a:lnTo>
                  <a:pt x="642" y="219"/>
                </a:lnTo>
                <a:cubicBezTo>
                  <a:pt x="642" y="211"/>
                  <a:pt x="642" y="211"/>
                  <a:pt x="634" y="203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0"/>
                  <a:pt x="423" y="0"/>
                  <a:pt x="415" y="0"/>
                </a:cubicBezTo>
                <a:lnTo>
                  <a:pt x="415" y="0"/>
                </a:lnTo>
                <a:cubicBezTo>
                  <a:pt x="40" y="0"/>
                  <a:pt x="40" y="0"/>
                  <a:pt x="40" y="0"/>
                </a:cubicBezTo>
                <a:cubicBezTo>
                  <a:pt x="16" y="0"/>
                  <a:pt x="0" y="24"/>
                  <a:pt x="0" y="48"/>
                </a:cubicBezTo>
                <a:cubicBezTo>
                  <a:pt x="0" y="764"/>
                  <a:pt x="0" y="764"/>
                  <a:pt x="0" y="764"/>
                </a:cubicBezTo>
                <a:cubicBezTo>
                  <a:pt x="0" y="772"/>
                  <a:pt x="16" y="789"/>
                  <a:pt x="32" y="789"/>
                </a:cubicBezTo>
                <a:cubicBezTo>
                  <a:pt x="618" y="789"/>
                  <a:pt x="618" y="789"/>
                  <a:pt x="618" y="789"/>
                </a:cubicBezTo>
                <a:cubicBezTo>
                  <a:pt x="634" y="789"/>
                  <a:pt x="642" y="772"/>
                  <a:pt x="642" y="764"/>
                </a:cubicBezTo>
                <a:cubicBezTo>
                  <a:pt x="642" y="219"/>
                  <a:pt x="642" y="219"/>
                  <a:pt x="642" y="219"/>
                </a:cubicBezTo>
                <a:close/>
                <a:moveTo>
                  <a:pt x="439" y="187"/>
                </a:moveTo>
                <a:lnTo>
                  <a:pt x="439" y="187"/>
                </a:lnTo>
                <a:cubicBezTo>
                  <a:pt x="439" y="89"/>
                  <a:pt x="439" y="89"/>
                  <a:pt x="439" y="89"/>
                </a:cubicBezTo>
                <a:cubicBezTo>
                  <a:pt x="545" y="187"/>
                  <a:pt x="545" y="187"/>
                  <a:pt x="545" y="187"/>
                </a:cubicBezTo>
                <a:lnTo>
                  <a:pt x="439" y="187"/>
                </a:lnTo>
                <a:close/>
                <a:moveTo>
                  <a:pt x="57" y="732"/>
                </a:moveTo>
                <a:lnTo>
                  <a:pt x="57" y="732"/>
                </a:lnTo>
                <a:cubicBezTo>
                  <a:pt x="57" y="57"/>
                  <a:pt x="57" y="57"/>
                  <a:pt x="57" y="57"/>
                </a:cubicBezTo>
                <a:cubicBezTo>
                  <a:pt x="390" y="57"/>
                  <a:pt x="390" y="57"/>
                  <a:pt x="390" y="57"/>
                </a:cubicBezTo>
                <a:cubicBezTo>
                  <a:pt x="390" y="219"/>
                  <a:pt x="390" y="219"/>
                  <a:pt x="390" y="219"/>
                </a:cubicBezTo>
                <a:cubicBezTo>
                  <a:pt x="390" y="227"/>
                  <a:pt x="398" y="244"/>
                  <a:pt x="415" y="244"/>
                </a:cubicBezTo>
                <a:cubicBezTo>
                  <a:pt x="585" y="244"/>
                  <a:pt x="585" y="244"/>
                  <a:pt x="585" y="244"/>
                </a:cubicBezTo>
                <a:lnTo>
                  <a:pt x="585" y="244"/>
                </a:lnTo>
                <a:cubicBezTo>
                  <a:pt x="585" y="732"/>
                  <a:pt x="585" y="732"/>
                  <a:pt x="585" y="732"/>
                </a:cubicBezTo>
                <a:lnTo>
                  <a:pt x="57" y="7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193"/>
          <p:cNvSpPr>
            <a:spLocks noChangeArrowheads="1"/>
          </p:cNvSpPr>
          <p:nvPr/>
        </p:nvSpPr>
        <p:spPr bwMode="auto">
          <a:xfrm>
            <a:off x="21025889" y="5650645"/>
            <a:ext cx="366303" cy="62659"/>
          </a:xfrm>
          <a:custGeom>
            <a:avLst/>
            <a:gdLst>
              <a:gd name="T0" fmla="*/ 309 w 335"/>
              <a:gd name="T1" fmla="*/ 0 h 58"/>
              <a:gd name="T2" fmla="*/ 309 w 335"/>
              <a:gd name="T3" fmla="*/ 0 h 58"/>
              <a:gd name="T4" fmla="*/ 33 w 335"/>
              <a:gd name="T5" fmla="*/ 0 h 58"/>
              <a:gd name="T6" fmla="*/ 0 w 335"/>
              <a:gd name="T7" fmla="*/ 24 h 58"/>
              <a:gd name="T8" fmla="*/ 33 w 335"/>
              <a:gd name="T9" fmla="*/ 57 h 58"/>
              <a:gd name="T10" fmla="*/ 309 w 335"/>
              <a:gd name="T11" fmla="*/ 57 h 58"/>
              <a:gd name="T12" fmla="*/ 334 w 335"/>
              <a:gd name="T13" fmla="*/ 24 h 58"/>
              <a:gd name="T14" fmla="*/ 309 w 335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58">
                <a:moveTo>
                  <a:pt x="309" y="0"/>
                </a:moveTo>
                <a:lnTo>
                  <a:pt x="309" y="0"/>
                </a:lnTo>
                <a:cubicBezTo>
                  <a:pt x="33" y="0"/>
                  <a:pt x="33" y="0"/>
                  <a:pt x="33" y="0"/>
                </a:cubicBezTo>
                <a:cubicBezTo>
                  <a:pt x="17" y="0"/>
                  <a:pt x="0" y="8"/>
                  <a:pt x="0" y="24"/>
                </a:cubicBezTo>
                <a:cubicBezTo>
                  <a:pt x="0" y="40"/>
                  <a:pt x="17" y="57"/>
                  <a:pt x="33" y="57"/>
                </a:cubicBezTo>
                <a:cubicBezTo>
                  <a:pt x="309" y="57"/>
                  <a:pt x="309" y="57"/>
                  <a:pt x="309" y="57"/>
                </a:cubicBezTo>
                <a:cubicBezTo>
                  <a:pt x="326" y="57"/>
                  <a:pt x="334" y="40"/>
                  <a:pt x="334" y="24"/>
                </a:cubicBezTo>
                <a:cubicBezTo>
                  <a:pt x="334" y="8"/>
                  <a:pt x="326" y="0"/>
                  <a:pt x="30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194"/>
          <p:cNvSpPr>
            <a:spLocks noChangeArrowheads="1"/>
          </p:cNvSpPr>
          <p:nvPr/>
        </p:nvSpPr>
        <p:spPr bwMode="auto">
          <a:xfrm>
            <a:off x="21025889" y="5800060"/>
            <a:ext cx="366303" cy="62656"/>
          </a:xfrm>
          <a:custGeom>
            <a:avLst/>
            <a:gdLst>
              <a:gd name="T0" fmla="*/ 309 w 335"/>
              <a:gd name="T1" fmla="*/ 0 h 58"/>
              <a:gd name="T2" fmla="*/ 309 w 335"/>
              <a:gd name="T3" fmla="*/ 0 h 58"/>
              <a:gd name="T4" fmla="*/ 33 w 335"/>
              <a:gd name="T5" fmla="*/ 0 h 58"/>
              <a:gd name="T6" fmla="*/ 0 w 335"/>
              <a:gd name="T7" fmla="*/ 25 h 58"/>
              <a:gd name="T8" fmla="*/ 33 w 335"/>
              <a:gd name="T9" fmla="*/ 57 h 58"/>
              <a:gd name="T10" fmla="*/ 309 w 335"/>
              <a:gd name="T11" fmla="*/ 57 h 58"/>
              <a:gd name="T12" fmla="*/ 334 w 335"/>
              <a:gd name="T13" fmla="*/ 25 h 58"/>
              <a:gd name="T14" fmla="*/ 309 w 335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58">
                <a:moveTo>
                  <a:pt x="309" y="0"/>
                </a:moveTo>
                <a:lnTo>
                  <a:pt x="309" y="0"/>
                </a:lnTo>
                <a:cubicBezTo>
                  <a:pt x="33" y="0"/>
                  <a:pt x="33" y="0"/>
                  <a:pt x="33" y="0"/>
                </a:cubicBezTo>
                <a:cubicBezTo>
                  <a:pt x="17" y="0"/>
                  <a:pt x="0" y="8"/>
                  <a:pt x="0" y="25"/>
                </a:cubicBezTo>
                <a:cubicBezTo>
                  <a:pt x="0" y="41"/>
                  <a:pt x="17" y="57"/>
                  <a:pt x="33" y="57"/>
                </a:cubicBezTo>
                <a:cubicBezTo>
                  <a:pt x="309" y="57"/>
                  <a:pt x="309" y="57"/>
                  <a:pt x="309" y="57"/>
                </a:cubicBezTo>
                <a:cubicBezTo>
                  <a:pt x="326" y="57"/>
                  <a:pt x="334" y="41"/>
                  <a:pt x="334" y="25"/>
                </a:cubicBezTo>
                <a:cubicBezTo>
                  <a:pt x="334" y="8"/>
                  <a:pt x="326" y="0"/>
                  <a:pt x="30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195"/>
          <p:cNvSpPr>
            <a:spLocks noChangeArrowheads="1"/>
          </p:cNvSpPr>
          <p:nvPr/>
        </p:nvSpPr>
        <p:spPr bwMode="auto">
          <a:xfrm>
            <a:off x="21025889" y="5949471"/>
            <a:ext cx="366303" cy="62659"/>
          </a:xfrm>
          <a:custGeom>
            <a:avLst/>
            <a:gdLst>
              <a:gd name="T0" fmla="*/ 309 w 335"/>
              <a:gd name="T1" fmla="*/ 0 h 57"/>
              <a:gd name="T2" fmla="*/ 309 w 335"/>
              <a:gd name="T3" fmla="*/ 0 h 57"/>
              <a:gd name="T4" fmla="*/ 33 w 335"/>
              <a:gd name="T5" fmla="*/ 0 h 57"/>
              <a:gd name="T6" fmla="*/ 0 w 335"/>
              <a:gd name="T7" fmla="*/ 24 h 57"/>
              <a:gd name="T8" fmla="*/ 33 w 335"/>
              <a:gd name="T9" fmla="*/ 56 h 57"/>
              <a:gd name="T10" fmla="*/ 309 w 335"/>
              <a:gd name="T11" fmla="*/ 56 h 57"/>
              <a:gd name="T12" fmla="*/ 334 w 335"/>
              <a:gd name="T13" fmla="*/ 24 h 57"/>
              <a:gd name="T14" fmla="*/ 309 w 335"/>
              <a:gd name="T1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57">
                <a:moveTo>
                  <a:pt x="309" y="0"/>
                </a:moveTo>
                <a:lnTo>
                  <a:pt x="309" y="0"/>
                </a:lnTo>
                <a:cubicBezTo>
                  <a:pt x="33" y="0"/>
                  <a:pt x="33" y="0"/>
                  <a:pt x="33" y="0"/>
                </a:cubicBezTo>
                <a:cubicBezTo>
                  <a:pt x="17" y="0"/>
                  <a:pt x="0" y="8"/>
                  <a:pt x="0" y="24"/>
                </a:cubicBezTo>
                <a:cubicBezTo>
                  <a:pt x="0" y="40"/>
                  <a:pt x="17" y="56"/>
                  <a:pt x="33" y="56"/>
                </a:cubicBezTo>
                <a:cubicBezTo>
                  <a:pt x="309" y="56"/>
                  <a:pt x="309" y="56"/>
                  <a:pt x="309" y="56"/>
                </a:cubicBezTo>
                <a:cubicBezTo>
                  <a:pt x="326" y="56"/>
                  <a:pt x="334" y="40"/>
                  <a:pt x="334" y="24"/>
                </a:cubicBezTo>
                <a:cubicBezTo>
                  <a:pt x="334" y="8"/>
                  <a:pt x="326" y="0"/>
                  <a:pt x="30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196"/>
          <p:cNvSpPr>
            <a:spLocks noChangeArrowheads="1"/>
          </p:cNvSpPr>
          <p:nvPr/>
        </p:nvSpPr>
        <p:spPr bwMode="auto">
          <a:xfrm>
            <a:off x="7347357" y="10798169"/>
            <a:ext cx="650672" cy="544637"/>
          </a:xfrm>
          <a:custGeom>
            <a:avLst/>
            <a:gdLst>
              <a:gd name="T0" fmla="*/ 537 w 595"/>
              <a:gd name="T1" fmla="*/ 57 h 497"/>
              <a:gd name="T2" fmla="*/ 537 w 595"/>
              <a:gd name="T3" fmla="*/ 57 h 497"/>
              <a:gd name="T4" fmla="*/ 407 w 595"/>
              <a:gd name="T5" fmla="*/ 0 h 497"/>
              <a:gd name="T6" fmla="*/ 187 w 595"/>
              <a:gd name="T7" fmla="*/ 0 h 497"/>
              <a:gd name="T8" fmla="*/ 57 w 595"/>
              <a:gd name="T9" fmla="*/ 57 h 497"/>
              <a:gd name="T10" fmla="*/ 0 w 595"/>
              <a:gd name="T11" fmla="*/ 195 h 497"/>
              <a:gd name="T12" fmla="*/ 24 w 595"/>
              <a:gd name="T13" fmla="*/ 293 h 497"/>
              <a:gd name="T14" fmla="*/ 82 w 595"/>
              <a:gd name="T15" fmla="*/ 350 h 497"/>
              <a:gd name="T16" fmla="*/ 57 w 595"/>
              <a:gd name="T17" fmla="*/ 472 h 497"/>
              <a:gd name="T18" fmla="*/ 65 w 595"/>
              <a:gd name="T19" fmla="*/ 488 h 497"/>
              <a:gd name="T20" fmla="*/ 82 w 595"/>
              <a:gd name="T21" fmla="*/ 496 h 497"/>
              <a:gd name="T22" fmla="*/ 82 w 595"/>
              <a:gd name="T23" fmla="*/ 496 h 497"/>
              <a:gd name="T24" fmla="*/ 277 w 595"/>
              <a:gd name="T25" fmla="*/ 415 h 497"/>
              <a:gd name="T26" fmla="*/ 407 w 595"/>
              <a:gd name="T27" fmla="*/ 383 h 497"/>
              <a:gd name="T28" fmla="*/ 537 w 595"/>
              <a:gd name="T29" fmla="*/ 326 h 497"/>
              <a:gd name="T30" fmla="*/ 594 w 595"/>
              <a:gd name="T31" fmla="*/ 195 h 497"/>
              <a:gd name="T32" fmla="*/ 537 w 595"/>
              <a:gd name="T33" fmla="*/ 57 h 497"/>
              <a:gd name="T34" fmla="*/ 513 w 595"/>
              <a:gd name="T35" fmla="*/ 301 h 497"/>
              <a:gd name="T36" fmla="*/ 513 w 595"/>
              <a:gd name="T37" fmla="*/ 301 h 497"/>
              <a:gd name="T38" fmla="*/ 407 w 595"/>
              <a:gd name="T39" fmla="*/ 342 h 497"/>
              <a:gd name="T40" fmla="*/ 261 w 595"/>
              <a:gd name="T41" fmla="*/ 374 h 497"/>
              <a:gd name="T42" fmla="*/ 106 w 595"/>
              <a:gd name="T43" fmla="*/ 448 h 497"/>
              <a:gd name="T44" fmla="*/ 122 w 595"/>
              <a:gd name="T45" fmla="*/ 342 h 497"/>
              <a:gd name="T46" fmla="*/ 114 w 595"/>
              <a:gd name="T47" fmla="*/ 326 h 497"/>
              <a:gd name="T48" fmla="*/ 114 w 595"/>
              <a:gd name="T49" fmla="*/ 326 h 497"/>
              <a:gd name="T50" fmla="*/ 57 w 595"/>
              <a:gd name="T51" fmla="*/ 269 h 497"/>
              <a:gd name="T52" fmla="*/ 33 w 595"/>
              <a:gd name="T53" fmla="*/ 195 h 497"/>
              <a:gd name="T54" fmla="*/ 82 w 595"/>
              <a:gd name="T55" fmla="*/ 90 h 497"/>
              <a:gd name="T56" fmla="*/ 187 w 595"/>
              <a:gd name="T57" fmla="*/ 41 h 497"/>
              <a:gd name="T58" fmla="*/ 407 w 595"/>
              <a:gd name="T59" fmla="*/ 41 h 497"/>
              <a:gd name="T60" fmla="*/ 513 w 595"/>
              <a:gd name="T61" fmla="*/ 90 h 497"/>
              <a:gd name="T62" fmla="*/ 562 w 595"/>
              <a:gd name="T63" fmla="*/ 195 h 497"/>
              <a:gd name="T64" fmla="*/ 562 w 595"/>
              <a:gd name="T65" fmla="*/ 195 h 497"/>
              <a:gd name="T66" fmla="*/ 513 w 595"/>
              <a:gd name="T67" fmla="*/ 301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95" h="497">
                <a:moveTo>
                  <a:pt x="537" y="57"/>
                </a:moveTo>
                <a:lnTo>
                  <a:pt x="537" y="57"/>
                </a:lnTo>
                <a:cubicBezTo>
                  <a:pt x="505" y="25"/>
                  <a:pt x="456" y="0"/>
                  <a:pt x="40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39" y="0"/>
                  <a:pt x="90" y="25"/>
                  <a:pt x="57" y="57"/>
                </a:cubicBezTo>
                <a:cubicBezTo>
                  <a:pt x="16" y="98"/>
                  <a:pt x="0" y="146"/>
                  <a:pt x="0" y="195"/>
                </a:cubicBezTo>
                <a:cubicBezTo>
                  <a:pt x="0" y="228"/>
                  <a:pt x="8" y="260"/>
                  <a:pt x="24" y="293"/>
                </a:cubicBezTo>
                <a:cubicBezTo>
                  <a:pt x="41" y="309"/>
                  <a:pt x="57" y="334"/>
                  <a:pt x="82" y="350"/>
                </a:cubicBezTo>
                <a:cubicBezTo>
                  <a:pt x="65" y="415"/>
                  <a:pt x="57" y="472"/>
                  <a:pt x="57" y="472"/>
                </a:cubicBezTo>
                <a:cubicBezTo>
                  <a:pt x="57" y="480"/>
                  <a:pt x="57" y="488"/>
                  <a:pt x="65" y="488"/>
                </a:cubicBezTo>
                <a:cubicBezTo>
                  <a:pt x="65" y="488"/>
                  <a:pt x="73" y="496"/>
                  <a:pt x="82" y="496"/>
                </a:cubicBezTo>
                <a:lnTo>
                  <a:pt x="82" y="496"/>
                </a:lnTo>
                <a:cubicBezTo>
                  <a:pt x="90" y="488"/>
                  <a:pt x="187" y="456"/>
                  <a:pt x="277" y="415"/>
                </a:cubicBezTo>
                <a:cubicBezTo>
                  <a:pt x="317" y="391"/>
                  <a:pt x="358" y="383"/>
                  <a:pt x="407" y="383"/>
                </a:cubicBezTo>
                <a:cubicBezTo>
                  <a:pt x="456" y="383"/>
                  <a:pt x="505" y="366"/>
                  <a:pt x="537" y="326"/>
                </a:cubicBezTo>
                <a:cubicBezTo>
                  <a:pt x="578" y="293"/>
                  <a:pt x="594" y="244"/>
                  <a:pt x="594" y="195"/>
                </a:cubicBezTo>
                <a:cubicBezTo>
                  <a:pt x="594" y="146"/>
                  <a:pt x="578" y="98"/>
                  <a:pt x="537" y="57"/>
                </a:cubicBezTo>
                <a:close/>
                <a:moveTo>
                  <a:pt x="513" y="301"/>
                </a:moveTo>
                <a:lnTo>
                  <a:pt x="513" y="301"/>
                </a:lnTo>
                <a:cubicBezTo>
                  <a:pt x="480" y="334"/>
                  <a:pt x="448" y="342"/>
                  <a:pt x="407" y="342"/>
                </a:cubicBezTo>
                <a:cubicBezTo>
                  <a:pt x="358" y="342"/>
                  <a:pt x="309" y="358"/>
                  <a:pt x="261" y="374"/>
                </a:cubicBezTo>
                <a:cubicBezTo>
                  <a:pt x="204" y="407"/>
                  <a:pt x="139" y="431"/>
                  <a:pt x="106" y="448"/>
                </a:cubicBezTo>
                <a:cubicBezTo>
                  <a:pt x="106" y="423"/>
                  <a:pt x="114" y="383"/>
                  <a:pt x="122" y="342"/>
                </a:cubicBezTo>
                <a:cubicBezTo>
                  <a:pt x="122" y="334"/>
                  <a:pt x="122" y="326"/>
                  <a:pt x="114" y="326"/>
                </a:cubicBezTo>
                <a:lnTo>
                  <a:pt x="114" y="326"/>
                </a:lnTo>
                <a:cubicBezTo>
                  <a:pt x="90" y="309"/>
                  <a:pt x="73" y="293"/>
                  <a:pt x="57" y="269"/>
                </a:cubicBezTo>
                <a:cubicBezTo>
                  <a:pt x="41" y="244"/>
                  <a:pt x="33" y="220"/>
                  <a:pt x="33" y="195"/>
                </a:cubicBezTo>
                <a:cubicBezTo>
                  <a:pt x="33" y="155"/>
                  <a:pt x="49" y="114"/>
                  <a:pt x="82" y="90"/>
                </a:cubicBezTo>
                <a:cubicBezTo>
                  <a:pt x="106" y="57"/>
                  <a:pt x="147" y="41"/>
                  <a:pt x="187" y="41"/>
                </a:cubicBezTo>
                <a:cubicBezTo>
                  <a:pt x="407" y="41"/>
                  <a:pt x="407" y="41"/>
                  <a:pt x="407" y="41"/>
                </a:cubicBezTo>
                <a:cubicBezTo>
                  <a:pt x="448" y="41"/>
                  <a:pt x="480" y="57"/>
                  <a:pt x="513" y="90"/>
                </a:cubicBezTo>
                <a:cubicBezTo>
                  <a:pt x="545" y="114"/>
                  <a:pt x="562" y="155"/>
                  <a:pt x="562" y="195"/>
                </a:cubicBezTo>
                <a:lnTo>
                  <a:pt x="562" y="195"/>
                </a:lnTo>
                <a:cubicBezTo>
                  <a:pt x="553" y="236"/>
                  <a:pt x="545" y="269"/>
                  <a:pt x="513" y="30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197"/>
          <p:cNvSpPr>
            <a:spLocks noChangeArrowheads="1"/>
          </p:cNvSpPr>
          <p:nvPr/>
        </p:nvSpPr>
        <p:spPr bwMode="auto">
          <a:xfrm>
            <a:off x="7810056" y="10957223"/>
            <a:ext cx="81938" cy="91574"/>
          </a:xfrm>
          <a:custGeom>
            <a:avLst/>
            <a:gdLst>
              <a:gd name="T0" fmla="*/ 41 w 74"/>
              <a:gd name="T1" fmla="*/ 0 h 83"/>
              <a:gd name="T2" fmla="*/ 41 w 74"/>
              <a:gd name="T3" fmla="*/ 0 h 83"/>
              <a:gd name="T4" fmla="*/ 0 w 74"/>
              <a:gd name="T5" fmla="*/ 41 h 83"/>
              <a:gd name="T6" fmla="*/ 41 w 74"/>
              <a:gd name="T7" fmla="*/ 82 h 83"/>
              <a:gd name="T8" fmla="*/ 73 w 74"/>
              <a:gd name="T9" fmla="*/ 41 h 83"/>
              <a:gd name="T10" fmla="*/ 41 w 74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83">
                <a:moveTo>
                  <a:pt x="41" y="0"/>
                </a:moveTo>
                <a:lnTo>
                  <a:pt x="41" y="0"/>
                </a:lnTo>
                <a:cubicBezTo>
                  <a:pt x="16" y="0"/>
                  <a:pt x="0" y="17"/>
                  <a:pt x="0" y="41"/>
                </a:cubicBezTo>
                <a:cubicBezTo>
                  <a:pt x="0" y="66"/>
                  <a:pt x="16" y="82"/>
                  <a:pt x="41" y="82"/>
                </a:cubicBezTo>
                <a:cubicBezTo>
                  <a:pt x="57" y="82"/>
                  <a:pt x="73" y="66"/>
                  <a:pt x="73" y="41"/>
                </a:cubicBezTo>
                <a:cubicBezTo>
                  <a:pt x="73" y="17"/>
                  <a:pt x="57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198"/>
          <p:cNvSpPr>
            <a:spLocks noChangeArrowheads="1"/>
          </p:cNvSpPr>
          <p:nvPr/>
        </p:nvSpPr>
        <p:spPr bwMode="auto">
          <a:xfrm>
            <a:off x="7636544" y="10957223"/>
            <a:ext cx="91577" cy="91574"/>
          </a:xfrm>
          <a:custGeom>
            <a:avLst/>
            <a:gdLst>
              <a:gd name="T0" fmla="*/ 40 w 82"/>
              <a:gd name="T1" fmla="*/ 0 h 83"/>
              <a:gd name="T2" fmla="*/ 40 w 82"/>
              <a:gd name="T3" fmla="*/ 0 h 83"/>
              <a:gd name="T4" fmla="*/ 0 w 82"/>
              <a:gd name="T5" fmla="*/ 41 h 83"/>
              <a:gd name="T6" fmla="*/ 40 w 82"/>
              <a:gd name="T7" fmla="*/ 82 h 83"/>
              <a:gd name="T8" fmla="*/ 81 w 82"/>
              <a:gd name="T9" fmla="*/ 41 h 83"/>
              <a:gd name="T10" fmla="*/ 40 w 82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3">
                <a:moveTo>
                  <a:pt x="40" y="0"/>
                </a:moveTo>
                <a:lnTo>
                  <a:pt x="40" y="0"/>
                </a:lnTo>
                <a:cubicBezTo>
                  <a:pt x="16" y="0"/>
                  <a:pt x="0" y="25"/>
                  <a:pt x="0" y="41"/>
                </a:cubicBezTo>
                <a:cubicBezTo>
                  <a:pt x="0" y="66"/>
                  <a:pt x="16" y="82"/>
                  <a:pt x="40" y="82"/>
                </a:cubicBezTo>
                <a:cubicBezTo>
                  <a:pt x="65" y="82"/>
                  <a:pt x="81" y="66"/>
                  <a:pt x="81" y="41"/>
                </a:cubicBezTo>
                <a:cubicBezTo>
                  <a:pt x="81" y="25"/>
                  <a:pt x="65" y="0"/>
                  <a:pt x="4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" name="Freeform 199"/>
          <p:cNvSpPr>
            <a:spLocks noChangeArrowheads="1"/>
          </p:cNvSpPr>
          <p:nvPr/>
        </p:nvSpPr>
        <p:spPr bwMode="auto">
          <a:xfrm>
            <a:off x="7467853" y="10957223"/>
            <a:ext cx="81935" cy="91574"/>
          </a:xfrm>
          <a:custGeom>
            <a:avLst/>
            <a:gdLst>
              <a:gd name="T0" fmla="*/ 33 w 74"/>
              <a:gd name="T1" fmla="*/ 0 h 83"/>
              <a:gd name="T2" fmla="*/ 33 w 74"/>
              <a:gd name="T3" fmla="*/ 0 h 83"/>
              <a:gd name="T4" fmla="*/ 0 w 74"/>
              <a:gd name="T5" fmla="*/ 41 h 83"/>
              <a:gd name="T6" fmla="*/ 33 w 74"/>
              <a:gd name="T7" fmla="*/ 82 h 83"/>
              <a:gd name="T8" fmla="*/ 73 w 74"/>
              <a:gd name="T9" fmla="*/ 41 h 83"/>
              <a:gd name="T10" fmla="*/ 33 w 74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83">
                <a:moveTo>
                  <a:pt x="33" y="0"/>
                </a:moveTo>
                <a:lnTo>
                  <a:pt x="33" y="0"/>
                </a:lnTo>
                <a:cubicBezTo>
                  <a:pt x="16" y="0"/>
                  <a:pt x="0" y="17"/>
                  <a:pt x="0" y="41"/>
                </a:cubicBezTo>
                <a:cubicBezTo>
                  <a:pt x="0" y="66"/>
                  <a:pt x="16" y="82"/>
                  <a:pt x="33" y="82"/>
                </a:cubicBezTo>
                <a:cubicBezTo>
                  <a:pt x="57" y="82"/>
                  <a:pt x="73" y="66"/>
                  <a:pt x="73" y="41"/>
                </a:cubicBezTo>
                <a:cubicBezTo>
                  <a:pt x="73" y="17"/>
                  <a:pt x="57" y="0"/>
                  <a:pt x="33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391"/>
          <p:cNvSpPr>
            <a:spLocks noChangeArrowheads="1"/>
          </p:cNvSpPr>
          <p:nvPr/>
        </p:nvSpPr>
        <p:spPr bwMode="auto">
          <a:xfrm>
            <a:off x="6947317" y="5896455"/>
            <a:ext cx="1450752" cy="1441112"/>
          </a:xfrm>
          <a:custGeom>
            <a:avLst/>
            <a:gdLst>
              <a:gd name="T0" fmla="*/ 659 w 1327"/>
              <a:gd name="T1" fmla="*/ 1316 h 1317"/>
              <a:gd name="T2" fmla="*/ 659 w 1327"/>
              <a:gd name="T3" fmla="*/ 1316 h 1317"/>
              <a:gd name="T4" fmla="*/ 0 w 1327"/>
              <a:gd name="T5" fmla="*/ 659 h 1317"/>
              <a:gd name="T6" fmla="*/ 659 w 1327"/>
              <a:gd name="T7" fmla="*/ 0 h 1317"/>
              <a:gd name="T8" fmla="*/ 1326 w 1327"/>
              <a:gd name="T9" fmla="*/ 659 h 1317"/>
              <a:gd name="T10" fmla="*/ 659 w 1327"/>
              <a:gd name="T11" fmla="*/ 1316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7" h="1317">
                <a:moveTo>
                  <a:pt x="659" y="1316"/>
                </a:moveTo>
                <a:lnTo>
                  <a:pt x="659" y="1316"/>
                </a:lnTo>
                <a:cubicBezTo>
                  <a:pt x="301" y="1316"/>
                  <a:pt x="0" y="1024"/>
                  <a:pt x="0" y="659"/>
                </a:cubicBezTo>
                <a:cubicBezTo>
                  <a:pt x="0" y="292"/>
                  <a:pt x="301" y="0"/>
                  <a:pt x="659" y="0"/>
                </a:cubicBezTo>
                <a:cubicBezTo>
                  <a:pt x="1025" y="0"/>
                  <a:pt x="1326" y="292"/>
                  <a:pt x="1326" y="659"/>
                </a:cubicBezTo>
                <a:cubicBezTo>
                  <a:pt x="1326" y="1024"/>
                  <a:pt x="1025" y="1316"/>
                  <a:pt x="659" y="1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392"/>
          <p:cNvSpPr>
            <a:spLocks noChangeArrowheads="1"/>
          </p:cNvSpPr>
          <p:nvPr/>
        </p:nvSpPr>
        <p:spPr bwMode="auto">
          <a:xfrm>
            <a:off x="6894298" y="5833797"/>
            <a:ext cx="1556790" cy="1566430"/>
          </a:xfrm>
          <a:custGeom>
            <a:avLst/>
            <a:gdLst>
              <a:gd name="T0" fmla="*/ 708 w 1425"/>
              <a:gd name="T1" fmla="*/ 114 h 1431"/>
              <a:gd name="T2" fmla="*/ 708 w 1425"/>
              <a:gd name="T3" fmla="*/ 114 h 1431"/>
              <a:gd name="T4" fmla="*/ 1318 w 1425"/>
              <a:gd name="T5" fmla="*/ 716 h 1431"/>
              <a:gd name="T6" fmla="*/ 708 w 1425"/>
              <a:gd name="T7" fmla="*/ 1325 h 1431"/>
              <a:gd name="T8" fmla="*/ 106 w 1425"/>
              <a:gd name="T9" fmla="*/ 716 h 1431"/>
              <a:gd name="T10" fmla="*/ 708 w 1425"/>
              <a:gd name="T11" fmla="*/ 114 h 1431"/>
              <a:gd name="T12" fmla="*/ 708 w 1425"/>
              <a:gd name="T13" fmla="*/ 0 h 1431"/>
              <a:gd name="T14" fmla="*/ 708 w 1425"/>
              <a:gd name="T15" fmla="*/ 0 h 1431"/>
              <a:gd name="T16" fmla="*/ 0 w 1425"/>
              <a:gd name="T17" fmla="*/ 716 h 1431"/>
              <a:gd name="T18" fmla="*/ 708 w 1425"/>
              <a:gd name="T19" fmla="*/ 1430 h 1431"/>
              <a:gd name="T20" fmla="*/ 1424 w 1425"/>
              <a:gd name="T21" fmla="*/ 716 h 1431"/>
              <a:gd name="T22" fmla="*/ 708 w 1425"/>
              <a:gd name="T23" fmla="*/ 0 h 1431"/>
              <a:gd name="T24" fmla="*/ 708 w 1425"/>
              <a:gd name="T25" fmla="*/ 114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5" h="1431">
                <a:moveTo>
                  <a:pt x="708" y="114"/>
                </a:moveTo>
                <a:lnTo>
                  <a:pt x="708" y="114"/>
                </a:lnTo>
                <a:cubicBezTo>
                  <a:pt x="1050" y="114"/>
                  <a:pt x="1318" y="382"/>
                  <a:pt x="1318" y="716"/>
                </a:cubicBezTo>
                <a:cubicBezTo>
                  <a:pt x="1318" y="1048"/>
                  <a:pt x="1050" y="1325"/>
                  <a:pt x="708" y="1325"/>
                </a:cubicBezTo>
                <a:cubicBezTo>
                  <a:pt x="374" y="1325"/>
                  <a:pt x="106" y="1048"/>
                  <a:pt x="106" y="716"/>
                </a:cubicBezTo>
                <a:cubicBezTo>
                  <a:pt x="106" y="382"/>
                  <a:pt x="374" y="114"/>
                  <a:pt x="708" y="114"/>
                </a:cubicBezTo>
                <a:lnTo>
                  <a:pt x="708" y="0"/>
                </a:lnTo>
                <a:lnTo>
                  <a:pt x="708" y="0"/>
                </a:lnTo>
                <a:cubicBezTo>
                  <a:pt x="318" y="0"/>
                  <a:pt x="0" y="325"/>
                  <a:pt x="0" y="716"/>
                </a:cubicBezTo>
                <a:cubicBezTo>
                  <a:pt x="0" y="1113"/>
                  <a:pt x="318" y="1430"/>
                  <a:pt x="708" y="1430"/>
                </a:cubicBezTo>
                <a:cubicBezTo>
                  <a:pt x="1107" y="1430"/>
                  <a:pt x="1424" y="1113"/>
                  <a:pt x="1424" y="716"/>
                </a:cubicBezTo>
                <a:cubicBezTo>
                  <a:pt x="1424" y="325"/>
                  <a:pt x="1107" y="0"/>
                  <a:pt x="708" y="0"/>
                </a:cubicBezTo>
                <a:lnTo>
                  <a:pt x="708" y="11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393"/>
          <p:cNvSpPr>
            <a:spLocks noChangeArrowheads="1"/>
          </p:cNvSpPr>
          <p:nvPr/>
        </p:nvSpPr>
        <p:spPr bwMode="auto">
          <a:xfrm>
            <a:off x="11468269" y="9925790"/>
            <a:ext cx="1441112" cy="1441112"/>
          </a:xfrm>
          <a:custGeom>
            <a:avLst/>
            <a:gdLst>
              <a:gd name="T0" fmla="*/ 659 w 1318"/>
              <a:gd name="T1" fmla="*/ 1318 h 1319"/>
              <a:gd name="T2" fmla="*/ 659 w 1318"/>
              <a:gd name="T3" fmla="*/ 1318 h 1319"/>
              <a:gd name="T4" fmla="*/ 0 w 1318"/>
              <a:gd name="T5" fmla="*/ 659 h 1319"/>
              <a:gd name="T6" fmla="*/ 659 w 1318"/>
              <a:gd name="T7" fmla="*/ 0 h 1319"/>
              <a:gd name="T8" fmla="*/ 1317 w 1318"/>
              <a:gd name="T9" fmla="*/ 659 h 1319"/>
              <a:gd name="T10" fmla="*/ 659 w 1318"/>
              <a:gd name="T11" fmla="*/ 1318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8" h="1319">
                <a:moveTo>
                  <a:pt x="659" y="1318"/>
                </a:moveTo>
                <a:lnTo>
                  <a:pt x="659" y="1318"/>
                </a:lnTo>
                <a:cubicBezTo>
                  <a:pt x="293" y="1318"/>
                  <a:pt x="0" y="1025"/>
                  <a:pt x="0" y="659"/>
                </a:cubicBezTo>
                <a:cubicBezTo>
                  <a:pt x="0" y="293"/>
                  <a:pt x="293" y="0"/>
                  <a:pt x="659" y="0"/>
                </a:cubicBezTo>
                <a:cubicBezTo>
                  <a:pt x="1024" y="0"/>
                  <a:pt x="1317" y="293"/>
                  <a:pt x="1317" y="659"/>
                </a:cubicBezTo>
                <a:cubicBezTo>
                  <a:pt x="1317" y="1025"/>
                  <a:pt x="1024" y="1318"/>
                  <a:pt x="659" y="13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394"/>
          <p:cNvSpPr>
            <a:spLocks noChangeArrowheads="1"/>
          </p:cNvSpPr>
          <p:nvPr/>
        </p:nvSpPr>
        <p:spPr bwMode="auto">
          <a:xfrm>
            <a:off x="11405611" y="9863132"/>
            <a:ext cx="1566430" cy="1566430"/>
          </a:xfrm>
          <a:custGeom>
            <a:avLst/>
            <a:gdLst>
              <a:gd name="T0" fmla="*/ 716 w 1432"/>
              <a:gd name="T1" fmla="*/ 106 h 1433"/>
              <a:gd name="T2" fmla="*/ 716 w 1432"/>
              <a:gd name="T3" fmla="*/ 106 h 1433"/>
              <a:gd name="T4" fmla="*/ 1317 w 1432"/>
              <a:gd name="T5" fmla="*/ 716 h 1433"/>
              <a:gd name="T6" fmla="*/ 716 w 1432"/>
              <a:gd name="T7" fmla="*/ 1318 h 1433"/>
              <a:gd name="T8" fmla="*/ 106 w 1432"/>
              <a:gd name="T9" fmla="*/ 716 h 1433"/>
              <a:gd name="T10" fmla="*/ 716 w 1432"/>
              <a:gd name="T11" fmla="*/ 106 h 1433"/>
              <a:gd name="T12" fmla="*/ 716 w 1432"/>
              <a:gd name="T13" fmla="*/ 0 h 1433"/>
              <a:gd name="T14" fmla="*/ 716 w 1432"/>
              <a:gd name="T15" fmla="*/ 0 h 1433"/>
              <a:gd name="T16" fmla="*/ 0 w 1432"/>
              <a:gd name="T17" fmla="*/ 716 h 1433"/>
              <a:gd name="T18" fmla="*/ 716 w 1432"/>
              <a:gd name="T19" fmla="*/ 1432 h 1433"/>
              <a:gd name="T20" fmla="*/ 1431 w 1432"/>
              <a:gd name="T21" fmla="*/ 716 h 1433"/>
              <a:gd name="T22" fmla="*/ 716 w 1432"/>
              <a:gd name="T23" fmla="*/ 0 h 1433"/>
              <a:gd name="T24" fmla="*/ 716 w 1432"/>
              <a:gd name="T25" fmla="*/ 106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2" h="1433">
                <a:moveTo>
                  <a:pt x="716" y="106"/>
                </a:moveTo>
                <a:lnTo>
                  <a:pt x="716" y="106"/>
                </a:lnTo>
                <a:cubicBezTo>
                  <a:pt x="1048" y="106"/>
                  <a:pt x="1317" y="382"/>
                  <a:pt x="1317" y="716"/>
                </a:cubicBezTo>
                <a:cubicBezTo>
                  <a:pt x="1317" y="1049"/>
                  <a:pt x="1048" y="1318"/>
                  <a:pt x="716" y="1318"/>
                </a:cubicBezTo>
                <a:cubicBezTo>
                  <a:pt x="382" y="1318"/>
                  <a:pt x="106" y="1049"/>
                  <a:pt x="106" y="716"/>
                </a:cubicBezTo>
                <a:cubicBezTo>
                  <a:pt x="106" y="382"/>
                  <a:pt x="382" y="106"/>
                  <a:pt x="716" y="106"/>
                </a:cubicBezTo>
                <a:lnTo>
                  <a:pt x="716" y="0"/>
                </a:lnTo>
                <a:lnTo>
                  <a:pt x="716" y="0"/>
                </a:lnTo>
                <a:cubicBezTo>
                  <a:pt x="317" y="0"/>
                  <a:pt x="0" y="317"/>
                  <a:pt x="0" y="716"/>
                </a:cubicBezTo>
                <a:cubicBezTo>
                  <a:pt x="0" y="1106"/>
                  <a:pt x="317" y="1432"/>
                  <a:pt x="716" y="1432"/>
                </a:cubicBezTo>
                <a:cubicBezTo>
                  <a:pt x="1105" y="1432"/>
                  <a:pt x="1431" y="1106"/>
                  <a:pt x="1431" y="716"/>
                </a:cubicBezTo>
                <a:cubicBezTo>
                  <a:pt x="1431" y="317"/>
                  <a:pt x="1105" y="0"/>
                  <a:pt x="716" y="0"/>
                </a:cubicBezTo>
                <a:lnTo>
                  <a:pt x="716" y="10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395"/>
          <p:cNvSpPr>
            <a:spLocks noChangeArrowheads="1"/>
          </p:cNvSpPr>
          <p:nvPr/>
        </p:nvSpPr>
        <p:spPr bwMode="auto">
          <a:xfrm>
            <a:off x="15974761" y="5896455"/>
            <a:ext cx="1441115" cy="1441112"/>
          </a:xfrm>
          <a:custGeom>
            <a:avLst/>
            <a:gdLst>
              <a:gd name="T0" fmla="*/ 659 w 1319"/>
              <a:gd name="T1" fmla="*/ 1316 h 1317"/>
              <a:gd name="T2" fmla="*/ 659 w 1319"/>
              <a:gd name="T3" fmla="*/ 1316 h 1317"/>
              <a:gd name="T4" fmla="*/ 0 w 1319"/>
              <a:gd name="T5" fmla="*/ 659 h 1317"/>
              <a:gd name="T6" fmla="*/ 659 w 1319"/>
              <a:gd name="T7" fmla="*/ 0 h 1317"/>
              <a:gd name="T8" fmla="*/ 1318 w 1319"/>
              <a:gd name="T9" fmla="*/ 659 h 1317"/>
              <a:gd name="T10" fmla="*/ 659 w 1319"/>
              <a:gd name="T11" fmla="*/ 1316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9" h="1317">
                <a:moveTo>
                  <a:pt x="659" y="1316"/>
                </a:moveTo>
                <a:lnTo>
                  <a:pt x="659" y="1316"/>
                </a:lnTo>
                <a:cubicBezTo>
                  <a:pt x="293" y="1316"/>
                  <a:pt x="0" y="1024"/>
                  <a:pt x="0" y="659"/>
                </a:cubicBezTo>
                <a:cubicBezTo>
                  <a:pt x="0" y="292"/>
                  <a:pt x="293" y="0"/>
                  <a:pt x="659" y="0"/>
                </a:cubicBezTo>
                <a:cubicBezTo>
                  <a:pt x="1026" y="0"/>
                  <a:pt x="1318" y="292"/>
                  <a:pt x="1318" y="659"/>
                </a:cubicBezTo>
                <a:cubicBezTo>
                  <a:pt x="1318" y="1024"/>
                  <a:pt x="1026" y="1316"/>
                  <a:pt x="659" y="1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396"/>
          <p:cNvSpPr>
            <a:spLocks noChangeArrowheads="1"/>
          </p:cNvSpPr>
          <p:nvPr/>
        </p:nvSpPr>
        <p:spPr bwMode="auto">
          <a:xfrm>
            <a:off x="15912105" y="5833797"/>
            <a:ext cx="1566427" cy="1566430"/>
          </a:xfrm>
          <a:custGeom>
            <a:avLst/>
            <a:gdLst>
              <a:gd name="T0" fmla="*/ 716 w 1433"/>
              <a:gd name="T1" fmla="*/ 114 h 1431"/>
              <a:gd name="T2" fmla="*/ 716 w 1433"/>
              <a:gd name="T3" fmla="*/ 114 h 1431"/>
              <a:gd name="T4" fmla="*/ 1326 w 1433"/>
              <a:gd name="T5" fmla="*/ 716 h 1431"/>
              <a:gd name="T6" fmla="*/ 716 w 1433"/>
              <a:gd name="T7" fmla="*/ 1325 h 1431"/>
              <a:gd name="T8" fmla="*/ 114 w 1433"/>
              <a:gd name="T9" fmla="*/ 716 h 1431"/>
              <a:gd name="T10" fmla="*/ 716 w 1433"/>
              <a:gd name="T11" fmla="*/ 114 h 1431"/>
              <a:gd name="T12" fmla="*/ 716 w 1433"/>
              <a:gd name="T13" fmla="*/ 0 h 1431"/>
              <a:gd name="T14" fmla="*/ 716 w 1433"/>
              <a:gd name="T15" fmla="*/ 0 h 1431"/>
              <a:gd name="T16" fmla="*/ 0 w 1433"/>
              <a:gd name="T17" fmla="*/ 716 h 1431"/>
              <a:gd name="T18" fmla="*/ 716 w 1433"/>
              <a:gd name="T19" fmla="*/ 1430 h 1431"/>
              <a:gd name="T20" fmla="*/ 1432 w 1433"/>
              <a:gd name="T21" fmla="*/ 716 h 1431"/>
              <a:gd name="T22" fmla="*/ 716 w 1433"/>
              <a:gd name="T23" fmla="*/ 0 h 1431"/>
              <a:gd name="T24" fmla="*/ 716 w 1433"/>
              <a:gd name="T25" fmla="*/ 114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3" h="1431">
                <a:moveTo>
                  <a:pt x="716" y="114"/>
                </a:moveTo>
                <a:lnTo>
                  <a:pt x="716" y="114"/>
                </a:lnTo>
                <a:cubicBezTo>
                  <a:pt x="1050" y="114"/>
                  <a:pt x="1326" y="382"/>
                  <a:pt x="1326" y="716"/>
                </a:cubicBezTo>
                <a:cubicBezTo>
                  <a:pt x="1326" y="1048"/>
                  <a:pt x="1050" y="1325"/>
                  <a:pt x="716" y="1325"/>
                </a:cubicBezTo>
                <a:cubicBezTo>
                  <a:pt x="383" y="1325"/>
                  <a:pt x="114" y="1048"/>
                  <a:pt x="114" y="716"/>
                </a:cubicBezTo>
                <a:cubicBezTo>
                  <a:pt x="114" y="382"/>
                  <a:pt x="383" y="114"/>
                  <a:pt x="716" y="114"/>
                </a:cubicBezTo>
                <a:lnTo>
                  <a:pt x="716" y="0"/>
                </a:lnTo>
                <a:lnTo>
                  <a:pt x="716" y="0"/>
                </a:lnTo>
                <a:cubicBezTo>
                  <a:pt x="326" y="0"/>
                  <a:pt x="0" y="325"/>
                  <a:pt x="0" y="716"/>
                </a:cubicBezTo>
                <a:cubicBezTo>
                  <a:pt x="0" y="1113"/>
                  <a:pt x="326" y="1430"/>
                  <a:pt x="716" y="1430"/>
                </a:cubicBezTo>
                <a:cubicBezTo>
                  <a:pt x="1115" y="1430"/>
                  <a:pt x="1432" y="1113"/>
                  <a:pt x="1432" y="716"/>
                </a:cubicBezTo>
                <a:cubicBezTo>
                  <a:pt x="1432" y="325"/>
                  <a:pt x="1115" y="0"/>
                  <a:pt x="716" y="0"/>
                </a:cubicBezTo>
                <a:lnTo>
                  <a:pt x="716" y="1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397"/>
          <p:cNvSpPr>
            <a:spLocks noChangeArrowheads="1"/>
          </p:cNvSpPr>
          <p:nvPr/>
        </p:nvSpPr>
        <p:spPr bwMode="auto">
          <a:xfrm>
            <a:off x="20481255" y="9925790"/>
            <a:ext cx="1450752" cy="1441112"/>
          </a:xfrm>
          <a:custGeom>
            <a:avLst/>
            <a:gdLst>
              <a:gd name="T0" fmla="*/ 667 w 1327"/>
              <a:gd name="T1" fmla="*/ 1318 h 1319"/>
              <a:gd name="T2" fmla="*/ 667 w 1327"/>
              <a:gd name="T3" fmla="*/ 1318 h 1319"/>
              <a:gd name="T4" fmla="*/ 0 w 1327"/>
              <a:gd name="T5" fmla="*/ 659 h 1319"/>
              <a:gd name="T6" fmla="*/ 667 w 1327"/>
              <a:gd name="T7" fmla="*/ 0 h 1319"/>
              <a:gd name="T8" fmla="*/ 1326 w 1327"/>
              <a:gd name="T9" fmla="*/ 659 h 1319"/>
              <a:gd name="T10" fmla="*/ 667 w 1327"/>
              <a:gd name="T11" fmla="*/ 1318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7" h="1319">
                <a:moveTo>
                  <a:pt x="667" y="1318"/>
                </a:moveTo>
                <a:lnTo>
                  <a:pt x="667" y="1318"/>
                </a:lnTo>
                <a:cubicBezTo>
                  <a:pt x="301" y="1318"/>
                  <a:pt x="0" y="1025"/>
                  <a:pt x="0" y="659"/>
                </a:cubicBezTo>
                <a:cubicBezTo>
                  <a:pt x="0" y="293"/>
                  <a:pt x="301" y="0"/>
                  <a:pt x="667" y="0"/>
                </a:cubicBezTo>
                <a:cubicBezTo>
                  <a:pt x="1025" y="0"/>
                  <a:pt x="1326" y="293"/>
                  <a:pt x="1326" y="659"/>
                </a:cubicBezTo>
                <a:cubicBezTo>
                  <a:pt x="1326" y="1025"/>
                  <a:pt x="1025" y="1318"/>
                  <a:pt x="667" y="13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398"/>
          <p:cNvSpPr>
            <a:spLocks noChangeArrowheads="1"/>
          </p:cNvSpPr>
          <p:nvPr/>
        </p:nvSpPr>
        <p:spPr bwMode="auto">
          <a:xfrm>
            <a:off x="20428236" y="9863132"/>
            <a:ext cx="1566430" cy="1566430"/>
          </a:xfrm>
          <a:custGeom>
            <a:avLst/>
            <a:gdLst>
              <a:gd name="T0" fmla="*/ 716 w 1433"/>
              <a:gd name="T1" fmla="*/ 106 h 1433"/>
              <a:gd name="T2" fmla="*/ 716 w 1433"/>
              <a:gd name="T3" fmla="*/ 106 h 1433"/>
              <a:gd name="T4" fmla="*/ 1318 w 1433"/>
              <a:gd name="T5" fmla="*/ 716 h 1433"/>
              <a:gd name="T6" fmla="*/ 716 w 1433"/>
              <a:gd name="T7" fmla="*/ 1318 h 1433"/>
              <a:gd name="T8" fmla="*/ 106 w 1433"/>
              <a:gd name="T9" fmla="*/ 716 h 1433"/>
              <a:gd name="T10" fmla="*/ 716 w 1433"/>
              <a:gd name="T11" fmla="*/ 106 h 1433"/>
              <a:gd name="T12" fmla="*/ 716 w 1433"/>
              <a:gd name="T13" fmla="*/ 0 h 1433"/>
              <a:gd name="T14" fmla="*/ 716 w 1433"/>
              <a:gd name="T15" fmla="*/ 0 h 1433"/>
              <a:gd name="T16" fmla="*/ 0 w 1433"/>
              <a:gd name="T17" fmla="*/ 716 h 1433"/>
              <a:gd name="T18" fmla="*/ 716 w 1433"/>
              <a:gd name="T19" fmla="*/ 1432 h 1433"/>
              <a:gd name="T20" fmla="*/ 1432 w 1433"/>
              <a:gd name="T21" fmla="*/ 716 h 1433"/>
              <a:gd name="T22" fmla="*/ 716 w 1433"/>
              <a:gd name="T23" fmla="*/ 0 h 1433"/>
              <a:gd name="T24" fmla="*/ 716 w 1433"/>
              <a:gd name="T25" fmla="*/ 106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3" h="1433">
                <a:moveTo>
                  <a:pt x="716" y="106"/>
                </a:moveTo>
                <a:lnTo>
                  <a:pt x="716" y="106"/>
                </a:lnTo>
                <a:cubicBezTo>
                  <a:pt x="1050" y="106"/>
                  <a:pt x="1318" y="382"/>
                  <a:pt x="1318" y="716"/>
                </a:cubicBezTo>
                <a:cubicBezTo>
                  <a:pt x="1318" y="1049"/>
                  <a:pt x="1050" y="1318"/>
                  <a:pt x="716" y="1318"/>
                </a:cubicBezTo>
                <a:cubicBezTo>
                  <a:pt x="374" y="1318"/>
                  <a:pt x="106" y="1049"/>
                  <a:pt x="106" y="716"/>
                </a:cubicBezTo>
                <a:cubicBezTo>
                  <a:pt x="106" y="382"/>
                  <a:pt x="374" y="106"/>
                  <a:pt x="716" y="106"/>
                </a:cubicBezTo>
                <a:lnTo>
                  <a:pt x="716" y="0"/>
                </a:lnTo>
                <a:lnTo>
                  <a:pt x="716" y="0"/>
                </a:lnTo>
                <a:cubicBezTo>
                  <a:pt x="317" y="0"/>
                  <a:pt x="0" y="317"/>
                  <a:pt x="0" y="716"/>
                </a:cubicBezTo>
                <a:cubicBezTo>
                  <a:pt x="0" y="1106"/>
                  <a:pt x="317" y="1432"/>
                  <a:pt x="716" y="1432"/>
                </a:cubicBezTo>
                <a:cubicBezTo>
                  <a:pt x="1106" y="1432"/>
                  <a:pt x="1432" y="1106"/>
                  <a:pt x="1432" y="716"/>
                </a:cubicBezTo>
                <a:cubicBezTo>
                  <a:pt x="1432" y="317"/>
                  <a:pt x="1106" y="0"/>
                  <a:pt x="716" y="0"/>
                </a:cubicBezTo>
                <a:lnTo>
                  <a:pt x="716" y="1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399"/>
          <p:cNvSpPr>
            <a:spLocks noChangeArrowheads="1"/>
          </p:cNvSpPr>
          <p:nvPr/>
        </p:nvSpPr>
        <p:spPr bwMode="auto">
          <a:xfrm>
            <a:off x="2378167" y="9925790"/>
            <a:ext cx="1450752" cy="1441112"/>
          </a:xfrm>
          <a:custGeom>
            <a:avLst/>
            <a:gdLst>
              <a:gd name="T0" fmla="*/ 658 w 1327"/>
              <a:gd name="T1" fmla="*/ 1318 h 1319"/>
              <a:gd name="T2" fmla="*/ 658 w 1327"/>
              <a:gd name="T3" fmla="*/ 1318 h 1319"/>
              <a:gd name="T4" fmla="*/ 0 w 1327"/>
              <a:gd name="T5" fmla="*/ 659 h 1319"/>
              <a:gd name="T6" fmla="*/ 658 w 1327"/>
              <a:gd name="T7" fmla="*/ 0 h 1319"/>
              <a:gd name="T8" fmla="*/ 1326 w 1327"/>
              <a:gd name="T9" fmla="*/ 659 h 1319"/>
              <a:gd name="T10" fmla="*/ 658 w 1327"/>
              <a:gd name="T11" fmla="*/ 1318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7" h="1319">
                <a:moveTo>
                  <a:pt x="658" y="1318"/>
                </a:moveTo>
                <a:lnTo>
                  <a:pt x="658" y="1318"/>
                </a:lnTo>
                <a:cubicBezTo>
                  <a:pt x="301" y="1318"/>
                  <a:pt x="0" y="1025"/>
                  <a:pt x="0" y="659"/>
                </a:cubicBezTo>
                <a:cubicBezTo>
                  <a:pt x="0" y="293"/>
                  <a:pt x="301" y="0"/>
                  <a:pt x="658" y="0"/>
                </a:cubicBezTo>
                <a:cubicBezTo>
                  <a:pt x="1025" y="0"/>
                  <a:pt x="1326" y="293"/>
                  <a:pt x="1326" y="659"/>
                </a:cubicBezTo>
                <a:cubicBezTo>
                  <a:pt x="1326" y="1025"/>
                  <a:pt x="1025" y="1318"/>
                  <a:pt x="658" y="13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400"/>
          <p:cNvSpPr>
            <a:spLocks noChangeArrowheads="1"/>
          </p:cNvSpPr>
          <p:nvPr/>
        </p:nvSpPr>
        <p:spPr bwMode="auto">
          <a:xfrm>
            <a:off x="2325148" y="9863132"/>
            <a:ext cx="1556790" cy="1566430"/>
          </a:xfrm>
          <a:custGeom>
            <a:avLst/>
            <a:gdLst>
              <a:gd name="T0" fmla="*/ 707 w 1424"/>
              <a:gd name="T1" fmla="*/ 106 h 1433"/>
              <a:gd name="T2" fmla="*/ 707 w 1424"/>
              <a:gd name="T3" fmla="*/ 106 h 1433"/>
              <a:gd name="T4" fmla="*/ 1318 w 1424"/>
              <a:gd name="T5" fmla="*/ 716 h 1433"/>
              <a:gd name="T6" fmla="*/ 707 w 1424"/>
              <a:gd name="T7" fmla="*/ 1318 h 1433"/>
              <a:gd name="T8" fmla="*/ 106 w 1424"/>
              <a:gd name="T9" fmla="*/ 716 h 1433"/>
              <a:gd name="T10" fmla="*/ 707 w 1424"/>
              <a:gd name="T11" fmla="*/ 106 h 1433"/>
              <a:gd name="T12" fmla="*/ 707 w 1424"/>
              <a:gd name="T13" fmla="*/ 0 h 1433"/>
              <a:gd name="T14" fmla="*/ 707 w 1424"/>
              <a:gd name="T15" fmla="*/ 0 h 1433"/>
              <a:gd name="T16" fmla="*/ 0 w 1424"/>
              <a:gd name="T17" fmla="*/ 716 h 1433"/>
              <a:gd name="T18" fmla="*/ 707 w 1424"/>
              <a:gd name="T19" fmla="*/ 1432 h 1433"/>
              <a:gd name="T20" fmla="*/ 1423 w 1424"/>
              <a:gd name="T21" fmla="*/ 716 h 1433"/>
              <a:gd name="T22" fmla="*/ 707 w 1424"/>
              <a:gd name="T23" fmla="*/ 0 h 1433"/>
              <a:gd name="T24" fmla="*/ 707 w 1424"/>
              <a:gd name="T25" fmla="*/ 106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4" h="1433">
                <a:moveTo>
                  <a:pt x="707" y="106"/>
                </a:moveTo>
                <a:lnTo>
                  <a:pt x="707" y="106"/>
                </a:lnTo>
                <a:cubicBezTo>
                  <a:pt x="1049" y="106"/>
                  <a:pt x="1318" y="382"/>
                  <a:pt x="1318" y="716"/>
                </a:cubicBezTo>
                <a:cubicBezTo>
                  <a:pt x="1318" y="1049"/>
                  <a:pt x="1049" y="1318"/>
                  <a:pt x="707" y="1318"/>
                </a:cubicBezTo>
                <a:cubicBezTo>
                  <a:pt x="374" y="1318"/>
                  <a:pt x="106" y="1049"/>
                  <a:pt x="106" y="716"/>
                </a:cubicBezTo>
                <a:cubicBezTo>
                  <a:pt x="106" y="382"/>
                  <a:pt x="374" y="106"/>
                  <a:pt x="707" y="106"/>
                </a:cubicBezTo>
                <a:lnTo>
                  <a:pt x="707" y="0"/>
                </a:lnTo>
                <a:lnTo>
                  <a:pt x="707" y="0"/>
                </a:lnTo>
                <a:cubicBezTo>
                  <a:pt x="317" y="0"/>
                  <a:pt x="0" y="317"/>
                  <a:pt x="0" y="716"/>
                </a:cubicBezTo>
                <a:cubicBezTo>
                  <a:pt x="0" y="1106"/>
                  <a:pt x="317" y="1432"/>
                  <a:pt x="707" y="1432"/>
                </a:cubicBezTo>
                <a:cubicBezTo>
                  <a:pt x="1106" y="1432"/>
                  <a:pt x="1423" y="1106"/>
                  <a:pt x="1423" y="716"/>
                </a:cubicBezTo>
                <a:cubicBezTo>
                  <a:pt x="1423" y="317"/>
                  <a:pt x="1106" y="0"/>
                  <a:pt x="707" y="0"/>
                </a:cubicBezTo>
                <a:lnTo>
                  <a:pt x="707" y="1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CuadroTexto 570"/>
          <p:cNvSpPr txBox="1"/>
          <p:nvPr/>
        </p:nvSpPr>
        <p:spPr>
          <a:xfrm>
            <a:off x="7268250" y="1249728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2451398" y="27651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576" name="Agrupar 575"/>
          <p:cNvGrpSpPr/>
          <p:nvPr/>
        </p:nvGrpSpPr>
        <p:grpSpPr>
          <a:xfrm>
            <a:off x="1975649" y="8158659"/>
            <a:ext cx="2376280" cy="1057266"/>
            <a:chOff x="10460584" y="4200543"/>
            <a:chExt cx="2376280" cy="1057266"/>
          </a:xfrm>
        </p:grpSpPr>
        <p:sp>
          <p:nvSpPr>
            <p:cNvPr id="577" name="CuadroTexto 576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78" name="Rectángulo 577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79" name="Agrupar 578"/>
          <p:cNvGrpSpPr/>
          <p:nvPr/>
        </p:nvGrpSpPr>
        <p:grpSpPr>
          <a:xfrm>
            <a:off x="6477324" y="8152050"/>
            <a:ext cx="2376280" cy="1057266"/>
            <a:chOff x="10460584" y="4200543"/>
            <a:chExt cx="2376280" cy="1057266"/>
          </a:xfrm>
        </p:grpSpPr>
        <p:sp>
          <p:nvSpPr>
            <p:cNvPr id="580" name="CuadroTexto 579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81" name="Rectángulo 580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82" name="Agrupar 581"/>
          <p:cNvGrpSpPr/>
          <p:nvPr/>
        </p:nvGrpSpPr>
        <p:grpSpPr>
          <a:xfrm>
            <a:off x="10993456" y="8151290"/>
            <a:ext cx="2376280" cy="1057266"/>
            <a:chOff x="10460584" y="4200543"/>
            <a:chExt cx="2376280" cy="1057266"/>
          </a:xfrm>
        </p:grpSpPr>
        <p:sp>
          <p:nvSpPr>
            <p:cNvPr id="583" name="CuadroTexto 582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84" name="Rectángulo 583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85" name="Agrupar 584"/>
          <p:cNvGrpSpPr/>
          <p:nvPr/>
        </p:nvGrpSpPr>
        <p:grpSpPr>
          <a:xfrm>
            <a:off x="15514407" y="8145959"/>
            <a:ext cx="2376280" cy="1057266"/>
            <a:chOff x="10460584" y="4200543"/>
            <a:chExt cx="2376280" cy="1057266"/>
          </a:xfrm>
        </p:grpSpPr>
        <p:sp>
          <p:nvSpPr>
            <p:cNvPr id="586" name="CuadroTexto 585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87" name="Rectángulo 586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88" name="Agrupar 587"/>
          <p:cNvGrpSpPr/>
          <p:nvPr/>
        </p:nvGrpSpPr>
        <p:grpSpPr>
          <a:xfrm>
            <a:off x="20025720" y="8158659"/>
            <a:ext cx="2376280" cy="1057266"/>
            <a:chOff x="10460584" y="4200543"/>
            <a:chExt cx="2376280" cy="1057266"/>
          </a:xfrm>
        </p:grpSpPr>
        <p:sp>
          <p:nvSpPr>
            <p:cNvPr id="589" name="CuadroTexto 588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90" name="Rectángulo 589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591" name="CuadroTexto 590"/>
          <p:cNvSpPr txBox="1"/>
          <p:nvPr/>
        </p:nvSpPr>
        <p:spPr>
          <a:xfrm>
            <a:off x="2771981" y="10057379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92" name="CuadroTexto 591"/>
          <p:cNvSpPr txBox="1"/>
          <p:nvPr/>
        </p:nvSpPr>
        <p:spPr>
          <a:xfrm>
            <a:off x="7349560" y="6005596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93" name="CuadroTexto 592"/>
          <p:cNvSpPr txBox="1"/>
          <p:nvPr/>
        </p:nvSpPr>
        <p:spPr>
          <a:xfrm>
            <a:off x="11851232" y="1009234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94" name="CuadroTexto 593"/>
          <p:cNvSpPr txBox="1"/>
          <p:nvPr/>
        </p:nvSpPr>
        <p:spPr>
          <a:xfrm>
            <a:off x="16355316" y="603767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95" name="CuadroTexto 594"/>
          <p:cNvSpPr txBox="1"/>
          <p:nvPr/>
        </p:nvSpPr>
        <p:spPr>
          <a:xfrm>
            <a:off x="20901476" y="10110636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7289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86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6EB2B1"/>
      </a:accent1>
      <a:accent2>
        <a:srgbClr val="617278"/>
      </a:accent2>
      <a:accent3>
        <a:srgbClr val="96BBBB"/>
      </a:accent3>
      <a:accent4>
        <a:srgbClr val="71C2CE"/>
      </a:accent4>
      <a:accent5>
        <a:srgbClr val="A1F9ED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90257</TotalTime>
  <Words>711</Words>
  <Application>Microsoft Macintosh PowerPoint</Application>
  <PresentationFormat>Personalizado</PresentationFormat>
  <Paragraphs>161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15765</cp:revision>
  <dcterms:created xsi:type="dcterms:W3CDTF">2014-11-12T21:47:38Z</dcterms:created>
  <dcterms:modified xsi:type="dcterms:W3CDTF">2019-07-08T19:54:26Z</dcterms:modified>
  <cp:category/>
</cp:coreProperties>
</file>