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7765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  <p:embeddedFont>
      <p:font typeface="Montserrat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X8uLJcgx2/qnQtGD3yA5FJusx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bold.fntdata"/><Relationship Id="rId25" Type="http://schemas.openxmlformats.org/officeDocument/2006/relationships/font" Target="fonts/MontserratLight-regular.fntdata"/><Relationship Id="rId28" Type="http://schemas.openxmlformats.org/officeDocument/2006/relationships/font" Target="fonts/MontserratLight-boldItalic.fntdata"/><Relationship Id="rId27" Type="http://schemas.openxmlformats.org/officeDocument/2006/relationships/font" Target="fonts/Montserrat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921896"/>
            <a:ext cx="24377650" cy="12023887"/>
          </a:xfrm>
          <a:custGeom>
            <a:rect b="b" l="l" r="r" t="t"/>
            <a:pathLst>
              <a:path extrusionOk="0" h="9642" w="19552">
                <a:moveTo>
                  <a:pt x="0" y="0"/>
                </a:moveTo>
                <a:lnTo>
                  <a:pt x="4884" y="0"/>
                </a:lnTo>
                <a:lnTo>
                  <a:pt x="4884" y="3315"/>
                </a:lnTo>
                <a:lnTo>
                  <a:pt x="9796" y="3315"/>
                </a:lnTo>
                <a:lnTo>
                  <a:pt x="9796" y="6629"/>
                </a:lnTo>
                <a:lnTo>
                  <a:pt x="14599" y="6629"/>
                </a:lnTo>
                <a:lnTo>
                  <a:pt x="14599" y="9641"/>
                </a:lnTo>
                <a:lnTo>
                  <a:pt x="19551" y="9641"/>
                </a:lnTo>
              </a:path>
            </a:pathLst>
          </a:custGeom>
          <a:noFill/>
          <a:ln cap="flat" cmpd="sng" w="952500">
            <a:solidFill>
              <a:srgbClr val="797979">
                <a:alpha val="24705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0" y="910900"/>
            <a:ext cx="24377650" cy="12023887"/>
          </a:xfrm>
          <a:custGeom>
            <a:rect b="b" l="l" r="r" t="t"/>
            <a:pathLst>
              <a:path extrusionOk="0" h="9642" w="19552">
                <a:moveTo>
                  <a:pt x="0" y="0"/>
                </a:moveTo>
                <a:lnTo>
                  <a:pt x="4883" y="0"/>
                </a:lnTo>
                <a:lnTo>
                  <a:pt x="4883" y="3315"/>
                </a:lnTo>
                <a:lnTo>
                  <a:pt x="9796" y="3315"/>
                </a:lnTo>
                <a:lnTo>
                  <a:pt x="9796" y="6629"/>
                </a:lnTo>
                <a:lnTo>
                  <a:pt x="14598" y="6629"/>
                </a:lnTo>
                <a:lnTo>
                  <a:pt x="14598" y="9641"/>
                </a:lnTo>
                <a:lnTo>
                  <a:pt x="19551" y="9641"/>
                </a:lnTo>
              </a:path>
            </a:pathLst>
          </a:custGeom>
          <a:noFill/>
          <a:ln cap="flat" cmpd="sng" w="66675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7883976" y="1482681"/>
            <a:ext cx="3133798" cy="3139294"/>
          </a:xfrm>
          <a:custGeom>
            <a:rect b="b" l="l" r="r" t="t"/>
            <a:pathLst>
              <a:path extrusionOk="0" h="2516" w="2515">
                <a:moveTo>
                  <a:pt x="0" y="1258"/>
                </a:moveTo>
                <a:lnTo>
                  <a:pt x="0" y="1258"/>
                </a:lnTo>
                <a:cubicBezTo>
                  <a:pt x="0" y="1952"/>
                  <a:pt x="562" y="2515"/>
                  <a:pt x="1257" y="2515"/>
                </a:cubicBezTo>
                <a:lnTo>
                  <a:pt x="1257" y="2515"/>
                </a:lnTo>
                <a:cubicBezTo>
                  <a:pt x="1951" y="2515"/>
                  <a:pt x="2514" y="1952"/>
                  <a:pt x="2514" y="1258"/>
                </a:cubicBezTo>
                <a:lnTo>
                  <a:pt x="2514" y="1258"/>
                </a:lnTo>
                <a:cubicBezTo>
                  <a:pt x="2514" y="563"/>
                  <a:pt x="1951" y="0"/>
                  <a:pt x="1257" y="0"/>
                </a:cubicBezTo>
                <a:lnTo>
                  <a:pt x="1257" y="0"/>
                </a:lnTo>
                <a:cubicBezTo>
                  <a:pt x="562" y="0"/>
                  <a:pt x="0" y="563"/>
                  <a:pt x="0" y="125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3904169" y="5655579"/>
            <a:ext cx="3139294" cy="3133798"/>
          </a:xfrm>
          <a:custGeom>
            <a:rect b="b" l="l" r="r" t="t"/>
            <a:pathLst>
              <a:path extrusionOk="0" h="2515" w="2516">
                <a:moveTo>
                  <a:pt x="0" y="1257"/>
                </a:moveTo>
                <a:lnTo>
                  <a:pt x="0" y="1257"/>
                </a:lnTo>
                <a:cubicBezTo>
                  <a:pt x="0" y="1951"/>
                  <a:pt x="563" y="2514"/>
                  <a:pt x="1258" y="2514"/>
                </a:cubicBezTo>
                <a:lnTo>
                  <a:pt x="1258" y="2514"/>
                </a:lnTo>
                <a:cubicBezTo>
                  <a:pt x="1952" y="2514"/>
                  <a:pt x="2515" y="1951"/>
                  <a:pt x="2515" y="1257"/>
                </a:cubicBezTo>
                <a:lnTo>
                  <a:pt x="2515" y="1257"/>
                </a:lnTo>
                <a:cubicBezTo>
                  <a:pt x="2515" y="563"/>
                  <a:pt x="1952" y="0"/>
                  <a:pt x="1258" y="0"/>
                </a:cubicBezTo>
                <a:lnTo>
                  <a:pt x="1258" y="0"/>
                </a:lnTo>
                <a:cubicBezTo>
                  <a:pt x="563" y="0"/>
                  <a:pt x="0" y="563"/>
                  <a:pt x="0" y="125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9924358" y="9421636"/>
            <a:ext cx="3139298" cy="3139294"/>
          </a:xfrm>
          <a:custGeom>
            <a:rect b="b" l="l" r="r" t="t"/>
            <a:pathLst>
              <a:path extrusionOk="0" h="2516" w="2516">
                <a:moveTo>
                  <a:pt x="0" y="1258"/>
                </a:moveTo>
                <a:lnTo>
                  <a:pt x="0" y="1258"/>
                </a:lnTo>
                <a:cubicBezTo>
                  <a:pt x="0" y="1952"/>
                  <a:pt x="563" y="2515"/>
                  <a:pt x="1258" y="2515"/>
                </a:cubicBezTo>
                <a:lnTo>
                  <a:pt x="1258" y="2515"/>
                </a:lnTo>
                <a:cubicBezTo>
                  <a:pt x="1952" y="2515"/>
                  <a:pt x="2515" y="1952"/>
                  <a:pt x="2515" y="1258"/>
                </a:cubicBezTo>
                <a:lnTo>
                  <a:pt x="2515" y="1258"/>
                </a:lnTo>
                <a:cubicBezTo>
                  <a:pt x="2515" y="563"/>
                  <a:pt x="1952" y="0"/>
                  <a:pt x="1258" y="0"/>
                </a:cubicBezTo>
                <a:lnTo>
                  <a:pt x="1258" y="0"/>
                </a:lnTo>
                <a:cubicBezTo>
                  <a:pt x="563" y="0"/>
                  <a:pt x="0" y="563"/>
                  <a:pt x="0" y="125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8279824" y="564665"/>
            <a:ext cx="252986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22" name="Google Shape;22;p1"/>
          <p:cNvSpPr txBox="1"/>
          <p:nvPr/>
        </p:nvSpPr>
        <p:spPr>
          <a:xfrm>
            <a:off x="14244268" y="4767934"/>
            <a:ext cx="256833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4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0031909" y="8404656"/>
            <a:ext cx="29241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4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8287736" y="1850149"/>
            <a:ext cx="232627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endParaRPr b="1" sz="1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14323218" y="6007091"/>
            <a:ext cx="232627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02</a:t>
            </a:r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20345428" y="9778650"/>
            <a:ext cx="232627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03</a:t>
            </a:r>
            <a:endParaRPr/>
          </a:p>
        </p:txBody>
      </p:sp>
      <p:sp>
        <p:nvSpPr>
          <p:cNvPr id="27" name="Google Shape;27;p1"/>
          <p:cNvSpPr txBox="1"/>
          <p:nvPr/>
        </p:nvSpPr>
        <p:spPr>
          <a:xfrm>
            <a:off x="228340" y="2452163"/>
            <a:ext cx="49691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28" name="Google Shape;28;p1"/>
          <p:cNvSpPr txBox="1"/>
          <p:nvPr/>
        </p:nvSpPr>
        <p:spPr>
          <a:xfrm>
            <a:off x="6240888" y="6561088"/>
            <a:ext cx="49691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29" name="Google Shape;29;p1"/>
          <p:cNvSpPr txBox="1"/>
          <p:nvPr/>
        </p:nvSpPr>
        <p:spPr>
          <a:xfrm>
            <a:off x="12175914" y="10479609"/>
            <a:ext cx="49691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/>
          <p:nvPr/>
        </p:nvSpPr>
        <p:spPr>
          <a:xfrm>
            <a:off x="11348081" y="2996317"/>
            <a:ext cx="10036719" cy="7352602"/>
          </a:xfrm>
          <a:custGeom>
            <a:rect b="b" l="l" r="r" t="t"/>
            <a:pathLst>
              <a:path extrusionOk="0" h="6207" w="8476">
                <a:moveTo>
                  <a:pt x="8475" y="6206"/>
                </a:moveTo>
                <a:lnTo>
                  <a:pt x="448" y="6206"/>
                </a:lnTo>
                <a:lnTo>
                  <a:pt x="448" y="3114"/>
                </a:lnTo>
                <a:lnTo>
                  <a:pt x="8026" y="3114"/>
                </a:lnTo>
                <a:lnTo>
                  <a:pt x="8026" y="0"/>
                </a:lnTo>
                <a:lnTo>
                  <a:pt x="0" y="0"/>
                </a:lnTo>
              </a:path>
            </a:pathLst>
          </a:custGeom>
          <a:noFill/>
          <a:ln cap="flat" cmpd="sng" w="762000">
            <a:solidFill>
              <a:srgbClr val="797979">
                <a:alpha val="24705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1426412" y="2996317"/>
            <a:ext cx="10036719" cy="7352602"/>
          </a:xfrm>
          <a:custGeom>
            <a:rect b="b" l="l" r="r" t="t"/>
            <a:pathLst>
              <a:path extrusionOk="0" h="6207" w="8476">
                <a:moveTo>
                  <a:pt x="8475" y="6206"/>
                </a:moveTo>
                <a:lnTo>
                  <a:pt x="448" y="6206"/>
                </a:lnTo>
                <a:lnTo>
                  <a:pt x="448" y="3114"/>
                </a:lnTo>
                <a:lnTo>
                  <a:pt x="8026" y="3114"/>
                </a:lnTo>
                <a:lnTo>
                  <a:pt x="8026" y="0"/>
                </a:lnTo>
                <a:lnTo>
                  <a:pt x="0" y="0"/>
                </a:lnTo>
              </a:path>
            </a:pathLst>
          </a:custGeom>
          <a:noFill/>
          <a:ln cap="flat" cmpd="sng" w="31750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0293233" y="1941469"/>
            <a:ext cx="2114919" cy="2114919"/>
          </a:xfrm>
          <a:custGeom>
            <a:rect b="b" l="l" r="r" t="t"/>
            <a:pathLst>
              <a:path extrusionOk="0" h="1787" w="1785">
                <a:moveTo>
                  <a:pt x="0" y="893"/>
                </a:moveTo>
                <a:lnTo>
                  <a:pt x="0" y="893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4" y="1786"/>
                  <a:pt x="1784" y="1386"/>
                  <a:pt x="1784" y="893"/>
                </a:cubicBezTo>
                <a:lnTo>
                  <a:pt x="1784" y="893"/>
                </a:lnTo>
                <a:cubicBezTo>
                  <a:pt x="1784" y="400"/>
                  <a:pt x="1384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5311594" y="1941469"/>
            <a:ext cx="2114916" cy="2114919"/>
          </a:xfrm>
          <a:custGeom>
            <a:rect b="b" l="l" r="r" t="t"/>
            <a:pathLst>
              <a:path extrusionOk="0" h="1787" w="1786">
                <a:moveTo>
                  <a:pt x="0" y="893"/>
                </a:moveTo>
                <a:lnTo>
                  <a:pt x="0" y="893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5" y="1786"/>
                  <a:pt x="1785" y="1386"/>
                  <a:pt x="1785" y="893"/>
                </a:cubicBezTo>
                <a:lnTo>
                  <a:pt x="1785" y="893"/>
                </a:lnTo>
                <a:cubicBezTo>
                  <a:pt x="1785" y="400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20329952" y="1941469"/>
            <a:ext cx="2114919" cy="2114919"/>
          </a:xfrm>
          <a:custGeom>
            <a:rect b="b" l="l" r="r" t="t"/>
            <a:pathLst>
              <a:path extrusionOk="0" h="1787" w="1787">
                <a:moveTo>
                  <a:pt x="0" y="893"/>
                </a:moveTo>
                <a:lnTo>
                  <a:pt x="0" y="893"/>
                </a:lnTo>
                <a:cubicBezTo>
                  <a:pt x="0" y="1386"/>
                  <a:pt x="400" y="1786"/>
                  <a:pt x="893" y="1786"/>
                </a:cubicBezTo>
                <a:lnTo>
                  <a:pt x="893" y="1786"/>
                </a:lnTo>
                <a:cubicBezTo>
                  <a:pt x="1386" y="1786"/>
                  <a:pt x="1786" y="1386"/>
                  <a:pt x="1786" y="893"/>
                </a:cubicBezTo>
                <a:lnTo>
                  <a:pt x="1786" y="893"/>
                </a:lnTo>
                <a:cubicBezTo>
                  <a:pt x="1786" y="400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400"/>
                  <a:pt x="0" y="89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7901715" y="5617770"/>
            <a:ext cx="2114916" cy="2114919"/>
          </a:xfrm>
          <a:custGeom>
            <a:rect b="b" l="l" r="r" t="t"/>
            <a:pathLst>
              <a:path extrusionOk="0" h="1785" w="1787">
                <a:moveTo>
                  <a:pt x="0" y="892"/>
                </a:moveTo>
                <a:lnTo>
                  <a:pt x="0" y="892"/>
                </a:lnTo>
                <a:cubicBezTo>
                  <a:pt x="0" y="1384"/>
                  <a:pt x="400" y="1784"/>
                  <a:pt x="893" y="1784"/>
                </a:cubicBezTo>
                <a:lnTo>
                  <a:pt x="893" y="1784"/>
                </a:lnTo>
                <a:cubicBezTo>
                  <a:pt x="1386" y="1784"/>
                  <a:pt x="1786" y="1384"/>
                  <a:pt x="1786" y="892"/>
                </a:cubicBezTo>
                <a:lnTo>
                  <a:pt x="1786" y="892"/>
                </a:lnTo>
                <a:cubicBezTo>
                  <a:pt x="1786" y="399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399"/>
                  <a:pt x="0" y="89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2784137" y="5617770"/>
            <a:ext cx="2114916" cy="2114919"/>
          </a:xfrm>
          <a:custGeom>
            <a:rect b="b" l="l" r="r" t="t"/>
            <a:pathLst>
              <a:path extrusionOk="0" h="1785" w="1786">
                <a:moveTo>
                  <a:pt x="0" y="892"/>
                </a:moveTo>
                <a:lnTo>
                  <a:pt x="0" y="892"/>
                </a:lnTo>
                <a:cubicBezTo>
                  <a:pt x="0" y="1384"/>
                  <a:pt x="400" y="1784"/>
                  <a:pt x="893" y="1784"/>
                </a:cubicBezTo>
                <a:lnTo>
                  <a:pt x="893" y="1784"/>
                </a:lnTo>
                <a:cubicBezTo>
                  <a:pt x="1386" y="1784"/>
                  <a:pt x="1785" y="1384"/>
                  <a:pt x="1785" y="892"/>
                </a:cubicBezTo>
                <a:lnTo>
                  <a:pt x="1785" y="892"/>
                </a:lnTo>
                <a:cubicBezTo>
                  <a:pt x="1785" y="399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399"/>
                  <a:pt x="0" y="89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0293233" y="9288851"/>
            <a:ext cx="2114919" cy="2114916"/>
          </a:xfrm>
          <a:custGeom>
            <a:rect b="b" l="l" r="r" t="t"/>
            <a:pathLst>
              <a:path extrusionOk="0" h="1786" w="1785">
                <a:moveTo>
                  <a:pt x="0" y="893"/>
                </a:moveTo>
                <a:lnTo>
                  <a:pt x="0" y="893"/>
                </a:lnTo>
                <a:cubicBezTo>
                  <a:pt x="0" y="1385"/>
                  <a:pt x="399" y="1785"/>
                  <a:pt x="892" y="1785"/>
                </a:cubicBezTo>
                <a:lnTo>
                  <a:pt x="892" y="1785"/>
                </a:lnTo>
                <a:cubicBezTo>
                  <a:pt x="1384" y="1785"/>
                  <a:pt x="1784" y="1385"/>
                  <a:pt x="1784" y="893"/>
                </a:cubicBezTo>
                <a:lnTo>
                  <a:pt x="1784" y="893"/>
                </a:lnTo>
                <a:cubicBezTo>
                  <a:pt x="1784" y="400"/>
                  <a:pt x="1384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5311594" y="9288851"/>
            <a:ext cx="2114916" cy="2114916"/>
          </a:xfrm>
          <a:custGeom>
            <a:rect b="b" l="l" r="r" t="t"/>
            <a:pathLst>
              <a:path extrusionOk="0" h="1786" w="1786">
                <a:moveTo>
                  <a:pt x="0" y="893"/>
                </a:moveTo>
                <a:lnTo>
                  <a:pt x="0" y="893"/>
                </a:lnTo>
                <a:cubicBezTo>
                  <a:pt x="0" y="1385"/>
                  <a:pt x="399" y="1785"/>
                  <a:pt x="892" y="1785"/>
                </a:cubicBezTo>
                <a:lnTo>
                  <a:pt x="892" y="1785"/>
                </a:lnTo>
                <a:cubicBezTo>
                  <a:pt x="1385" y="1785"/>
                  <a:pt x="1785" y="1385"/>
                  <a:pt x="1785" y="893"/>
                </a:cubicBezTo>
                <a:lnTo>
                  <a:pt x="1785" y="893"/>
                </a:lnTo>
                <a:cubicBezTo>
                  <a:pt x="1785" y="400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20329952" y="9288851"/>
            <a:ext cx="2114919" cy="2114916"/>
          </a:xfrm>
          <a:custGeom>
            <a:rect b="b" l="l" r="r" t="t"/>
            <a:pathLst>
              <a:path extrusionOk="0" h="1786" w="1787">
                <a:moveTo>
                  <a:pt x="0" y="893"/>
                </a:moveTo>
                <a:lnTo>
                  <a:pt x="0" y="893"/>
                </a:lnTo>
                <a:cubicBezTo>
                  <a:pt x="0" y="1385"/>
                  <a:pt x="400" y="1785"/>
                  <a:pt x="893" y="1785"/>
                </a:cubicBezTo>
                <a:lnTo>
                  <a:pt x="893" y="1785"/>
                </a:lnTo>
                <a:cubicBezTo>
                  <a:pt x="1386" y="1785"/>
                  <a:pt x="1786" y="1385"/>
                  <a:pt x="1786" y="893"/>
                </a:cubicBezTo>
                <a:lnTo>
                  <a:pt x="1786" y="893"/>
                </a:lnTo>
                <a:cubicBezTo>
                  <a:pt x="1786" y="400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400"/>
                  <a:pt x="0" y="89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1105831" y="3538849"/>
            <a:ext cx="712731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take into account supply costs, seasonal discounts, and prices used by competitors.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1006044" y="1218194"/>
            <a:ext cx="642675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Roadmaps</a:t>
            </a:r>
            <a:endParaRPr b="1" sz="8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0556405" y="2118711"/>
            <a:ext cx="167225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endParaRPr b="1" sz="10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15551354" y="2136987"/>
            <a:ext cx="167225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02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20580005" y="2188981"/>
            <a:ext cx="167225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03</a:t>
            </a:r>
            <a:endParaRPr b="1" sz="10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13011726" y="5863207"/>
            <a:ext cx="167225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04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18185635" y="5845432"/>
            <a:ext cx="167225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05</a:t>
            </a:r>
            <a:endParaRPr/>
          </a:p>
        </p:txBody>
      </p:sp>
      <p:sp>
        <p:nvSpPr>
          <p:cNvPr id="52" name="Google Shape;52;p2"/>
          <p:cNvSpPr txBox="1"/>
          <p:nvPr/>
        </p:nvSpPr>
        <p:spPr>
          <a:xfrm>
            <a:off x="10513310" y="9487558"/>
            <a:ext cx="167225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06</a:t>
            </a:r>
            <a:endParaRPr b="1" sz="10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15543897" y="9505257"/>
            <a:ext cx="167225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07</a:t>
            </a:r>
            <a:endParaRPr b="1" sz="10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20607485" y="9521775"/>
            <a:ext cx="167225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08</a:t>
            </a:r>
            <a:endParaRPr b="1" sz="10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9533558" y="4265269"/>
            <a:ext cx="3707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14523323" y="4285764"/>
            <a:ext cx="3707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 rot="5400000">
            <a:off x="20284932" y="5558608"/>
            <a:ext cx="3707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 rot="-5400000">
            <a:off x="8661931" y="6871822"/>
            <a:ext cx="3707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12183859" y="7949095"/>
            <a:ext cx="3707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60" name="Google Shape;60;p2"/>
          <p:cNvSpPr txBox="1"/>
          <p:nvPr/>
        </p:nvSpPr>
        <p:spPr>
          <a:xfrm>
            <a:off x="17173581" y="7952752"/>
            <a:ext cx="3707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19531111" y="11478976"/>
            <a:ext cx="3707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14591082" y="11480876"/>
            <a:ext cx="3707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3"/>
          <p:cNvCxnSpPr/>
          <p:nvPr/>
        </p:nvCxnSpPr>
        <p:spPr>
          <a:xfrm>
            <a:off x="16243219" y="10457284"/>
            <a:ext cx="2774705" cy="489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3"/>
          <p:cNvCxnSpPr/>
          <p:nvPr/>
        </p:nvCxnSpPr>
        <p:spPr>
          <a:xfrm>
            <a:off x="5276535" y="2505093"/>
            <a:ext cx="2774702" cy="48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3"/>
          <p:cNvCxnSpPr/>
          <p:nvPr/>
        </p:nvCxnSpPr>
        <p:spPr>
          <a:xfrm>
            <a:off x="5276535" y="10457284"/>
            <a:ext cx="2774702" cy="489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3"/>
          <p:cNvCxnSpPr/>
          <p:nvPr/>
        </p:nvCxnSpPr>
        <p:spPr>
          <a:xfrm>
            <a:off x="16243219" y="2505093"/>
            <a:ext cx="2774705" cy="489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3"/>
          <p:cNvSpPr/>
          <p:nvPr/>
        </p:nvSpPr>
        <p:spPr>
          <a:xfrm>
            <a:off x="7762513" y="1888492"/>
            <a:ext cx="8872199" cy="9023904"/>
          </a:xfrm>
          <a:custGeom>
            <a:rect b="b" l="l" r="r" t="t"/>
            <a:pathLst>
              <a:path extrusionOk="0" h="8131" w="7996">
                <a:moveTo>
                  <a:pt x="0" y="8116"/>
                </a:moveTo>
                <a:lnTo>
                  <a:pt x="1251" y="8130"/>
                </a:lnTo>
                <a:lnTo>
                  <a:pt x="1332" y="1715"/>
                </a:lnTo>
                <a:lnTo>
                  <a:pt x="6241" y="8130"/>
                </a:lnTo>
                <a:lnTo>
                  <a:pt x="7995" y="8130"/>
                </a:lnTo>
                <a:lnTo>
                  <a:pt x="7995" y="29"/>
                </a:lnTo>
                <a:lnTo>
                  <a:pt x="6601" y="29"/>
                </a:lnTo>
                <a:lnTo>
                  <a:pt x="6601" y="6876"/>
                </a:lnTo>
                <a:lnTo>
                  <a:pt x="7373" y="6876"/>
                </a:lnTo>
                <a:lnTo>
                  <a:pt x="1871" y="29"/>
                </a:lnTo>
                <a:lnTo>
                  <a:pt x="0" y="0"/>
                </a:lnTo>
                <a:lnTo>
                  <a:pt x="0" y="8116"/>
                </a:lnTo>
              </a:path>
            </a:pathLst>
          </a:custGeom>
          <a:solidFill>
            <a:srgbClr val="797979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7121442" y="9077273"/>
            <a:ext cx="2764918" cy="2764918"/>
          </a:xfrm>
          <a:custGeom>
            <a:rect b="b" l="l" r="r" t="t"/>
            <a:pathLst>
              <a:path extrusionOk="0" h="2490" w="2491">
                <a:moveTo>
                  <a:pt x="0" y="1245"/>
                </a:moveTo>
                <a:lnTo>
                  <a:pt x="0" y="1245"/>
                </a:lnTo>
                <a:cubicBezTo>
                  <a:pt x="0" y="1932"/>
                  <a:pt x="558" y="2489"/>
                  <a:pt x="1246" y="2489"/>
                </a:cubicBezTo>
                <a:lnTo>
                  <a:pt x="1246" y="2489"/>
                </a:lnTo>
                <a:cubicBezTo>
                  <a:pt x="1933" y="2489"/>
                  <a:pt x="2490" y="1932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6" y="0"/>
                </a:cubicBezTo>
                <a:lnTo>
                  <a:pt x="1246" y="0"/>
                </a:lnTo>
                <a:cubicBezTo>
                  <a:pt x="558" y="0"/>
                  <a:pt x="0" y="557"/>
                  <a:pt x="0" y="124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8506349" y="1722107"/>
            <a:ext cx="7467721" cy="8896669"/>
          </a:xfrm>
          <a:custGeom>
            <a:rect b="b" l="l" r="r" t="t"/>
            <a:pathLst>
              <a:path extrusionOk="0" h="8017" w="6728">
                <a:moveTo>
                  <a:pt x="0" y="6624"/>
                </a:moveTo>
                <a:lnTo>
                  <a:pt x="0" y="0"/>
                </a:lnTo>
                <a:lnTo>
                  <a:pt x="6538" y="8016"/>
                </a:lnTo>
                <a:lnTo>
                  <a:pt x="6727" y="72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7336763" y="1125081"/>
            <a:ext cx="2764918" cy="2764915"/>
          </a:xfrm>
          <a:custGeom>
            <a:rect b="b" l="l" r="r" t="t"/>
            <a:pathLst>
              <a:path extrusionOk="0" h="2491" w="2491">
                <a:moveTo>
                  <a:pt x="0" y="1245"/>
                </a:moveTo>
                <a:lnTo>
                  <a:pt x="0" y="1245"/>
                </a:lnTo>
                <a:cubicBezTo>
                  <a:pt x="0" y="1933"/>
                  <a:pt x="558" y="2490"/>
                  <a:pt x="1246" y="2490"/>
                </a:cubicBezTo>
                <a:lnTo>
                  <a:pt x="1246" y="2490"/>
                </a:lnTo>
                <a:cubicBezTo>
                  <a:pt x="1933" y="2490"/>
                  <a:pt x="2490" y="1933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6" y="0"/>
                </a:cubicBezTo>
                <a:lnTo>
                  <a:pt x="1246" y="0"/>
                </a:lnTo>
                <a:cubicBezTo>
                  <a:pt x="558" y="0"/>
                  <a:pt x="0" y="557"/>
                  <a:pt x="0" y="124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14559801" y="1125081"/>
            <a:ext cx="2764918" cy="2764915"/>
          </a:xfrm>
          <a:custGeom>
            <a:rect b="b" l="l" r="r" t="t"/>
            <a:pathLst>
              <a:path extrusionOk="0" h="2491" w="2491">
                <a:moveTo>
                  <a:pt x="0" y="1245"/>
                </a:moveTo>
                <a:lnTo>
                  <a:pt x="0" y="1245"/>
                </a:lnTo>
                <a:cubicBezTo>
                  <a:pt x="0" y="1933"/>
                  <a:pt x="558" y="2490"/>
                  <a:pt x="1245" y="2490"/>
                </a:cubicBezTo>
                <a:lnTo>
                  <a:pt x="1245" y="2490"/>
                </a:lnTo>
                <a:cubicBezTo>
                  <a:pt x="1933" y="2490"/>
                  <a:pt x="2490" y="1933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5" y="0"/>
                </a:cubicBezTo>
                <a:lnTo>
                  <a:pt x="1245" y="0"/>
                </a:lnTo>
                <a:cubicBezTo>
                  <a:pt x="558" y="0"/>
                  <a:pt x="0" y="557"/>
                  <a:pt x="0" y="124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14545122" y="9077273"/>
            <a:ext cx="2764915" cy="2764918"/>
          </a:xfrm>
          <a:custGeom>
            <a:rect b="b" l="l" r="r" t="t"/>
            <a:pathLst>
              <a:path extrusionOk="0" h="2490" w="2491">
                <a:moveTo>
                  <a:pt x="0" y="1245"/>
                </a:moveTo>
                <a:lnTo>
                  <a:pt x="0" y="1245"/>
                </a:lnTo>
                <a:cubicBezTo>
                  <a:pt x="0" y="1932"/>
                  <a:pt x="557" y="2489"/>
                  <a:pt x="1245" y="2489"/>
                </a:cubicBezTo>
                <a:lnTo>
                  <a:pt x="1245" y="2489"/>
                </a:lnTo>
                <a:cubicBezTo>
                  <a:pt x="1933" y="2489"/>
                  <a:pt x="2490" y="1932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5" y="0"/>
                </a:cubicBezTo>
                <a:lnTo>
                  <a:pt x="1245" y="0"/>
                </a:lnTo>
                <a:cubicBezTo>
                  <a:pt x="557" y="0"/>
                  <a:pt x="0" y="557"/>
                  <a:pt x="0" y="124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2477163" y="1418701"/>
            <a:ext cx="256833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1904731" y="2128317"/>
            <a:ext cx="31100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service being offered.</a:t>
            </a:r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2542747" y="9243623"/>
            <a:ext cx="252986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 b="1" sz="4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900279" y="9953239"/>
            <a:ext cx="31100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service being offered.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19402258" y="1418701"/>
            <a:ext cx="26260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19414165" y="2128317"/>
            <a:ext cx="31100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service being offered.</a:t>
            </a:r>
            <a:endParaRPr/>
          </a:p>
        </p:txBody>
      </p:sp>
      <p:sp>
        <p:nvSpPr>
          <p:cNvPr id="84" name="Google Shape;84;p3"/>
          <p:cNvSpPr txBox="1"/>
          <p:nvPr/>
        </p:nvSpPr>
        <p:spPr>
          <a:xfrm>
            <a:off x="19441151" y="9124330"/>
            <a:ext cx="29241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/>
          </a:p>
        </p:txBody>
      </p:sp>
      <p:sp>
        <p:nvSpPr>
          <p:cNvPr id="85" name="Google Shape;85;p3"/>
          <p:cNvSpPr txBox="1"/>
          <p:nvPr/>
        </p:nvSpPr>
        <p:spPr>
          <a:xfrm>
            <a:off x="19453058" y="9833946"/>
            <a:ext cx="31100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service being offered.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7528279" y="9378474"/>
            <a:ext cx="2044149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endParaRPr b="1" sz="1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722198" y="1412654"/>
            <a:ext cx="2044149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02</a:t>
            </a:r>
            <a:endParaRPr b="1" sz="1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14963902" y="9387670"/>
            <a:ext cx="2044149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03</a:t>
            </a:r>
            <a:endParaRPr b="1" sz="1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14920185" y="1428487"/>
            <a:ext cx="2044149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9856357" y="0"/>
            <a:ext cx="4964822" cy="13755998"/>
          </a:xfrm>
          <a:custGeom>
            <a:rect b="b" l="l" r="r" t="t"/>
            <a:pathLst>
              <a:path extrusionOk="0" h="10922" w="3944">
                <a:moveTo>
                  <a:pt x="0" y="10921"/>
                </a:moveTo>
                <a:lnTo>
                  <a:pt x="3943" y="10921"/>
                </a:lnTo>
                <a:lnTo>
                  <a:pt x="3943" y="0"/>
                </a:lnTo>
                <a:lnTo>
                  <a:pt x="0" y="0"/>
                </a:lnTo>
                <a:lnTo>
                  <a:pt x="0" y="10921"/>
                </a:lnTo>
              </a:path>
            </a:pathLst>
          </a:custGeom>
          <a:solidFill>
            <a:srgbClr val="797979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4"/>
          <p:cNvCxnSpPr/>
          <p:nvPr/>
        </p:nvCxnSpPr>
        <p:spPr>
          <a:xfrm>
            <a:off x="12338770" y="122177"/>
            <a:ext cx="5552" cy="13955924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97" name="Google Shape;97;p4"/>
          <p:cNvSpPr/>
          <p:nvPr/>
        </p:nvSpPr>
        <p:spPr>
          <a:xfrm>
            <a:off x="9856357" y="366530"/>
            <a:ext cx="11456856" cy="2254718"/>
          </a:xfrm>
          <a:custGeom>
            <a:rect b="b" l="l" r="r" t="t"/>
            <a:pathLst>
              <a:path extrusionOk="0" h="1789" w="9099">
                <a:moveTo>
                  <a:pt x="8525" y="1788"/>
                </a:moveTo>
                <a:lnTo>
                  <a:pt x="0" y="1788"/>
                </a:lnTo>
                <a:lnTo>
                  <a:pt x="0" y="0"/>
                </a:lnTo>
                <a:lnTo>
                  <a:pt x="8525" y="0"/>
                </a:lnTo>
                <a:lnTo>
                  <a:pt x="9098" y="894"/>
                </a:lnTo>
                <a:lnTo>
                  <a:pt x="8525" y="1788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064438" y="3854124"/>
            <a:ext cx="11762296" cy="2254718"/>
          </a:xfrm>
          <a:custGeom>
            <a:rect b="b" l="l" r="r" t="t"/>
            <a:pathLst>
              <a:path extrusionOk="0" h="1789" w="9340">
                <a:moveTo>
                  <a:pt x="589" y="1788"/>
                </a:moveTo>
                <a:lnTo>
                  <a:pt x="9339" y="1788"/>
                </a:lnTo>
                <a:lnTo>
                  <a:pt x="9339" y="0"/>
                </a:lnTo>
                <a:lnTo>
                  <a:pt x="589" y="0"/>
                </a:lnTo>
                <a:lnTo>
                  <a:pt x="0" y="894"/>
                </a:lnTo>
                <a:lnTo>
                  <a:pt x="589" y="1788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9856357" y="7402803"/>
            <a:ext cx="11456856" cy="2254718"/>
          </a:xfrm>
          <a:custGeom>
            <a:rect b="b" l="l" r="r" t="t"/>
            <a:pathLst>
              <a:path extrusionOk="0" h="1789" w="9099">
                <a:moveTo>
                  <a:pt x="8525" y="1788"/>
                </a:moveTo>
                <a:lnTo>
                  <a:pt x="0" y="1788"/>
                </a:lnTo>
                <a:lnTo>
                  <a:pt x="0" y="0"/>
                </a:lnTo>
                <a:lnTo>
                  <a:pt x="8525" y="0"/>
                </a:lnTo>
                <a:lnTo>
                  <a:pt x="9098" y="894"/>
                </a:lnTo>
                <a:lnTo>
                  <a:pt x="8525" y="1788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3064438" y="11012573"/>
            <a:ext cx="11762296" cy="2254718"/>
          </a:xfrm>
          <a:custGeom>
            <a:rect b="b" l="l" r="r" t="t"/>
            <a:pathLst>
              <a:path extrusionOk="0" h="1789" w="9340">
                <a:moveTo>
                  <a:pt x="589" y="1788"/>
                </a:moveTo>
                <a:lnTo>
                  <a:pt x="9339" y="1788"/>
                </a:lnTo>
                <a:lnTo>
                  <a:pt x="9339" y="0"/>
                </a:lnTo>
                <a:lnTo>
                  <a:pt x="589" y="0"/>
                </a:lnTo>
                <a:lnTo>
                  <a:pt x="0" y="894"/>
                </a:lnTo>
                <a:lnTo>
                  <a:pt x="589" y="178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10345064" y="7552749"/>
            <a:ext cx="1960384" cy="1960381"/>
          </a:xfrm>
          <a:custGeom>
            <a:rect b="b" l="l" r="r" t="t"/>
            <a:pathLst>
              <a:path extrusionOk="0" h="1556" w="1555">
                <a:moveTo>
                  <a:pt x="778" y="1495"/>
                </a:moveTo>
                <a:lnTo>
                  <a:pt x="778" y="1495"/>
                </a:lnTo>
                <a:cubicBezTo>
                  <a:pt x="383" y="1495"/>
                  <a:pt x="60" y="1173"/>
                  <a:pt x="60" y="777"/>
                </a:cubicBezTo>
                <a:lnTo>
                  <a:pt x="60" y="777"/>
                </a:lnTo>
                <a:cubicBezTo>
                  <a:pt x="60" y="382"/>
                  <a:pt x="383" y="60"/>
                  <a:pt x="778" y="60"/>
                </a:cubicBezTo>
                <a:lnTo>
                  <a:pt x="778" y="60"/>
                </a:lnTo>
                <a:cubicBezTo>
                  <a:pt x="1174" y="60"/>
                  <a:pt x="1495" y="382"/>
                  <a:pt x="1495" y="777"/>
                </a:cubicBezTo>
                <a:lnTo>
                  <a:pt x="1495" y="777"/>
                </a:lnTo>
                <a:cubicBezTo>
                  <a:pt x="1495" y="1173"/>
                  <a:pt x="1174" y="1495"/>
                  <a:pt x="778" y="1495"/>
                </a:cubicBezTo>
                <a:close/>
                <a:moveTo>
                  <a:pt x="778" y="0"/>
                </a:moveTo>
                <a:lnTo>
                  <a:pt x="778" y="0"/>
                </a:lnTo>
                <a:cubicBezTo>
                  <a:pt x="349" y="0"/>
                  <a:pt x="0" y="349"/>
                  <a:pt x="0" y="777"/>
                </a:cubicBezTo>
                <a:lnTo>
                  <a:pt x="0" y="777"/>
                </a:lnTo>
                <a:cubicBezTo>
                  <a:pt x="0" y="1206"/>
                  <a:pt x="349" y="1555"/>
                  <a:pt x="778" y="1555"/>
                </a:cubicBezTo>
                <a:lnTo>
                  <a:pt x="778" y="1555"/>
                </a:lnTo>
                <a:cubicBezTo>
                  <a:pt x="1207" y="1555"/>
                  <a:pt x="1554" y="1206"/>
                  <a:pt x="1554" y="777"/>
                </a:cubicBezTo>
                <a:lnTo>
                  <a:pt x="1554" y="777"/>
                </a:lnTo>
                <a:cubicBezTo>
                  <a:pt x="1554" y="349"/>
                  <a:pt x="1207" y="0"/>
                  <a:pt x="7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10794899" y="8108099"/>
            <a:ext cx="1066270" cy="760827"/>
          </a:xfrm>
          <a:custGeom>
            <a:rect b="b" l="l" r="r" t="t"/>
            <a:pathLst>
              <a:path extrusionOk="0" h="602" w="845">
                <a:moveTo>
                  <a:pt x="788" y="14"/>
                </a:moveTo>
                <a:lnTo>
                  <a:pt x="328" y="530"/>
                </a:lnTo>
                <a:lnTo>
                  <a:pt x="52" y="309"/>
                </a:lnTo>
                <a:lnTo>
                  <a:pt x="52" y="309"/>
                </a:lnTo>
                <a:cubicBezTo>
                  <a:pt x="39" y="299"/>
                  <a:pt x="20" y="301"/>
                  <a:pt x="10" y="314"/>
                </a:cubicBezTo>
                <a:lnTo>
                  <a:pt x="10" y="314"/>
                </a:lnTo>
                <a:cubicBezTo>
                  <a:pt x="0" y="327"/>
                  <a:pt x="2" y="345"/>
                  <a:pt x="14" y="356"/>
                </a:cubicBezTo>
                <a:lnTo>
                  <a:pt x="313" y="595"/>
                </a:lnTo>
                <a:lnTo>
                  <a:pt x="313" y="595"/>
                </a:lnTo>
                <a:cubicBezTo>
                  <a:pt x="320" y="599"/>
                  <a:pt x="326" y="601"/>
                  <a:pt x="332" y="601"/>
                </a:cubicBezTo>
                <a:lnTo>
                  <a:pt x="332" y="601"/>
                </a:lnTo>
                <a:cubicBezTo>
                  <a:pt x="341" y="601"/>
                  <a:pt x="349" y="598"/>
                  <a:pt x="355" y="592"/>
                </a:cubicBezTo>
                <a:lnTo>
                  <a:pt x="833" y="53"/>
                </a:lnTo>
                <a:lnTo>
                  <a:pt x="833" y="53"/>
                </a:lnTo>
                <a:cubicBezTo>
                  <a:pt x="844" y="41"/>
                  <a:pt x="843" y="22"/>
                  <a:pt x="831" y="11"/>
                </a:cubicBezTo>
                <a:lnTo>
                  <a:pt x="831" y="11"/>
                </a:lnTo>
                <a:cubicBezTo>
                  <a:pt x="819" y="0"/>
                  <a:pt x="799" y="1"/>
                  <a:pt x="788" y="1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4075174" y="4009621"/>
            <a:ext cx="1688262" cy="1915953"/>
          </a:xfrm>
          <a:custGeom>
            <a:rect b="b" l="l" r="r" t="t"/>
            <a:pathLst>
              <a:path extrusionOk="0" h="1520" w="1340">
                <a:moveTo>
                  <a:pt x="1043" y="1289"/>
                </a:moveTo>
                <a:lnTo>
                  <a:pt x="1043" y="1289"/>
                </a:lnTo>
                <a:cubicBezTo>
                  <a:pt x="989" y="1298"/>
                  <a:pt x="941" y="1305"/>
                  <a:pt x="895" y="1311"/>
                </a:cubicBezTo>
                <a:lnTo>
                  <a:pt x="895" y="1311"/>
                </a:lnTo>
                <a:lnTo>
                  <a:pt x="895" y="1311"/>
                </a:lnTo>
                <a:cubicBezTo>
                  <a:pt x="874" y="1314"/>
                  <a:pt x="855" y="1316"/>
                  <a:pt x="836" y="1318"/>
                </a:cubicBezTo>
                <a:lnTo>
                  <a:pt x="835" y="1318"/>
                </a:lnTo>
                <a:lnTo>
                  <a:pt x="835" y="1318"/>
                </a:lnTo>
                <a:cubicBezTo>
                  <a:pt x="818" y="1320"/>
                  <a:pt x="801" y="1321"/>
                  <a:pt x="783" y="1322"/>
                </a:cubicBezTo>
                <a:lnTo>
                  <a:pt x="783" y="1322"/>
                </a:lnTo>
                <a:cubicBezTo>
                  <a:pt x="780" y="1322"/>
                  <a:pt x="777" y="1323"/>
                  <a:pt x="774" y="1323"/>
                </a:cubicBezTo>
                <a:lnTo>
                  <a:pt x="774" y="1323"/>
                </a:lnTo>
                <a:cubicBezTo>
                  <a:pt x="759" y="1324"/>
                  <a:pt x="745" y="1325"/>
                  <a:pt x="730" y="1325"/>
                </a:cubicBezTo>
                <a:lnTo>
                  <a:pt x="730" y="1325"/>
                </a:lnTo>
                <a:cubicBezTo>
                  <a:pt x="727" y="1325"/>
                  <a:pt x="724" y="1325"/>
                  <a:pt x="721" y="1326"/>
                </a:cubicBezTo>
                <a:lnTo>
                  <a:pt x="721" y="1326"/>
                </a:lnTo>
                <a:cubicBezTo>
                  <a:pt x="687" y="1327"/>
                  <a:pt x="653" y="1327"/>
                  <a:pt x="618" y="1326"/>
                </a:cubicBezTo>
                <a:lnTo>
                  <a:pt x="618" y="1326"/>
                </a:lnTo>
                <a:cubicBezTo>
                  <a:pt x="616" y="1325"/>
                  <a:pt x="612" y="1325"/>
                  <a:pt x="609" y="1325"/>
                </a:cubicBezTo>
                <a:lnTo>
                  <a:pt x="609" y="1325"/>
                </a:lnTo>
                <a:cubicBezTo>
                  <a:pt x="595" y="1325"/>
                  <a:pt x="580" y="1324"/>
                  <a:pt x="566" y="1323"/>
                </a:cubicBezTo>
                <a:lnTo>
                  <a:pt x="566" y="1323"/>
                </a:lnTo>
                <a:cubicBezTo>
                  <a:pt x="563" y="1323"/>
                  <a:pt x="560" y="1322"/>
                  <a:pt x="556" y="1322"/>
                </a:cubicBezTo>
                <a:lnTo>
                  <a:pt x="556" y="1322"/>
                </a:lnTo>
                <a:cubicBezTo>
                  <a:pt x="539" y="1321"/>
                  <a:pt x="522" y="1320"/>
                  <a:pt x="505" y="1318"/>
                </a:cubicBezTo>
                <a:lnTo>
                  <a:pt x="505" y="1318"/>
                </a:lnTo>
                <a:cubicBezTo>
                  <a:pt x="505" y="1318"/>
                  <a:pt x="504" y="1318"/>
                  <a:pt x="503" y="1318"/>
                </a:cubicBezTo>
                <a:lnTo>
                  <a:pt x="503" y="1318"/>
                </a:lnTo>
                <a:cubicBezTo>
                  <a:pt x="484" y="1316"/>
                  <a:pt x="465" y="1314"/>
                  <a:pt x="445" y="1311"/>
                </a:cubicBezTo>
                <a:lnTo>
                  <a:pt x="445" y="1311"/>
                </a:lnTo>
                <a:lnTo>
                  <a:pt x="445" y="1311"/>
                </a:lnTo>
                <a:cubicBezTo>
                  <a:pt x="399" y="1305"/>
                  <a:pt x="350" y="1298"/>
                  <a:pt x="297" y="1289"/>
                </a:cubicBezTo>
                <a:lnTo>
                  <a:pt x="85" y="1252"/>
                </a:lnTo>
                <a:lnTo>
                  <a:pt x="85" y="1252"/>
                </a:lnTo>
                <a:cubicBezTo>
                  <a:pt x="195" y="1127"/>
                  <a:pt x="251" y="975"/>
                  <a:pt x="251" y="801"/>
                </a:cubicBezTo>
                <a:lnTo>
                  <a:pt x="251" y="553"/>
                </a:lnTo>
                <a:lnTo>
                  <a:pt x="251" y="553"/>
                </a:lnTo>
                <a:cubicBezTo>
                  <a:pt x="252" y="402"/>
                  <a:pt x="358" y="287"/>
                  <a:pt x="463" y="238"/>
                </a:cubicBezTo>
                <a:lnTo>
                  <a:pt x="463" y="238"/>
                </a:lnTo>
                <a:cubicBezTo>
                  <a:pt x="494" y="224"/>
                  <a:pt x="527" y="213"/>
                  <a:pt x="560" y="206"/>
                </a:cubicBezTo>
                <a:lnTo>
                  <a:pt x="560" y="206"/>
                </a:lnTo>
                <a:cubicBezTo>
                  <a:pt x="560" y="206"/>
                  <a:pt x="560" y="206"/>
                  <a:pt x="561" y="206"/>
                </a:cubicBezTo>
                <a:lnTo>
                  <a:pt x="561" y="206"/>
                </a:lnTo>
                <a:cubicBezTo>
                  <a:pt x="629" y="190"/>
                  <a:pt x="701" y="190"/>
                  <a:pt x="770" y="204"/>
                </a:cubicBezTo>
                <a:lnTo>
                  <a:pt x="770" y="204"/>
                </a:lnTo>
                <a:lnTo>
                  <a:pt x="771" y="204"/>
                </a:lnTo>
                <a:lnTo>
                  <a:pt x="771" y="204"/>
                </a:lnTo>
                <a:cubicBezTo>
                  <a:pt x="807" y="211"/>
                  <a:pt x="842" y="223"/>
                  <a:pt x="877" y="238"/>
                </a:cubicBezTo>
                <a:lnTo>
                  <a:pt x="877" y="238"/>
                </a:lnTo>
                <a:cubicBezTo>
                  <a:pt x="979" y="284"/>
                  <a:pt x="1081" y="400"/>
                  <a:pt x="1080" y="553"/>
                </a:cubicBezTo>
                <a:lnTo>
                  <a:pt x="1080" y="801"/>
                </a:lnTo>
                <a:lnTo>
                  <a:pt x="1080" y="801"/>
                </a:lnTo>
                <a:cubicBezTo>
                  <a:pt x="1080" y="967"/>
                  <a:pt x="1140" y="1123"/>
                  <a:pt x="1254" y="1252"/>
                </a:cubicBezTo>
                <a:lnTo>
                  <a:pt x="1043" y="1289"/>
                </a:lnTo>
                <a:close/>
                <a:moveTo>
                  <a:pt x="670" y="1464"/>
                </a:moveTo>
                <a:lnTo>
                  <a:pt x="670" y="1464"/>
                </a:lnTo>
                <a:cubicBezTo>
                  <a:pt x="600" y="1464"/>
                  <a:pt x="535" y="1429"/>
                  <a:pt x="493" y="1372"/>
                </a:cubicBezTo>
                <a:lnTo>
                  <a:pt x="493" y="1372"/>
                </a:lnTo>
                <a:cubicBezTo>
                  <a:pt x="555" y="1379"/>
                  <a:pt x="612" y="1381"/>
                  <a:pt x="670" y="1381"/>
                </a:cubicBezTo>
                <a:lnTo>
                  <a:pt x="670" y="1381"/>
                </a:lnTo>
                <a:cubicBezTo>
                  <a:pt x="728" y="1381"/>
                  <a:pt x="785" y="1379"/>
                  <a:pt x="847" y="1372"/>
                </a:cubicBezTo>
                <a:lnTo>
                  <a:pt x="847" y="1372"/>
                </a:lnTo>
                <a:cubicBezTo>
                  <a:pt x="805" y="1429"/>
                  <a:pt x="740" y="1464"/>
                  <a:pt x="670" y="1464"/>
                </a:cubicBezTo>
                <a:close/>
                <a:moveTo>
                  <a:pt x="582" y="138"/>
                </a:moveTo>
                <a:lnTo>
                  <a:pt x="582" y="138"/>
                </a:lnTo>
                <a:cubicBezTo>
                  <a:pt x="582" y="92"/>
                  <a:pt x="619" y="56"/>
                  <a:pt x="665" y="56"/>
                </a:cubicBezTo>
                <a:lnTo>
                  <a:pt x="665" y="56"/>
                </a:lnTo>
                <a:cubicBezTo>
                  <a:pt x="711" y="56"/>
                  <a:pt x="748" y="92"/>
                  <a:pt x="748" y="138"/>
                </a:cubicBezTo>
                <a:lnTo>
                  <a:pt x="748" y="143"/>
                </a:lnTo>
                <a:lnTo>
                  <a:pt x="748" y="143"/>
                </a:lnTo>
                <a:cubicBezTo>
                  <a:pt x="693" y="136"/>
                  <a:pt x="637" y="136"/>
                  <a:pt x="582" y="145"/>
                </a:cubicBezTo>
                <a:lnTo>
                  <a:pt x="582" y="138"/>
                </a:lnTo>
                <a:close/>
                <a:moveTo>
                  <a:pt x="1329" y="1251"/>
                </a:moveTo>
                <a:lnTo>
                  <a:pt x="1329" y="1251"/>
                </a:lnTo>
                <a:cubicBezTo>
                  <a:pt x="1201" y="1123"/>
                  <a:pt x="1135" y="972"/>
                  <a:pt x="1135" y="801"/>
                </a:cubicBezTo>
                <a:lnTo>
                  <a:pt x="1135" y="553"/>
                </a:lnTo>
                <a:lnTo>
                  <a:pt x="1135" y="553"/>
                </a:lnTo>
                <a:cubicBezTo>
                  <a:pt x="1136" y="363"/>
                  <a:pt x="1009" y="238"/>
                  <a:pt x="900" y="188"/>
                </a:cubicBezTo>
                <a:lnTo>
                  <a:pt x="900" y="188"/>
                </a:lnTo>
                <a:cubicBezTo>
                  <a:pt x="868" y="174"/>
                  <a:pt x="836" y="162"/>
                  <a:pt x="803" y="154"/>
                </a:cubicBezTo>
                <a:lnTo>
                  <a:pt x="803" y="138"/>
                </a:lnTo>
                <a:lnTo>
                  <a:pt x="803" y="138"/>
                </a:lnTo>
                <a:cubicBezTo>
                  <a:pt x="803" y="63"/>
                  <a:pt x="741" y="0"/>
                  <a:pt x="665" y="0"/>
                </a:cubicBezTo>
                <a:lnTo>
                  <a:pt x="665" y="0"/>
                </a:lnTo>
                <a:cubicBezTo>
                  <a:pt x="589" y="0"/>
                  <a:pt x="527" y="63"/>
                  <a:pt x="527" y="138"/>
                </a:cubicBezTo>
                <a:lnTo>
                  <a:pt x="527" y="157"/>
                </a:lnTo>
                <a:lnTo>
                  <a:pt x="527" y="157"/>
                </a:lnTo>
                <a:cubicBezTo>
                  <a:pt x="497" y="164"/>
                  <a:pt x="469" y="175"/>
                  <a:pt x="440" y="188"/>
                </a:cubicBezTo>
                <a:lnTo>
                  <a:pt x="440" y="188"/>
                </a:lnTo>
                <a:cubicBezTo>
                  <a:pt x="319" y="244"/>
                  <a:pt x="196" y="378"/>
                  <a:pt x="196" y="553"/>
                </a:cubicBezTo>
                <a:lnTo>
                  <a:pt x="196" y="801"/>
                </a:lnTo>
                <a:lnTo>
                  <a:pt x="196" y="801"/>
                </a:lnTo>
                <a:cubicBezTo>
                  <a:pt x="196" y="977"/>
                  <a:pt x="133" y="1129"/>
                  <a:pt x="11" y="1251"/>
                </a:cubicBezTo>
                <a:lnTo>
                  <a:pt x="11" y="1251"/>
                </a:lnTo>
                <a:cubicBezTo>
                  <a:pt x="3" y="1259"/>
                  <a:pt x="0" y="1269"/>
                  <a:pt x="4" y="1279"/>
                </a:cubicBezTo>
                <a:lnTo>
                  <a:pt x="4" y="1279"/>
                </a:lnTo>
                <a:cubicBezTo>
                  <a:pt x="7" y="1289"/>
                  <a:pt x="15" y="1296"/>
                  <a:pt x="25" y="1298"/>
                </a:cubicBezTo>
                <a:lnTo>
                  <a:pt x="287" y="1343"/>
                </a:lnTo>
                <a:lnTo>
                  <a:pt x="287" y="1343"/>
                </a:lnTo>
                <a:cubicBezTo>
                  <a:pt x="336" y="1352"/>
                  <a:pt x="381" y="1358"/>
                  <a:pt x="424" y="1364"/>
                </a:cubicBezTo>
                <a:lnTo>
                  <a:pt x="424" y="1364"/>
                </a:lnTo>
                <a:cubicBezTo>
                  <a:pt x="472" y="1459"/>
                  <a:pt x="567" y="1519"/>
                  <a:pt x="670" y="1519"/>
                </a:cubicBezTo>
                <a:lnTo>
                  <a:pt x="670" y="1519"/>
                </a:lnTo>
                <a:cubicBezTo>
                  <a:pt x="774" y="1519"/>
                  <a:pt x="868" y="1459"/>
                  <a:pt x="916" y="1364"/>
                </a:cubicBezTo>
                <a:lnTo>
                  <a:pt x="916" y="1364"/>
                </a:lnTo>
                <a:cubicBezTo>
                  <a:pt x="959" y="1358"/>
                  <a:pt x="1004" y="1352"/>
                  <a:pt x="1052" y="1343"/>
                </a:cubicBezTo>
                <a:lnTo>
                  <a:pt x="1314" y="1298"/>
                </a:lnTo>
                <a:lnTo>
                  <a:pt x="1314" y="1298"/>
                </a:lnTo>
                <a:cubicBezTo>
                  <a:pt x="1325" y="1296"/>
                  <a:pt x="1333" y="1289"/>
                  <a:pt x="1336" y="1279"/>
                </a:cubicBezTo>
                <a:lnTo>
                  <a:pt x="1336" y="1279"/>
                </a:lnTo>
                <a:cubicBezTo>
                  <a:pt x="1339" y="1269"/>
                  <a:pt x="1336" y="1259"/>
                  <a:pt x="1329" y="12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497239" y="4342831"/>
            <a:ext cx="666419" cy="399851"/>
          </a:xfrm>
          <a:custGeom>
            <a:rect b="b" l="l" r="r" t="t"/>
            <a:pathLst>
              <a:path extrusionOk="0" h="317" w="530">
                <a:moveTo>
                  <a:pt x="509" y="49"/>
                </a:moveTo>
                <a:lnTo>
                  <a:pt x="509" y="49"/>
                </a:lnTo>
                <a:cubicBezTo>
                  <a:pt x="402" y="0"/>
                  <a:pt x="271" y="0"/>
                  <a:pt x="165" y="49"/>
                </a:cubicBezTo>
                <a:lnTo>
                  <a:pt x="165" y="49"/>
                </a:lnTo>
                <a:cubicBezTo>
                  <a:pt x="104" y="77"/>
                  <a:pt x="1" y="159"/>
                  <a:pt x="0" y="288"/>
                </a:cubicBezTo>
                <a:lnTo>
                  <a:pt x="0" y="288"/>
                </a:lnTo>
                <a:cubicBezTo>
                  <a:pt x="0" y="304"/>
                  <a:pt x="13" y="316"/>
                  <a:pt x="28" y="316"/>
                </a:cubicBezTo>
                <a:lnTo>
                  <a:pt x="28" y="316"/>
                </a:lnTo>
                <a:lnTo>
                  <a:pt x="28" y="316"/>
                </a:lnTo>
                <a:cubicBezTo>
                  <a:pt x="43" y="316"/>
                  <a:pt x="56" y="304"/>
                  <a:pt x="56" y="289"/>
                </a:cubicBezTo>
                <a:lnTo>
                  <a:pt x="56" y="289"/>
                </a:lnTo>
                <a:cubicBezTo>
                  <a:pt x="57" y="187"/>
                  <a:pt x="139" y="122"/>
                  <a:pt x="188" y="99"/>
                </a:cubicBezTo>
                <a:lnTo>
                  <a:pt x="188" y="99"/>
                </a:lnTo>
                <a:cubicBezTo>
                  <a:pt x="280" y="57"/>
                  <a:pt x="394" y="57"/>
                  <a:pt x="486" y="99"/>
                </a:cubicBezTo>
                <a:lnTo>
                  <a:pt x="486" y="99"/>
                </a:lnTo>
                <a:cubicBezTo>
                  <a:pt x="500" y="106"/>
                  <a:pt x="517" y="100"/>
                  <a:pt x="523" y="86"/>
                </a:cubicBezTo>
                <a:lnTo>
                  <a:pt x="523" y="86"/>
                </a:lnTo>
                <a:cubicBezTo>
                  <a:pt x="529" y="72"/>
                  <a:pt x="523" y="56"/>
                  <a:pt x="509" y="4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10339513" y="483152"/>
            <a:ext cx="2021471" cy="2021471"/>
          </a:xfrm>
          <a:custGeom>
            <a:rect b="b" l="l" r="r" t="t"/>
            <a:pathLst>
              <a:path extrusionOk="0" h="1607" w="1605">
                <a:moveTo>
                  <a:pt x="1544" y="899"/>
                </a:moveTo>
                <a:lnTo>
                  <a:pt x="1544" y="899"/>
                </a:lnTo>
                <a:cubicBezTo>
                  <a:pt x="1544" y="911"/>
                  <a:pt x="1534" y="922"/>
                  <a:pt x="1521" y="922"/>
                </a:cubicBezTo>
                <a:lnTo>
                  <a:pt x="1372" y="922"/>
                </a:lnTo>
                <a:lnTo>
                  <a:pt x="1372" y="922"/>
                </a:lnTo>
                <a:cubicBezTo>
                  <a:pt x="1324" y="922"/>
                  <a:pt x="1283" y="949"/>
                  <a:pt x="1264" y="994"/>
                </a:cubicBezTo>
                <a:lnTo>
                  <a:pt x="1264" y="994"/>
                </a:lnTo>
                <a:cubicBezTo>
                  <a:pt x="1245" y="1038"/>
                  <a:pt x="1255" y="1087"/>
                  <a:pt x="1289" y="1122"/>
                </a:cubicBezTo>
                <a:lnTo>
                  <a:pt x="1395" y="1228"/>
                </a:lnTo>
                <a:lnTo>
                  <a:pt x="1395" y="1228"/>
                </a:lnTo>
                <a:cubicBezTo>
                  <a:pt x="1404" y="1237"/>
                  <a:pt x="1404" y="1251"/>
                  <a:pt x="1395" y="1261"/>
                </a:cubicBezTo>
                <a:lnTo>
                  <a:pt x="1260" y="1396"/>
                </a:lnTo>
                <a:lnTo>
                  <a:pt x="1260" y="1396"/>
                </a:lnTo>
                <a:cubicBezTo>
                  <a:pt x="1251" y="1405"/>
                  <a:pt x="1236" y="1405"/>
                  <a:pt x="1228" y="1396"/>
                </a:cubicBezTo>
                <a:lnTo>
                  <a:pt x="1121" y="1290"/>
                </a:lnTo>
                <a:lnTo>
                  <a:pt x="1121" y="1290"/>
                </a:lnTo>
                <a:cubicBezTo>
                  <a:pt x="1087" y="1256"/>
                  <a:pt x="1038" y="1246"/>
                  <a:pt x="993" y="1264"/>
                </a:cubicBezTo>
                <a:lnTo>
                  <a:pt x="993" y="1264"/>
                </a:lnTo>
                <a:cubicBezTo>
                  <a:pt x="949" y="1283"/>
                  <a:pt x="921" y="1324"/>
                  <a:pt x="921" y="1372"/>
                </a:cubicBezTo>
                <a:lnTo>
                  <a:pt x="921" y="1523"/>
                </a:lnTo>
                <a:lnTo>
                  <a:pt x="921" y="1523"/>
                </a:lnTo>
                <a:cubicBezTo>
                  <a:pt x="921" y="1536"/>
                  <a:pt x="911" y="1546"/>
                  <a:pt x="898" y="1546"/>
                </a:cubicBezTo>
                <a:lnTo>
                  <a:pt x="706" y="1546"/>
                </a:lnTo>
                <a:lnTo>
                  <a:pt x="706" y="1546"/>
                </a:lnTo>
                <a:cubicBezTo>
                  <a:pt x="694" y="1546"/>
                  <a:pt x="683" y="1536"/>
                  <a:pt x="683" y="1523"/>
                </a:cubicBezTo>
                <a:lnTo>
                  <a:pt x="683" y="1372"/>
                </a:lnTo>
                <a:lnTo>
                  <a:pt x="683" y="1372"/>
                </a:lnTo>
                <a:cubicBezTo>
                  <a:pt x="683" y="1324"/>
                  <a:pt x="656" y="1283"/>
                  <a:pt x="611" y="1264"/>
                </a:cubicBezTo>
                <a:lnTo>
                  <a:pt x="611" y="1264"/>
                </a:lnTo>
                <a:cubicBezTo>
                  <a:pt x="596" y="1258"/>
                  <a:pt x="580" y="1255"/>
                  <a:pt x="566" y="1255"/>
                </a:cubicBezTo>
                <a:lnTo>
                  <a:pt x="566" y="1255"/>
                </a:lnTo>
                <a:cubicBezTo>
                  <a:pt x="535" y="1255"/>
                  <a:pt x="506" y="1267"/>
                  <a:pt x="483" y="1290"/>
                </a:cubicBezTo>
                <a:lnTo>
                  <a:pt x="378" y="1396"/>
                </a:lnTo>
                <a:lnTo>
                  <a:pt x="378" y="1396"/>
                </a:lnTo>
                <a:cubicBezTo>
                  <a:pt x="368" y="1405"/>
                  <a:pt x="354" y="1405"/>
                  <a:pt x="344" y="1396"/>
                </a:cubicBezTo>
                <a:lnTo>
                  <a:pt x="209" y="1261"/>
                </a:lnTo>
                <a:lnTo>
                  <a:pt x="209" y="1261"/>
                </a:lnTo>
                <a:cubicBezTo>
                  <a:pt x="200" y="1251"/>
                  <a:pt x="200" y="1237"/>
                  <a:pt x="209" y="1227"/>
                </a:cubicBezTo>
                <a:lnTo>
                  <a:pt x="316" y="1122"/>
                </a:lnTo>
                <a:lnTo>
                  <a:pt x="316" y="1122"/>
                </a:lnTo>
                <a:cubicBezTo>
                  <a:pt x="349" y="1087"/>
                  <a:pt x="359" y="1038"/>
                  <a:pt x="341" y="994"/>
                </a:cubicBezTo>
                <a:lnTo>
                  <a:pt x="341" y="994"/>
                </a:lnTo>
                <a:cubicBezTo>
                  <a:pt x="322" y="949"/>
                  <a:pt x="281" y="922"/>
                  <a:pt x="233" y="922"/>
                </a:cubicBezTo>
                <a:lnTo>
                  <a:pt x="83" y="922"/>
                </a:lnTo>
                <a:lnTo>
                  <a:pt x="83" y="922"/>
                </a:lnTo>
                <a:cubicBezTo>
                  <a:pt x="70" y="922"/>
                  <a:pt x="59" y="911"/>
                  <a:pt x="59" y="899"/>
                </a:cubicBezTo>
                <a:lnTo>
                  <a:pt x="59" y="707"/>
                </a:lnTo>
                <a:lnTo>
                  <a:pt x="59" y="707"/>
                </a:lnTo>
                <a:cubicBezTo>
                  <a:pt x="59" y="694"/>
                  <a:pt x="70" y="684"/>
                  <a:pt x="83" y="684"/>
                </a:cubicBezTo>
                <a:lnTo>
                  <a:pt x="233" y="684"/>
                </a:lnTo>
                <a:lnTo>
                  <a:pt x="233" y="684"/>
                </a:lnTo>
                <a:cubicBezTo>
                  <a:pt x="281" y="684"/>
                  <a:pt x="322" y="656"/>
                  <a:pt x="341" y="612"/>
                </a:cubicBezTo>
                <a:lnTo>
                  <a:pt x="341" y="612"/>
                </a:lnTo>
                <a:cubicBezTo>
                  <a:pt x="359" y="567"/>
                  <a:pt x="349" y="518"/>
                  <a:pt x="316" y="484"/>
                </a:cubicBezTo>
                <a:lnTo>
                  <a:pt x="209" y="378"/>
                </a:lnTo>
                <a:lnTo>
                  <a:pt x="209" y="378"/>
                </a:lnTo>
                <a:cubicBezTo>
                  <a:pt x="200" y="369"/>
                  <a:pt x="200" y="354"/>
                  <a:pt x="209" y="345"/>
                </a:cubicBezTo>
                <a:lnTo>
                  <a:pt x="344" y="210"/>
                </a:lnTo>
                <a:lnTo>
                  <a:pt x="344" y="210"/>
                </a:lnTo>
                <a:cubicBezTo>
                  <a:pt x="354" y="201"/>
                  <a:pt x="368" y="201"/>
                  <a:pt x="378" y="210"/>
                </a:cubicBezTo>
                <a:lnTo>
                  <a:pt x="483" y="315"/>
                </a:lnTo>
                <a:lnTo>
                  <a:pt x="483" y="315"/>
                </a:lnTo>
                <a:cubicBezTo>
                  <a:pt x="517" y="350"/>
                  <a:pt x="567" y="360"/>
                  <a:pt x="611" y="341"/>
                </a:cubicBezTo>
                <a:lnTo>
                  <a:pt x="611" y="341"/>
                </a:lnTo>
                <a:cubicBezTo>
                  <a:pt x="656" y="323"/>
                  <a:pt x="683" y="281"/>
                  <a:pt x="683" y="233"/>
                </a:cubicBezTo>
                <a:lnTo>
                  <a:pt x="683" y="83"/>
                </a:lnTo>
                <a:lnTo>
                  <a:pt x="683" y="83"/>
                </a:lnTo>
                <a:cubicBezTo>
                  <a:pt x="683" y="70"/>
                  <a:pt x="694" y="60"/>
                  <a:pt x="706" y="60"/>
                </a:cubicBezTo>
                <a:lnTo>
                  <a:pt x="898" y="60"/>
                </a:lnTo>
                <a:lnTo>
                  <a:pt x="898" y="60"/>
                </a:lnTo>
                <a:cubicBezTo>
                  <a:pt x="911" y="60"/>
                  <a:pt x="921" y="70"/>
                  <a:pt x="921" y="83"/>
                </a:cubicBezTo>
                <a:lnTo>
                  <a:pt x="921" y="233"/>
                </a:lnTo>
                <a:lnTo>
                  <a:pt x="921" y="233"/>
                </a:lnTo>
                <a:cubicBezTo>
                  <a:pt x="921" y="281"/>
                  <a:pt x="949" y="323"/>
                  <a:pt x="993" y="341"/>
                </a:cubicBezTo>
                <a:lnTo>
                  <a:pt x="993" y="341"/>
                </a:lnTo>
                <a:cubicBezTo>
                  <a:pt x="1038" y="360"/>
                  <a:pt x="1087" y="350"/>
                  <a:pt x="1121" y="315"/>
                </a:cubicBezTo>
                <a:lnTo>
                  <a:pt x="1228" y="210"/>
                </a:lnTo>
                <a:lnTo>
                  <a:pt x="1228" y="210"/>
                </a:lnTo>
                <a:cubicBezTo>
                  <a:pt x="1236" y="201"/>
                  <a:pt x="1251" y="201"/>
                  <a:pt x="1260" y="210"/>
                </a:cubicBezTo>
                <a:lnTo>
                  <a:pt x="1395" y="345"/>
                </a:lnTo>
                <a:lnTo>
                  <a:pt x="1395" y="345"/>
                </a:lnTo>
                <a:cubicBezTo>
                  <a:pt x="1404" y="354"/>
                  <a:pt x="1404" y="369"/>
                  <a:pt x="1395" y="378"/>
                </a:cubicBezTo>
                <a:lnTo>
                  <a:pt x="1289" y="484"/>
                </a:lnTo>
                <a:lnTo>
                  <a:pt x="1289" y="484"/>
                </a:lnTo>
                <a:cubicBezTo>
                  <a:pt x="1255" y="518"/>
                  <a:pt x="1245" y="567"/>
                  <a:pt x="1264" y="612"/>
                </a:cubicBezTo>
                <a:lnTo>
                  <a:pt x="1264" y="612"/>
                </a:lnTo>
                <a:cubicBezTo>
                  <a:pt x="1283" y="656"/>
                  <a:pt x="1324" y="684"/>
                  <a:pt x="1372" y="684"/>
                </a:cubicBezTo>
                <a:lnTo>
                  <a:pt x="1521" y="684"/>
                </a:lnTo>
                <a:lnTo>
                  <a:pt x="1521" y="684"/>
                </a:lnTo>
                <a:cubicBezTo>
                  <a:pt x="1534" y="684"/>
                  <a:pt x="1544" y="694"/>
                  <a:pt x="1544" y="707"/>
                </a:cubicBezTo>
                <a:lnTo>
                  <a:pt x="1544" y="899"/>
                </a:lnTo>
                <a:close/>
                <a:moveTo>
                  <a:pt x="1521" y="624"/>
                </a:moveTo>
                <a:lnTo>
                  <a:pt x="1372" y="624"/>
                </a:lnTo>
                <a:lnTo>
                  <a:pt x="1372" y="624"/>
                </a:lnTo>
                <a:cubicBezTo>
                  <a:pt x="1348" y="624"/>
                  <a:pt x="1328" y="611"/>
                  <a:pt x="1319" y="589"/>
                </a:cubicBezTo>
                <a:lnTo>
                  <a:pt x="1319" y="589"/>
                </a:lnTo>
                <a:cubicBezTo>
                  <a:pt x="1309" y="566"/>
                  <a:pt x="1314" y="543"/>
                  <a:pt x="1332" y="526"/>
                </a:cubicBezTo>
                <a:lnTo>
                  <a:pt x="1437" y="419"/>
                </a:lnTo>
                <a:lnTo>
                  <a:pt x="1437" y="419"/>
                </a:lnTo>
                <a:cubicBezTo>
                  <a:pt x="1453" y="404"/>
                  <a:pt x="1462" y="383"/>
                  <a:pt x="1462" y="361"/>
                </a:cubicBezTo>
                <a:lnTo>
                  <a:pt x="1462" y="361"/>
                </a:lnTo>
                <a:cubicBezTo>
                  <a:pt x="1462" y="339"/>
                  <a:pt x="1453" y="319"/>
                  <a:pt x="1437" y="303"/>
                </a:cubicBezTo>
                <a:lnTo>
                  <a:pt x="1302" y="168"/>
                </a:lnTo>
                <a:lnTo>
                  <a:pt x="1302" y="168"/>
                </a:lnTo>
                <a:cubicBezTo>
                  <a:pt x="1271" y="136"/>
                  <a:pt x="1217" y="136"/>
                  <a:pt x="1185" y="168"/>
                </a:cubicBezTo>
                <a:lnTo>
                  <a:pt x="1079" y="274"/>
                </a:lnTo>
                <a:lnTo>
                  <a:pt x="1079" y="274"/>
                </a:lnTo>
                <a:cubicBezTo>
                  <a:pt x="1062" y="291"/>
                  <a:pt x="1039" y="296"/>
                  <a:pt x="1016" y="286"/>
                </a:cubicBezTo>
                <a:lnTo>
                  <a:pt x="1016" y="286"/>
                </a:lnTo>
                <a:cubicBezTo>
                  <a:pt x="994" y="277"/>
                  <a:pt x="981" y="257"/>
                  <a:pt x="981" y="233"/>
                </a:cubicBezTo>
                <a:lnTo>
                  <a:pt x="981" y="83"/>
                </a:lnTo>
                <a:lnTo>
                  <a:pt x="981" y="83"/>
                </a:lnTo>
                <a:cubicBezTo>
                  <a:pt x="981" y="37"/>
                  <a:pt x="944" y="0"/>
                  <a:pt x="898" y="0"/>
                </a:cubicBezTo>
                <a:lnTo>
                  <a:pt x="706" y="0"/>
                </a:lnTo>
                <a:lnTo>
                  <a:pt x="706" y="0"/>
                </a:lnTo>
                <a:cubicBezTo>
                  <a:pt x="661" y="0"/>
                  <a:pt x="624" y="37"/>
                  <a:pt x="624" y="83"/>
                </a:cubicBezTo>
                <a:lnTo>
                  <a:pt x="624" y="233"/>
                </a:lnTo>
                <a:lnTo>
                  <a:pt x="624" y="233"/>
                </a:lnTo>
                <a:cubicBezTo>
                  <a:pt x="624" y="257"/>
                  <a:pt x="610" y="277"/>
                  <a:pt x="588" y="286"/>
                </a:cubicBezTo>
                <a:lnTo>
                  <a:pt x="588" y="286"/>
                </a:lnTo>
                <a:cubicBezTo>
                  <a:pt x="566" y="296"/>
                  <a:pt x="543" y="291"/>
                  <a:pt x="526" y="274"/>
                </a:cubicBezTo>
                <a:lnTo>
                  <a:pt x="420" y="168"/>
                </a:lnTo>
                <a:lnTo>
                  <a:pt x="420" y="168"/>
                </a:lnTo>
                <a:cubicBezTo>
                  <a:pt x="389" y="136"/>
                  <a:pt x="334" y="136"/>
                  <a:pt x="302" y="168"/>
                </a:cubicBezTo>
                <a:lnTo>
                  <a:pt x="167" y="303"/>
                </a:lnTo>
                <a:lnTo>
                  <a:pt x="167" y="303"/>
                </a:lnTo>
                <a:cubicBezTo>
                  <a:pt x="152" y="319"/>
                  <a:pt x="143" y="339"/>
                  <a:pt x="143" y="361"/>
                </a:cubicBezTo>
                <a:lnTo>
                  <a:pt x="143" y="361"/>
                </a:lnTo>
                <a:cubicBezTo>
                  <a:pt x="143" y="383"/>
                  <a:pt x="152" y="404"/>
                  <a:pt x="167" y="419"/>
                </a:cubicBezTo>
                <a:lnTo>
                  <a:pt x="274" y="526"/>
                </a:lnTo>
                <a:lnTo>
                  <a:pt x="274" y="526"/>
                </a:lnTo>
                <a:cubicBezTo>
                  <a:pt x="291" y="543"/>
                  <a:pt x="295" y="566"/>
                  <a:pt x="286" y="589"/>
                </a:cubicBezTo>
                <a:lnTo>
                  <a:pt x="286" y="589"/>
                </a:lnTo>
                <a:cubicBezTo>
                  <a:pt x="276" y="611"/>
                  <a:pt x="257" y="624"/>
                  <a:pt x="233" y="624"/>
                </a:cubicBezTo>
                <a:lnTo>
                  <a:pt x="83" y="624"/>
                </a:lnTo>
                <a:lnTo>
                  <a:pt x="83" y="624"/>
                </a:lnTo>
                <a:cubicBezTo>
                  <a:pt x="37" y="624"/>
                  <a:pt x="0" y="662"/>
                  <a:pt x="0" y="707"/>
                </a:cubicBezTo>
                <a:lnTo>
                  <a:pt x="0" y="899"/>
                </a:lnTo>
                <a:lnTo>
                  <a:pt x="0" y="899"/>
                </a:lnTo>
                <a:cubicBezTo>
                  <a:pt x="0" y="944"/>
                  <a:pt x="37" y="981"/>
                  <a:pt x="83" y="981"/>
                </a:cubicBezTo>
                <a:lnTo>
                  <a:pt x="233" y="981"/>
                </a:lnTo>
                <a:lnTo>
                  <a:pt x="233" y="981"/>
                </a:lnTo>
                <a:cubicBezTo>
                  <a:pt x="257" y="981"/>
                  <a:pt x="276" y="994"/>
                  <a:pt x="286" y="1016"/>
                </a:cubicBezTo>
                <a:lnTo>
                  <a:pt x="286" y="1016"/>
                </a:lnTo>
                <a:cubicBezTo>
                  <a:pt x="295" y="1039"/>
                  <a:pt x="291" y="1062"/>
                  <a:pt x="274" y="1079"/>
                </a:cubicBezTo>
                <a:lnTo>
                  <a:pt x="167" y="1186"/>
                </a:lnTo>
                <a:lnTo>
                  <a:pt x="167" y="1186"/>
                </a:lnTo>
                <a:cubicBezTo>
                  <a:pt x="152" y="1201"/>
                  <a:pt x="143" y="1222"/>
                  <a:pt x="143" y="1244"/>
                </a:cubicBezTo>
                <a:lnTo>
                  <a:pt x="143" y="1244"/>
                </a:lnTo>
                <a:cubicBezTo>
                  <a:pt x="143" y="1266"/>
                  <a:pt x="152" y="1287"/>
                  <a:pt x="167" y="1303"/>
                </a:cubicBezTo>
                <a:lnTo>
                  <a:pt x="302" y="1438"/>
                </a:lnTo>
                <a:lnTo>
                  <a:pt x="302" y="1438"/>
                </a:lnTo>
                <a:cubicBezTo>
                  <a:pt x="334" y="1469"/>
                  <a:pt x="389" y="1469"/>
                  <a:pt x="420" y="1438"/>
                </a:cubicBezTo>
                <a:lnTo>
                  <a:pt x="526" y="1331"/>
                </a:lnTo>
                <a:lnTo>
                  <a:pt x="526" y="1331"/>
                </a:lnTo>
                <a:cubicBezTo>
                  <a:pt x="543" y="1315"/>
                  <a:pt x="566" y="1310"/>
                  <a:pt x="588" y="1319"/>
                </a:cubicBezTo>
                <a:lnTo>
                  <a:pt x="588" y="1319"/>
                </a:lnTo>
                <a:cubicBezTo>
                  <a:pt x="610" y="1328"/>
                  <a:pt x="624" y="1349"/>
                  <a:pt x="624" y="1372"/>
                </a:cubicBezTo>
                <a:lnTo>
                  <a:pt x="624" y="1523"/>
                </a:lnTo>
                <a:lnTo>
                  <a:pt x="624" y="1523"/>
                </a:lnTo>
                <a:cubicBezTo>
                  <a:pt x="624" y="1568"/>
                  <a:pt x="661" y="1606"/>
                  <a:pt x="706" y="1606"/>
                </a:cubicBezTo>
                <a:lnTo>
                  <a:pt x="898" y="1606"/>
                </a:lnTo>
                <a:lnTo>
                  <a:pt x="898" y="1606"/>
                </a:lnTo>
                <a:cubicBezTo>
                  <a:pt x="944" y="1606"/>
                  <a:pt x="981" y="1568"/>
                  <a:pt x="981" y="1523"/>
                </a:cubicBezTo>
                <a:lnTo>
                  <a:pt x="981" y="1372"/>
                </a:lnTo>
                <a:lnTo>
                  <a:pt x="981" y="1372"/>
                </a:lnTo>
                <a:cubicBezTo>
                  <a:pt x="981" y="1349"/>
                  <a:pt x="994" y="1328"/>
                  <a:pt x="1016" y="1319"/>
                </a:cubicBezTo>
                <a:lnTo>
                  <a:pt x="1016" y="1319"/>
                </a:lnTo>
                <a:cubicBezTo>
                  <a:pt x="1039" y="1310"/>
                  <a:pt x="1062" y="1315"/>
                  <a:pt x="1079" y="1331"/>
                </a:cubicBezTo>
                <a:lnTo>
                  <a:pt x="1185" y="1438"/>
                </a:lnTo>
                <a:lnTo>
                  <a:pt x="1185" y="1438"/>
                </a:lnTo>
                <a:cubicBezTo>
                  <a:pt x="1217" y="1469"/>
                  <a:pt x="1271" y="1469"/>
                  <a:pt x="1302" y="1438"/>
                </a:cubicBezTo>
                <a:lnTo>
                  <a:pt x="1437" y="1303"/>
                </a:lnTo>
                <a:lnTo>
                  <a:pt x="1437" y="1303"/>
                </a:lnTo>
                <a:cubicBezTo>
                  <a:pt x="1453" y="1287"/>
                  <a:pt x="1462" y="1266"/>
                  <a:pt x="1462" y="1244"/>
                </a:cubicBezTo>
                <a:lnTo>
                  <a:pt x="1462" y="1244"/>
                </a:lnTo>
                <a:cubicBezTo>
                  <a:pt x="1462" y="1222"/>
                  <a:pt x="1453" y="1201"/>
                  <a:pt x="1437" y="1186"/>
                </a:cubicBezTo>
                <a:lnTo>
                  <a:pt x="1332" y="1079"/>
                </a:lnTo>
                <a:lnTo>
                  <a:pt x="1332" y="1079"/>
                </a:lnTo>
                <a:cubicBezTo>
                  <a:pt x="1314" y="1062"/>
                  <a:pt x="1309" y="1039"/>
                  <a:pt x="1319" y="1016"/>
                </a:cubicBezTo>
                <a:lnTo>
                  <a:pt x="1319" y="1016"/>
                </a:lnTo>
                <a:cubicBezTo>
                  <a:pt x="1328" y="994"/>
                  <a:pt x="1348" y="981"/>
                  <a:pt x="1372" y="981"/>
                </a:cubicBezTo>
                <a:lnTo>
                  <a:pt x="1521" y="981"/>
                </a:lnTo>
                <a:lnTo>
                  <a:pt x="1521" y="981"/>
                </a:lnTo>
                <a:cubicBezTo>
                  <a:pt x="1567" y="981"/>
                  <a:pt x="1604" y="944"/>
                  <a:pt x="1604" y="899"/>
                </a:cubicBezTo>
                <a:lnTo>
                  <a:pt x="1604" y="707"/>
                </a:lnTo>
                <a:lnTo>
                  <a:pt x="1604" y="707"/>
                </a:lnTo>
                <a:cubicBezTo>
                  <a:pt x="1604" y="662"/>
                  <a:pt x="1567" y="624"/>
                  <a:pt x="1521" y="6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1011483" y="1155126"/>
            <a:ext cx="677526" cy="677526"/>
          </a:xfrm>
          <a:custGeom>
            <a:rect b="b" l="l" r="r" t="t"/>
            <a:pathLst>
              <a:path extrusionOk="0" h="536" w="536">
                <a:moveTo>
                  <a:pt x="268" y="476"/>
                </a:moveTo>
                <a:lnTo>
                  <a:pt x="268" y="476"/>
                </a:lnTo>
                <a:cubicBezTo>
                  <a:pt x="153" y="476"/>
                  <a:pt x="60" y="382"/>
                  <a:pt x="60" y="268"/>
                </a:cubicBezTo>
                <a:lnTo>
                  <a:pt x="60" y="268"/>
                </a:lnTo>
                <a:cubicBezTo>
                  <a:pt x="60" y="153"/>
                  <a:pt x="153" y="60"/>
                  <a:pt x="268" y="60"/>
                </a:cubicBezTo>
                <a:lnTo>
                  <a:pt x="268" y="60"/>
                </a:lnTo>
                <a:cubicBezTo>
                  <a:pt x="382" y="60"/>
                  <a:pt x="475" y="153"/>
                  <a:pt x="475" y="268"/>
                </a:cubicBezTo>
                <a:lnTo>
                  <a:pt x="475" y="268"/>
                </a:lnTo>
                <a:cubicBezTo>
                  <a:pt x="475" y="382"/>
                  <a:pt x="382" y="476"/>
                  <a:pt x="268" y="476"/>
                </a:cubicBezTo>
                <a:close/>
                <a:moveTo>
                  <a:pt x="268" y="0"/>
                </a:moveTo>
                <a:lnTo>
                  <a:pt x="268" y="0"/>
                </a:lnTo>
                <a:cubicBezTo>
                  <a:pt x="119" y="0"/>
                  <a:pt x="0" y="120"/>
                  <a:pt x="0" y="268"/>
                </a:cubicBezTo>
                <a:lnTo>
                  <a:pt x="0" y="268"/>
                </a:lnTo>
                <a:cubicBezTo>
                  <a:pt x="0" y="416"/>
                  <a:pt x="119" y="535"/>
                  <a:pt x="268" y="535"/>
                </a:cubicBezTo>
                <a:lnTo>
                  <a:pt x="268" y="535"/>
                </a:lnTo>
                <a:cubicBezTo>
                  <a:pt x="415" y="535"/>
                  <a:pt x="535" y="416"/>
                  <a:pt x="535" y="268"/>
                </a:cubicBezTo>
                <a:lnTo>
                  <a:pt x="535" y="268"/>
                </a:lnTo>
                <a:cubicBezTo>
                  <a:pt x="535" y="120"/>
                  <a:pt x="415" y="0"/>
                  <a:pt x="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4347293" y="11168071"/>
            <a:ext cx="1582747" cy="1938171"/>
          </a:xfrm>
          <a:custGeom>
            <a:rect b="b" l="l" r="r" t="t"/>
            <a:pathLst>
              <a:path extrusionOk="0" h="1540" w="1255">
                <a:moveTo>
                  <a:pt x="1197" y="1333"/>
                </a:moveTo>
                <a:lnTo>
                  <a:pt x="1197" y="1333"/>
                </a:lnTo>
                <a:cubicBezTo>
                  <a:pt x="1197" y="1416"/>
                  <a:pt x="1130" y="1482"/>
                  <a:pt x="1048" y="1482"/>
                </a:cubicBezTo>
                <a:lnTo>
                  <a:pt x="206" y="1482"/>
                </a:lnTo>
                <a:lnTo>
                  <a:pt x="206" y="1482"/>
                </a:lnTo>
                <a:cubicBezTo>
                  <a:pt x="124" y="1482"/>
                  <a:pt x="57" y="1416"/>
                  <a:pt x="57" y="1333"/>
                </a:cubicBezTo>
                <a:lnTo>
                  <a:pt x="57" y="776"/>
                </a:lnTo>
                <a:lnTo>
                  <a:pt x="57" y="776"/>
                </a:lnTo>
                <a:cubicBezTo>
                  <a:pt x="57" y="695"/>
                  <a:pt x="124" y="627"/>
                  <a:pt x="206" y="627"/>
                </a:cubicBezTo>
                <a:lnTo>
                  <a:pt x="1048" y="627"/>
                </a:lnTo>
                <a:lnTo>
                  <a:pt x="1048" y="627"/>
                </a:lnTo>
                <a:cubicBezTo>
                  <a:pt x="1130" y="627"/>
                  <a:pt x="1197" y="695"/>
                  <a:pt x="1197" y="776"/>
                </a:cubicBezTo>
                <a:lnTo>
                  <a:pt x="1197" y="1333"/>
                </a:lnTo>
                <a:close/>
                <a:moveTo>
                  <a:pt x="228" y="414"/>
                </a:moveTo>
                <a:lnTo>
                  <a:pt x="228" y="414"/>
                </a:lnTo>
                <a:cubicBezTo>
                  <a:pt x="228" y="218"/>
                  <a:pt x="407" y="58"/>
                  <a:pt x="627" y="58"/>
                </a:cubicBezTo>
                <a:lnTo>
                  <a:pt x="627" y="58"/>
                </a:lnTo>
                <a:cubicBezTo>
                  <a:pt x="847" y="58"/>
                  <a:pt x="1026" y="218"/>
                  <a:pt x="1026" y="414"/>
                </a:cubicBezTo>
                <a:lnTo>
                  <a:pt x="1026" y="570"/>
                </a:lnTo>
                <a:lnTo>
                  <a:pt x="228" y="570"/>
                </a:lnTo>
                <a:lnTo>
                  <a:pt x="228" y="414"/>
                </a:lnTo>
                <a:close/>
                <a:moveTo>
                  <a:pt x="1083" y="574"/>
                </a:moveTo>
                <a:lnTo>
                  <a:pt x="1083" y="414"/>
                </a:lnTo>
                <a:lnTo>
                  <a:pt x="1083" y="414"/>
                </a:lnTo>
                <a:cubicBezTo>
                  <a:pt x="1083" y="186"/>
                  <a:pt x="879" y="0"/>
                  <a:pt x="627" y="0"/>
                </a:cubicBezTo>
                <a:lnTo>
                  <a:pt x="627" y="0"/>
                </a:lnTo>
                <a:cubicBezTo>
                  <a:pt x="376" y="0"/>
                  <a:pt x="171" y="186"/>
                  <a:pt x="171" y="414"/>
                </a:cubicBezTo>
                <a:lnTo>
                  <a:pt x="171" y="574"/>
                </a:lnTo>
                <a:lnTo>
                  <a:pt x="171" y="574"/>
                </a:lnTo>
                <a:cubicBezTo>
                  <a:pt x="74" y="591"/>
                  <a:pt x="0" y="675"/>
                  <a:pt x="0" y="776"/>
                </a:cubicBezTo>
                <a:lnTo>
                  <a:pt x="0" y="1333"/>
                </a:lnTo>
                <a:lnTo>
                  <a:pt x="0" y="1333"/>
                </a:lnTo>
                <a:cubicBezTo>
                  <a:pt x="0" y="1447"/>
                  <a:pt x="93" y="1539"/>
                  <a:pt x="206" y="1539"/>
                </a:cubicBezTo>
                <a:lnTo>
                  <a:pt x="1048" y="1539"/>
                </a:lnTo>
                <a:lnTo>
                  <a:pt x="1048" y="1539"/>
                </a:lnTo>
                <a:cubicBezTo>
                  <a:pt x="1162" y="1539"/>
                  <a:pt x="1254" y="1447"/>
                  <a:pt x="1254" y="1333"/>
                </a:cubicBezTo>
                <a:lnTo>
                  <a:pt x="1254" y="776"/>
                </a:lnTo>
                <a:lnTo>
                  <a:pt x="1254" y="776"/>
                </a:lnTo>
                <a:cubicBezTo>
                  <a:pt x="1254" y="675"/>
                  <a:pt x="1180" y="591"/>
                  <a:pt x="1083" y="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991498" y="12173255"/>
            <a:ext cx="288782" cy="499814"/>
          </a:xfrm>
          <a:custGeom>
            <a:rect b="b" l="l" r="r" t="t"/>
            <a:pathLst>
              <a:path extrusionOk="0" h="399" w="229">
                <a:moveTo>
                  <a:pt x="171" y="285"/>
                </a:moveTo>
                <a:lnTo>
                  <a:pt x="171" y="285"/>
                </a:lnTo>
                <a:cubicBezTo>
                  <a:pt x="171" y="316"/>
                  <a:pt x="145" y="341"/>
                  <a:pt x="114" y="341"/>
                </a:cubicBezTo>
                <a:lnTo>
                  <a:pt x="114" y="341"/>
                </a:lnTo>
                <a:cubicBezTo>
                  <a:pt x="83" y="341"/>
                  <a:pt x="57" y="316"/>
                  <a:pt x="57" y="285"/>
                </a:cubicBezTo>
                <a:lnTo>
                  <a:pt x="57" y="113"/>
                </a:lnTo>
                <a:lnTo>
                  <a:pt x="57" y="113"/>
                </a:lnTo>
                <a:cubicBezTo>
                  <a:pt x="57" y="82"/>
                  <a:pt x="83" y="56"/>
                  <a:pt x="114" y="56"/>
                </a:cubicBezTo>
                <a:lnTo>
                  <a:pt x="114" y="56"/>
                </a:lnTo>
                <a:cubicBezTo>
                  <a:pt x="145" y="56"/>
                  <a:pt x="171" y="82"/>
                  <a:pt x="171" y="113"/>
                </a:cubicBezTo>
                <a:lnTo>
                  <a:pt x="171" y="285"/>
                </a:lnTo>
                <a:close/>
                <a:moveTo>
                  <a:pt x="114" y="0"/>
                </a:moveTo>
                <a:lnTo>
                  <a:pt x="114" y="0"/>
                </a:lnTo>
                <a:cubicBezTo>
                  <a:pt x="51" y="0"/>
                  <a:pt x="0" y="50"/>
                  <a:pt x="0" y="113"/>
                </a:cubicBezTo>
                <a:lnTo>
                  <a:pt x="0" y="285"/>
                </a:lnTo>
                <a:lnTo>
                  <a:pt x="0" y="285"/>
                </a:lnTo>
                <a:cubicBezTo>
                  <a:pt x="0" y="347"/>
                  <a:pt x="51" y="398"/>
                  <a:pt x="114" y="398"/>
                </a:cubicBezTo>
                <a:lnTo>
                  <a:pt x="114" y="398"/>
                </a:lnTo>
                <a:cubicBezTo>
                  <a:pt x="177" y="398"/>
                  <a:pt x="228" y="347"/>
                  <a:pt x="228" y="285"/>
                </a:cubicBezTo>
                <a:lnTo>
                  <a:pt x="228" y="113"/>
                </a:lnTo>
                <a:lnTo>
                  <a:pt x="228" y="113"/>
                </a:lnTo>
                <a:cubicBezTo>
                  <a:pt x="228" y="50"/>
                  <a:pt x="177" y="0"/>
                  <a:pt x="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2844140" y="587077"/>
            <a:ext cx="785787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280382" y="4073542"/>
            <a:ext cx="785787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12891498" y="7592779"/>
            <a:ext cx="785787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6574245" y="11229215"/>
            <a:ext cx="785787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-658985" y="3897637"/>
            <a:ext cx="25695621" cy="6161135"/>
          </a:xfrm>
          <a:custGeom>
            <a:rect b="b" l="l" r="r" t="t"/>
            <a:pathLst>
              <a:path extrusionOk="0" h="4860" w="20269">
                <a:moveTo>
                  <a:pt x="0" y="789"/>
                </a:moveTo>
                <a:lnTo>
                  <a:pt x="0" y="789"/>
                </a:lnTo>
                <a:cubicBezTo>
                  <a:pt x="2631" y="0"/>
                  <a:pt x="3698" y="282"/>
                  <a:pt x="4142" y="789"/>
                </a:cubicBezTo>
                <a:lnTo>
                  <a:pt x="4142" y="789"/>
                </a:lnTo>
                <a:cubicBezTo>
                  <a:pt x="4734" y="1464"/>
                  <a:pt x="4112" y="2413"/>
                  <a:pt x="4863" y="3362"/>
                </a:cubicBezTo>
                <a:lnTo>
                  <a:pt x="4863" y="3362"/>
                </a:lnTo>
                <a:cubicBezTo>
                  <a:pt x="5445" y="4096"/>
                  <a:pt x="6564" y="4468"/>
                  <a:pt x="7491" y="4327"/>
                </a:cubicBezTo>
                <a:lnTo>
                  <a:pt x="7491" y="4327"/>
                </a:lnTo>
                <a:cubicBezTo>
                  <a:pt x="8749" y="4135"/>
                  <a:pt x="8747" y="3139"/>
                  <a:pt x="10240" y="2601"/>
                </a:cubicBezTo>
                <a:lnTo>
                  <a:pt x="10240" y="2601"/>
                </a:lnTo>
                <a:cubicBezTo>
                  <a:pt x="11208" y="2253"/>
                  <a:pt x="12735" y="2123"/>
                  <a:pt x="13683" y="2865"/>
                </a:cubicBezTo>
                <a:lnTo>
                  <a:pt x="13683" y="2865"/>
                </a:lnTo>
                <a:cubicBezTo>
                  <a:pt x="14479" y="3487"/>
                  <a:pt x="14271" y="4258"/>
                  <a:pt x="15012" y="4560"/>
                </a:cubicBezTo>
                <a:lnTo>
                  <a:pt x="15012" y="4560"/>
                </a:lnTo>
                <a:cubicBezTo>
                  <a:pt x="15744" y="4859"/>
                  <a:pt x="16745" y="4434"/>
                  <a:pt x="17338" y="3917"/>
                </a:cubicBezTo>
                <a:lnTo>
                  <a:pt x="17338" y="3917"/>
                </a:lnTo>
                <a:cubicBezTo>
                  <a:pt x="18389" y="3003"/>
                  <a:pt x="18028" y="1917"/>
                  <a:pt x="19211" y="818"/>
                </a:cubicBezTo>
                <a:lnTo>
                  <a:pt x="19211" y="818"/>
                </a:lnTo>
                <a:cubicBezTo>
                  <a:pt x="19610" y="447"/>
                  <a:pt x="20015" y="232"/>
                  <a:pt x="20268" y="116"/>
                </a:cubicBezTo>
              </a:path>
            </a:pathLst>
          </a:custGeom>
          <a:noFill/>
          <a:ln cap="flat" cmpd="sng" w="952500">
            <a:solidFill>
              <a:srgbClr val="797979">
                <a:alpha val="24705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-658985" y="3897637"/>
            <a:ext cx="25695621" cy="6161135"/>
          </a:xfrm>
          <a:custGeom>
            <a:rect b="b" l="l" r="r" t="t"/>
            <a:pathLst>
              <a:path extrusionOk="0" h="4860" w="20269">
                <a:moveTo>
                  <a:pt x="0" y="789"/>
                </a:moveTo>
                <a:lnTo>
                  <a:pt x="0" y="789"/>
                </a:lnTo>
                <a:cubicBezTo>
                  <a:pt x="2631" y="0"/>
                  <a:pt x="3698" y="282"/>
                  <a:pt x="4142" y="789"/>
                </a:cubicBezTo>
                <a:lnTo>
                  <a:pt x="4142" y="789"/>
                </a:lnTo>
                <a:cubicBezTo>
                  <a:pt x="4734" y="1464"/>
                  <a:pt x="4112" y="2413"/>
                  <a:pt x="4863" y="3362"/>
                </a:cubicBezTo>
                <a:lnTo>
                  <a:pt x="4863" y="3362"/>
                </a:lnTo>
                <a:cubicBezTo>
                  <a:pt x="5445" y="4096"/>
                  <a:pt x="6564" y="4468"/>
                  <a:pt x="7491" y="4327"/>
                </a:cubicBezTo>
                <a:lnTo>
                  <a:pt x="7491" y="4327"/>
                </a:lnTo>
                <a:cubicBezTo>
                  <a:pt x="8749" y="4135"/>
                  <a:pt x="8747" y="3139"/>
                  <a:pt x="10240" y="2601"/>
                </a:cubicBezTo>
                <a:lnTo>
                  <a:pt x="10240" y="2601"/>
                </a:lnTo>
                <a:cubicBezTo>
                  <a:pt x="11208" y="2253"/>
                  <a:pt x="12735" y="2123"/>
                  <a:pt x="13683" y="2865"/>
                </a:cubicBezTo>
                <a:lnTo>
                  <a:pt x="13683" y="2865"/>
                </a:lnTo>
                <a:cubicBezTo>
                  <a:pt x="14479" y="3487"/>
                  <a:pt x="14271" y="4258"/>
                  <a:pt x="15012" y="4560"/>
                </a:cubicBezTo>
                <a:lnTo>
                  <a:pt x="15012" y="4560"/>
                </a:lnTo>
                <a:cubicBezTo>
                  <a:pt x="15744" y="4859"/>
                  <a:pt x="16745" y="4434"/>
                  <a:pt x="17338" y="3917"/>
                </a:cubicBezTo>
                <a:lnTo>
                  <a:pt x="17338" y="3917"/>
                </a:lnTo>
                <a:cubicBezTo>
                  <a:pt x="18389" y="3003"/>
                  <a:pt x="18028" y="1917"/>
                  <a:pt x="19211" y="818"/>
                </a:cubicBezTo>
                <a:lnTo>
                  <a:pt x="19211" y="818"/>
                </a:lnTo>
                <a:cubicBezTo>
                  <a:pt x="19610" y="447"/>
                  <a:pt x="20015" y="232"/>
                  <a:pt x="20268" y="116"/>
                </a:cubicBezTo>
              </a:path>
            </a:pathLst>
          </a:custGeom>
          <a:noFill/>
          <a:ln cap="flat" cmpd="sng" w="5715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387272" y="1409700"/>
            <a:ext cx="2968748" cy="1157311"/>
          </a:xfrm>
          <a:custGeom>
            <a:rect b="b" l="l" r="r" t="t"/>
            <a:pathLst>
              <a:path extrusionOk="0" h="915" w="2343">
                <a:moveTo>
                  <a:pt x="2120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4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99"/>
                  <a:pt x="100" y="0"/>
                  <a:pt x="222" y="0"/>
                </a:cubicBezTo>
                <a:lnTo>
                  <a:pt x="2120" y="0"/>
                </a:lnTo>
                <a:lnTo>
                  <a:pt x="2120" y="0"/>
                </a:lnTo>
                <a:cubicBezTo>
                  <a:pt x="2242" y="0"/>
                  <a:pt x="2342" y="99"/>
                  <a:pt x="2342" y="222"/>
                </a:cubicBezTo>
                <a:lnTo>
                  <a:pt x="2342" y="692"/>
                </a:lnTo>
                <a:lnTo>
                  <a:pt x="2342" y="692"/>
                </a:lnTo>
                <a:cubicBezTo>
                  <a:pt x="2342" y="814"/>
                  <a:pt x="2242" y="914"/>
                  <a:pt x="2120" y="91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84871" y="10981263"/>
            <a:ext cx="2968748" cy="1157311"/>
          </a:xfrm>
          <a:custGeom>
            <a:rect b="b" l="l" r="r" t="t"/>
            <a:pathLst>
              <a:path extrusionOk="0" h="915" w="2343">
                <a:moveTo>
                  <a:pt x="2120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4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100"/>
                  <a:pt x="100" y="0"/>
                  <a:pt x="222" y="0"/>
                </a:cubicBezTo>
                <a:lnTo>
                  <a:pt x="2120" y="0"/>
                </a:lnTo>
                <a:lnTo>
                  <a:pt x="2120" y="0"/>
                </a:lnTo>
                <a:cubicBezTo>
                  <a:pt x="2242" y="0"/>
                  <a:pt x="2342" y="100"/>
                  <a:pt x="2342" y="222"/>
                </a:cubicBezTo>
                <a:lnTo>
                  <a:pt x="2342" y="692"/>
                </a:lnTo>
                <a:lnTo>
                  <a:pt x="2342" y="692"/>
                </a:lnTo>
                <a:cubicBezTo>
                  <a:pt x="2342" y="814"/>
                  <a:pt x="2242" y="914"/>
                  <a:pt x="2120" y="91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2104961" y="4043000"/>
            <a:ext cx="2968752" cy="1157308"/>
          </a:xfrm>
          <a:custGeom>
            <a:rect b="b" l="l" r="r" t="t"/>
            <a:pathLst>
              <a:path extrusionOk="0" h="915" w="2342">
                <a:moveTo>
                  <a:pt x="2119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4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100"/>
                  <a:pt x="100" y="0"/>
                  <a:pt x="222" y="0"/>
                </a:cubicBezTo>
                <a:lnTo>
                  <a:pt x="2119" y="0"/>
                </a:lnTo>
                <a:lnTo>
                  <a:pt x="2119" y="0"/>
                </a:lnTo>
                <a:cubicBezTo>
                  <a:pt x="2241" y="0"/>
                  <a:pt x="2341" y="100"/>
                  <a:pt x="2341" y="222"/>
                </a:cubicBezTo>
                <a:lnTo>
                  <a:pt x="2341" y="692"/>
                </a:lnTo>
                <a:lnTo>
                  <a:pt x="2341" y="692"/>
                </a:lnTo>
                <a:cubicBezTo>
                  <a:pt x="2341" y="814"/>
                  <a:pt x="2241" y="914"/>
                  <a:pt x="2119" y="91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20418581" y="11148989"/>
            <a:ext cx="2968748" cy="1157311"/>
          </a:xfrm>
          <a:custGeom>
            <a:rect b="b" l="l" r="r" t="t"/>
            <a:pathLst>
              <a:path extrusionOk="0" h="915" w="2343">
                <a:moveTo>
                  <a:pt x="2120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5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100"/>
                  <a:pt x="100" y="0"/>
                  <a:pt x="222" y="0"/>
                </a:cubicBezTo>
                <a:lnTo>
                  <a:pt x="2120" y="0"/>
                </a:lnTo>
                <a:lnTo>
                  <a:pt x="2120" y="0"/>
                </a:lnTo>
                <a:cubicBezTo>
                  <a:pt x="2242" y="0"/>
                  <a:pt x="2342" y="100"/>
                  <a:pt x="2342" y="222"/>
                </a:cubicBezTo>
                <a:lnTo>
                  <a:pt x="2342" y="692"/>
                </a:lnTo>
                <a:lnTo>
                  <a:pt x="2342" y="692"/>
                </a:lnTo>
                <a:cubicBezTo>
                  <a:pt x="2342" y="815"/>
                  <a:pt x="2242" y="914"/>
                  <a:pt x="2120" y="91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2175582" y="3590138"/>
            <a:ext cx="1392127" cy="1392127"/>
          </a:xfrm>
          <a:custGeom>
            <a:rect b="b" l="l" r="r" t="t"/>
            <a:pathLst>
              <a:path extrusionOk="0" h="1097" w="1097">
                <a:moveTo>
                  <a:pt x="0" y="548"/>
                </a:moveTo>
                <a:lnTo>
                  <a:pt x="0" y="548"/>
                </a:lnTo>
                <a:cubicBezTo>
                  <a:pt x="0" y="851"/>
                  <a:pt x="245" y="1096"/>
                  <a:pt x="548" y="1096"/>
                </a:cubicBezTo>
                <a:lnTo>
                  <a:pt x="548" y="1096"/>
                </a:lnTo>
                <a:cubicBezTo>
                  <a:pt x="851" y="1096"/>
                  <a:pt x="1096" y="851"/>
                  <a:pt x="1096" y="548"/>
                </a:cubicBezTo>
                <a:lnTo>
                  <a:pt x="1096" y="548"/>
                </a:lnTo>
                <a:cubicBezTo>
                  <a:pt x="1096" y="246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6"/>
                  <a:pt x="0" y="54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7078774" y="8694600"/>
            <a:ext cx="1392124" cy="1392124"/>
          </a:xfrm>
          <a:custGeom>
            <a:rect b="b" l="l" r="r" t="t"/>
            <a:pathLst>
              <a:path extrusionOk="0" h="1097" w="1097">
                <a:moveTo>
                  <a:pt x="0" y="548"/>
                </a:moveTo>
                <a:lnTo>
                  <a:pt x="0" y="548"/>
                </a:lnTo>
                <a:cubicBezTo>
                  <a:pt x="0" y="850"/>
                  <a:pt x="245" y="1096"/>
                  <a:pt x="548" y="1096"/>
                </a:cubicBezTo>
                <a:lnTo>
                  <a:pt x="548" y="1096"/>
                </a:lnTo>
                <a:cubicBezTo>
                  <a:pt x="851" y="1096"/>
                  <a:pt x="1096" y="850"/>
                  <a:pt x="1096" y="548"/>
                </a:cubicBezTo>
                <a:lnTo>
                  <a:pt x="1096" y="548"/>
                </a:lnTo>
                <a:cubicBezTo>
                  <a:pt x="1096" y="245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5"/>
                  <a:pt x="0" y="54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2893275" y="6217845"/>
            <a:ext cx="1392124" cy="1392127"/>
          </a:xfrm>
          <a:custGeom>
            <a:rect b="b" l="l" r="r" t="t"/>
            <a:pathLst>
              <a:path extrusionOk="0" h="1096" w="1097">
                <a:moveTo>
                  <a:pt x="0" y="547"/>
                </a:moveTo>
                <a:lnTo>
                  <a:pt x="0" y="547"/>
                </a:lnTo>
                <a:cubicBezTo>
                  <a:pt x="0" y="849"/>
                  <a:pt x="245" y="1095"/>
                  <a:pt x="548" y="1095"/>
                </a:cubicBezTo>
                <a:lnTo>
                  <a:pt x="548" y="1095"/>
                </a:lnTo>
                <a:cubicBezTo>
                  <a:pt x="851" y="1095"/>
                  <a:pt x="1096" y="849"/>
                  <a:pt x="1096" y="547"/>
                </a:cubicBezTo>
                <a:lnTo>
                  <a:pt x="1096" y="547"/>
                </a:lnTo>
                <a:cubicBezTo>
                  <a:pt x="1096" y="245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5"/>
                  <a:pt x="0" y="54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21206891" y="7526108"/>
            <a:ext cx="1392127" cy="1392127"/>
          </a:xfrm>
          <a:custGeom>
            <a:rect b="b" l="l" r="r" t="t"/>
            <a:pathLst>
              <a:path extrusionOk="0" h="1097" w="1097">
                <a:moveTo>
                  <a:pt x="0" y="548"/>
                </a:moveTo>
                <a:lnTo>
                  <a:pt x="0" y="548"/>
                </a:lnTo>
                <a:cubicBezTo>
                  <a:pt x="0" y="851"/>
                  <a:pt x="245" y="1096"/>
                  <a:pt x="548" y="1096"/>
                </a:cubicBezTo>
                <a:lnTo>
                  <a:pt x="548" y="1096"/>
                </a:lnTo>
                <a:cubicBezTo>
                  <a:pt x="851" y="1096"/>
                  <a:pt x="1096" y="851"/>
                  <a:pt x="1096" y="548"/>
                </a:cubicBezTo>
                <a:lnTo>
                  <a:pt x="1096" y="548"/>
                </a:lnTo>
                <a:cubicBezTo>
                  <a:pt x="1096" y="246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6"/>
                  <a:pt x="0" y="54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2449537" y="3864092"/>
            <a:ext cx="844219" cy="844219"/>
          </a:xfrm>
          <a:custGeom>
            <a:rect b="b" l="l" r="r" t="t"/>
            <a:pathLst>
              <a:path extrusionOk="0" h="667" w="667">
                <a:moveTo>
                  <a:pt x="333" y="641"/>
                </a:moveTo>
                <a:lnTo>
                  <a:pt x="333" y="641"/>
                </a:lnTo>
                <a:cubicBezTo>
                  <a:pt x="163" y="641"/>
                  <a:pt x="26" y="503"/>
                  <a:pt x="26" y="333"/>
                </a:cubicBezTo>
                <a:lnTo>
                  <a:pt x="26" y="333"/>
                </a:lnTo>
                <a:cubicBezTo>
                  <a:pt x="26" y="164"/>
                  <a:pt x="163" y="26"/>
                  <a:pt x="333" y="26"/>
                </a:cubicBezTo>
                <a:lnTo>
                  <a:pt x="333" y="26"/>
                </a:lnTo>
                <a:cubicBezTo>
                  <a:pt x="502" y="26"/>
                  <a:pt x="640" y="164"/>
                  <a:pt x="640" y="333"/>
                </a:cubicBezTo>
                <a:lnTo>
                  <a:pt x="640" y="333"/>
                </a:lnTo>
                <a:cubicBezTo>
                  <a:pt x="640" y="503"/>
                  <a:pt x="502" y="641"/>
                  <a:pt x="333" y="641"/>
                </a:cubicBezTo>
                <a:close/>
                <a:moveTo>
                  <a:pt x="333" y="0"/>
                </a:moveTo>
                <a:lnTo>
                  <a:pt x="333" y="0"/>
                </a:lnTo>
                <a:cubicBezTo>
                  <a:pt x="149" y="0"/>
                  <a:pt x="0" y="150"/>
                  <a:pt x="0" y="333"/>
                </a:cubicBezTo>
                <a:lnTo>
                  <a:pt x="0" y="333"/>
                </a:lnTo>
                <a:cubicBezTo>
                  <a:pt x="0" y="517"/>
                  <a:pt x="149" y="666"/>
                  <a:pt x="333" y="666"/>
                </a:cubicBezTo>
                <a:lnTo>
                  <a:pt x="333" y="666"/>
                </a:lnTo>
                <a:cubicBezTo>
                  <a:pt x="516" y="666"/>
                  <a:pt x="666" y="517"/>
                  <a:pt x="666" y="333"/>
                </a:cubicBezTo>
                <a:lnTo>
                  <a:pt x="666" y="333"/>
                </a:lnTo>
                <a:cubicBezTo>
                  <a:pt x="666" y="150"/>
                  <a:pt x="516" y="0"/>
                  <a:pt x="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2639626" y="4104498"/>
            <a:ext cx="458451" cy="329863"/>
          </a:xfrm>
          <a:custGeom>
            <a:rect b="b" l="l" r="r" t="t"/>
            <a:pathLst>
              <a:path extrusionOk="0" h="259" w="363">
                <a:moveTo>
                  <a:pt x="338" y="6"/>
                </a:moveTo>
                <a:lnTo>
                  <a:pt x="141" y="227"/>
                </a:lnTo>
                <a:lnTo>
                  <a:pt x="22" y="132"/>
                </a:lnTo>
                <a:lnTo>
                  <a:pt x="22" y="132"/>
                </a:lnTo>
                <a:cubicBezTo>
                  <a:pt x="17" y="128"/>
                  <a:pt x="9" y="129"/>
                  <a:pt x="4" y="134"/>
                </a:cubicBezTo>
                <a:lnTo>
                  <a:pt x="4" y="134"/>
                </a:lnTo>
                <a:cubicBezTo>
                  <a:pt x="0" y="140"/>
                  <a:pt x="1" y="148"/>
                  <a:pt x="6" y="153"/>
                </a:cubicBezTo>
                <a:lnTo>
                  <a:pt x="134" y="255"/>
                </a:lnTo>
                <a:lnTo>
                  <a:pt x="134" y="255"/>
                </a:lnTo>
                <a:cubicBezTo>
                  <a:pt x="137" y="257"/>
                  <a:pt x="140" y="258"/>
                  <a:pt x="142" y="258"/>
                </a:cubicBezTo>
                <a:lnTo>
                  <a:pt x="142" y="258"/>
                </a:lnTo>
                <a:cubicBezTo>
                  <a:pt x="146" y="258"/>
                  <a:pt x="150" y="256"/>
                  <a:pt x="152" y="254"/>
                </a:cubicBezTo>
                <a:lnTo>
                  <a:pt x="357" y="23"/>
                </a:lnTo>
                <a:lnTo>
                  <a:pt x="357" y="23"/>
                </a:lnTo>
                <a:cubicBezTo>
                  <a:pt x="362" y="17"/>
                  <a:pt x="361" y="10"/>
                  <a:pt x="356" y="5"/>
                </a:cubicBezTo>
                <a:lnTo>
                  <a:pt x="356" y="5"/>
                </a:lnTo>
                <a:cubicBezTo>
                  <a:pt x="351" y="0"/>
                  <a:pt x="342" y="0"/>
                  <a:pt x="338" y="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7408633" y="8962962"/>
            <a:ext cx="726813" cy="827448"/>
          </a:xfrm>
          <a:custGeom>
            <a:rect b="b" l="l" r="r" t="t"/>
            <a:pathLst>
              <a:path extrusionOk="0" h="651" w="575">
                <a:moveTo>
                  <a:pt x="446" y="551"/>
                </a:moveTo>
                <a:lnTo>
                  <a:pt x="446" y="551"/>
                </a:lnTo>
                <a:cubicBezTo>
                  <a:pt x="424" y="555"/>
                  <a:pt x="403" y="558"/>
                  <a:pt x="383" y="561"/>
                </a:cubicBezTo>
                <a:lnTo>
                  <a:pt x="383" y="561"/>
                </a:lnTo>
                <a:lnTo>
                  <a:pt x="383" y="561"/>
                </a:lnTo>
                <a:cubicBezTo>
                  <a:pt x="375" y="562"/>
                  <a:pt x="366" y="563"/>
                  <a:pt x="358" y="564"/>
                </a:cubicBezTo>
                <a:lnTo>
                  <a:pt x="358" y="564"/>
                </a:lnTo>
                <a:lnTo>
                  <a:pt x="358" y="564"/>
                </a:lnTo>
                <a:cubicBezTo>
                  <a:pt x="350" y="565"/>
                  <a:pt x="343" y="565"/>
                  <a:pt x="336" y="566"/>
                </a:cubicBezTo>
                <a:lnTo>
                  <a:pt x="336" y="566"/>
                </a:lnTo>
                <a:cubicBezTo>
                  <a:pt x="334" y="566"/>
                  <a:pt x="333" y="566"/>
                  <a:pt x="331" y="566"/>
                </a:cubicBezTo>
                <a:lnTo>
                  <a:pt x="331" y="566"/>
                </a:lnTo>
                <a:cubicBezTo>
                  <a:pt x="325" y="567"/>
                  <a:pt x="319" y="567"/>
                  <a:pt x="313" y="567"/>
                </a:cubicBezTo>
                <a:lnTo>
                  <a:pt x="313" y="567"/>
                </a:lnTo>
                <a:cubicBezTo>
                  <a:pt x="311" y="567"/>
                  <a:pt x="310" y="567"/>
                  <a:pt x="309" y="567"/>
                </a:cubicBezTo>
                <a:lnTo>
                  <a:pt x="309" y="567"/>
                </a:lnTo>
                <a:cubicBezTo>
                  <a:pt x="294" y="568"/>
                  <a:pt x="279" y="568"/>
                  <a:pt x="265" y="567"/>
                </a:cubicBezTo>
                <a:lnTo>
                  <a:pt x="265" y="567"/>
                </a:lnTo>
                <a:cubicBezTo>
                  <a:pt x="263" y="567"/>
                  <a:pt x="262" y="567"/>
                  <a:pt x="261" y="567"/>
                </a:cubicBezTo>
                <a:lnTo>
                  <a:pt x="261" y="567"/>
                </a:lnTo>
                <a:cubicBezTo>
                  <a:pt x="255" y="567"/>
                  <a:pt x="249" y="567"/>
                  <a:pt x="242" y="566"/>
                </a:cubicBezTo>
                <a:lnTo>
                  <a:pt x="242" y="566"/>
                </a:lnTo>
                <a:cubicBezTo>
                  <a:pt x="241" y="566"/>
                  <a:pt x="240" y="566"/>
                  <a:pt x="238" y="566"/>
                </a:cubicBezTo>
                <a:lnTo>
                  <a:pt x="238" y="566"/>
                </a:lnTo>
                <a:cubicBezTo>
                  <a:pt x="231" y="565"/>
                  <a:pt x="224" y="565"/>
                  <a:pt x="216" y="564"/>
                </a:cubicBezTo>
                <a:lnTo>
                  <a:pt x="216" y="564"/>
                </a:lnTo>
                <a:lnTo>
                  <a:pt x="216" y="564"/>
                </a:lnTo>
                <a:lnTo>
                  <a:pt x="216" y="564"/>
                </a:lnTo>
                <a:cubicBezTo>
                  <a:pt x="207" y="563"/>
                  <a:pt x="199" y="562"/>
                  <a:pt x="191" y="561"/>
                </a:cubicBezTo>
                <a:lnTo>
                  <a:pt x="190" y="561"/>
                </a:lnTo>
                <a:lnTo>
                  <a:pt x="190" y="561"/>
                </a:lnTo>
                <a:cubicBezTo>
                  <a:pt x="171" y="558"/>
                  <a:pt x="150" y="556"/>
                  <a:pt x="127" y="551"/>
                </a:cubicBezTo>
                <a:lnTo>
                  <a:pt x="37" y="536"/>
                </a:lnTo>
                <a:lnTo>
                  <a:pt x="37" y="536"/>
                </a:lnTo>
                <a:cubicBezTo>
                  <a:pt x="84" y="482"/>
                  <a:pt x="108" y="417"/>
                  <a:pt x="108" y="343"/>
                </a:cubicBezTo>
                <a:lnTo>
                  <a:pt x="108" y="236"/>
                </a:lnTo>
                <a:lnTo>
                  <a:pt x="108" y="236"/>
                </a:lnTo>
                <a:cubicBezTo>
                  <a:pt x="108" y="172"/>
                  <a:pt x="153" y="122"/>
                  <a:pt x="198" y="101"/>
                </a:cubicBezTo>
                <a:lnTo>
                  <a:pt x="198" y="101"/>
                </a:lnTo>
                <a:cubicBezTo>
                  <a:pt x="212" y="95"/>
                  <a:pt x="226" y="91"/>
                  <a:pt x="240" y="88"/>
                </a:cubicBezTo>
                <a:lnTo>
                  <a:pt x="240" y="88"/>
                </a:lnTo>
                <a:lnTo>
                  <a:pt x="240" y="88"/>
                </a:lnTo>
                <a:lnTo>
                  <a:pt x="240" y="88"/>
                </a:lnTo>
                <a:cubicBezTo>
                  <a:pt x="269" y="81"/>
                  <a:pt x="300" y="80"/>
                  <a:pt x="330" y="86"/>
                </a:cubicBezTo>
                <a:lnTo>
                  <a:pt x="330" y="86"/>
                </a:lnTo>
                <a:lnTo>
                  <a:pt x="330" y="86"/>
                </a:lnTo>
                <a:lnTo>
                  <a:pt x="330" y="86"/>
                </a:lnTo>
                <a:cubicBezTo>
                  <a:pt x="345" y="90"/>
                  <a:pt x="361" y="94"/>
                  <a:pt x="376" y="101"/>
                </a:cubicBezTo>
                <a:lnTo>
                  <a:pt x="376" y="101"/>
                </a:lnTo>
                <a:cubicBezTo>
                  <a:pt x="419" y="121"/>
                  <a:pt x="463" y="171"/>
                  <a:pt x="462" y="236"/>
                </a:cubicBezTo>
                <a:lnTo>
                  <a:pt x="462" y="343"/>
                </a:lnTo>
                <a:lnTo>
                  <a:pt x="462" y="343"/>
                </a:lnTo>
                <a:cubicBezTo>
                  <a:pt x="462" y="414"/>
                  <a:pt x="488" y="480"/>
                  <a:pt x="537" y="536"/>
                </a:cubicBezTo>
                <a:lnTo>
                  <a:pt x="446" y="551"/>
                </a:lnTo>
                <a:close/>
                <a:moveTo>
                  <a:pt x="287" y="626"/>
                </a:moveTo>
                <a:lnTo>
                  <a:pt x="287" y="626"/>
                </a:lnTo>
                <a:cubicBezTo>
                  <a:pt x="257" y="626"/>
                  <a:pt x="229" y="612"/>
                  <a:pt x="211" y="587"/>
                </a:cubicBezTo>
                <a:lnTo>
                  <a:pt x="211" y="587"/>
                </a:lnTo>
                <a:cubicBezTo>
                  <a:pt x="237" y="590"/>
                  <a:pt x="262" y="591"/>
                  <a:pt x="287" y="591"/>
                </a:cubicBezTo>
                <a:lnTo>
                  <a:pt x="287" y="591"/>
                </a:lnTo>
                <a:cubicBezTo>
                  <a:pt x="311" y="591"/>
                  <a:pt x="336" y="590"/>
                  <a:pt x="363" y="587"/>
                </a:cubicBezTo>
                <a:lnTo>
                  <a:pt x="363" y="587"/>
                </a:lnTo>
                <a:cubicBezTo>
                  <a:pt x="345" y="612"/>
                  <a:pt x="317" y="626"/>
                  <a:pt x="287" y="626"/>
                </a:cubicBezTo>
                <a:close/>
                <a:moveTo>
                  <a:pt x="250" y="59"/>
                </a:moveTo>
                <a:lnTo>
                  <a:pt x="250" y="59"/>
                </a:lnTo>
                <a:cubicBezTo>
                  <a:pt x="250" y="39"/>
                  <a:pt x="265" y="23"/>
                  <a:pt x="285" y="23"/>
                </a:cubicBezTo>
                <a:lnTo>
                  <a:pt x="285" y="23"/>
                </a:lnTo>
                <a:cubicBezTo>
                  <a:pt x="304" y="23"/>
                  <a:pt x="320" y="39"/>
                  <a:pt x="320" y="59"/>
                </a:cubicBezTo>
                <a:lnTo>
                  <a:pt x="320" y="61"/>
                </a:lnTo>
                <a:lnTo>
                  <a:pt x="320" y="61"/>
                </a:lnTo>
                <a:cubicBezTo>
                  <a:pt x="297" y="58"/>
                  <a:pt x="273" y="58"/>
                  <a:pt x="250" y="61"/>
                </a:cubicBezTo>
                <a:lnTo>
                  <a:pt x="250" y="59"/>
                </a:lnTo>
                <a:close/>
                <a:moveTo>
                  <a:pt x="569" y="535"/>
                </a:moveTo>
                <a:lnTo>
                  <a:pt x="569" y="535"/>
                </a:lnTo>
                <a:cubicBezTo>
                  <a:pt x="514" y="480"/>
                  <a:pt x="486" y="415"/>
                  <a:pt x="486" y="343"/>
                </a:cubicBezTo>
                <a:lnTo>
                  <a:pt x="486" y="236"/>
                </a:lnTo>
                <a:lnTo>
                  <a:pt x="486" y="236"/>
                </a:lnTo>
                <a:cubicBezTo>
                  <a:pt x="487" y="155"/>
                  <a:pt x="432" y="101"/>
                  <a:pt x="385" y="80"/>
                </a:cubicBezTo>
                <a:lnTo>
                  <a:pt x="385" y="80"/>
                </a:lnTo>
                <a:cubicBezTo>
                  <a:pt x="372" y="74"/>
                  <a:pt x="358" y="69"/>
                  <a:pt x="344" y="66"/>
                </a:cubicBezTo>
                <a:lnTo>
                  <a:pt x="344" y="59"/>
                </a:lnTo>
                <a:lnTo>
                  <a:pt x="344" y="59"/>
                </a:lnTo>
                <a:cubicBezTo>
                  <a:pt x="344" y="26"/>
                  <a:pt x="317" y="0"/>
                  <a:pt x="285" y="0"/>
                </a:cubicBezTo>
                <a:lnTo>
                  <a:pt x="285" y="0"/>
                </a:lnTo>
                <a:cubicBezTo>
                  <a:pt x="252" y="0"/>
                  <a:pt x="226" y="26"/>
                  <a:pt x="226" y="59"/>
                </a:cubicBezTo>
                <a:lnTo>
                  <a:pt x="226" y="66"/>
                </a:lnTo>
                <a:lnTo>
                  <a:pt x="226" y="66"/>
                </a:lnTo>
                <a:cubicBezTo>
                  <a:pt x="213" y="70"/>
                  <a:pt x="200" y="74"/>
                  <a:pt x="188" y="80"/>
                </a:cubicBezTo>
                <a:lnTo>
                  <a:pt x="188" y="80"/>
                </a:lnTo>
                <a:cubicBezTo>
                  <a:pt x="136" y="103"/>
                  <a:pt x="84" y="161"/>
                  <a:pt x="84" y="236"/>
                </a:cubicBezTo>
                <a:lnTo>
                  <a:pt x="84" y="343"/>
                </a:lnTo>
                <a:lnTo>
                  <a:pt x="84" y="343"/>
                </a:lnTo>
                <a:cubicBezTo>
                  <a:pt x="84" y="418"/>
                  <a:pt x="57" y="483"/>
                  <a:pt x="4" y="535"/>
                </a:cubicBezTo>
                <a:lnTo>
                  <a:pt x="4" y="535"/>
                </a:lnTo>
                <a:cubicBezTo>
                  <a:pt x="1" y="538"/>
                  <a:pt x="0" y="543"/>
                  <a:pt x="1" y="547"/>
                </a:cubicBezTo>
                <a:lnTo>
                  <a:pt x="1" y="547"/>
                </a:lnTo>
                <a:cubicBezTo>
                  <a:pt x="3" y="551"/>
                  <a:pt x="6" y="554"/>
                  <a:pt x="11" y="556"/>
                </a:cubicBezTo>
                <a:lnTo>
                  <a:pt x="123" y="574"/>
                </a:lnTo>
                <a:lnTo>
                  <a:pt x="123" y="574"/>
                </a:lnTo>
                <a:cubicBezTo>
                  <a:pt x="144" y="578"/>
                  <a:pt x="163" y="581"/>
                  <a:pt x="182" y="584"/>
                </a:cubicBezTo>
                <a:lnTo>
                  <a:pt x="182" y="584"/>
                </a:lnTo>
                <a:cubicBezTo>
                  <a:pt x="202" y="624"/>
                  <a:pt x="243" y="650"/>
                  <a:pt x="287" y="650"/>
                </a:cubicBezTo>
                <a:lnTo>
                  <a:pt x="287" y="650"/>
                </a:lnTo>
                <a:cubicBezTo>
                  <a:pt x="331" y="650"/>
                  <a:pt x="372" y="624"/>
                  <a:pt x="393" y="584"/>
                </a:cubicBezTo>
                <a:lnTo>
                  <a:pt x="393" y="584"/>
                </a:lnTo>
                <a:cubicBezTo>
                  <a:pt x="411" y="581"/>
                  <a:pt x="430" y="578"/>
                  <a:pt x="451" y="574"/>
                </a:cubicBezTo>
                <a:lnTo>
                  <a:pt x="562" y="556"/>
                </a:lnTo>
                <a:lnTo>
                  <a:pt x="562" y="556"/>
                </a:lnTo>
                <a:cubicBezTo>
                  <a:pt x="567" y="554"/>
                  <a:pt x="571" y="551"/>
                  <a:pt x="572" y="547"/>
                </a:cubicBezTo>
                <a:lnTo>
                  <a:pt x="572" y="547"/>
                </a:lnTo>
                <a:cubicBezTo>
                  <a:pt x="574" y="543"/>
                  <a:pt x="572" y="538"/>
                  <a:pt x="569" y="5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7587541" y="9108325"/>
            <a:ext cx="285136" cy="173315"/>
          </a:xfrm>
          <a:custGeom>
            <a:rect b="b" l="l" r="r" t="t"/>
            <a:pathLst>
              <a:path extrusionOk="0" h="136" w="227">
                <a:moveTo>
                  <a:pt x="218" y="20"/>
                </a:moveTo>
                <a:lnTo>
                  <a:pt x="218" y="20"/>
                </a:lnTo>
                <a:cubicBezTo>
                  <a:pt x="172" y="0"/>
                  <a:pt x="116" y="0"/>
                  <a:pt x="70" y="20"/>
                </a:cubicBezTo>
                <a:lnTo>
                  <a:pt x="70" y="20"/>
                </a:lnTo>
                <a:cubicBezTo>
                  <a:pt x="44" y="33"/>
                  <a:pt x="0" y="68"/>
                  <a:pt x="0" y="123"/>
                </a:cubicBezTo>
                <a:lnTo>
                  <a:pt x="0" y="123"/>
                </a:lnTo>
                <a:cubicBezTo>
                  <a:pt x="0" y="129"/>
                  <a:pt x="5" y="135"/>
                  <a:pt x="12" y="135"/>
                </a:cubicBezTo>
                <a:lnTo>
                  <a:pt x="12" y="135"/>
                </a:lnTo>
                <a:lnTo>
                  <a:pt x="12" y="135"/>
                </a:lnTo>
                <a:cubicBezTo>
                  <a:pt x="18" y="135"/>
                  <a:pt x="23" y="129"/>
                  <a:pt x="23" y="123"/>
                </a:cubicBezTo>
                <a:lnTo>
                  <a:pt x="23" y="123"/>
                </a:lnTo>
                <a:cubicBezTo>
                  <a:pt x="24" y="80"/>
                  <a:pt x="59" y="52"/>
                  <a:pt x="80" y="42"/>
                </a:cubicBezTo>
                <a:lnTo>
                  <a:pt x="80" y="42"/>
                </a:lnTo>
                <a:cubicBezTo>
                  <a:pt x="119" y="24"/>
                  <a:pt x="168" y="24"/>
                  <a:pt x="208" y="42"/>
                </a:cubicBezTo>
                <a:lnTo>
                  <a:pt x="208" y="42"/>
                </a:lnTo>
                <a:cubicBezTo>
                  <a:pt x="213" y="45"/>
                  <a:pt x="221" y="42"/>
                  <a:pt x="223" y="36"/>
                </a:cubicBezTo>
                <a:lnTo>
                  <a:pt x="223" y="36"/>
                </a:lnTo>
                <a:cubicBezTo>
                  <a:pt x="226" y="30"/>
                  <a:pt x="223" y="24"/>
                  <a:pt x="218" y="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3167225" y="6486207"/>
            <a:ext cx="872175" cy="872175"/>
          </a:xfrm>
          <a:custGeom>
            <a:rect b="b" l="l" r="r" t="t"/>
            <a:pathLst>
              <a:path extrusionOk="0" h="688" w="689">
                <a:moveTo>
                  <a:pt x="662" y="384"/>
                </a:moveTo>
                <a:lnTo>
                  <a:pt x="662" y="384"/>
                </a:lnTo>
                <a:cubicBezTo>
                  <a:pt x="662" y="389"/>
                  <a:pt x="658" y="394"/>
                  <a:pt x="652" y="394"/>
                </a:cubicBezTo>
                <a:lnTo>
                  <a:pt x="588" y="394"/>
                </a:lnTo>
                <a:lnTo>
                  <a:pt x="588" y="394"/>
                </a:lnTo>
                <a:cubicBezTo>
                  <a:pt x="567" y="394"/>
                  <a:pt x="550" y="406"/>
                  <a:pt x="542" y="425"/>
                </a:cubicBezTo>
                <a:lnTo>
                  <a:pt x="542" y="425"/>
                </a:lnTo>
                <a:cubicBezTo>
                  <a:pt x="534" y="445"/>
                  <a:pt x="538" y="465"/>
                  <a:pt x="553" y="480"/>
                </a:cubicBezTo>
                <a:lnTo>
                  <a:pt x="598" y="525"/>
                </a:lnTo>
                <a:lnTo>
                  <a:pt x="598" y="525"/>
                </a:lnTo>
                <a:cubicBezTo>
                  <a:pt x="602" y="529"/>
                  <a:pt x="602" y="536"/>
                  <a:pt x="598" y="539"/>
                </a:cubicBezTo>
                <a:lnTo>
                  <a:pt x="540" y="597"/>
                </a:lnTo>
                <a:lnTo>
                  <a:pt x="540" y="597"/>
                </a:lnTo>
                <a:cubicBezTo>
                  <a:pt x="536" y="601"/>
                  <a:pt x="530" y="601"/>
                  <a:pt x="526" y="597"/>
                </a:cubicBezTo>
                <a:lnTo>
                  <a:pt x="481" y="551"/>
                </a:lnTo>
                <a:lnTo>
                  <a:pt x="481" y="551"/>
                </a:lnTo>
                <a:cubicBezTo>
                  <a:pt x="466" y="538"/>
                  <a:pt x="445" y="533"/>
                  <a:pt x="426" y="541"/>
                </a:cubicBezTo>
                <a:lnTo>
                  <a:pt x="426" y="541"/>
                </a:lnTo>
                <a:cubicBezTo>
                  <a:pt x="407" y="549"/>
                  <a:pt x="395" y="567"/>
                  <a:pt x="395" y="587"/>
                </a:cubicBezTo>
                <a:lnTo>
                  <a:pt x="395" y="652"/>
                </a:lnTo>
                <a:lnTo>
                  <a:pt x="395" y="652"/>
                </a:lnTo>
                <a:cubicBezTo>
                  <a:pt x="395" y="657"/>
                  <a:pt x="390" y="662"/>
                  <a:pt x="385" y="662"/>
                </a:cubicBezTo>
                <a:lnTo>
                  <a:pt x="303" y="662"/>
                </a:lnTo>
                <a:lnTo>
                  <a:pt x="303" y="662"/>
                </a:lnTo>
                <a:cubicBezTo>
                  <a:pt x="298" y="662"/>
                  <a:pt x="293" y="657"/>
                  <a:pt x="293" y="652"/>
                </a:cubicBezTo>
                <a:lnTo>
                  <a:pt x="293" y="587"/>
                </a:lnTo>
                <a:lnTo>
                  <a:pt x="293" y="587"/>
                </a:lnTo>
                <a:cubicBezTo>
                  <a:pt x="293" y="567"/>
                  <a:pt x="281" y="549"/>
                  <a:pt x="262" y="541"/>
                </a:cubicBezTo>
                <a:lnTo>
                  <a:pt x="262" y="541"/>
                </a:lnTo>
                <a:cubicBezTo>
                  <a:pt x="256" y="538"/>
                  <a:pt x="249" y="537"/>
                  <a:pt x="242" y="537"/>
                </a:cubicBezTo>
                <a:lnTo>
                  <a:pt x="242" y="537"/>
                </a:lnTo>
                <a:cubicBezTo>
                  <a:pt x="230" y="537"/>
                  <a:pt x="217" y="542"/>
                  <a:pt x="208" y="551"/>
                </a:cubicBezTo>
                <a:lnTo>
                  <a:pt x="162" y="597"/>
                </a:lnTo>
                <a:lnTo>
                  <a:pt x="162" y="597"/>
                </a:lnTo>
                <a:cubicBezTo>
                  <a:pt x="158" y="601"/>
                  <a:pt x="152" y="601"/>
                  <a:pt x="148" y="597"/>
                </a:cubicBezTo>
                <a:lnTo>
                  <a:pt x="90" y="539"/>
                </a:lnTo>
                <a:lnTo>
                  <a:pt x="90" y="539"/>
                </a:lnTo>
                <a:cubicBezTo>
                  <a:pt x="86" y="536"/>
                  <a:pt x="86" y="529"/>
                  <a:pt x="90" y="525"/>
                </a:cubicBezTo>
                <a:lnTo>
                  <a:pt x="136" y="480"/>
                </a:lnTo>
                <a:lnTo>
                  <a:pt x="136" y="480"/>
                </a:lnTo>
                <a:cubicBezTo>
                  <a:pt x="150" y="465"/>
                  <a:pt x="154" y="445"/>
                  <a:pt x="147" y="425"/>
                </a:cubicBezTo>
                <a:lnTo>
                  <a:pt x="147" y="425"/>
                </a:lnTo>
                <a:cubicBezTo>
                  <a:pt x="138" y="406"/>
                  <a:pt x="121" y="394"/>
                  <a:pt x="100" y="394"/>
                </a:cubicBezTo>
                <a:lnTo>
                  <a:pt x="36" y="394"/>
                </a:lnTo>
                <a:lnTo>
                  <a:pt x="36" y="394"/>
                </a:lnTo>
                <a:cubicBezTo>
                  <a:pt x="30" y="394"/>
                  <a:pt x="26" y="389"/>
                  <a:pt x="26" y="384"/>
                </a:cubicBezTo>
                <a:lnTo>
                  <a:pt x="26" y="302"/>
                </a:lnTo>
                <a:lnTo>
                  <a:pt x="26" y="302"/>
                </a:lnTo>
                <a:cubicBezTo>
                  <a:pt x="26" y="297"/>
                  <a:pt x="30" y="293"/>
                  <a:pt x="36" y="293"/>
                </a:cubicBezTo>
                <a:lnTo>
                  <a:pt x="100" y="293"/>
                </a:lnTo>
                <a:lnTo>
                  <a:pt x="100" y="293"/>
                </a:lnTo>
                <a:cubicBezTo>
                  <a:pt x="121" y="293"/>
                  <a:pt x="138" y="282"/>
                  <a:pt x="147" y="263"/>
                </a:cubicBezTo>
                <a:lnTo>
                  <a:pt x="147" y="263"/>
                </a:lnTo>
                <a:cubicBezTo>
                  <a:pt x="154" y="243"/>
                  <a:pt x="150" y="222"/>
                  <a:pt x="136" y="207"/>
                </a:cubicBezTo>
                <a:lnTo>
                  <a:pt x="90" y="162"/>
                </a:lnTo>
                <a:lnTo>
                  <a:pt x="90" y="162"/>
                </a:lnTo>
                <a:cubicBezTo>
                  <a:pt x="86" y="159"/>
                  <a:pt x="86" y="152"/>
                  <a:pt x="90" y="148"/>
                </a:cubicBezTo>
                <a:lnTo>
                  <a:pt x="148" y="90"/>
                </a:lnTo>
                <a:lnTo>
                  <a:pt x="148" y="90"/>
                </a:lnTo>
                <a:cubicBezTo>
                  <a:pt x="152" y="86"/>
                  <a:pt x="158" y="86"/>
                  <a:pt x="162" y="90"/>
                </a:cubicBezTo>
                <a:lnTo>
                  <a:pt x="208" y="136"/>
                </a:lnTo>
                <a:lnTo>
                  <a:pt x="208" y="136"/>
                </a:lnTo>
                <a:cubicBezTo>
                  <a:pt x="222" y="150"/>
                  <a:pt x="243" y="154"/>
                  <a:pt x="262" y="146"/>
                </a:cubicBezTo>
                <a:lnTo>
                  <a:pt x="262" y="146"/>
                </a:lnTo>
                <a:cubicBezTo>
                  <a:pt x="281" y="138"/>
                  <a:pt x="293" y="121"/>
                  <a:pt x="293" y="101"/>
                </a:cubicBezTo>
                <a:lnTo>
                  <a:pt x="293" y="36"/>
                </a:lnTo>
                <a:lnTo>
                  <a:pt x="293" y="36"/>
                </a:lnTo>
                <a:cubicBezTo>
                  <a:pt x="293" y="30"/>
                  <a:pt x="298" y="26"/>
                  <a:pt x="303" y="26"/>
                </a:cubicBezTo>
                <a:lnTo>
                  <a:pt x="385" y="26"/>
                </a:lnTo>
                <a:lnTo>
                  <a:pt x="385" y="26"/>
                </a:lnTo>
                <a:cubicBezTo>
                  <a:pt x="390" y="26"/>
                  <a:pt x="395" y="30"/>
                  <a:pt x="395" y="36"/>
                </a:cubicBezTo>
                <a:lnTo>
                  <a:pt x="395" y="101"/>
                </a:lnTo>
                <a:lnTo>
                  <a:pt x="395" y="101"/>
                </a:lnTo>
                <a:cubicBezTo>
                  <a:pt x="395" y="121"/>
                  <a:pt x="407" y="138"/>
                  <a:pt x="426" y="146"/>
                </a:cubicBezTo>
                <a:lnTo>
                  <a:pt x="426" y="146"/>
                </a:lnTo>
                <a:cubicBezTo>
                  <a:pt x="445" y="154"/>
                  <a:pt x="466" y="150"/>
                  <a:pt x="481" y="136"/>
                </a:cubicBezTo>
                <a:lnTo>
                  <a:pt x="526" y="90"/>
                </a:lnTo>
                <a:lnTo>
                  <a:pt x="526" y="90"/>
                </a:lnTo>
                <a:cubicBezTo>
                  <a:pt x="530" y="86"/>
                  <a:pt x="536" y="86"/>
                  <a:pt x="540" y="90"/>
                </a:cubicBezTo>
                <a:lnTo>
                  <a:pt x="598" y="148"/>
                </a:lnTo>
                <a:lnTo>
                  <a:pt x="598" y="148"/>
                </a:lnTo>
                <a:cubicBezTo>
                  <a:pt x="602" y="152"/>
                  <a:pt x="602" y="159"/>
                  <a:pt x="598" y="162"/>
                </a:cubicBezTo>
                <a:lnTo>
                  <a:pt x="553" y="207"/>
                </a:lnTo>
                <a:lnTo>
                  <a:pt x="553" y="207"/>
                </a:lnTo>
                <a:cubicBezTo>
                  <a:pt x="538" y="222"/>
                  <a:pt x="534" y="243"/>
                  <a:pt x="542" y="263"/>
                </a:cubicBezTo>
                <a:lnTo>
                  <a:pt x="542" y="263"/>
                </a:lnTo>
                <a:cubicBezTo>
                  <a:pt x="550" y="282"/>
                  <a:pt x="567" y="293"/>
                  <a:pt x="588" y="293"/>
                </a:cubicBezTo>
                <a:lnTo>
                  <a:pt x="652" y="293"/>
                </a:lnTo>
                <a:lnTo>
                  <a:pt x="652" y="293"/>
                </a:lnTo>
                <a:cubicBezTo>
                  <a:pt x="658" y="293"/>
                  <a:pt x="662" y="297"/>
                  <a:pt x="662" y="302"/>
                </a:cubicBezTo>
                <a:lnTo>
                  <a:pt x="662" y="384"/>
                </a:lnTo>
                <a:close/>
                <a:moveTo>
                  <a:pt x="652" y="268"/>
                </a:moveTo>
                <a:lnTo>
                  <a:pt x="588" y="268"/>
                </a:lnTo>
                <a:lnTo>
                  <a:pt x="588" y="268"/>
                </a:lnTo>
                <a:cubicBezTo>
                  <a:pt x="578" y="268"/>
                  <a:pt x="569" y="262"/>
                  <a:pt x="566" y="253"/>
                </a:cubicBezTo>
                <a:lnTo>
                  <a:pt x="566" y="253"/>
                </a:lnTo>
                <a:cubicBezTo>
                  <a:pt x="561" y="243"/>
                  <a:pt x="563" y="233"/>
                  <a:pt x="570" y="226"/>
                </a:cubicBezTo>
                <a:lnTo>
                  <a:pt x="616" y="180"/>
                </a:lnTo>
                <a:lnTo>
                  <a:pt x="616" y="180"/>
                </a:lnTo>
                <a:cubicBezTo>
                  <a:pt x="623" y="173"/>
                  <a:pt x="626" y="165"/>
                  <a:pt x="626" y="155"/>
                </a:cubicBezTo>
                <a:lnTo>
                  <a:pt x="626" y="155"/>
                </a:lnTo>
                <a:cubicBezTo>
                  <a:pt x="626" y="146"/>
                  <a:pt x="623" y="137"/>
                  <a:pt x="616" y="130"/>
                </a:cubicBezTo>
                <a:lnTo>
                  <a:pt x="558" y="73"/>
                </a:lnTo>
                <a:lnTo>
                  <a:pt x="558" y="73"/>
                </a:lnTo>
                <a:cubicBezTo>
                  <a:pt x="545" y="59"/>
                  <a:pt x="521" y="59"/>
                  <a:pt x="508" y="73"/>
                </a:cubicBezTo>
                <a:lnTo>
                  <a:pt x="463" y="118"/>
                </a:lnTo>
                <a:lnTo>
                  <a:pt x="463" y="118"/>
                </a:lnTo>
                <a:cubicBezTo>
                  <a:pt x="455" y="125"/>
                  <a:pt x="445" y="127"/>
                  <a:pt x="436" y="123"/>
                </a:cubicBezTo>
                <a:lnTo>
                  <a:pt x="436" y="123"/>
                </a:lnTo>
                <a:cubicBezTo>
                  <a:pt x="426" y="119"/>
                  <a:pt x="420" y="110"/>
                  <a:pt x="420" y="101"/>
                </a:cubicBezTo>
                <a:lnTo>
                  <a:pt x="420" y="36"/>
                </a:lnTo>
                <a:lnTo>
                  <a:pt x="420" y="36"/>
                </a:lnTo>
                <a:cubicBezTo>
                  <a:pt x="420" y="16"/>
                  <a:pt x="405" y="0"/>
                  <a:pt x="385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284" y="0"/>
                  <a:pt x="268" y="16"/>
                  <a:pt x="268" y="36"/>
                </a:cubicBezTo>
                <a:lnTo>
                  <a:pt x="268" y="101"/>
                </a:lnTo>
                <a:lnTo>
                  <a:pt x="268" y="101"/>
                </a:lnTo>
                <a:cubicBezTo>
                  <a:pt x="268" y="110"/>
                  <a:pt x="262" y="119"/>
                  <a:pt x="252" y="123"/>
                </a:cubicBezTo>
                <a:lnTo>
                  <a:pt x="252" y="123"/>
                </a:lnTo>
                <a:cubicBezTo>
                  <a:pt x="243" y="127"/>
                  <a:pt x="233" y="125"/>
                  <a:pt x="225" y="118"/>
                </a:cubicBezTo>
                <a:lnTo>
                  <a:pt x="180" y="73"/>
                </a:lnTo>
                <a:lnTo>
                  <a:pt x="180" y="73"/>
                </a:lnTo>
                <a:cubicBezTo>
                  <a:pt x="167" y="59"/>
                  <a:pt x="143" y="59"/>
                  <a:pt x="130" y="73"/>
                </a:cubicBezTo>
                <a:lnTo>
                  <a:pt x="72" y="130"/>
                </a:lnTo>
                <a:lnTo>
                  <a:pt x="72" y="130"/>
                </a:lnTo>
                <a:cubicBezTo>
                  <a:pt x="65" y="137"/>
                  <a:pt x="62" y="146"/>
                  <a:pt x="62" y="155"/>
                </a:cubicBezTo>
                <a:lnTo>
                  <a:pt x="62" y="155"/>
                </a:lnTo>
                <a:cubicBezTo>
                  <a:pt x="62" y="165"/>
                  <a:pt x="65" y="173"/>
                  <a:pt x="72" y="180"/>
                </a:cubicBezTo>
                <a:lnTo>
                  <a:pt x="118" y="226"/>
                </a:lnTo>
                <a:lnTo>
                  <a:pt x="118" y="226"/>
                </a:lnTo>
                <a:cubicBezTo>
                  <a:pt x="125" y="233"/>
                  <a:pt x="127" y="243"/>
                  <a:pt x="123" y="253"/>
                </a:cubicBezTo>
                <a:lnTo>
                  <a:pt x="123" y="253"/>
                </a:lnTo>
                <a:cubicBezTo>
                  <a:pt x="119" y="262"/>
                  <a:pt x="110" y="268"/>
                  <a:pt x="100" y="268"/>
                </a:cubicBezTo>
                <a:lnTo>
                  <a:pt x="36" y="268"/>
                </a:lnTo>
                <a:lnTo>
                  <a:pt x="36" y="268"/>
                </a:lnTo>
                <a:cubicBezTo>
                  <a:pt x="16" y="268"/>
                  <a:pt x="0" y="284"/>
                  <a:pt x="0" y="302"/>
                </a:cubicBezTo>
                <a:lnTo>
                  <a:pt x="0" y="384"/>
                </a:lnTo>
                <a:lnTo>
                  <a:pt x="0" y="384"/>
                </a:lnTo>
                <a:cubicBezTo>
                  <a:pt x="0" y="404"/>
                  <a:pt x="16" y="419"/>
                  <a:pt x="36" y="419"/>
                </a:cubicBezTo>
                <a:lnTo>
                  <a:pt x="100" y="419"/>
                </a:lnTo>
                <a:lnTo>
                  <a:pt x="100" y="419"/>
                </a:lnTo>
                <a:cubicBezTo>
                  <a:pt x="110" y="419"/>
                  <a:pt x="119" y="425"/>
                  <a:pt x="123" y="435"/>
                </a:cubicBezTo>
                <a:lnTo>
                  <a:pt x="123" y="435"/>
                </a:lnTo>
                <a:cubicBezTo>
                  <a:pt x="127" y="445"/>
                  <a:pt x="125" y="454"/>
                  <a:pt x="118" y="462"/>
                </a:cubicBezTo>
                <a:lnTo>
                  <a:pt x="72" y="508"/>
                </a:lnTo>
                <a:lnTo>
                  <a:pt x="72" y="508"/>
                </a:lnTo>
                <a:cubicBezTo>
                  <a:pt x="65" y="514"/>
                  <a:pt x="62" y="523"/>
                  <a:pt x="62" y="533"/>
                </a:cubicBezTo>
                <a:lnTo>
                  <a:pt x="62" y="533"/>
                </a:lnTo>
                <a:cubicBezTo>
                  <a:pt x="62" y="542"/>
                  <a:pt x="65" y="551"/>
                  <a:pt x="72" y="557"/>
                </a:cubicBezTo>
                <a:lnTo>
                  <a:pt x="130" y="615"/>
                </a:lnTo>
                <a:lnTo>
                  <a:pt x="130" y="615"/>
                </a:lnTo>
                <a:cubicBezTo>
                  <a:pt x="143" y="629"/>
                  <a:pt x="167" y="629"/>
                  <a:pt x="180" y="615"/>
                </a:cubicBezTo>
                <a:lnTo>
                  <a:pt x="225" y="570"/>
                </a:lnTo>
                <a:lnTo>
                  <a:pt x="225" y="570"/>
                </a:lnTo>
                <a:cubicBezTo>
                  <a:pt x="233" y="562"/>
                  <a:pt x="243" y="561"/>
                  <a:pt x="252" y="564"/>
                </a:cubicBezTo>
                <a:lnTo>
                  <a:pt x="252" y="564"/>
                </a:lnTo>
                <a:cubicBezTo>
                  <a:pt x="262" y="569"/>
                  <a:pt x="268" y="577"/>
                  <a:pt x="268" y="587"/>
                </a:cubicBezTo>
                <a:lnTo>
                  <a:pt x="268" y="652"/>
                </a:lnTo>
                <a:lnTo>
                  <a:pt x="268" y="652"/>
                </a:lnTo>
                <a:cubicBezTo>
                  <a:pt x="268" y="671"/>
                  <a:pt x="284" y="687"/>
                  <a:pt x="303" y="687"/>
                </a:cubicBezTo>
                <a:lnTo>
                  <a:pt x="385" y="687"/>
                </a:lnTo>
                <a:lnTo>
                  <a:pt x="385" y="687"/>
                </a:lnTo>
                <a:cubicBezTo>
                  <a:pt x="405" y="687"/>
                  <a:pt x="420" y="671"/>
                  <a:pt x="420" y="652"/>
                </a:cubicBezTo>
                <a:lnTo>
                  <a:pt x="420" y="587"/>
                </a:lnTo>
                <a:lnTo>
                  <a:pt x="420" y="587"/>
                </a:lnTo>
                <a:cubicBezTo>
                  <a:pt x="420" y="577"/>
                  <a:pt x="426" y="569"/>
                  <a:pt x="436" y="564"/>
                </a:cubicBezTo>
                <a:lnTo>
                  <a:pt x="436" y="564"/>
                </a:lnTo>
                <a:cubicBezTo>
                  <a:pt x="445" y="561"/>
                  <a:pt x="455" y="562"/>
                  <a:pt x="463" y="570"/>
                </a:cubicBezTo>
                <a:lnTo>
                  <a:pt x="508" y="615"/>
                </a:lnTo>
                <a:lnTo>
                  <a:pt x="508" y="615"/>
                </a:lnTo>
                <a:cubicBezTo>
                  <a:pt x="521" y="629"/>
                  <a:pt x="545" y="629"/>
                  <a:pt x="558" y="615"/>
                </a:cubicBezTo>
                <a:lnTo>
                  <a:pt x="616" y="557"/>
                </a:lnTo>
                <a:lnTo>
                  <a:pt x="616" y="557"/>
                </a:lnTo>
                <a:cubicBezTo>
                  <a:pt x="623" y="551"/>
                  <a:pt x="626" y="542"/>
                  <a:pt x="626" y="533"/>
                </a:cubicBezTo>
                <a:lnTo>
                  <a:pt x="626" y="533"/>
                </a:lnTo>
                <a:cubicBezTo>
                  <a:pt x="626" y="523"/>
                  <a:pt x="623" y="514"/>
                  <a:pt x="616" y="508"/>
                </a:cubicBezTo>
                <a:lnTo>
                  <a:pt x="570" y="462"/>
                </a:lnTo>
                <a:lnTo>
                  <a:pt x="570" y="462"/>
                </a:lnTo>
                <a:cubicBezTo>
                  <a:pt x="563" y="454"/>
                  <a:pt x="561" y="445"/>
                  <a:pt x="566" y="435"/>
                </a:cubicBezTo>
                <a:lnTo>
                  <a:pt x="566" y="435"/>
                </a:lnTo>
                <a:cubicBezTo>
                  <a:pt x="569" y="425"/>
                  <a:pt x="578" y="419"/>
                  <a:pt x="588" y="419"/>
                </a:cubicBezTo>
                <a:lnTo>
                  <a:pt x="652" y="419"/>
                </a:lnTo>
                <a:lnTo>
                  <a:pt x="652" y="419"/>
                </a:lnTo>
                <a:cubicBezTo>
                  <a:pt x="672" y="419"/>
                  <a:pt x="688" y="404"/>
                  <a:pt x="688" y="384"/>
                </a:cubicBezTo>
                <a:lnTo>
                  <a:pt x="688" y="302"/>
                </a:lnTo>
                <a:lnTo>
                  <a:pt x="688" y="302"/>
                </a:lnTo>
                <a:cubicBezTo>
                  <a:pt x="688" y="284"/>
                  <a:pt x="672" y="268"/>
                  <a:pt x="652" y="2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13463543" y="6776932"/>
            <a:ext cx="290725" cy="290725"/>
          </a:xfrm>
          <a:custGeom>
            <a:rect b="b" l="l" r="r" t="t"/>
            <a:pathLst>
              <a:path extrusionOk="0" h="229" w="229">
                <a:moveTo>
                  <a:pt x="114" y="202"/>
                </a:moveTo>
                <a:lnTo>
                  <a:pt x="114" y="202"/>
                </a:lnTo>
                <a:cubicBezTo>
                  <a:pt x="65" y="202"/>
                  <a:pt x="25" y="163"/>
                  <a:pt x="25" y="114"/>
                </a:cubicBezTo>
                <a:lnTo>
                  <a:pt x="25" y="114"/>
                </a:lnTo>
                <a:cubicBezTo>
                  <a:pt x="25" y="65"/>
                  <a:pt x="65" y="25"/>
                  <a:pt x="114" y="25"/>
                </a:cubicBezTo>
                <a:lnTo>
                  <a:pt x="114" y="25"/>
                </a:lnTo>
                <a:cubicBezTo>
                  <a:pt x="163" y="25"/>
                  <a:pt x="203" y="65"/>
                  <a:pt x="203" y="114"/>
                </a:cubicBezTo>
                <a:lnTo>
                  <a:pt x="203" y="114"/>
                </a:lnTo>
                <a:cubicBezTo>
                  <a:pt x="203" y="163"/>
                  <a:pt x="163" y="202"/>
                  <a:pt x="114" y="202"/>
                </a:cubicBezTo>
                <a:close/>
                <a:moveTo>
                  <a:pt x="114" y="0"/>
                </a:moveTo>
                <a:lnTo>
                  <a:pt x="114" y="0"/>
                </a:lnTo>
                <a:cubicBezTo>
                  <a:pt x="51" y="0"/>
                  <a:pt x="0" y="51"/>
                  <a:pt x="0" y="114"/>
                </a:cubicBezTo>
                <a:lnTo>
                  <a:pt x="0" y="114"/>
                </a:lnTo>
                <a:cubicBezTo>
                  <a:pt x="0" y="177"/>
                  <a:pt x="51" y="228"/>
                  <a:pt x="114" y="228"/>
                </a:cubicBezTo>
                <a:lnTo>
                  <a:pt x="114" y="228"/>
                </a:lnTo>
                <a:cubicBezTo>
                  <a:pt x="177" y="228"/>
                  <a:pt x="228" y="177"/>
                  <a:pt x="228" y="114"/>
                </a:cubicBezTo>
                <a:lnTo>
                  <a:pt x="228" y="114"/>
                </a:ln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21559117" y="7800062"/>
            <a:ext cx="682086" cy="838630"/>
          </a:xfrm>
          <a:custGeom>
            <a:rect b="b" l="l" r="r" t="t"/>
            <a:pathLst>
              <a:path extrusionOk="0" h="660" w="538">
                <a:moveTo>
                  <a:pt x="512" y="571"/>
                </a:moveTo>
                <a:lnTo>
                  <a:pt x="512" y="571"/>
                </a:lnTo>
                <a:cubicBezTo>
                  <a:pt x="512" y="606"/>
                  <a:pt x="483" y="634"/>
                  <a:pt x="448" y="634"/>
                </a:cubicBezTo>
                <a:lnTo>
                  <a:pt x="88" y="634"/>
                </a:lnTo>
                <a:lnTo>
                  <a:pt x="88" y="634"/>
                </a:lnTo>
                <a:cubicBezTo>
                  <a:pt x="53" y="634"/>
                  <a:pt x="24" y="606"/>
                  <a:pt x="24" y="571"/>
                </a:cubicBezTo>
                <a:lnTo>
                  <a:pt x="24" y="333"/>
                </a:lnTo>
                <a:lnTo>
                  <a:pt x="24" y="333"/>
                </a:lnTo>
                <a:cubicBezTo>
                  <a:pt x="24" y="297"/>
                  <a:pt x="53" y="269"/>
                  <a:pt x="88" y="269"/>
                </a:cubicBezTo>
                <a:lnTo>
                  <a:pt x="448" y="269"/>
                </a:lnTo>
                <a:lnTo>
                  <a:pt x="448" y="269"/>
                </a:lnTo>
                <a:cubicBezTo>
                  <a:pt x="483" y="269"/>
                  <a:pt x="512" y="297"/>
                  <a:pt x="512" y="333"/>
                </a:cubicBezTo>
                <a:lnTo>
                  <a:pt x="512" y="571"/>
                </a:lnTo>
                <a:close/>
                <a:moveTo>
                  <a:pt x="97" y="177"/>
                </a:moveTo>
                <a:lnTo>
                  <a:pt x="97" y="177"/>
                </a:lnTo>
                <a:cubicBezTo>
                  <a:pt x="97" y="93"/>
                  <a:pt x="174" y="24"/>
                  <a:pt x="268" y="24"/>
                </a:cubicBezTo>
                <a:lnTo>
                  <a:pt x="268" y="24"/>
                </a:lnTo>
                <a:cubicBezTo>
                  <a:pt x="362" y="24"/>
                  <a:pt x="439" y="93"/>
                  <a:pt x="439" y="177"/>
                </a:cubicBezTo>
                <a:lnTo>
                  <a:pt x="439" y="244"/>
                </a:lnTo>
                <a:lnTo>
                  <a:pt x="97" y="244"/>
                </a:lnTo>
                <a:lnTo>
                  <a:pt x="97" y="177"/>
                </a:lnTo>
                <a:close/>
                <a:moveTo>
                  <a:pt x="463" y="246"/>
                </a:moveTo>
                <a:lnTo>
                  <a:pt x="463" y="177"/>
                </a:lnTo>
                <a:lnTo>
                  <a:pt x="463" y="177"/>
                </a:lnTo>
                <a:cubicBezTo>
                  <a:pt x="463" y="79"/>
                  <a:pt x="376" y="0"/>
                  <a:pt x="268" y="0"/>
                </a:cubicBezTo>
                <a:lnTo>
                  <a:pt x="268" y="0"/>
                </a:lnTo>
                <a:cubicBezTo>
                  <a:pt x="161" y="0"/>
                  <a:pt x="73" y="79"/>
                  <a:pt x="73" y="177"/>
                </a:cubicBezTo>
                <a:lnTo>
                  <a:pt x="73" y="246"/>
                </a:lnTo>
                <a:lnTo>
                  <a:pt x="73" y="246"/>
                </a:lnTo>
                <a:cubicBezTo>
                  <a:pt x="32" y="253"/>
                  <a:pt x="0" y="289"/>
                  <a:pt x="0" y="333"/>
                </a:cubicBezTo>
                <a:lnTo>
                  <a:pt x="0" y="571"/>
                </a:lnTo>
                <a:lnTo>
                  <a:pt x="0" y="571"/>
                </a:lnTo>
                <a:cubicBezTo>
                  <a:pt x="0" y="619"/>
                  <a:pt x="39" y="659"/>
                  <a:pt x="88" y="659"/>
                </a:cubicBezTo>
                <a:lnTo>
                  <a:pt x="448" y="659"/>
                </a:lnTo>
                <a:lnTo>
                  <a:pt x="448" y="659"/>
                </a:lnTo>
                <a:cubicBezTo>
                  <a:pt x="497" y="659"/>
                  <a:pt x="537" y="619"/>
                  <a:pt x="537" y="571"/>
                </a:cubicBezTo>
                <a:lnTo>
                  <a:pt x="537" y="333"/>
                </a:lnTo>
                <a:lnTo>
                  <a:pt x="537" y="333"/>
                </a:lnTo>
                <a:cubicBezTo>
                  <a:pt x="537" y="289"/>
                  <a:pt x="505" y="253"/>
                  <a:pt x="463" y="2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21838661" y="8236149"/>
            <a:ext cx="122999" cy="218042"/>
          </a:xfrm>
          <a:custGeom>
            <a:rect b="b" l="l" r="r" t="t"/>
            <a:pathLst>
              <a:path extrusionOk="0" h="173" w="99">
                <a:moveTo>
                  <a:pt x="74" y="123"/>
                </a:moveTo>
                <a:lnTo>
                  <a:pt x="74" y="123"/>
                </a:lnTo>
                <a:cubicBezTo>
                  <a:pt x="74" y="136"/>
                  <a:pt x="63" y="147"/>
                  <a:pt x="49" y="147"/>
                </a:cubicBezTo>
                <a:lnTo>
                  <a:pt x="49" y="147"/>
                </a:lnTo>
                <a:cubicBezTo>
                  <a:pt x="36" y="147"/>
                  <a:pt x="25" y="136"/>
                  <a:pt x="25" y="123"/>
                </a:cubicBezTo>
                <a:lnTo>
                  <a:pt x="25" y="50"/>
                </a:lnTo>
                <a:lnTo>
                  <a:pt x="25" y="50"/>
                </a:lnTo>
                <a:cubicBezTo>
                  <a:pt x="25" y="36"/>
                  <a:pt x="36" y="25"/>
                  <a:pt x="49" y="25"/>
                </a:cubicBezTo>
                <a:lnTo>
                  <a:pt x="49" y="25"/>
                </a:lnTo>
                <a:cubicBezTo>
                  <a:pt x="63" y="25"/>
                  <a:pt x="74" y="36"/>
                  <a:pt x="74" y="50"/>
                </a:cubicBezTo>
                <a:lnTo>
                  <a:pt x="74" y="123"/>
                </a:lnTo>
                <a:close/>
                <a:moveTo>
                  <a:pt x="49" y="0"/>
                </a:moveTo>
                <a:lnTo>
                  <a:pt x="49" y="0"/>
                </a:lnTo>
                <a:cubicBezTo>
                  <a:pt x="22" y="0"/>
                  <a:pt x="0" y="22"/>
                  <a:pt x="0" y="50"/>
                </a:cubicBezTo>
                <a:lnTo>
                  <a:pt x="0" y="123"/>
                </a:lnTo>
                <a:lnTo>
                  <a:pt x="0" y="123"/>
                </a:lnTo>
                <a:cubicBezTo>
                  <a:pt x="0" y="150"/>
                  <a:pt x="22" y="172"/>
                  <a:pt x="49" y="172"/>
                </a:cubicBezTo>
                <a:lnTo>
                  <a:pt x="49" y="172"/>
                </a:lnTo>
                <a:cubicBezTo>
                  <a:pt x="76" y="172"/>
                  <a:pt x="98" y="150"/>
                  <a:pt x="98" y="123"/>
                </a:cubicBezTo>
                <a:lnTo>
                  <a:pt x="98" y="50"/>
                </a:lnTo>
                <a:lnTo>
                  <a:pt x="98" y="50"/>
                </a:lnTo>
                <a:cubicBezTo>
                  <a:pt x="98" y="22"/>
                  <a:pt x="76" y="0"/>
                  <a:pt x="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752207" y="1614844"/>
            <a:ext cx="23182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 b="1"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6588954" y="11206539"/>
            <a:ext cx="23551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2292024" y="4252016"/>
            <a:ext cx="26757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20714899" y="11392519"/>
            <a:ext cx="24048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15073713" y="11127479"/>
            <a:ext cx="50209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996354" y="10959753"/>
            <a:ext cx="50209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4720955" y="1388190"/>
            <a:ext cx="50209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5430325" y="3967322"/>
            <a:ext cx="50209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5444582" y="5665890"/>
            <a:ext cx="1313527" cy="1313527"/>
          </a:xfrm>
          <a:custGeom>
            <a:rect b="b" l="l" r="r" t="t"/>
            <a:pathLst>
              <a:path extrusionOk="0" h="1048" w="1048">
                <a:moveTo>
                  <a:pt x="0" y="0"/>
                </a:moveTo>
                <a:lnTo>
                  <a:pt x="1047" y="524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5472175" y="6074298"/>
            <a:ext cx="5521" cy="1771608"/>
          </a:xfrm>
          <a:custGeom>
            <a:rect b="b" l="l" r="r" t="t"/>
            <a:pathLst>
              <a:path extrusionOk="0" h="1416" w="1">
                <a:moveTo>
                  <a:pt x="0" y="1415"/>
                </a:moveTo>
                <a:lnTo>
                  <a:pt x="0" y="0"/>
                </a:lnTo>
                <a:lnTo>
                  <a:pt x="0" y="1415"/>
                </a:lnTo>
              </a:path>
            </a:pathLst>
          </a:custGeom>
          <a:solidFill>
            <a:srgbClr val="4380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6"/>
          <p:cNvCxnSpPr/>
          <p:nvPr/>
        </p:nvCxnSpPr>
        <p:spPr>
          <a:xfrm>
            <a:off x="5472175" y="6074298"/>
            <a:ext cx="5521" cy="1771608"/>
          </a:xfrm>
          <a:prstGeom prst="straightConnector1">
            <a:avLst/>
          </a:prstGeom>
          <a:noFill/>
          <a:ln cap="flat" cmpd="sng" w="147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6"/>
          <p:cNvSpPr/>
          <p:nvPr/>
        </p:nvSpPr>
        <p:spPr>
          <a:xfrm>
            <a:off x="10246131" y="7967324"/>
            <a:ext cx="1313527" cy="1308006"/>
          </a:xfrm>
          <a:custGeom>
            <a:rect b="b" l="l" r="r" t="t"/>
            <a:pathLst>
              <a:path extrusionOk="0" h="1047" w="1048">
                <a:moveTo>
                  <a:pt x="0" y="0"/>
                </a:moveTo>
                <a:lnTo>
                  <a:pt x="1047" y="523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0279245" y="8375732"/>
            <a:ext cx="5517" cy="1771604"/>
          </a:xfrm>
          <a:custGeom>
            <a:rect b="b" l="l" r="r" t="t"/>
            <a:pathLst>
              <a:path extrusionOk="0" h="1417" w="1">
                <a:moveTo>
                  <a:pt x="0" y="1416"/>
                </a:moveTo>
                <a:lnTo>
                  <a:pt x="0" y="0"/>
                </a:lnTo>
                <a:lnTo>
                  <a:pt x="0" y="1416"/>
                </a:lnTo>
              </a:path>
            </a:pathLst>
          </a:custGeom>
          <a:solidFill>
            <a:srgbClr val="E592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6"/>
          <p:cNvCxnSpPr/>
          <p:nvPr/>
        </p:nvCxnSpPr>
        <p:spPr>
          <a:xfrm>
            <a:off x="10279245" y="8375732"/>
            <a:ext cx="5517" cy="1771604"/>
          </a:xfrm>
          <a:prstGeom prst="straightConnector1">
            <a:avLst/>
          </a:prstGeom>
          <a:noFill/>
          <a:ln cap="flat" cmpd="sng" w="147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6"/>
          <p:cNvSpPr/>
          <p:nvPr/>
        </p:nvSpPr>
        <p:spPr>
          <a:xfrm>
            <a:off x="14192230" y="5787308"/>
            <a:ext cx="1313527" cy="1308010"/>
          </a:xfrm>
          <a:custGeom>
            <a:rect b="b" l="l" r="r" t="t"/>
            <a:pathLst>
              <a:path extrusionOk="0" h="1047" w="1048">
                <a:moveTo>
                  <a:pt x="0" y="0"/>
                </a:moveTo>
                <a:lnTo>
                  <a:pt x="1047" y="524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4219827" y="6195716"/>
            <a:ext cx="5517" cy="1771608"/>
          </a:xfrm>
          <a:custGeom>
            <a:rect b="b" l="l" r="r" t="t"/>
            <a:pathLst>
              <a:path extrusionOk="0" h="1416" w="1">
                <a:moveTo>
                  <a:pt x="0" y="1415"/>
                </a:moveTo>
                <a:lnTo>
                  <a:pt x="0" y="0"/>
                </a:lnTo>
                <a:lnTo>
                  <a:pt x="0" y="1415"/>
                </a:lnTo>
              </a:path>
            </a:pathLst>
          </a:custGeom>
          <a:solidFill>
            <a:srgbClr val="384F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6"/>
          <p:cNvCxnSpPr/>
          <p:nvPr/>
        </p:nvCxnSpPr>
        <p:spPr>
          <a:xfrm>
            <a:off x="14219827" y="6195716"/>
            <a:ext cx="5517" cy="1771608"/>
          </a:xfrm>
          <a:prstGeom prst="straightConnector1">
            <a:avLst/>
          </a:prstGeom>
          <a:noFill/>
          <a:ln cap="flat" cmpd="sng" w="14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6"/>
          <p:cNvSpPr/>
          <p:nvPr/>
        </p:nvSpPr>
        <p:spPr>
          <a:xfrm>
            <a:off x="18237675" y="8066666"/>
            <a:ext cx="1313527" cy="1308006"/>
          </a:xfrm>
          <a:custGeom>
            <a:rect b="b" l="l" r="r" t="t"/>
            <a:pathLst>
              <a:path extrusionOk="0" h="1047" w="1048">
                <a:moveTo>
                  <a:pt x="0" y="0"/>
                </a:moveTo>
                <a:lnTo>
                  <a:pt x="1047" y="523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18270789" y="8475074"/>
            <a:ext cx="5517" cy="1771604"/>
          </a:xfrm>
          <a:custGeom>
            <a:rect b="b" l="l" r="r" t="t"/>
            <a:pathLst>
              <a:path extrusionOk="0" h="1417" w="1">
                <a:moveTo>
                  <a:pt x="0" y="1416"/>
                </a:moveTo>
                <a:lnTo>
                  <a:pt x="0" y="0"/>
                </a:lnTo>
                <a:lnTo>
                  <a:pt x="0" y="1416"/>
                </a:lnTo>
              </a:path>
            </a:pathLst>
          </a:custGeom>
          <a:solidFill>
            <a:srgbClr val="D451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6"/>
          <p:cNvCxnSpPr/>
          <p:nvPr/>
        </p:nvCxnSpPr>
        <p:spPr>
          <a:xfrm>
            <a:off x="18270789" y="8475074"/>
            <a:ext cx="5517" cy="1771604"/>
          </a:xfrm>
          <a:prstGeom prst="straightConnector1">
            <a:avLst/>
          </a:prstGeom>
          <a:noFill/>
          <a:ln cap="flat" cmpd="sng" w="147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6"/>
          <p:cNvSpPr/>
          <p:nvPr/>
        </p:nvSpPr>
        <p:spPr>
          <a:xfrm>
            <a:off x="-57885" y="7967324"/>
            <a:ext cx="24493420" cy="2378697"/>
          </a:xfrm>
          <a:custGeom>
            <a:rect b="b" l="l" r="r" t="t"/>
            <a:pathLst>
              <a:path extrusionOk="0" h="1899" w="19570">
                <a:moveTo>
                  <a:pt x="0" y="1116"/>
                </a:moveTo>
                <a:lnTo>
                  <a:pt x="3816" y="1144"/>
                </a:lnTo>
                <a:lnTo>
                  <a:pt x="3816" y="0"/>
                </a:lnTo>
                <a:lnTo>
                  <a:pt x="5617" y="0"/>
                </a:lnTo>
                <a:lnTo>
                  <a:pt x="5617" y="1144"/>
                </a:lnTo>
                <a:lnTo>
                  <a:pt x="7832" y="1144"/>
                </a:lnTo>
                <a:lnTo>
                  <a:pt x="7832" y="1800"/>
                </a:lnTo>
                <a:lnTo>
                  <a:pt x="9220" y="1800"/>
                </a:lnTo>
                <a:lnTo>
                  <a:pt x="9220" y="1144"/>
                </a:lnTo>
                <a:lnTo>
                  <a:pt x="11278" y="1144"/>
                </a:lnTo>
                <a:lnTo>
                  <a:pt x="11278" y="0"/>
                </a:lnTo>
                <a:lnTo>
                  <a:pt x="11945" y="0"/>
                </a:lnTo>
                <a:lnTo>
                  <a:pt x="11945" y="1144"/>
                </a:lnTo>
                <a:lnTo>
                  <a:pt x="13869" y="1144"/>
                </a:lnTo>
                <a:lnTo>
                  <a:pt x="13869" y="1898"/>
                </a:lnTo>
                <a:lnTo>
                  <a:pt x="16108" y="1898"/>
                </a:lnTo>
                <a:lnTo>
                  <a:pt x="16108" y="1095"/>
                </a:lnTo>
                <a:lnTo>
                  <a:pt x="19569" y="1090"/>
                </a:lnTo>
              </a:path>
            </a:pathLst>
          </a:custGeom>
          <a:noFill/>
          <a:ln cap="flat" cmpd="sng" w="508000">
            <a:solidFill>
              <a:srgbClr val="79797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-57885" y="7967324"/>
            <a:ext cx="24493420" cy="2378697"/>
          </a:xfrm>
          <a:custGeom>
            <a:rect b="b" l="l" r="r" t="t"/>
            <a:pathLst>
              <a:path extrusionOk="0" h="1899" w="19570">
                <a:moveTo>
                  <a:pt x="0" y="1116"/>
                </a:moveTo>
                <a:lnTo>
                  <a:pt x="3816" y="1144"/>
                </a:lnTo>
                <a:lnTo>
                  <a:pt x="3816" y="0"/>
                </a:lnTo>
                <a:lnTo>
                  <a:pt x="5617" y="0"/>
                </a:lnTo>
                <a:lnTo>
                  <a:pt x="5617" y="1144"/>
                </a:lnTo>
                <a:lnTo>
                  <a:pt x="7832" y="1144"/>
                </a:lnTo>
                <a:lnTo>
                  <a:pt x="7832" y="1800"/>
                </a:lnTo>
                <a:lnTo>
                  <a:pt x="9220" y="1800"/>
                </a:lnTo>
                <a:lnTo>
                  <a:pt x="9220" y="1144"/>
                </a:lnTo>
                <a:lnTo>
                  <a:pt x="11278" y="1144"/>
                </a:lnTo>
                <a:lnTo>
                  <a:pt x="11278" y="0"/>
                </a:lnTo>
                <a:lnTo>
                  <a:pt x="11945" y="0"/>
                </a:lnTo>
                <a:lnTo>
                  <a:pt x="11945" y="1144"/>
                </a:lnTo>
                <a:lnTo>
                  <a:pt x="13869" y="1144"/>
                </a:lnTo>
                <a:lnTo>
                  <a:pt x="13869" y="1898"/>
                </a:lnTo>
                <a:lnTo>
                  <a:pt x="16108" y="1898"/>
                </a:lnTo>
                <a:lnTo>
                  <a:pt x="16108" y="1095"/>
                </a:lnTo>
                <a:lnTo>
                  <a:pt x="19569" y="1090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2391683" y="2926580"/>
            <a:ext cx="195942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take into account supply costs, seasonal discounts, and prices used by competitors.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5445636" y="769210"/>
            <a:ext cx="1348638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Roadmap Infographics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5654300" y="5902522"/>
            <a:ext cx="5116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0461372" y="8192916"/>
            <a:ext cx="5116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4442176" y="6018423"/>
            <a:ext cx="5116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8433097" y="8330389"/>
            <a:ext cx="5116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3956621" y="10012461"/>
            <a:ext cx="357966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8788558" y="11171429"/>
            <a:ext cx="357966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12683591" y="10012461"/>
            <a:ext cx="357966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16899101" y="11165864"/>
            <a:ext cx="357966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>
            <a:off x="9708586" y="-139431"/>
            <a:ext cx="5374780" cy="13828862"/>
          </a:xfrm>
          <a:custGeom>
            <a:rect b="b" l="l" r="r" t="t"/>
            <a:pathLst>
              <a:path extrusionOk="0" h="10891" w="4232">
                <a:moveTo>
                  <a:pt x="1219" y="0"/>
                </a:moveTo>
                <a:lnTo>
                  <a:pt x="0" y="10890"/>
                </a:lnTo>
                <a:lnTo>
                  <a:pt x="4231" y="10890"/>
                </a:lnTo>
                <a:lnTo>
                  <a:pt x="3117" y="0"/>
                </a:lnTo>
                <a:lnTo>
                  <a:pt x="1219" y="0"/>
                </a:lnTo>
              </a:path>
            </a:pathLst>
          </a:custGeom>
          <a:solidFill>
            <a:srgbClr val="797979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7"/>
          <p:cNvCxnSpPr/>
          <p:nvPr/>
        </p:nvCxnSpPr>
        <p:spPr>
          <a:xfrm flipH="1" rot="10800000">
            <a:off x="12390379" y="-441762"/>
            <a:ext cx="5597" cy="1398562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80" name="Google Shape;180;p7"/>
          <p:cNvSpPr/>
          <p:nvPr/>
        </p:nvSpPr>
        <p:spPr>
          <a:xfrm>
            <a:off x="7687446" y="7905942"/>
            <a:ext cx="3314448" cy="3420825"/>
          </a:xfrm>
          <a:custGeom>
            <a:rect b="b" l="l" r="r" t="t"/>
            <a:pathLst>
              <a:path extrusionOk="0" h="2695" w="2609">
                <a:moveTo>
                  <a:pt x="0" y="0"/>
                </a:moveTo>
                <a:lnTo>
                  <a:pt x="2608" y="1347"/>
                </a:lnTo>
                <a:lnTo>
                  <a:pt x="0" y="269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5268795" y="7782770"/>
            <a:ext cx="3549594" cy="3667170"/>
          </a:xfrm>
          <a:custGeom>
            <a:rect b="b" l="l" r="r" t="t"/>
            <a:pathLst>
              <a:path extrusionOk="0" h="2889" w="2795">
                <a:moveTo>
                  <a:pt x="1396" y="2888"/>
                </a:moveTo>
                <a:lnTo>
                  <a:pt x="1396" y="2888"/>
                </a:lnTo>
                <a:cubicBezTo>
                  <a:pt x="2168" y="2888"/>
                  <a:pt x="2794" y="2241"/>
                  <a:pt x="2794" y="1444"/>
                </a:cubicBezTo>
                <a:lnTo>
                  <a:pt x="2794" y="1444"/>
                </a:lnTo>
                <a:cubicBezTo>
                  <a:pt x="2794" y="646"/>
                  <a:pt x="2168" y="0"/>
                  <a:pt x="1396" y="0"/>
                </a:cubicBezTo>
                <a:lnTo>
                  <a:pt x="1396" y="0"/>
                </a:lnTo>
                <a:cubicBezTo>
                  <a:pt x="625" y="0"/>
                  <a:pt x="0" y="646"/>
                  <a:pt x="0" y="1444"/>
                </a:cubicBezTo>
                <a:lnTo>
                  <a:pt x="0" y="1444"/>
                </a:lnTo>
                <a:cubicBezTo>
                  <a:pt x="0" y="2241"/>
                  <a:pt x="625" y="2888"/>
                  <a:pt x="1396" y="288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3386953" y="4787451"/>
            <a:ext cx="2900142" cy="2995318"/>
          </a:xfrm>
          <a:custGeom>
            <a:rect b="b" l="l" r="r" t="t"/>
            <a:pathLst>
              <a:path extrusionOk="0" h="2358" w="2284">
                <a:moveTo>
                  <a:pt x="2283" y="2357"/>
                </a:moveTo>
                <a:lnTo>
                  <a:pt x="0" y="1178"/>
                </a:lnTo>
                <a:lnTo>
                  <a:pt x="2283" y="0"/>
                </a:lnTo>
                <a:lnTo>
                  <a:pt x="2283" y="2357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15296118" y="4681074"/>
            <a:ext cx="3107297" cy="3208074"/>
          </a:xfrm>
          <a:custGeom>
            <a:rect b="b" l="l" r="r" t="t"/>
            <a:pathLst>
              <a:path extrusionOk="0" h="2526" w="2446">
                <a:moveTo>
                  <a:pt x="1223" y="0"/>
                </a:moveTo>
                <a:lnTo>
                  <a:pt x="1223" y="0"/>
                </a:lnTo>
                <a:cubicBezTo>
                  <a:pt x="548" y="0"/>
                  <a:pt x="0" y="566"/>
                  <a:pt x="0" y="1263"/>
                </a:cubicBezTo>
                <a:lnTo>
                  <a:pt x="0" y="1263"/>
                </a:lnTo>
                <a:cubicBezTo>
                  <a:pt x="0" y="1960"/>
                  <a:pt x="548" y="2525"/>
                  <a:pt x="1223" y="2525"/>
                </a:cubicBezTo>
                <a:lnTo>
                  <a:pt x="1223" y="2525"/>
                </a:lnTo>
                <a:cubicBezTo>
                  <a:pt x="1898" y="2525"/>
                  <a:pt x="2445" y="1960"/>
                  <a:pt x="2445" y="1263"/>
                </a:cubicBezTo>
                <a:lnTo>
                  <a:pt x="2445" y="1263"/>
                </a:lnTo>
                <a:cubicBezTo>
                  <a:pt x="2445" y="566"/>
                  <a:pt x="1898" y="0"/>
                  <a:pt x="1223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8851982" y="2615144"/>
            <a:ext cx="2401853" cy="2485836"/>
          </a:xfrm>
          <a:custGeom>
            <a:rect b="b" l="l" r="r" t="t"/>
            <a:pathLst>
              <a:path extrusionOk="0" h="1956" w="1893">
                <a:moveTo>
                  <a:pt x="0" y="0"/>
                </a:moveTo>
                <a:lnTo>
                  <a:pt x="1892" y="978"/>
                </a:lnTo>
                <a:lnTo>
                  <a:pt x="0" y="1955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7099578" y="2525565"/>
            <a:ext cx="2575416" cy="2659395"/>
          </a:xfrm>
          <a:custGeom>
            <a:rect b="b" l="l" r="r" t="t"/>
            <a:pathLst>
              <a:path extrusionOk="0" h="2096" w="2029">
                <a:moveTo>
                  <a:pt x="1014" y="2095"/>
                </a:moveTo>
                <a:lnTo>
                  <a:pt x="1014" y="2095"/>
                </a:lnTo>
                <a:cubicBezTo>
                  <a:pt x="1574" y="2095"/>
                  <a:pt x="2028" y="1626"/>
                  <a:pt x="2028" y="1048"/>
                </a:cubicBezTo>
                <a:lnTo>
                  <a:pt x="2028" y="1048"/>
                </a:lnTo>
                <a:cubicBezTo>
                  <a:pt x="2028" y="469"/>
                  <a:pt x="1574" y="0"/>
                  <a:pt x="1014" y="0"/>
                </a:cubicBezTo>
                <a:lnTo>
                  <a:pt x="1014" y="0"/>
                </a:lnTo>
                <a:cubicBezTo>
                  <a:pt x="454" y="0"/>
                  <a:pt x="0" y="469"/>
                  <a:pt x="0" y="1048"/>
                </a:cubicBezTo>
                <a:lnTo>
                  <a:pt x="0" y="1048"/>
                </a:lnTo>
                <a:cubicBezTo>
                  <a:pt x="0" y="1626"/>
                  <a:pt x="454" y="2095"/>
                  <a:pt x="1014" y="209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13330966" y="286073"/>
            <a:ext cx="1791593" cy="1847581"/>
          </a:xfrm>
          <a:custGeom>
            <a:rect b="b" l="l" r="r" t="t"/>
            <a:pathLst>
              <a:path extrusionOk="0" h="1457" w="1409">
                <a:moveTo>
                  <a:pt x="1408" y="1456"/>
                </a:moveTo>
                <a:lnTo>
                  <a:pt x="0" y="728"/>
                </a:lnTo>
                <a:lnTo>
                  <a:pt x="1408" y="0"/>
                </a:lnTo>
                <a:lnTo>
                  <a:pt x="1408" y="1456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4512296" y="218888"/>
            <a:ext cx="1914765" cy="1981950"/>
          </a:xfrm>
          <a:custGeom>
            <a:rect b="b" l="l" r="r" t="t"/>
            <a:pathLst>
              <a:path extrusionOk="0" h="1561" w="1510">
                <a:moveTo>
                  <a:pt x="755" y="0"/>
                </a:moveTo>
                <a:lnTo>
                  <a:pt x="755" y="0"/>
                </a:lnTo>
                <a:cubicBezTo>
                  <a:pt x="338" y="0"/>
                  <a:pt x="0" y="350"/>
                  <a:pt x="0" y="780"/>
                </a:cubicBezTo>
                <a:lnTo>
                  <a:pt x="0" y="780"/>
                </a:lnTo>
                <a:cubicBezTo>
                  <a:pt x="0" y="1211"/>
                  <a:pt x="338" y="1560"/>
                  <a:pt x="755" y="1560"/>
                </a:cubicBezTo>
                <a:lnTo>
                  <a:pt x="755" y="1560"/>
                </a:lnTo>
                <a:cubicBezTo>
                  <a:pt x="1171" y="1560"/>
                  <a:pt x="1509" y="1211"/>
                  <a:pt x="1509" y="780"/>
                </a:cubicBezTo>
                <a:lnTo>
                  <a:pt x="1509" y="780"/>
                </a:lnTo>
                <a:cubicBezTo>
                  <a:pt x="1509" y="350"/>
                  <a:pt x="1171" y="0"/>
                  <a:pt x="755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5811138" y="8092923"/>
            <a:ext cx="286168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endParaRPr b="1" sz="18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15545821" y="4984009"/>
            <a:ext cx="241604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02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7468774" y="2760032"/>
            <a:ext cx="2044149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03</a:t>
            </a:r>
            <a:endParaRPr b="1" sz="1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4526293" y="317048"/>
            <a:ext cx="1656223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04</a:t>
            </a:r>
            <a:endParaRPr b="1" sz="9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4502499" y="11705342"/>
            <a:ext cx="514730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14582831" y="8226020"/>
            <a:ext cx="413746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194" name="Google Shape;194;p7"/>
          <p:cNvSpPr txBox="1"/>
          <p:nvPr/>
        </p:nvSpPr>
        <p:spPr>
          <a:xfrm>
            <a:off x="6526257" y="5419427"/>
            <a:ext cx="367726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14003507" y="2435985"/>
            <a:ext cx="31506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/>
          <p:nvPr/>
        </p:nvSpPr>
        <p:spPr>
          <a:xfrm>
            <a:off x="4114937" y="9037644"/>
            <a:ext cx="4660697" cy="1250294"/>
          </a:xfrm>
          <a:custGeom>
            <a:rect b="b" l="l" r="r" t="t"/>
            <a:pathLst>
              <a:path extrusionOk="0" h="987" w="3682">
                <a:moveTo>
                  <a:pt x="3681" y="986"/>
                </a:moveTo>
                <a:lnTo>
                  <a:pt x="0" y="986"/>
                </a:lnTo>
                <a:lnTo>
                  <a:pt x="0" y="0"/>
                </a:lnTo>
                <a:lnTo>
                  <a:pt x="3681" y="0"/>
                </a:lnTo>
                <a:lnTo>
                  <a:pt x="3681" y="986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9824989" y="-116297"/>
            <a:ext cx="4794654" cy="13948595"/>
          </a:xfrm>
          <a:custGeom>
            <a:rect b="b" l="l" r="r" t="t"/>
            <a:pathLst>
              <a:path extrusionOk="0" h="11020" w="3790">
                <a:moveTo>
                  <a:pt x="1032" y="0"/>
                </a:moveTo>
                <a:lnTo>
                  <a:pt x="1055" y="3129"/>
                </a:lnTo>
                <a:lnTo>
                  <a:pt x="1055" y="3129"/>
                </a:lnTo>
                <a:cubicBezTo>
                  <a:pt x="1055" y="3436"/>
                  <a:pt x="1303" y="3686"/>
                  <a:pt x="1607" y="3686"/>
                </a:cubicBezTo>
                <a:lnTo>
                  <a:pt x="2830" y="3686"/>
                </a:lnTo>
                <a:lnTo>
                  <a:pt x="2830" y="3686"/>
                </a:lnTo>
                <a:cubicBezTo>
                  <a:pt x="3134" y="3686"/>
                  <a:pt x="3381" y="3936"/>
                  <a:pt x="3381" y="4243"/>
                </a:cubicBezTo>
                <a:lnTo>
                  <a:pt x="3381" y="4243"/>
                </a:lnTo>
                <a:cubicBezTo>
                  <a:pt x="3381" y="4552"/>
                  <a:pt x="3134" y="4801"/>
                  <a:pt x="2830" y="4801"/>
                </a:cubicBezTo>
                <a:lnTo>
                  <a:pt x="729" y="4801"/>
                </a:lnTo>
                <a:lnTo>
                  <a:pt x="729" y="4801"/>
                </a:lnTo>
                <a:cubicBezTo>
                  <a:pt x="326" y="4801"/>
                  <a:pt x="0" y="5131"/>
                  <a:pt x="0" y="5537"/>
                </a:cubicBezTo>
                <a:lnTo>
                  <a:pt x="0" y="5537"/>
                </a:lnTo>
                <a:cubicBezTo>
                  <a:pt x="0" y="5944"/>
                  <a:pt x="326" y="6274"/>
                  <a:pt x="729" y="6274"/>
                </a:cubicBezTo>
                <a:lnTo>
                  <a:pt x="3020" y="6274"/>
                </a:lnTo>
                <a:lnTo>
                  <a:pt x="3020" y="6274"/>
                </a:lnTo>
                <a:cubicBezTo>
                  <a:pt x="3444" y="6274"/>
                  <a:pt x="3789" y="6621"/>
                  <a:pt x="3789" y="7051"/>
                </a:cubicBezTo>
                <a:lnTo>
                  <a:pt x="3789" y="7051"/>
                </a:lnTo>
                <a:cubicBezTo>
                  <a:pt x="3789" y="7479"/>
                  <a:pt x="3444" y="7827"/>
                  <a:pt x="3020" y="7827"/>
                </a:cubicBezTo>
                <a:lnTo>
                  <a:pt x="1085" y="7827"/>
                </a:lnTo>
                <a:lnTo>
                  <a:pt x="1085" y="7827"/>
                </a:lnTo>
                <a:cubicBezTo>
                  <a:pt x="715" y="7827"/>
                  <a:pt x="415" y="8130"/>
                  <a:pt x="415" y="8505"/>
                </a:cubicBezTo>
                <a:lnTo>
                  <a:pt x="415" y="8505"/>
                </a:lnTo>
                <a:cubicBezTo>
                  <a:pt x="415" y="8878"/>
                  <a:pt x="715" y="9182"/>
                  <a:pt x="1085" y="9182"/>
                </a:cubicBezTo>
                <a:lnTo>
                  <a:pt x="1987" y="9182"/>
                </a:lnTo>
                <a:lnTo>
                  <a:pt x="1987" y="9182"/>
                </a:lnTo>
                <a:cubicBezTo>
                  <a:pt x="2292" y="9182"/>
                  <a:pt x="2540" y="9431"/>
                  <a:pt x="2540" y="9739"/>
                </a:cubicBezTo>
                <a:lnTo>
                  <a:pt x="2536" y="11019"/>
                </a:lnTo>
              </a:path>
            </a:pathLst>
          </a:custGeom>
          <a:noFill/>
          <a:ln cap="flat" cmpd="sng" w="952500">
            <a:solidFill>
              <a:srgbClr val="797979">
                <a:alpha val="24705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9824989" y="-116297"/>
            <a:ext cx="4794654" cy="13931852"/>
          </a:xfrm>
          <a:custGeom>
            <a:rect b="b" l="l" r="r" t="t"/>
            <a:pathLst>
              <a:path extrusionOk="0" h="11008" w="3790">
                <a:moveTo>
                  <a:pt x="1032" y="0"/>
                </a:moveTo>
                <a:lnTo>
                  <a:pt x="1055" y="3146"/>
                </a:lnTo>
                <a:lnTo>
                  <a:pt x="1055" y="3146"/>
                </a:lnTo>
                <a:cubicBezTo>
                  <a:pt x="1055" y="3453"/>
                  <a:pt x="1303" y="3703"/>
                  <a:pt x="1607" y="3703"/>
                </a:cubicBezTo>
                <a:lnTo>
                  <a:pt x="2830" y="3703"/>
                </a:lnTo>
                <a:lnTo>
                  <a:pt x="2830" y="3703"/>
                </a:lnTo>
                <a:cubicBezTo>
                  <a:pt x="3134" y="3703"/>
                  <a:pt x="3381" y="3953"/>
                  <a:pt x="3381" y="4261"/>
                </a:cubicBezTo>
                <a:lnTo>
                  <a:pt x="3381" y="4261"/>
                </a:lnTo>
                <a:cubicBezTo>
                  <a:pt x="3381" y="4569"/>
                  <a:pt x="3134" y="4818"/>
                  <a:pt x="2830" y="4818"/>
                </a:cubicBezTo>
                <a:lnTo>
                  <a:pt x="729" y="4818"/>
                </a:lnTo>
                <a:lnTo>
                  <a:pt x="729" y="4818"/>
                </a:lnTo>
                <a:cubicBezTo>
                  <a:pt x="326" y="4818"/>
                  <a:pt x="0" y="5148"/>
                  <a:pt x="0" y="5554"/>
                </a:cubicBezTo>
                <a:lnTo>
                  <a:pt x="0" y="5554"/>
                </a:lnTo>
                <a:cubicBezTo>
                  <a:pt x="0" y="5961"/>
                  <a:pt x="326" y="6291"/>
                  <a:pt x="729" y="6291"/>
                </a:cubicBezTo>
                <a:lnTo>
                  <a:pt x="3020" y="6291"/>
                </a:lnTo>
                <a:lnTo>
                  <a:pt x="3020" y="6291"/>
                </a:lnTo>
                <a:cubicBezTo>
                  <a:pt x="3444" y="6291"/>
                  <a:pt x="3789" y="6639"/>
                  <a:pt x="3789" y="7068"/>
                </a:cubicBezTo>
                <a:lnTo>
                  <a:pt x="3789" y="7068"/>
                </a:lnTo>
                <a:cubicBezTo>
                  <a:pt x="3789" y="7497"/>
                  <a:pt x="3444" y="7845"/>
                  <a:pt x="3020" y="7845"/>
                </a:cubicBezTo>
                <a:lnTo>
                  <a:pt x="1085" y="7845"/>
                </a:lnTo>
                <a:lnTo>
                  <a:pt x="1085" y="7845"/>
                </a:lnTo>
                <a:cubicBezTo>
                  <a:pt x="715" y="7845"/>
                  <a:pt x="415" y="8147"/>
                  <a:pt x="415" y="8522"/>
                </a:cubicBezTo>
                <a:lnTo>
                  <a:pt x="415" y="8522"/>
                </a:lnTo>
                <a:cubicBezTo>
                  <a:pt x="415" y="8895"/>
                  <a:pt x="715" y="9199"/>
                  <a:pt x="1085" y="9199"/>
                </a:cubicBezTo>
                <a:lnTo>
                  <a:pt x="1987" y="9199"/>
                </a:lnTo>
                <a:lnTo>
                  <a:pt x="1987" y="9199"/>
                </a:lnTo>
                <a:cubicBezTo>
                  <a:pt x="2292" y="9199"/>
                  <a:pt x="2540" y="9448"/>
                  <a:pt x="2540" y="9756"/>
                </a:cubicBezTo>
                <a:lnTo>
                  <a:pt x="2536" y="11007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8379334" y="8998571"/>
            <a:ext cx="1322858" cy="1322858"/>
          </a:xfrm>
          <a:custGeom>
            <a:rect b="b" l="l" r="r" t="t"/>
            <a:pathLst>
              <a:path extrusionOk="0" h="1045" w="1045">
                <a:moveTo>
                  <a:pt x="0" y="522"/>
                </a:moveTo>
                <a:lnTo>
                  <a:pt x="0" y="522"/>
                </a:lnTo>
                <a:cubicBezTo>
                  <a:pt x="0" y="810"/>
                  <a:pt x="233" y="1044"/>
                  <a:pt x="522" y="1044"/>
                </a:cubicBezTo>
                <a:lnTo>
                  <a:pt x="522" y="1044"/>
                </a:lnTo>
                <a:cubicBezTo>
                  <a:pt x="810" y="1044"/>
                  <a:pt x="1044" y="810"/>
                  <a:pt x="1044" y="522"/>
                </a:cubicBezTo>
                <a:lnTo>
                  <a:pt x="1044" y="522"/>
                </a:lnTo>
                <a:cubicBezTo>
                  <a:pt x="1044" y="234"/>
                  <a:pt x="810" y="0"/>
                  <a:pt x="522" y="0"/>
                </a:cubicBezTo>
                <a:lnTo>
                  <a:pt x="522" y="0"/>
                </a:lnTo>
                <a:cubicBezTo>
                  <a:pt x="233" y="0"/>
                  <a:pt x="0" y="234"/>
                  <a:pt x="0" y="522"/>
                </a:cubicBezTo>
              </a:path>
            </a:pathLst>
          </a:custGeom>
          <a:solidFill>
            <a:schemeClr val="lt2"/>
          </a:solidFill>
          <a:ln cap="flat" cmpd="sng" w="762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15110830" y="2791752"/>
            <a:ext cx="4660697" cy="1250294"/>
          </a:xfrm>
          <a:custGeom>
            <a:rect b="b" l="l" r="r" t="t"/>
            <a:pathLst>
              <a:path extrusionOk="0" h="987" w="3683">
                <a:moveTo>
                  <a:pt x="3682" y="986"/>
                </a:moveTo>
                <a:lnTo>
                  <a:pt x="0" y="986"/>
                </a:lnTo>
                <a:lnTo>
                  <a:pt x="0" y="0"/>
                </a:lnTo>
                <a:lnTo>
                  <a:pt x="3682" y="0"/>
                </a:lnTo>
                <a:lnTo>
                  <a:pt x="3682" y="986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15998317" y="6938936"/>
            <a:ext cx="4660694" cy="1250294"/>
          </a:xfrm>
          <a:custGeom>
            <a:rect b="b" l="l" r="r" t="t"/>
            <a:pathLst>
              <a:path extrusionOk="0" h="987" w="3684">
                <a:moveTo>
                  <a:pt x="3683" y="986"/>
                </a:moveTo>
                <a:lnTo>
                  <a:pt x="0" y="986"/>
                </a:lnTo>
                <a:lnTo>
                  <a:pt x="0" y="0"/>
                </a:lnTo>
                <a:lnTo>
                  <a:pt x="3683" y="0"/>
                </a:lnTo>
                <a:lnTo>
                  <a:pt x="3683" y="986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3718640" y="5130474"/>
            <a:ext cx="4660694" cy="1250294"/>
          </a:xfrm>
          <a:custGeom>
            <a:rect b="b" l="l" r="r" t="t"/>
            <a:pathLst>
              <a:path extrusionOk="0" h="987" w="3684">
                <a:moveTo>
                  <a:pt x="3683" y="986"/>
                </a:moveTo>
                <a:lnTo>
                  <a:pt x="0" y="986"/>
                </a:lnTo>
                <a:lnTo>
                  <a:pt x="0" y="0"/>
                </a:lnTo>
                <a:lnTo>
                  <a:pt x="3683" y="0"/>
                </a:lnTo>
                <a:lnTo>
                  <a:pt x="3683" y="986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14111712" y="2752682"/>
            <a:ext cx="1322854" cy="1322854"/>
          </a:xfrm>
          <a:custGeom>
            <a:rect b="b" l="l" r="r" t="t"/>
            <a:pathLst>
              <a:path extrusionOk="0" h="1046" w="1045">
                <a:moveTo>
                  <a:pt x="0" y="523"/>
                </a:moveTo>
                <a:lnTo>
                  <a:pt x="0" y="523"/>
                </a:lnTo>
                <a:cubicBezTo>
                  <a:pt x="0" y="811"/>
                  <a:pt x="234" y="1045"/>
                  <a:pt x="522" y="1045"/>
                </a:cubicBezTo>
                <a:lnTo>
                  <a:pt x="522" y="1045"/>
                </a:lnTo>
                <a:cubicBezTo>
                  <a:pt x="810" y="1045"/>
                  <a:pt x="1044" y="811"/>
                  <a:pt x="1044" y="523"/>
                </a:cubicBezTo>
                <a:lnTo>
                  <a:pt x="1044" y="523"/>
                </a:lnTo>
                <a:cubicBezTo>
                  <a:pt x="1044" y="235"/>
                  <a:pt x="810" y="0"/>
                  <a:pt x="522" y="0"/>
                </a:cubicBezTo>
                <a:lnTo>
                  <a:pt x="522" y="0"/>
                </a:lnTo>
                <a:cubicBezTo>
                  <a:pt x="234" y="0"/>
                  <a:pt x="0" y="235"/>
                  <a:pt x="0" y="523"/>
                </a:cubicBezTo>
              </a:path>
            </a:pathLst>
          </a:custGeom>
          <a:solidFill>
            <a:schemeClr val="lt2"/>
          </a:solidFill>
          <a:ln cap="flat" cmpd="sng" w="76200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15144320" y="6899862"/>
            <a:ext cx="1322858" cy="1322858"/>
          </a:xfrm>
          <a:custGeom>
            <a:rect b="b" l="l" r="r" t="t"/>
            <a:pathLst>
              <a:path extrusionOk="0" h="1045" w="1045">
                <a:moveTo>
                  <a:pt x="0" y="522"/>
                </a:moveTo>
                <a:lnTo>
                  <a:pt x="0" y="522"/>
                </a:lnTo>
                <a:cubicBezTo>
                  <a:pt x="0" y="810"/>
                  <a:pt x="233" y="1044"/>
                  <a:pt x="521" y="1044"/>
                </a:cubicBezTo>
                <a:lnTo>
                  <a:pt x="521" y="1044"/>
                </a:lnTo>
                <a:cubicBezTo>
                  <a:pt x="810" y="1044"/>
                  <a:pt x="1044" y="810"/>
                  <a:pt x="1044" y="522"/>
                </a:cubicBezTo>
                <a:lnTo>
                  <a:pt x="1044" y="522"/>
                </a:lnTo>
                <a:cubicBezTo>
                  <a:pt x="1044" y="233"/>
                  <a:pt x="810" y="0"/>
                  <a:pt x="521" y="0"/>
                </a:cubicBezTo>
                <a:lnTo>
                  <a:pt x="521" y="0"/>
                </a:lnTo>
                <a:cubicBezTo>
                  <a:pt x="233" y="0"/>
                  <a:pt x="0" y="233"/>
                  <a:pt x="0" y="522"/>
                </a:cubicBezTo>
              </a:path>
            </a:pathLst>
          </a:custGeom>
          <a:solidFill>
            <a:schemeClr val="lt2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7904894" y="5091401"/>
            <a:ext cx="1322854" cy="1322858"/>
          </a:xfrm>
          <a:custGeom>
            <a:rect b="b" l="l" r="r" t="t"/>
            <a:pathLst>
              <a:path extrusionOk="0" h="1045" w="1046">
                <a:moveTo>
                  <a:pt x="0" y="522"/>
                </a:moveTo>
                <a:lnTo>
                  <a:pt x="0" y="522"/>
                </a:lnTo>
                <a:cubicBezTo>
                  <a:pt x="0" y="811"/>
                  <a:pt x="235" y="1044"/>
                  <a:pt x="523" y="1044"/>
                </a:cubicBezTo>
                <a:lnTo>
                  <a:pt x="523" y="1044"/>
                </a:lnTo>
                <a:cubicBezTo>
                  <a:pt x="811" y="1044"/>
                  <a:pt x="1045" y="811"/>
                  <a:pt x="1045" y="522"/>
                </a:cubicBezTo>
                <a:lnTo>
                  <a:pt x="1045" y="522"/>
                </a:lnTo>
                <a:cubicBezTo>
                  <a:pt x="1045" y="234"/>
                  <a:pt x="811" y="0"/>
                  <a:pt x="523" y="0"/>
                </a:cubicBezTo>
                <a:lnTo>
                  <a:pt x="523" y="0"/>
                </a:lnTo>
                <a:cubicBezTo>
                  <a:pt x="235" y="0"/>
                  <a:pt x="0" y="234"/>
                  <a:pt x="0" y="522"/>
                </a:cubicBezTo>
              </a:path>
            </a:pathLst>
          </a:custGeom>
          <a:solidFill>
            <a:schemeClr val="lt2"/>
          </a:solidFill>
          <a:ln cap="flat" cmpd="sng" w="762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14469134" y="2798656"/>
            <a:ext cx="67518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6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8242500" y="5142733"/>
            <a:ext cx="67518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213" name="Google Shape;213;p8"/>
          <p:cNvSpPr txBox="1"/>
          <p:nvPr/>
        </p:nvSpPr>
        <p:spPr>
          <a:xfrm>
            <a:off x="15482309" y="6990832"/>
            <a:ext cx="67518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8725597" y="9063044"/>
            <a:ext cx="67518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15635506" y="2874734"/>
            <a:ext cx="381863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216" name="Google Shape;216;p8"/>
          <p:cNvSpPr txBox="1"/>
          <p:nvPr/>
        </p:nvSpPr>
        <p:spPr>
          <a:xfrm>
            <a:off x="4047503" y="5244998"/>
            <a:ext cx="381863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16673502" y="7036998"/>
            <a:ext cx="381863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4533040" y="9109210"/>
            <a:ext cx="381863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INF - 30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E6E0DB"/>
      </a:accent1>
      <a:accent2>
        <a:srgbClr val="F0BA69"/>
      </a:accent2>
      <a:accent3>
        <a:srgbClr val="E06F37"/>
      </a:accent3>
      <a:accent4>
        <a:srgbClr val="1D3260"/>
      </a:accent4>
      <a:accent5>
        <a:srgbClr val="E6E0DB"/>
      </a:accent5>
      <a:accent6>
        <a:srgbClr val="F0BA69"/>
      </a:accent6>
      <a:hlink>
        <a:srgbClr val="9FD368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