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48" r:id="rId2"/>
    <p:sldId id="4447" r:id="rId3"/>
    <p:sldId id="4445" r:id="rId4"/>
    <p:sldId id="4439" r:id="rId5"/>
    <p:sldId id="4424" r:id="rId6"/>
    <p:sldId id="4432" r:id="rId7"/>
    <p:sldId id="4425" r:id="rId8"/>
    <p:sldId id="4427" r:id="rId9"/>
    <p:sldId id="4428" r:id="rId10"/>
    <p:sldId id="4431" r:id="rId11"/>
    <p:sldId id="4430" r:id="rId12"/>
    <p:sldId id="4436" r:id="rId13"/>
    <p:sldId id="4433" r:id="rId14"/>
    <p:sldId id="4434" r:id="rId15"/>
    <p:sldId id="4435" r:id="rId16"/>
    <p:sldId id="4437" r:id="rId17"/>
    <p:sldId id="4438" r:id="rId18"/>
    <p:sldId id="4440" r:id="rId19"/>
    <p:sldId id="4441" r:id="rId20"/>
    <p:sldId id="4442" r:id="rId21"/>
    <p:sldId id="4443" r:id="rId22"/>
    <p:sldId id="4444" r:id="rId23"/>
    <p:sldId id="4446" r:id="rId24"/>
    <p:sldId id="4449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4CFC2"/>
    <a:srgbClr val="FFCD99"/>
    <a:srgbClr val="947154"/>
    <a:srgbClr val="FABB85"/>
    <a:srgbClr val="F5F8F9"/>
    <a:srgbClr val="FFD39E"/>
    <a:srgbClr val="FFD579"/>
    <a:srgbClr val="E5EAEF"/>
    <a:srgbClr val="9E0202"/>
    <a:srgbClr val="F1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998" autoAdjust="0"/>
  </p:normalViewPr>
  <p:slideViewPr>
    <p:cSldViewPr snapToGrid="0" snapToObjects="1">
      <p:cViewPr>
        <p:scale>
          <a:sx n="62" d="100"/>
          <a:sy n="62" d="100"/>
        </p:scale>
        <p:origin x="1208" y="568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61251604-14FC-E341-AC51-3D89D51BF3AC}"/>
              </a:ext>
            </a:extLst>
          </p:cNvPr>
          <p:cNvSpPr/>
          <p:nvPr/>
        </p:nvSpPr>
        <p:spPr>
          <a:xfrm>
            <a:off x="8630899" y="8002664"/>
            <a:ext cx="2982973" cy="4365524"/>
          </a:xfrm>
          <a:custGeom>
            <a:avLst/>
            <a:gdLst>
              <a:gd name="connsiteX0" fmla="*/ 2137752 w 2283458"/>
              <a:gd name="connsiteY0" fmla="*/ 2208179 h 3341797"/>
              <a:gd name="connsiteX1" fmla="*/ 2085308 w 2283458"/>
              <a:gd name="connsiteY1" fmla="*/ 2227207 h 3341797"/>
              <a:gd name="connsiteX2" fmla="*/ 1925122 w 2283458"/>
              <a:gd name="connsiteY2" fmla="*/ 2303320 h 3341797"/>
              <a:gd name="connsiteX3" fmla="*/ 1675848 w 2283458"/>
              <a:gd name="connsiteY3" fmla="*/ 2286861 h 3341797"/>
              <a:gd name="connsiteX4" fmla="*/ 1533746 w 2283458"/>
              <a:gd name="connsiteY4" fmla="*/ 1773096 h 3341797"/>
              <a:gd name="connsiteX5" fmla="*/ 2080073 w 2283458"/>
              <a:gd name="connsiteY5" fmla="*/ 1700122 h 3341797"/>
              <a:gd name="connsiteX6" fmla="*/ 2266377 w 2283458"/>
              <a:gd name="connsiteY6" fmla="*/ 1656833 h 3341797"/>
              <a:gd name="connsiteX7" fmla="*/ 2283185 w 2283458"/>
              <a:gd name="connsiteY7" fmla="*/ 1616493 h 3341797"/>
              <a:gd name="connsiteX8" fmla="*/ 2283185 w 2283458"/>
              <a:gd name="connsiteY8" fmla="*/ 801604 h 3341797"/>
              <a:gd name="connsiteX9" fmla="*/ 2283185 w 2283458"/>
              <a:gd name="connsiteY9" fmla="*/ 801604 h 3341797"/>
              <a:gd name="connsiteX10" fmla="*/ 2283185 w 2283458"/>
              <a:gd name="connsiteY10" fmla="*/ 778961 h 3341797"/>
              <a:gd name="connsiteX11" fmla="*/ 2279473 w 2283458"/>
              <a:gd name="connsiteY11" fmla="*/ 778961 h 3341797"/>
              <a:gd name="connsiteX12" fmla="*/ 2279473 w 2283458"/>
              <a:gd name="connsiteY12" fmla="*/ 797228 h 3341797"/>
              <a:gd name="connsiteX13" fmla="*/ 1453510 w 2283458"/>
              <a:gd name="connsiteY13" fmla="*/ 797228 h 3341797"/>
              <a:gd name="connsiteX14" fmla="*/ 1353667 w 2283458"/>
              <a:gd name="connsiteY14" fmla="*/ 656038 h 3341797"/>
              <a:gd name="connsiteX15" fmla="*/ 1371466 w 2283458"/>
              <a:gd name="connsiteY15" fmla="*/ 588297 h 3341797"/>
              <a:gd name="connsiteX16" fmla="*/ 1468358 w 2283458"/>
              <a:gd name="connsiteY16" fmla="*/ 331890 h 3341797"/>
              <a:gd name="connsiteX17" fmla="*/ 1432380 w 2283458"/>
              <a:gd name="connsiteY17" fmla="*/ 191176 h 3341797"/>
              <a:gd name="connsiteX18" fmla="*/ 918414 w 2283458"/>
              <a:gd name="connsiteY18" fmla="*/ 48463 h 3341797"/>
              <a:gd name="connsiteX19" fmla="*/ 756609 w 2283458"/>
              <a:gd name="connsiteY19" fmla="*/ 307058 h 3341797"/>
              <a:gd name="connsiteX20" fmla="*/ 845697 w 2283458"/>
              <a:gd name="connsiteY20" fmla="*/ 583540 h 3341797"/>
              <a:gd name="connsiteX21" fmla="*/ 865589 w 2283458"/>
              <a:gd name="connsiteY21" fmla="*/ 668311 h 3341797"/>
              <a:gd name="connsiteX22" fmla="*/ 763558 w 2283458"/>
              <a:gd name="connsiteY22" fmla="*/ 797228 h 3341797"/>
              <a:gd name="connsiteX23" fmla="*/ 45242 w 2283458"/>
              <a:gd name="connsiteY23" fmla="*/ 797228 h 3341797"/>
              <a:gd name="connsiteX24" fmla="*/ 38103 w 2283458"/>
              <a:gd name="connsiteY24" fmla="*/ 808074 h 3341797"/>
              <a:gd name="connsiteX25" fmla="*/ 81410 w 2283458"/>
              <a:gd name="connsiteY25" fmla="*/ 1048402 h 3341797"/>
              <a:gd name="connsiteX26" fmla="*/ 255016 w 2283458"/>
              <a:gd name="connsiteY26" fmla="*/ 1177224 h 3341797"/>
              <a:gd name="connsiteX27" fmla="*/ 278906 w 2283458"/>
              <a:gd name="connsiteY27" fmla="*/ 1405564 h 3341797"/>
              <a:gd name="connsiteX28" fmla="*/ 316216 w 2283458"/>
              <a:gd name="connsiteY28" fmla="*/ 1602792 h 3341797"/>
              <a:gd name="connsiteX29" fmla="*/ 334586 w 2283458"/>
              <a:gd name="connsiteY29" fmla="*/ 1680999 h 3341797"/>
              <a:gd name="connsiteX30" fmla="*/ 347245 w 2283458"/>
              <a:gd name="connsiteY30" fmla="*/ 1842740 h 3341797"/>
              <a:gd name="connsiteX31" fmla="*/ 414727 w 2283458"/>
              <a:gd name="connsiteY31" fmla="*/ 2069937 h 3341797"/>
              <a:gd name="connsiteX32" fmla="*/ 371991 w 2283458"/>
              <a:gd name="connsiteY32" fmla="*/ 2298277 h 3341797"/>
              <a:gd name="connsiteX33" fmla="*/ 572438 w 2283458"/>
              <a:gd name="connsiteY33" fmla="*/ 2652300 h 3341797"/>
              <a:gd name="connsiteX34" fmla="*/ 1151317 w 2283458"/>
              <a:gd name="connsiteY34" fmla="*/ 2641263 h 3341797"/>
              <a:gd name="connsiteX35" fmla="*/ 1540123 w 2283458"/>
              <a:gd name="connsiteY35" fmla="*/ 2616526 h 3341797"/>
              <a:gd name="connsiteX36" fmla="*/ 1684414 w 2283458"/>
              <a:gd name="connsiteY36" fmla="*/ 2786354 h 3341797"/>
              <a:gd name="connsiteX37" fmla="*/ 1766173 w 2283458"/>
              <a:gd name="connsiteY37" fmla="*/ 3198508 h 3341797"/>
              <a:gd name="connsiteX38" fmla="*/ 1935972 w 2283458"/>
              <a:gd name="connsiteY38" fmla="*/ 3341221 h 3341797"/>
              <a:gd name="connsiteX39" fmla="*/ 2283375 w 2283458"/>
              <a:gd name="connsiteY39" fmla="*/ 3335131 h 3341797"/>
              <a:gd name="connsiteX40" fmla="*/ 2283375 w 2283458"/>
              <a:gd name="connsiteY40" fmla="*/ 2311597 h 3341797"/>
              <a:gd name="connsiteX41" fmla="*/ 2137752 w 2283458"/>
              <a:gd name="connsiteY41" fmla="*/ 2208179 h 334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83458" h="3341797">
                <a:moveTo>
                  <a:pt x="2137752" y="2208179"/>
                </a:moveTo>
                <a:cubicBezTo>
                  <a:pt x="2119354" y="2211632"/>
                  <a:pt x="2101641" y="2218054"/>
                  <a:pt x="2085308" y="2227207"/>
                </a:cubicBezTo>
                <a:cubicBezTo>
                  <a:pt x="2030390" y="2256986"/>
                  <a:pt x="1978041" y="2285433"/>
                  <a:pt x="1925122" y="2303320"/>
                </a:cubicBezTo>
                <a:cubicBezTo>
                  <a:pt x="1845552" y="2330435"/>
                  <a:pt x="1763318" y="2334622"/>
                  <a:pt x="1675848" y="2286861"/>
                </a:cubicBezTo>
                <a:cubicBezTo>
                  <a:pt x="1496721" y="2189436"/>
                  <a:pt x="1430382" y="1948537"/>
                  <a:pt x="1533746" y="1773096"/>
                </a:cubicBezTo>
                <a:cubicBezTo>
                  <a:pt x="1661095" y="1556649"/>
                  <a:pt x="1892761" y="1582813"/>
                  <a:pt x="2080073" y="1700122"/>
                </a:cubicBezTo>
                <a:cubicBezTo>
                  <a:pt x="2143481" y="1739597"/>
                  <a:pt x="2226887" y="1720207"/>
                  <a:pt x="2266377" y="1656833"/>
                </a:cubicBezTo>
                <a:cubicBezTo>
                  <a:pt x="2274134" y="1644388"/>
                  <a:pt x="2279806" y="1630764"/>
                  <a:pt x="2283185" y="1616493"/>
                </a:cubicBezTo>
                <a:lnTo>
                  <a:pt x="2283185" y="801604"/>
                </a:lnTo>
                <a:lnTo>
                  <a:pt x="2283185" y="801604"/>
                </a:lnTo>
                <a:lnTo>
                  <a:pt x="2283185" y="778961"/>
                </a:lnTo>
                <a:lnTo>
                  <a:pt x="2279473" y="778961"/>
                </a:lnTo>
                <a:lnTo>
                  <a:pt x="2279473" y="797228"/>
                </a:lnTo>
                <a:lnTo>
                  <a:pt x="1453510" y="797228"/>
                </a:lnTo>
                <a:cubicBezTo>
                  <a:pt x="1390654" y="780207"/>
                  <a:pt x="1348756" y="720953"/>
                  <a:pt x="1353667" y="656038"/>
                </a:cubicBezTo>
                <a:cubicBezTo>
                  <a:pt x="1353477" y="632281"/>
                  <a:pt x="1359616" y="608895"/>
                  <a:pt x="1371466" y="588297"/>
                </a:cubicBezTo>
                <a:cubicBezTo>
                  <a:pt x="1419817" y="503716"/>
                  <a:pt x="1464075" y="419991"/>
                  <a:pt x="1468358" y="331890"/>
                </a:cubicBezTo>
                <a:cubicBezTo>
                  <a:pt x="1468777" y="282664"/>
                  <a:pt x="1456375" y="234170"/>
                  <a:pt x="1432380" y="191176"/>
                </a:cubicBezTo>
                <a:cubicBezTo>
                  <a:pt x="1335107" y="12024"/>
                  <a:pt x="1094114" y="-54385"/>
                  <a:pt x="918414" y="48463"/>
                </a:cubicBezTo>
                <a:cubicBezTo>
                  <a:pt x="807149" y="113825"/>
                  <a:pt x="760131" y="206779"/>
                  <a:pt x="756609" y="307058"/>
                </a:cubicBezTo>
                <a:cubicBezTo>
                  <a:pt x="756609" y="398775"/>
                  <a:pt x="791064" y="496010"/>
                  <a:pt x="845697" y="583540"/>
                </a:cubicBezTo>
                <a:cubicBezTo>
                  <a:pt x="861639" y="608771"/>
                  <a:pt x="868645" y="638627"/>
                  <a:pt x="865589" y="668311"/>
                </a:cubicBezTo>
                <a:cubicBezTo>
                  <a:pt x="864428" y="729316"/>
                  <a:pt x="822683" y="782062"/>
                  <a:pt x="763558" y="797228"/>
                </a:cubicBezTo>
                <a:lnTo>
                  <a:pt x="45242" y="797228"/>
                </a:lnTo>
                <a:cubicBezTo>
                  <a:pt x="42862" y="800843"/>
                  <a:pt x="40388" y="804364"/>
                  <a:pt x="38103" y="808074"/>
                </a:cubicBezTo>
                <a:cubicBezTo>
                  <a:pt x="-23858" y="909400"/>
                  <a:pt x="-11104" y="984657"/>
                  <a:pt x="81410" y="1048402"/>
                </a:cubicBezTo>
                <a:cubicBezTo>
                  <a:pt x="140611" y="1089218"/>
                  <a:pt x="203144" y="1124515"/>
                  <a:pt x="255016" y="1177224"/>
                </a:cubicBezTo>
                <a:cubicBezTo>
                  <a:pt x="334300" y="1258094"/>
                  <a:pt x="339440" y="1305760"/>
                  <a:pt x="278906" y="1405564"/>
                </a:cubicBezTo>
                <a:cubicBezTo>
                  <a:pt x="210853" y="1518306"/>
                  <a:pt x="211520" y="1523159"/>
                  <a:pt x="316216" y="1602792"/>
                </a:cubicBezTo>
                <a:cubicBezTo>
                  <a:pt x="344770" y="1624294"/>
                  <a:pt x="373990" y="1640849"/>
                  <a:pt x="334586" y="1680999"/>
                </a:cubicBezTo>
                <a:cubicBezTo>
                  <a:pt x="276527" y="1740748"/>
                  <a:pt x="297276" y="1799069"/>
                  <a:pt x="347245" y="1842740"/>
                </a:cubicBezTo>
                <a:cubicBezTo>
                  <a:pt x="417392" y="1903820"/>
                  <a:pt x="427956" y="1982217"/>
                  <a:pt x="414727" y="2069937"/>
                </a:cubicBezTo>
                <a:cubicBezTo>
                  <a:pt x="403305" y="2146051"/>
                  <a:pt x="386173" y="2222164"/>
                  <a:pt x="371991" y="2298277"/>
                </a:cubicBezTo>
                <a:cubicBezTo>
                  <a:pt x="333349" y="2503308"/>
                  <a:pt x="387125" y="2598450"/>
                  <a:pt x="572438" y="2652300"/>
                </a:cubicBezTo>
                <a:cubicBezTo>
                  <a:pt x="765937" y="2708529"/>
                  <a:pt x="958389" y="2659816"/>
                  <a:pt x="1151317" y="2641263"/>
                </a:cubicBezTo>
                <a:cubicBezTo>
                  <a:pt x="1280570" y="2628800"/>
                  <a:pt x="1407824" y="2584178"/>
                  <a:pt x="1540123" y="2616526"/>
                </a:cubicBezTo>
                <a:cubicBezTo>
                  <a:pt x="1625784" y="2637743"/>
                  <a:pt x="1673373" y="2690261"/>
                  <a:pt x="1684414" y="2786354"/>
                </a:cubicBezTo>
                <a:cubicBezTo>
                  <a:pt x="1700499" y="2926593"/>
                  <a:pt x="1742283" y="3060553"/>
                  <a:pt x="1766173" y="3198508"/>
                </a:cubicBezTo>
                <a:cubicBezTo>
                  <a:pt x="1785209" y="3311060"/>
                  <a:pt x="1834607" y="3346168"/>
                  <a:pt x="1935972" y="3341221"/>
                </a:cubicBezTo>
                <a:cubicBezTo>
                  <a:pt x="2020872" y="3337415"/>
                  <a:pt x="2142415" y="3335607"/>
                  <a:pt x="2283375" y="3335131"/>
                </a:cubicBezTo>
                <a:lnTo>
                  <a:pt x="2283375" y="2311597"/>
                </a:lnTo>
                <a:cubicBezTo>
                  <a:pt x="2267566" y="2245550"/>
                  <a:pt x="2205348" y="2201366"/>
                  <a:pt x="2137752" y="2208179"/>
                </a:cubicBezTo>
                <a:close/>
              </a:path>
            </a:pathLst>
          </a:custGeom>
          <a:solidFill>
            <a:schemeClr val="accent4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E0A4C85B-9B6B-5B40-A47C-470E2DB6B8FA}"/>
              </a:ext>
            </a:extLst>
          </p:cNvPr>
          <p:cNvSpPr/>
          <p:nvPr/>
        </p:nvSpPr>
        <p:spPr>
          <a:xfrm>
            <a:off x="12207453" y="5090069"/>
            <a:ext cx="3370598" cy="4037385"/>
          </a:xfrm>
          <a:custGeom>
            <a:avLst/>
            <a:gdLst>
              <a:gd name="connsiteX0" fmla="*/ 244623 w 2580184"/>
              <a:gd name="connsiteY0" fmla="*/ 1098290 h 3090608"/>
              <a:gd name="connsiteX1" fmla="*/ 426110 w 2580184"/>
              <a:gd name="connsiteY1" fmla="*/ 1158220 h 3090608"/>
              <a:gd name="connsiteX2" fmla="*/ 461535 w 2580184"/>
              <a:gd name="connsiteY2" fmla="*/ 1132446 h 3090608"/>
              <a:gd name="connsiteX3" fmla="*/ 1009957 w 2580184"/>
              <a:gd name="connsiteY3" fmla="*/ 1076598 h 3090608"/>
              <a:gd name="connsiteX4" fmla="*/ 990921 w 2580184"/>
              <a:gd name="connsiteY4" fmla="*/ 1609391 h 3090608"/>
              <a:gd name="connsiteX5" fmla="*/ 752212 w 2580184"/>
              <a:gd name="connsiteY5" fmla="*/ 1683316 h 3090608"/>
              <a:gd name="connsiteX6" fmla="*/ 578891 w 2580184"/>
              <a:gd name="connsiteY6" fmla="*/ 1646782 h 3090608"/>
              <a:gd name="connsiteX7" fmla="*/ 523497 w 2580184"/>
              <a:gd name="connsiteY7" fmla="*/ 1640883 h 3090608"/>
              <a:gd name="connsiteX8" fmla="*/ 406141 w 2580184"/>
              <a:gd name="connsiteY8" fmla="*/ 1774842 h 3090608"/>
              <a:gd name="connsiteX9" fmla="*/ 518738 w 2580184"/>
              <a:gd name="connsiteY9" fmla="*/ 2246079 h 3090608"/>
              <a:gd name="connsiteX10" fmla="*/ 518738 w 2580184"/>
              <a:gd name="connsiteY10" fmla="*/ 2246079 h 3090608"/>
              <a:gd name="connsiteX11" fmla="*/ 593549 w 2580184"/>
              <a:gd name="connsiteY11" fmla="*/ 2560047 h 3090608"/>
              <a:gd name="connsiteX12" fmla="*/ 593549 w 2580184"/>
              <a:gd name="connsiteY12" fmla="*/ 2560047 h 3090608"/>
              <a:gd name="connsiteX13" fmla="*/ 596214 w 2580184"/>
              <a:gd name="connsiteY13" fmla="*/ 2571368 h 3090608"/>
              <a:gd name="connsiteX14" fmla="*/ 598784 w 2580184"/>
              <a:gd name="connsiteY14" fmla="*/ 2582024 h 3090608"/>
              <a:gd name="connsiteX15" fmla="*/ 602400 w 2580184"/>
              <a:gd name="connsiteY15" fmla="*/ 2581168 h 3090608"/>
              <a:gd name="connsiteX16" fmla="*/ 1415609 w 2580184"/>
              <a:gd name="connsiteY16" fmla="*/ 2387079 h 3090608"/>
              <a:gd name="connsiteX17" fmla="*/ 1534374 w 2580184"/>
              <a:gd name="connsiteY17" fmla="*/ 2536946 h 3090608"/>
              <a:gd name="connsiteX18" fmla="*/ 1529824 w 2580184"/>
              <a:gd name="connsiteY18" fmla="*/ 2559381 h 3090608"/>
              <a:gd name="connsiteX19" fmla="*/ 1565516 w 2580184"/>
              <a:gd name="connsiteY19" fmla="*/ 2970868 h 3090608"/>
              <a:gd name="connsiteX20" fmla="*/ 2098518 w 2580184"/>
              <a:gd name="connsiteY20" fmla="*/ 2989897 h 3090608"/>
              <a:gd name="connsiteX21" fmla="*/ 2043029 w 2580184"/>
              <a:gd name="connsiteY21" fmla="*/ 2441691 h 3090608"/>
              <a:gd name="connsiteX22" fmla="*/ 2042582 w 2580184"/>
              <a:gd name="connsiteY22" fmla="*/ 2250361 h 3090608"/>
              <a:gd name="connsiteX23" fmla="*/ 2064730 w 2580184"/>
              <a:gd name="connsiteY23" fmla="*/ 2232379 h 3090608"/>
              <a:gd name="connsiteX24" fmla="*/ 2561945 w 2580184"/>
              <a:gd name="connsiteY24" fmla="*/ 2113737 h 3090608"/>
              <a:gd name="connsiteX25" fmla="*/ 2556520 w 2580184"/>
              <a:gd name="connsiteY25" fmla="*/ 1580944 h 3090608"/>
              <a:gd name="connsiteX26" fmla="*/ 2034749 w 2580184"/>
              <a:gd name="connsiteY26" fmla="*/ 565497 h 3090608"/>
              <a:gd name="connsiteX27" fmla="*/ 185136 w 2580184"/>
              <a:gd name="connsiteY27" fmla="*/ 33656 h 3090608"/>
              <a:gd name="connsiteX28" fmla="*/ -83 w 2580184"/>
              <a:gd name="connsiteY28" fmla="*/ 74757 h 3090608"/>
              <a:gd name="connsiteX29" fmla="*/ 129646 w 2580184"/>
              <a:gd name="connsiteY29" fmla="*/ 617825 h 309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580184" h="3090608">
                <a:moveTo>
                  <a:pt x="244623" y="1098290"/>
                </a:moveTo>
                <a:cubicBezTo>
                  <a:pt x="278183" y="1164937"/>
                  <a:pt x="359446" y="1191767"/>
                  <a:pt x="426110" y="1158220"/>
                </a:cubicBezTo>
                <a:cubicBezTo>
                  <a:pt x="439245" y="1151608"/>
                  <a:pt x="451209" y="1142902"/>
                  <a:pt x="461535" y="1132446"/>
                </a:cubicBezTo>
                <a:cubicBezTo>
                  <a:pt x="616582" y="975367"/>
                  <a:pt x="835684" y="895639"/>
                  <a:pt x="1009957" y="1076598"/>
                </a:cubicBezTo>
                <a:cubicBezTo>
                  <a:pt x="1151202" y="1223307"/>
                  <a:pt x="1142636" y="1473053"/>
                  <a:pt x="990921" y="1609391"/>
                </a:cubicBezTo>
                <a:cubicBezTo>
                  <a:pt x="916491" y="1675990"/>
                  <a:pt x="835970" y="1691213"/>
                  <a:pt x="752212" y="1683316"/>
                </a:cubicBezTo>
                <a:cubicBezTo>
                  <a:pt x="696723" y="1678559"/>
                  <a:pt x="639235" y="1663051"/>
                  <a:pt x="578891" y="1646782"/>
                </a:cubicBezTo>
                <a:cubicBezTo>
                  <a:pt x="560874" y="1641806"/>
                  <a:pt x="542162" y="1639818"/>
                  <a:pt x="523497" y="1640883"/>
                </a:cubicBezTo>
                <a:cubicBezTo>
                  <a:pt x="456396" y="1649960"/>
                  <a:pt x="406294" y="1707159"/>
                  <a:pt x="406141" y="1774842"/>
                </a:cubicBezTo>
                <a:lnTo>
                  <a:pt x="518738" y="2246079"/>
                </a:lnTo>
                <a:lnTo>
                  <a:pt x="518738" y="2246079"/>
                </a:lnTo>
                <a:lnTo>
                  <a:pt x="593549" y="2560047"/>
                </a:lnTo>
                <a:lnTo>
                  <a:pt x="593549" y="2560047"/>
                </a:lnTo>
                <a:lnTo>
                  <a:pt x="596214" y="2571368"/>
                </a:lnTo>
                <a:lnTo>
                  <a:pt x="598784" y="2582024"/>
                </a:lnTo>
                <a:lnTo>
                  <a:pt x="602400" y="2581168"/>
                </a:lnTo>
                <a:lnTo>
                  <a:pt x="1415609" y="2387079"/>
                </a:lnTo>
                <a:cubicBezTo>
                  <a:pt x="1489811" y="2395680"/>
                  <a:pt x="1542978" y="2462783"/>
                  <a:pt x="1534374" y="2536946"/>
                </a:cubicBezTo>
                <a:cubicBezTo>
                  <a:pt x="1533498" y="2544539"/>
                  <a:pt x="1531975" y="2552045"/>
                  <a:pt x="1529824" y="2559381"/>
                </a:cubicBezTo>
                <a:cubicBezTo>
                  <a:pt x="1487184" y="2704852"/>
                  <a:pt x="1453681" y="2846233"/>
                  <a:pt x="1565516" y="2970868"/>
                </a:cubicBezTo>
                <a:cubicBezTo>
                  <a:pt x="1701717" y="3122524"/>
                  <a:pt x="1951467" y="3131182"/>
                  <a:pt x="2098518" y="2989897"/>
                </a:cubicBezTo>
                <a:cubicBezTo>
                  <a:pt x="2279358" y="2815882"/>
                  <a:pt x="2200075" y="2596771"/>
                  <a:pt x="2043029" y="2441691"/>
                </a:cubicBezTo>
                <a:cubicBezTo>
                  <a:pt x="1990052" y="2388982"/>
                  <a:pt x="1989853" y="2303316"/>
                  <a:pt x="2042582" y="2250361"/>
                </a:cubicBezTo>
                <a:cubicBezTo>
                  <a:pt x="2049311" y="2243606"/>
                  <a:pt x="2056735" y="2237574"/>
                  <a:pt x="2064730" y="2232379"/>
                </a:cubicBezTo>
                <a:lnTo>
                  <a:pt x="2561945" y="2113737"/>
                </a:lnTo>
                <a:cubicBezTo>
                  <a:pt x="2587853" y="1936935"/>
                  <a:pt x="2586025" y="1757184"/>
                  <a:pt x="2556520" y="1580944"/>
                </a:cubicBezTo>
                <a:cubicBezTo>
                  <a:pt x="2470573" y="1145861"/>
                  <a:pt x="2301535" y="809440"/>
                  <a:pt x="2034749" y="565497"/>
                </a:cubicBezTo>
                <a:cubicBezTo>
                  <a:pt x="1487375" y="64196"/>
                  <a:pt x="855767" y="-72903"/>
                  <a:pt x="185136" y="33656"/>
                </a:cubicBezTo>
                <a:cubicBezTo>
                  <a:pt x="122632" y="43645"/>
                  <a:pt x="60784" y="57374"/>
                  <a:pt x="-83" y="74757"/>
                </a:cubicBezTo>
                <a:lnTo>
                  <a:pt x="129646" y="617825"/>
                </a:lnTo>
                <a:close/>
              </a:path>
            </a:pathLst>
          </a:custGeom>
          <a:solidFill>
            <a:schemeClr val="accent2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C7CBB697-781B-2141-A0A1-8B5C05814538}"/>
              </a:ext>
            </a:extLst>
          </p:cNvPr>
          <p:cNvSpPr/>
          <p:nvPr/>
        </p:nvSpPr>
        <p:spPr>
          <a:xfrm>
            <a:off x="10574438" y="9048879"/>
            <a:ext cx="3675856" cy="3322150"/>
          </a:xfrm>
          <a:custGeom>
            <a:avLst/>
            <a:gdLst>
              <a:gd name="connsiteX0" fmla="*/ 2327887 w 2813858"/>
              <a:gd name="connsiteY0" fmla="*/ 2540630 h 2543097"/>
              <a:gd name="connsiteX1" fmla="*/ 2334359 w 2813858"/>
              <a:gd name="connsiteY1" fmla="*/ 2340832 h 2543097"/>
              <a:gd name="connsiteX2" fmla="*/ 2509203 w 2813858"/>
              <a:gd name="connsiteY2" fmla="*/ 515445 h 2543097"/>
              <a:gd name="connsiteX3" fmla="*/ 2813776 w 2813858"/>
              <a:gd name="connsiteY3" fmla="*/ 253 h 2543097"/>
              <a:gd name="connsiteX4" fmla="*/ 2302475 w 2813858"/>
              <a:gd name="connsiteY4" fmla="*/ 253 h 2543097"/>
              <a:gd name="connsiteX5" fmla="*/ 2219955 w 2813858"/>
              <a:gd name="connsiteY5" fmla="*/ 172735 h 2543097"/>
              <a:gd name="connsiteX6" fmla="*/ 2232613 w 2813858"/>
              <a:gd name="connsiteY6" fmla="*/ 199099 h 2543097"/>
              <a:gd name="connsiteX7" fmla="*/ 2159230 w 2813858"/>
              <a:gd name="connsiteY7" fmla="*/ 745212 h 2543097"/>
              <a:gd name="connsiteX8" fmla="*/ 1645264 w 2813858"/>
              <a:gd name="connsiteY8" fmla="*/ 602500 h 2543097"/>
              <a:gd name="connsiteX9" fmla="*/ 1706178 w 2813858"/>
              <a:gd name="connsiteY9" fmla="*/ 193961 h 2543097"/>
              <a:gd name="connsiteX10" fmla="*/ 1655752 w 2813858"/>
              <a:gd name="connsiteY10" fmla="*/ 9529 h 2543097"/>
              <a:gd name="connsiteX11" fmla="*/ 1634889 w 2813858"/>
              <a:gd name="connsiteY11" fmla="*/ -128 h 2543097"/>
              <a:gd name="connsiteX12" fmla="*/ 799123 w 2813858"/>
              <a:gd name="connsiteY12" fmla="*/ -128 h 2543097"/>
              <a:gd name="connsiteX13" fmla="*/ 799123 w 2813858"/>
              <a:gd name="connsiteY13" fmla="*/ 784125 h 2543097"/>
              <a:gd name="connsiteX14" fmla="*/ 795411 w 2813858"/>
              <a:gd name="connsiteY14" fmla="*/ 815236 h 2543097"/>
              <a:gd name="connsiteX15" fmla="*/ 795411 w 2813858"/>
              <a:gd name="connsiteY15" fmla="*/ 818566 h 2543097"/>
              <a:gd name="connsiteX16" fmla="*/ 630998 w 2813858"/>
              <a:gd name="connsiteY16" fmla="*/ 916534 h 2543097"/>
              <a:gd name="connsiteX17" fmla="*/ 592775 w 2813858"/>
              <a:gd name="connsiteY17" fmla="*/ 900293 h 2543097"/>
              <a:gd name="connsiteX18" fmla="*/ 46447 w 2813858"/>
              <a:gd name="connsiteY18" fmla="*/ 973457 h 2543097"/>
              <a:gd name="connsiteX19" fmla="*/ 198734 w 2813858"/>
              <a:gd name="connsiteY19" fmla="*/ 1483130 h 2543097"/>
              <a:gd name="connsiteX20" fmla="*/ 437347 w 2813858"/>
              <a:gd name="connsiteY20" fmla="*/ 1502159 h 2543097"/>
              <a:gd name="connsiteX21" fmla="*/ 596867 w 2813858"/>
              <a:gd name="connsiteY21" fmla="*/ 1424999 h 2543097"/>
              <a:gd name="connsiteX22" fmla="*/ 649977 w 2813858"/>
              <a:gd name="connsiteY22" fmla="*/ 1407778 h 2543097"/>
              <a:gd name="connsiteX23" fmla="*/ 795315 w 2813858"/>
              <a:gd name="connsiteY23" fmla="*/ 1508534 h 2543097"/>
              <a:gd name="connsiteX24" fmla="*/ 795315 w 2813858"/>
              <a:gd name="connsiteY24" fmla="*/ 1510817 h 2543097"/>
              <a:gd name="connsiteX25" fmla="*/ 799123 w 2813858"/>
              <a:gd name="connsiteY25" fmla="*/ 1542309 h 2543097"/>
              <a:gd name="connsiteX26" fmla="*/ 799123 w 2813858"/>
              <a:gd name="connsiteY26" fmla="*/ 2534065 h 2543097"/>
              <a:gd name="connsiteX27" fmla="*/ 2327887 w 2813858"/>
              <a:gd name="connsiteY27" fmla="*/ 2540630 h 254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813858" h="2543097">
                <a:moveTo>
                  <a:pt x="2327887" y="2540630"/>
                </a:moveTo>
                <a:cubicBezTo>
                  <a:pt x="2448860" y="2534065"/>
                  <a:pt x="2390135" y="2458523"/>
                  <a:pt x="2334359" y="2340832"/>
                </a:cubicBezTo>
                <a:cubicBezTo>
                  <a:pt x="1881593" y="1389416"/>
                  <a:pt x="2420877" y="622765"/>
                  <a:pt x="2509203" y="515445"/>
                </a:cubicBezTo>
                <a:cubicBezTo>
                  <a:pt x="2636991" y="360640"/>
                  <a:pt x="2739755" y="186807"/>
                  <a:pt x="2813776" y="253"/>
                </a:cubicBezTo>
                <a:lnTo>
                  <a:pt x="2302475" y="253"/>
                </a:lnTo>
                <a:cubicBezTo>
                  <a:pt x="2232033" y="25104"/>
                  <a:pt x="2195094" y="102330"/>
                  <a:pt x="2219955" y="172735"/>
                </a:cubicBezTo>
                <a:cubicBezTo>
                  <a:pt x="2223210" y="181955"/>
                  <a:pt x="2227454" y="190793"/>
                  <a:pt x="2232613" y="199099"/>
                </a:cubicBezTo>
                <a:cubicBezTo>
                  <a:pt x="2349302" y="386433"/>
                  <a:pt x="2375858" y="617722"/>
                  <a:pt x="2159230" y="745212"/>
                </a:cubicBezTo>
                <a:cubicBezTo>
                  <a:pt x="1983625" y="848441"/>
                  <a:pt x="1742632" y="782032"/>
                  <a:pt x="1645264" y="602500"/>
                </a:cubicBezTo>
                <a:cubicBezTo>
                  <a:pt x="1565218" y="455315"/>
                  <a:pt x="1630892" y="325637"/>
                  <a:pt x="1706178" y="193961"/>
                </a:cubicBezTo>
                <a:cubicBezTo>
                  <a:pt x="1743203" y="129113"/>
                  <a:pt x="1720626" y="46539"/>
                  <a:pt x="1655752" y="9529"/>
                </a:cubicBezTo>
                <a:cubicBezTo>
                  <a:pt x="1649090" y="5724"/>
                  <a:pt x="1642104" y="2489"/>
                  <a:pt x="1634889" y="-128"/>
                </a:cubicBezTo>
                <a:lnTo>
                  <a:pt x="799123" y="-128"/>
                </a:lnTo>
                <a:lnTo>
                  <a:pt x="799123" y="784125"/>
                </a:lnTo>
                <a:cubicBezTo>
                  <a:pt x="799075" y="794600"/>
                  <a:pt x="797828" y="805037"/>
                  <a:pt x="795411" y="815236"/>
                </a:cubicBezTo>
                <a:lnTo>
                  <a:pt x="795411" y="818566"/>
                </a:lnTo>
                <a:cubicBezTo>
                  <a:pt x="777070" y="891007"/>
                  <a:pt x="703468" y="934867"/>
                  <a:pt x="630998" y="916534"/>
                </a:cubicBezTo>
                <a:cubicBezTo>
                  <a:pt x="617502" y="913118"/>
                  <a:pt x="604605" y="907638"/>
                  <a:pt x="592775" y="900293"/>
                </a:cubicBezTo>
                <a:cubicBezTo>
                  <a:pt x="405367" y="783554"/>
                  <a:pt x="173987" y="757010"/>
                  <a:pt x="46447" y="973457"/>
                </a:cubicBezTo>
                <a:cubicBezTo>
                  <a:pt x="-56822" y="1149088"/>
                  <a:pt x="19607" y="1385801"/>
                  <a:pt x="198734" y="1483130"/>
                </a:cubicBezTo>
                <a:cubicBezTo>
                  <a:pt x="285347" y="1530130"/>
                  <a:pt x="361870" y="1527181"/>
                  <a:pt x="437347" y="1502159"/>
                </a:cubicBezTo>
                <a:cubicBezTo>
                  <a:pt x="492808" y="1481465"/>
                  <a:pt x="546213" y="1455635"/>
                  <a:pt x="596867" y="1424999"/>
                </a:cubicBezTo>
                <a:cubicBezTo>
                  <a:pt x="613152" y="1415571"/>
                  <a:pt x="631255" y="1409710"/>
                  <a:pt x="649977" y="1407778"/>
                </a:cubicBezTo>
                <a:cubicBezTo>
                  <a:pt x="718887" y="1395600"/>
                  <a:pt x="779801" y="1433752"/>
                  <a:pt x="795315" y="1508534"/>
                </a:cubicBezTo>
                <a:lnTo>
                  <a:pt x="795315" y="1510817"/>
                </a:lnTo>
                <a:cubicBezTo>
                  <a:pt x="797800" y="1521130"/>
                  <a:pt x="799084" y="1531701"/>
                  <a:pt x="799123" y="1542309"/>
                </a:cubicBezTo>
                <a:lnTo>
                  <a:pt x="799123" y="2534065"/>
                </a:lnTo>
                <a:cubicBezTo>
                  <a:pt x="1344784" y="2532067"/>
                  <a:pt x="2178742" y="2549002"/>
                  <a:pt x="2327887" y="2540630"/>
                </a:cubicBezTo>
                <a:close/>
              </a:path>
            </a:pathLst>
          </a:custGeom>
          <a:solidFill>
            <a:schemeClr val="accent3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C1ECC8E5-D3B0-D840-871D-B410CD8FDBEA}"/>
              </a:ext>
            </a:extLst>
          </p:cNvPr>
          <p:cNvSpPr/>
          <p:nvPr/>
        </p:nvSpPr>
        <p:spPr>
          <a:xfrm>
            <a:off x="8690357" y="5682433"/>
            <a:ext cx="3966342" cy="3362345"/>
          </a:xfrm>
          <a:custGeom>
            <a:avLst/>
            <a:gdLst>
              <a:gd name="connsiteX0" fmla="*/ 2987204 w 3036224"/>
              <a:gd name="connsiteY0" fmla="*/ 1209313 h 2573866"/>
              <a:gd name="connsiteX1" fmla="*/ 2440782 w 3036224"/>
              <a:gd name="connsiteY1" fmla="*/ 1136339 h 2573866"/>
              <a:gd name="connsiteX2" fmla="*/ 2254507 w 3036224"/>
              <a:gd name="connsiteY2" fmla="*/ 1092917 h 2573866"/>
              <a:gd name="connsiteX3" fmla="*/ 2237765 w 3036224"/>
              <a:gd name="connsiteY3" fmla="*/ 1052710 h 2573866"/>
              <a:gd name="connsiteX4" fmla="*/ 2233958 w 3036224"/>
              <a:gd name="connsiteY4" fmla="*/ 1021599 h 2573866"/>
              <a:gd name="connsiteX5" fmla="*/ 2233958 w 3036224"/>
              <a:gd name="connsiteY5" fmla="*/ -128 h 2573866"/>
              <a:gd name="connsiteX6" fmla="*/ 1422653 w 3036224"/>
              <a:gd name="connsiteY6" fmla="*/ 224216 h 2573866"/>
              <a:gd name="connsiteX7" fmla="*/ 1215448 w 3036224"/>
              <a:gd name="connsiteY7" fmla="*/ 334771 h 2573866"/>
              <a:gd name="connsiteX8" fmla="*/ 492088 w 3036224"/>
              <a:gd name="connsiteY8" fmla="*/ 1632693 h 2573866"/>
              <a:gd name="connsiteX9" fmla="*/ 126981 w 3036224"/>
              <a:gd name="connsiteY9" fmla="*/ 2433881 h 2573866"/>
              <a:gd name="connsiteX10" fmla="*/ 12766 w 3036224"/>
              <a:gd name="connsiteY10" fmla="*/ 2554901 h 2573866"/>
              <a:gd name="connsiteX11" fmla="*/ -83 w 3036224"/>
              <a:gd name="connsiteY11" fmla="*/ 2573359 h 2573866"/>
              <a:gd name="connsiteX12" fmla="*/ 718043 w 3036224"/>
              <a:gd name="connsiteY12" fmla="*/ 2573359 h 2573866"/>
              <a:gd name="connsiteX13" fmla="*/ 820170 w 3036224"/>
              <a:gd name="connsiteY13" fmla="*/ 2444632 h 2573866"/>
              <a:gd name="connsiteX14" fmla="*/ 799801 w 3036224"/>
              <a:gd name="connsiteY14" fmla="*/ 2370897 h 2573866"/>
              <a:gd name="connsiteX15" fmla="*/ 711190 w 3036224"/>
              <a:gd name="connsiteY15" fmla="*/ 2083379 h 2573866"/>
              <a:gd name="connsiteX16" fmla="*/ 872994 w 3036224"/>
              <a:gd name="connsiteY16" fmla="*/ 1824784 h 2573866"/>
              <a:gd name="connsiteX17" fmla="*/ 1386960 w 3036224"/>
              <a:gd name="connsiteY17" fmla="*/ 1967497 h 2573866"/>
              <a:gd name="connsiteX18" fmla="*/ 1423319 w 3036224"/>
              <a:gd name="connsiteY18" fmla="*/ 2108401 h 2573866"/>
              <a:gd name="connsiteX19" fmla="*/ 1326046 w 3036224"/>
              <a:gd name="connsiteY19" fmla="*/ 2376035 h 2573866"/>
              <a:gd name="connsiteX20" fmla="*/ 1308628 w 3036224"/>
              <a:gd name="connsiteY20" fmla="*/ 2432549 h 2573866"/>
              <a:gd name="connsiteX21" fmla="*/ 1408090 w 3036224"/>
              <a:gd name="connsiteY21" fmla="*/ 2573739 h 2573866"/>
              <a:gd name="connsiteX22" fmla="*/ 2234053 w 3036224"/>
              <a:gd name="connsiteY22" fmla="*/ 2573739 h 2573866"/>
              <a:gd name="connsiteX23" fmla="*/ 2234053 w 3036224"/>
              <a:gd name="connsiteY23" fmla="*/ 1779687 h 2573866"/>
              <a:gd name="connsiteX24" fmla="*/ 2371006 w 3036224"/>
              <a:gd name="connsiteY24" fmla="*/ 1644491 h 2573866"/>
              <a:gd name="connsiteX25" fmla="*/ 2383675 w 3036224"/>
              <a:gd name="connsiteY25" fmla="*/ 1645157 h 2573866"/>
              <a:gd name="connsiteX26" fmla="*/ 2436784 w 3036224"/>
              <a:gd name="connsiteY26" fmla="*/ 1662378 h 2573866"/>
              <a:gd name="connsiteX27" fmla="*/ 2596210 w 3036224"/>
              <a:gd name="connsiteY27" fmla="*/ 1739537 h 2573866"/>
              <a:gd name="connsiteX28" fmla="*/ 2845579 w 3036224"/>
              <a:gd name="connsiteY28" fmla="*/ 1722983 h 2573866"/>
              <a:gd name="connsiteX29" fmla="*/ 2987204 w 3036224"/>
              <a:gd name="connsiteY29" fmla="*/ 1209313 h 257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036224" h="2573866">
                <a:moveTo>
                  <a:pt x="2987204" y="1209313"/>
                </a:moveTo>
                <a:cubicBezTo>
                  <a:pt x="2859570" y="992866"/>
                  <a:pt x="2628094" y="1019505"/>
                  <a:pt x="2440782" y="1136339"/>
                </a:cubicBezTo>
                <a:cubicBezTo>
                  <a:pt x="2377345" y="1175766"/>
                  <a:pt x="2293949" y="1156319"/>
                  <a:pt x="2254507" y="1092917"/>
                </a:cubicBezTo>
                <a:cubicBezTo>
                  <a:pt x="2246788" y="1080501"/>
                  <a:pt x="2241135" y="1066924"/>
                  <a:pt x="2237765" y="1052710"/>
                </a:cubicBezTo>
                <a:cubicBezTo>
                  <a:pt x="2235319" y="1042520"/>
                  <a:pt x="2234044" y="1032083"/>
                  <a:pt x="2233958" y="1021599"/>
                </a:cubicBezTo>
                <a:lnTo>
                  <a:pt x="2233958" y="-128"/>
                </a:lnTo>
                <a:cubicBezTo>
                  <a:pt x="1954798" y="12526"/>
                  <a:pt x="1683253" y="96536"/>
                  <a:pt x="1422653" y="224216"/>
                </a:cubicBezTo>
                <a:cubicBezTo>
                  <a:pt x="1352601" y="258562"/>
                  <a:pt x="1283691" y="296144"/>
                  <a:pt x="1215448" y="334771"/>
                </a:cubicBezTo>
                <a:cubicBezTo>
                  <a:pt x="736317" y="606020"/>
                  <a:pt x="469721" y="1022455"/>
                  <a:pt x="492088" y="1632693"/>
                </a:cubicBezTo>
                <a:cubicBezTo>
                  <a:pt x="504842" y="1975203"/>
                  <a:pt x="352270" y="2224379"/>
                  <a:pt x="126981" y="2433881"/>
                </a:cubicBezTo>
                <a:cubicBezTo>
                  <a:pt x="86149" y="2471938"/>
                  <a:pt x="45698" y="2509424"/>
                  <a:pt x="12766" y="2554901"/>
                </a:cubicBezTo>
                <a:cubicBezTo>
                  <a:pt x="8293" y="2560895"/>
                  <a:pt x="4105" y="2567079"/>
                  <a:pt x="-83" y="2573359"/>
                </a:cubicBezTo>
                <a:lnTo>
                  <a:pt x="718043" y="2573359"/>
                </a:lnTo>
                <a:cubicBezTo>
                  <a:pt x="777139" y="2558241"/>
                  <a:pt x="818913" y="2505599"/>
                  <a:pt x="820170" y="2444632"/>
                </a:cubicBezTo>
                <a:cubicBezTo>
                  <a:pt x="820741" y="2418592"/>
                  <a:pt x="813659" y="2392961"/>
                  <a:pt x="799801" y="2370897"/>
                </a:cubicBezTo>
                <a:cubicBezTo>
                  <a:pt x="742694" y="2279847"/>
                  <a:pt x="707668" y="2178331"/>
                  <a:pt x="711190" y="2083379"/>
                </a:cubicBezTo>
                <a:cubicBezTo>
                  <a:pt x="714807" y="1983100"/>
                  <a:pt x="761825" y="1890147"/>
                  <a:pt x="872994" y="1824784"/>
                </a:cubicBezTo>
                <a:cubicBezTo>
                  <a:pt x="1048599" y="1721556"/>
                  <a:pt x="1289592" y="1787964"/>
                  <a:pt x="1386960" y="1967497"/>
                </a:cubicBezTo>
                <a:cubicBezTo>
                  <a:pt x="1411117" y="2010510"/>
                  <a:pt x="1423652" y="2059070"/>
                  <a:pt x="1423319" y="2108401"/>
                </a:cubicBezTo>
                <a:cubicBezTo>
                  <a:pt x="1422367" y="2200594"/>
                  <a:pt x="1376396" y="2287934"/>
                  <a:pt x="1326046" y="2376035"/>
                </a:cubicBezTo>
                <a:cubicBezTo>
                  <a:pt x="1316081" y="2393332"/>
                  <a:pt x="1310122" y="2412646"/>
                  <a:pt x="1308628" y="2432549"/>
                </a:cubicBezTo>
                <a:cubicBezTo>
                  <a:pt x="1303669" y="2497350"/>
                  <a:pt x="1345386" y="2556566"/>
                  <a:pt x="1408090" y="2573739"/>
                </a:cubicBezTo>
                <a:lnTo>
                  <a:pt x="2234053" y="2573739"/>
                </a:lnTo>
                <a:lnTo>
                  <a:pt x="2234053" y="1779687"/>
                </a:lnTo>
                <a:cubicBezTo>
                  <a:pt x="2234520" y="1704544"/>
                  <a:pt x="2295834" y="1644015"/>
                  <a:pt x="2371006" y="1644491"/>
                </a:cubicBezTo>
                <a:cubicBezTo>
                  <a:pt x="2375242" y="1644510"/>
                  <a:pt x="2379468" y="1644738"/>
                  <a:pt x="2383675" y="1645157"/>
                </a:cubicBezTo>
                <a:cubicBezTo>
                  <a:pt x="2402387" y="1647117"/>
                  <a:pt x="2420480" y="1652987"/>
                  <a:pt x="2436784" y="1662378"/>
                </a:cubicBezTo>
                <a:cubicBezTo>
                  <a:pt x="2487391" y="1693032"/>
                  <a:pt x="2540768" y="1718863"/>
                  <a:pt x="2596210" y="1739537"/>
                </a:cubicBezTo>
                <a:cubicBezTo>
                  <a:pt x="2675874" y="1766653"/>
                  <a:pt x="2758014" y="1770839"/>
                  <a:pt x="2845579" y="1722983"/>
                </a:cubicBezTo>
                <a:cubicBezTo>
                  <a:pt x="3024229" y="1625653"/>
                  <a:pt x="3090474" y="1384754"/>
                  <a:pt x="2987204" y="1209313"/>
                </a:cubicBezTo>
                <a:close/>
              </a:path>
            </a:pathLst>
          </a:custGeom>
          <a:solidFill>
            <a:schemeClr val="accent1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7798B17B-AF10-794D-9EFE-A45DFDDC23CF}"/>
              </a:ext>
            </a:extLst>
          </p:cNvPr>
          <p:cNvSpPr txBox="1"/>
          <p:nvPr/>
        </p:nvSpPr>
        <p:spPr>
          <a:xfrm rot="20854243">
            <a:off x="13326034" y="7078714"/>
            <a:ext cx="19832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Anxiety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CB7651B4-8C96-6949-A9AA-7379C81C0BFE}"/>
              </a:ext>
            </a:extLst>
          </p:cNvPr>
          <p:cNvSpPr txBox="1"/>
          <p:nvPr/>
        </p:nvSpPr>
        <p:spPr>
          <a:xfrm flipH="1">
            <a:off x="9648532" y="6790465"/>
            <a:ext cx="19832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Stress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DAEE150B-8B24-9E45-A8FB-EF7F4EF33AE4}"/>
              </a:ext>
            </a:extLst>
          </p:cNvPr>
          <p:cNvSpPr txBox="1"/>
          <p:nvPr/>
        </p:nvSpPr>
        <p:spPr>
          <a:xfrm>
            <a:off x="11456925" y="10624269"/>
            <a:ext cx="19832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Fear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1633FDE8-302A-A841-A1A0-200CD5BD1994}"/>
              </a:ext>
            </a:extLst>
          </p:cNvPr>
          <p:cNvSpPr txBox="1"/>
          <p:nvPr/>
        </p:nvSpPr>
        <p:spPr>
          <a:xfrm flipH="1">
            <a:off x="9219450" y="9286738"/>
            <a:ext cx="19832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Shame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76E3E1-5697-CC45-97C2-88621EAED266}"/>
              </a:ext>
            </a:extLst>
          </p:cNvPr>
          <p:cNvSpPr txBox="1"/>
          <p:nvPr/>
        </p:nvSpPr>
        <p:spPr>
          <a:xfrm>
            <a:off x="16171632" y="6483554"/>
            <a:ext cx="4621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712D8E-E68D-EA47-AF83-749D30340852}"/>
              </a:ext>
            </a:extLst>
          </p:cNvPr>
          <p:cNvSpPr txBox="1"/>
          <p:nvPr/>
        </p:nvSpPr>
        <p:spPr>
          <a:xfrm flipH="1">
            <a:off x="4047347" y="6483554"/>
            <a:ext cx="46216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0F576E6-E9F9-0745-A135-66FA6A01092D}"/>
              </a:ext>
            </a:extLst>
          </p:cNvPr>
          <p:cNvSpPr txBox="1"/>
          <p:nvPr/>
        </p:nvSpPr>
        <p:spPr>
          <a:xfrm>
            <a:off x="14007052" y="10372523"/>
            <a:ext cx="4621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63A7A16-6583-3E40-8B5A-E0AED8E22203}"/>
              </a:ext>
            </a:extLst>
          </p:cNvPr>
          <p:cNvSpPr txBox="1"/>
          <p:nvPr/>
        </p:nvSpPr>
        <p:spPr>
          <a:xfrm flipH="1">
            <a:off x="3584364" y="9239432"/>
            <a:ext cx="46216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319025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031" name="Freeform 1030">
            <a:extLst>
              <a:ext uri="{FF2B5EF4-FFF2-40B4-BE49-F238E27FC236}">
                <a16:creationId xmlns:a16="http://schemas.microsoft.com/office/drawing/2014/main" id="{34448B68-31EE-254E-A8A4-EEB5F540DDEE}"/>
              </a:ext>
            </a:extLst>
          </p:cNvPr>
          <p:cNvSpPr/>
          <p:nvPr/>
        </p:nvSpPr>
        <p:spPr>
          <a:xfrm flipH="1">
            <a:off x="2536424" y="5097539"/>
            <a:ext cx="6957714" cy="8618459"/>
          </a:xfrm>
          <a:custGeom>
            <a:avLst/>
            <a:gdLst>
              <a:gd name="connsiteX0" fmla="*/ 2863890 w 3805556"/>
              <a:gd name="connsiteY0" fmla="*/ 3163064 h 4713910"/>
              <a:gd name="connsiteX1" fmla="*/ 2788988 w 3805556"/>
              <a:gd name="connsiteY1" fmla="*/ 3202403 h 4713910"/>
              <a:gd name="connsiteX2" fmla="*/ 1689872 w 3805556"/>
              <a:gd name="connsiteY2" fmla="*/ 3779660 h 4713910"/>
              <a:gd name="connsiteX3" fmla="*/ 1687768 w 3805556"/>
              <a:gd name="connsiteY3" fmla="*/ 3780765 h 4713910"/>
              <a:gd name="connsiteX4" fmla="*/ 1687768 w 3805556"/>
              <a:gd name="connsiteY4" fmla="*/ 3781352 h 4713910"/>
              <a:gd name="connsiteX5" fmla="*/ 1837118 w 3805556"/>
              <a:gd name="connsiteY5" fmla="*/ 3702839 h 4713910"/>
              <a:gd name="connsiteX6" fmla="*/ 2861670 w 3805556"/>
              <a:gd name="connsiteY6" fmla="*/ 3164231 h 4713910"/>
              <a:gd name="connsiteX7" fmla="*/ 1609618 w 3805556"/>
              <a:gd name="connsiteY7" fmla="*/ 2888094 h 4713910"/>
              <a:gd name="connsiteX8" fmla="*/ 1606448 w 3805556"/>
              <a:gd name="connsiteY8" fmla="*/ 2889185 h 4713910"/>
              <a:gd name="connsiteX9" fmla="*/ 1605148 w 3805556"/>
              <a:gd name="connsiteY9" fmla="*/ 2889211 h 4713910"/>
              <a:gd name="connsiteX10" fmla="*/ 1603690 w 3805556"/>
              <a:gd name="connsiteY10" fmla="*/ 2890134 h 4713910"/>
              <a:gd name="connsiteX11" fmla="*/ 1592044 w 3805556"/>
              <a:gd name="connsiteY11" fmla="*/ 2894141 h 4713910"/>
              <a:gd name="connsiteX12" fmla="*/ 1576640 w 3805556"/>
              <a:gd name="connsiteY12" fmla="*/ 2907026 h 4713910"/>
              <a:gd name="connsiteX13" fmla="*/ 1437168 w 3805556"/>
              <a:gd name="connsiteY13" fmla="*/ 2904798 h 4713910"/>
              <a:gd name="connsiteX14" fmla="*/ 1434630 w 3805556"/>
              <a:gd name="connsiteY14" fmla="*/ 2899152 h 4713910"/>
              <a:gd name="connsiteX15" fmla="*/ 1437244 w 3805556"/>
              <a:gd name="connsiteY15" fmla="*/ 2904973 h 4713910"/>
              <a:gd name="connsiteX16" fmla="*/ 1576700 w 3805556"/>
              <a:gd name="connsiteY16" fmla="*/ 2907202 h 4713910"/>
              <a:gd name="connsiteX17" fmla="*/ 1603690 w 3805556"/>
              <a:gd name="connsiteY17" fmla="*/ 2890134 h 4713910"/>
              <a:gd name="connsiteX18" fmla="*/ 1606448 w 3805556"/>
              <a:gd name="connsiteY18" fmla="*/ 2889185 h 4713910"/>
              <a:gd name="connsiteX19" fmla="*/ 1637252 w 3805556"/>
              <a:gd name="connsiteY19" fmla="*/ 2888550 h 4713910"/>
              <a:gd name="connsiteX20" fmla="*/ 1665690 w 3805556"/>
              <a:gd name="connsiteY20" fmla="*/ 2896655 h 4713910"/>
              <a:gd name="connsiteX21" fmla="*/ 1667802 w 3805556"/>
              <a:gd name="connsiteY21" fmla="*/ 2897577 h 4713910"/>
              <a:gd name="connsiteX22" fmla="*/ 1684516 w 3805556"/>
              <a:gd name="connsiteY22" fmla="*/ 2905360 h 4713910"/>
              <a:gd name="connsiteX23" fmla="*/ 1687722 w 3805556"/>
              <a:gd name="connsiteY23" fmla="*/ 2907175 h 4713910"/>
              <a:gd name="connsiteX24" fmla="*/ 1687722 w 3805556"/>
              <a:gd name="connsiteY24" fmla="*/ 2907026 h 4713910"/>
              <a:gd name="connsiteX25" fmla="*/ 1680642 w 3805556"/>
              <a:gd name="connsiteY25" fmla="*/ 2903180 h 4713910"/>
              <a:gd name="connsiteX26" fmla="*/ 1667802 w 3805556"/>
              <a:gd name="connsiteY26" fmla="*/ 2897577 h 4713910"/>
              <a:gd name="connsiteX27" fmla="*/ 1666032 w 3805556"/>
              <a:gd name="connsiteY27" fmla="*/ 2896753 h 4713910"/>
              <a:gd name="connsiteX28" fmla="*/ 1665690 w 3805556"/>
              <a:gd name="connsiteY28" fmla="*/ 2896655 h 4713910"/>
              <a:gd name="connsiteX29" fmla="*/ 1662338 w 3805556"/>
              <a:gd name="connsiteY29" fmla="*/ 2895193 h 4713910"/>
              <a:gd name="connsiteX30" fmla="*/ 1609618 w 3805556"/>
              <a:gd name="connsiteY30" fmla="*/ 2888094 h 4713910"/>
              <a:gd name="connsiteX31" fmla="*/ 1876532 w 3805556"/>
              <a:gd name="connsiteY31" fmla="*/ 0 h 4713910"/>
              <a:gd name="connsiteX32" fmla="*/ 3281546 w 3805556"/>
              <a:gd name="connsiteY32" fmla="*/ 1408488 h 4713910"/>
              <a:gd name="connsiteX33" fmla="*/ 3255112 w 3805556"/>
              <a:gd name="connsiteY33" fmla="*/ 1756839 h 4713910"/>
              <a:gd name="connsiteX34" fmla="*/ 3254152 w 3805556"/>
              <a:gd name="connsiteY34" fmla="*/ 1756839 h 4713910"/>
              <a:gd name="connsiteX35" fmla="*/ 3207734 w 3805556"/>
              <a:gd name="connsiteY35" fmla="*/ 1965231 h 4713910"/>
              <a:gd name="connsiteX36" fmla="*/ 2827628 w 3805556"/>
              <a:gd name="connsiteY36" fmla="*/ 2846311 h 4713910"/>
              <a:gd name="connsiteX37" fmla="*/ 2822338 w 3805556"/>
              <a:gd name="connsiteY37" fmla="*/ 3036375 h 4713910"/>
              <a:gd name="connsiteX38" fmla="*/ 2827628 w 3805556"/>
              <a:gd name="connsiteY38" fmla="*/ 3136686 h 4713910"/>
              <a:gd name="connsiteX39" fmla="*/ 2899036 w 3805556"/>
              <a:gd name="connsiteY39" fmla="*/ 3144605 h 4713910"/>
              <a:gd name="connsiteX40" fmla="*/ 2898832 w 3805556"/>
              <a:gd name="connsiteY40" fmla="*/ 3144713 h 4713910"/>
              <a:gd name="connsiteX41" fmla="*/ 2923456 w 3805556"/>
              <a:gd name="connsiteY41" fmla="*/ 3133866 h 4713910"/>
              <a:gd name="connsiteX42" fmla="*/ 2964728 w 3805556"/>
              <a:gd name="connsiteY42" fmla="*/ 3110463 h 4713910"/>
              <a:gd name="connsiteX43" fmla="*/ 3123376 w 3805556"/>
              <a:gd name="connsiteY43" fmla="*/ 3739162 h 4713910"/>
              <a:gd name="connsiteX44" fmla="*/ 3805556 w 3805556"/>
              <a:gd name="connsiteY44" fmla="*/ 4713910 h 4713910"/>
              <a:gd name="connsiteX45" fmla="*/ 1172024 w 3805556"/>
              <a:gd name="connsiteY45" fmla="*/ 4713910 h 4713910"/>
              <a:gd name="connsiteX46" fmla="*/ 1415282 w 3805556"/>
              <a:gd name="connsiteY46" fmla="*/ 4304463 h 4713910"/>
              <a:gd name="connsiteX47" fmla="*/ 1329390 w 3805556"/>
              <a:gd name="connsiteY47" fmla="*/ 4125041 h 4713910"/>
              <a:gd name="connsiteX48" fmla="*/ 1280578 w 3805556"/>
              <a:gd name="connsiteY48" fmla="*/ 4016852 h 4713910"/>
              <a:gd name="connsiteX49" fmla="*/ 1280516 w 3805556"/>
              <a:gd name="connsiteY49" fmla="*/ 4016882 h 4713910"/>
              <a:gd name="connsiteX50" fmla="*/ 1150936 w 3805556"/>
              <a:gd name="connsiteY50" fmla="*/ 3617926 h 4713910"/>
              <a:gd name="connsiteX51" fmla="*/ 1113912 w 3805556"/>
              <a:gd name="connsiteY51" fmla="*/ 3459400 h 4713910"/>
              <a:gd name="connsiteX52" fmla="*/ 489812 w 3805556"/>
              <a:gd name="connsiteY52" fmla="*/ 3422410 h 4713910"/>
              <a:gd name="connsiteX53" fmla="*/ 320564 w 3805556"/>
              <a:gd name="connsiteY53" fmla="*/ 3063085 h 4713910"/>
              <a:gd name="connsiteX54" fmla="*/ 294119 w 3805556"/>
              <a:gd name="connsiteY54" fmla="*/ 2878139 h 4713910"/>
              <a:gd name="connsiteX55" fmla="*/ 294119 w 3805556"/>
              <a:gd name="connsiteY55" fmla="*/ 2703761 h 4713910"/>
              <a:gd name="connsiteX56" fmla="*/ 220073 w 3805556"/>
              <a:gd name="connsiteY56" fmla="*/ 2524099 h 4713910"/>
              <a:gd name="connsiteX57" fmla="*/ 130160 w 3805556"/>
              <a:gd name="connsiteY57" fmla="*/ 2370857 h 4713910"/>
              <a:gd name="connsiteX58" fmla="*/ 8513 w 3805556"/>
              <a:gd name="connsiteY58" fmla="*/ 2228184 h 4713910"/>
              <a:gd name="connsiteX59" fmla="*/ 272963 w 3805556"/>
              <a:gd name="connsiteY59" fmla="*/ 1942838 h 4713910"/>
              <a:gd name="connsiteX60" fmla="*/ 362586 w 3805556"/>
              <a:gd name="connsiteY60" fmla="*/ 1808711 h 4713910"/>
              <a:gd name="connsiteX61" fmla="*/ 367645 w 3805556"/>
              <a:gd name="connsiteY61" fmla="*/ 1753042 h 4713910"/>
              <a:gd name="connsiteX62" fmla="*/ 366250 w 3805556"/>
              <a:gd name="connsiteY62" fmla="*/ 1709813 h 4713910"/>
              <a:gd name="connsiteX63" fmla="*/ 341327 w 3805556"/>
              <a:gd name="connsiteY63" fmla="*/ 1503770 h 4713910"/>
              <a:gd name="connsiteX64" fmla="*/ 589983 w 3805556"/>
              <a:gd name="connsiteY64" fmla="*/ 806814 h 4713910"/>
              <a:gd name="connsiteX65" fmla="*/ 404813 w 3805556"/>
              <a:gd name="connsiteY65" fmla="*/ 727615 h 4713910"/>
              <a:gd name="connsiteX66" fmla="*/ 457719 w 3805556"/>
              <a:gd name="connsiteY66" fmla="*/ 616735 h 4713910"/>
              <a:gd name="connsiteX67" fmla="*/ 330746 w 3805556"/>
              <a:gd name="connsiteY67" fmla="*/ 653695 h 4713910"/>
              <a:gd name="connsiteX68" fmla="*/ 425975 w 3805556"/>
              <a:gd name="connsiteY68" fmla="*/ 548096 h 4713910"/>
              <a:gd name="connsiteX69" fmla="*/ 415394 w 3805556"/>
              <a:gd name="connsiteY69" fmla="*/ 505856 h 4713910"/>
              <a:gd name="connsiteX70" fmla="*/ 346618 w 3805556"/>
              <a:gd name="connsiteY70" fmla="*/ 458336 h 4713910"/>
              <a:gd name="connsiteX71" fmla="*/ 1304206 w 3805556"/>
              <a:gd name="connsiteY71" fmla="*/ 57059 h 4713910"/>
              <a:gd name="connsiteX72" fmla="*/ 1687768 w 3805556"/>
              <a:gd name="connsiteY72" fmla="*/ 1619 h 4713910"/>
              <a:gd name="connsiteX73" fmla="*/ 1687768 w 3805556"/>
              <a:gd name="connsiteY73" fmla="*/ 1886 h 471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805556" h="4713910">
                <a:moveTo>
                  <a:pt x="2863890" y="3163064"/>
                </a:moveTo>
                <a:lnTo>
                  <a:pt x="2788988" y="3202403"/>
                </a:lnTo>
                <a:cubicBezTo>
                  <a:pt x="1825380" y="3708492"/>
                  <a:pt x="1704928" y="3771753"/>
                  <a:pt x="1689872" y="3779660"/>
                </a:cubicBezTo>
                <a:lnTo>
                  <a:pt x="1687768" y="3780765"/>
                </a:lnTo>
                <a:lnTo>
                  <a:pt x="1687768" y="3781352"/>
                </a:lnTo>
                <a:lnTo>
                  <a:pt x="1837118" y="3702839"/>
                </a:lnTo>
                <a:cubicBezTo>
                  <a:pt x="2552012" y="3327019"/>
                  <a:pt x="2785446" y="3204303"/>
                  <a:pt x="2861670" y="3164231"/>
                </a:cubicBezTo>
                <a:close/>
                <a:moveTo>
                  <a:pt x="1609618" y="2888094"/>
                </a:moveTo>
                <a:lnTo>
                  <a:pt x="1606448" y="2889185"/>
                </a:lnTo>
                <a:lnTo>
                  <a:pt x="1605148" y="2889211"/>
                </a:lnTo>
                <a:lnTo>
                  <a:pt x="1603690" y="2890134"/>
                </a:lnTo>
                <a:lnTo>
                  <a:pt x="1592044" y="2894141"/>
                </a:lnTo>
                <a:cubicBezTo>
                  <a:pt x="1586476" y="2897209"/>
                  <a:pt x="1581268" y="2901416"/>
                  <a:pt x="1576640" y="2907026"/>
                </a:cubicBezTo>
                <a:cubicBezTo>
                  <a:pt x="1546886" y="2942663"/>
                  <a:pt x="1472502" y="2956027"/>
                  <a:pt x="1437168" y="2904798"/>
                </a:cubicBezTo>
                <a:lnTo>
                  <a:pt x="1434630" y="2899152"/>
                </a:lnTo>
                <a:lnTo>
                  <a:pt x="1437244" y="2904973"/>
                </a:lnTo>
                <a:cubicBezTo>
                  <a:pt x="1472572" y="2956246"/>
                  <a:pt x="1546950" y="2942870"/>
                  <a:pt x="1576700" y="2907202"/>
                </a:cubicBezTo>
                <a:lnTo>
                  <a:pt x="1603690" y="2890134"/>
                </a:lnTo>
                <a:lnTo>
                  <a:pt x="1606448" y="2889185"/>
                </a:lnTo>
                <a:lnTo>
                  <a:pt x="1637252" y="2888550"/>
                </a:lnTo>
                <a:lnTo>
                  <a:pt x="1665690" y="2896655"/>
                </a:lnTo>
                <a:lnTo>
                  <a:pt x="1667802" y="2897577"/>
                </a:lnTo>
                <a:lnTo>
                  <a:pt x="1684516" y="2905360"/>
                </a:lnTo>
                <a:lnTo>
                  <a:pt x="1687722" y="2907175"/>
                </a:lnTo>
                <a:lnTo>
                  <a:pt x="1687722" y="2907026"/>
                </a:lnTo>
                <a:cubicBezTo>
                  <a:pt x="1687722" y="2907026"/>
                  <a:pt x="1685118" y="2905448"/>
                  <a:pt x="1680642" y="2903180"/>
                </a:cubicBezTo>
                <a:lnTo>
                  <a:pt x="1667802" y="2897577"/>
                </a:lnTo>
                <a:lnTo>
                  <a:pt x="1666032" y="2896753"/>
                </a:lnTo>
                <a:lnTo>
                  <a:pt x="1665690" y="2896655"/>
                </a:lnTo>
                <a:lnTo>
                  <a:pt x="1662338" y="2895193"/>
                </a:lnTo>
                <a:cubicBezTo>
                  <a:pt x="1647368" y="2889672"/>
                  <a:pt x="1627842" y="2884939"/>
                  <a:pt x="1609618" y="2888094"/>
                </a:cubicBezTo>
                <a:close/>
                <a:moveTo>
                  <a:pt x="1876532" y="0"/>
                </a:moveTo>
                <a:cubicBezTo>
                  <a:pt x="2792106" y="36917"/>
                  <a:pt x="3269156" y="752856"/>
                  <a:pt x="3281546" y="1408488"/>
                </a:cubicBezTo>
                <a:cubicBezTo>
                  <a:pt x="3284190" y="1529883"/>
                  <a:pt x="3273616" y="1646000"/>
                  <a:pt x="3255112" y="1756839"/>
                </a:cubicBezTo>
                <a:lnTo>
                  <a:pt x="3254152" y="1756839"/>
                </a:lnTo>
                <a:lnTo>
                  <a:pt x="3207734" y="1965231"/>
                </a:lnTo>
                <a:cubicBezTo>
                  <a:pt x="3072932" y="2450758"/>
                  <a:pt x="2804484" y="2783947"/>
                  <a:pt x="2827628" y="2846311"/>
                </a:cubicBezTo>
                <a:cubicBezTo>
                  <a:pt x="2859364" y="2930784"/>
                  <a:pt x="2838206" y="3009977"/>
                  <a:pt x="2822338" y="3036375"/>
                </a:cubicBezTo>
                <a:cubicBezTo>
                  <a:pt x="2806468" y="3062772"/>
                  <a:pt x="2785310" y="3094450"/>
                  <a:pt x="2827628" y="3136686"/>
                </a:cubicBezTo>
                <a:cubicBezTo>
                  <a:pt x="2846140" y="3155164"/>
                  <a:pt x="2872588" y="3152525"/>
                  <a:pt x="2899036" y="3144605"/>
                </a:cubicBezTo>
                <a:lnTo>
                  <a:pt x="2898832" y="3144713"/>
                </a:lnTo>
                <a:lnTo>
                  <a:pt x="2923456" y="3133866"/>
                </a:lnTo>
                <a:cubicBezTo>
                  <a:pt x="2946882" y="3122350"/>
                  <a:pt x="2964728" y="3110463"/>
                  <a:pt x="2964728" y="3110463"/>
                </a:cubicBezTo>
                <a:cubicBezTo>
                  <a:pt x="3133952" y="3348206"/>
                  <a:pt x="3123376" y="3739162"/>
                  <a:pt x="3123376" y="3739162"/>
                </a:cubicBezTo>
                <a:cubicBezTo>
                  <a:pt x="3726232" y="4161817"/>
                  <a:pt x="3805556" y="4713910"/>
                  <a:pt x="3805556" y="4713910"/>
                </a:cubicBezTo>
                <a:lnTo>
                  <a:pt x="1172024" y="4713910"/>
                </a:lnTo>
                <a:cubicBezTo>
                  <a:pt x="1415282" y="4304463"/>
                  <a:pt x="1415282" y="4304463"/>
                  <a:pt x="1415282" y="4304463"/>
                </a:cubicBezTo>
                <a:cubicBezTo>
                  <a:pt x="1415282" y="4304463"/>
                  <a:pt x="1376612" y="4227197"/>
                  <a:pt x="1329390" y="4125041"/>
                </a:cubicBezTo>
                <a:lnTo>
                  <a:pt x="1280578" y="4016852"/>
                </a:lnTo>
                <a:lnTo>
                  <a:pt x="1280516" y="4016882"/>
                </a:lnTo>
                <a:cubicBezTo>
                  <a:pt x="1209114" y="3853072"/>
                  <a:pt x="1137712" y="3673409"/>
                  <a:pt x="1150936" y="3617926"/>
                </a:cubicBezTo>
                <a:cubicBezTo>
                  <a:pt x="1177380" y="3512241"/>
                  <a:pt x="1145646" y="3475252"/>
                  <a:pt x="1113912" y="3459400"/>
                </a:cubicBezTo>
                <a:cubicBezTo>
                  <a:pt x="1082180" y="3443548"/>
                  <a:pt x="664349" y="3485821"/>
                  <a:pt x="489812" y="3422410"/>
                </a:cubicBezTo>
                <a:cubicBezTo>
                  <a:pt x="315274" y="3359000"/>
                  <a:pt x="246518" y="3158201"/>
                  <a:pt x="320564" y="3063085"/>
                </a:cubicBezTo>
                <a:cubicBezTo>
                  <a:pt x="394610" y="2967971"/>
                  <a:pt x="341720" y="2925696"/>
                  <a:pt x="294119" y="2878139"/>
                </a:cubicBezTo>
                <a:cubicBezTo>
                  <a:pt x="249162" y="2830582"/>
                  <a:pt x="294119" y="2703761"/>
                  <a:pt x="294119" y="2703761"/>
                </a:cubicBezTo>
                <a:cubicBezTo>
                  <a:pt x="217428" y="2693193"/>
                  <a:pt x="156605" y="2613930"/>
                  <a:pt x="220073" y="2524099"/>
                </a:cubicBezTo>
                <a:cubicBezTo>
                  <a:pt x="283541" y="2434268"/>
                  <a:pt x="262384" y="2407847"/>
                  <a:pt x="130160" y="2370857"/>
                </a:cubicBezTo>
                <a:cubicBezTo>
                  <a:pt x="-2065" y="2333868"/>
                  <a:pt x="-12643" y="2265173"/>
                  <a:pt x="8513" y="2228184"/>
                </a:cubicBezTo>
                <a:cubicBezTo>
                  <a:pt x="29669" y="2191194"/>
                  <a:pt x="167183" y="2048522"/>
                  <a:pt x="272963" y="1942838"/>
                </a:cubicBezTo>
                <a:cubicBezTo>
                  <a:pt x="322547" y="1893298"/>
                  <a:pt x="351306" y="1861594"/>
                  <a:pt x="362586" y="1808711"/>
                </a:cubicBezTo>
                <a:lnTo>
                  <a:pt x="367645" y="1753042"/>
                </a:lnTo>
                <a:lnTo>
                  <a:pt x="366250" y="1709813"/>
                </a:lnTo>
                <a:cubicBezTo>
                  <a:pt x="363150" y="1658209"/>
                  <a:pt x="355215" y="1592870"/>
                  <a:pt x="341327" y="1503770"/>
                </a:cubicBezTo>
                <a:cubicBezTo>
                  <a:pt x="293712" y="1186972"/>
                  <a:pt x="589983" y="806814"/>
                  <a:pt x="589983" y="806814"/>
                </a:cubicBezTo>
                <a:cubicBezTo>
                  <a:pt x="531786" y="706495"/>
                  <a:pt x="420685" y="727615"/>
                  <a:pt x="404813" y="727615"/>
                </a:cubicBezTo>
                <a:cubicBezTo>
                  <a:pt x="388942" y="727615"/>
                  <a:pt x="452428" y="669535"/>
                  <a:pt x="457719" y="616735"/>
                </a:cubicBezTo>
                <a:cubicBezTo>
                  <a:pt x="463010" y="563936"/>
                  <a:pt x="330746" y="685374"/>
                  <a:pt x="330746" y="653695"/>
                </a:cubicBezTo>
                <a:cubicBezTo>
                  <a:pt x="330746" y="622016"/>
                  <a:pt x="425975" y="548096"/>
                  <a:pt x="425975" y="548096"/>
                </a:cubicBezTo>
                <a:cubicBezTo>
                  <a:pt x="425975" y="548096"/>
                  <a:pt x="336036" y="532256"/>
                  <a:pt x="415394" y="505856"/>
                </a:cubicBezTo>
                <a:cubicBezTo>
                  <a:pt x="494753" y="479457"/>
                  <a:pt x="346618" y="458336"/>
                  <a:pt x="346618" y="458336"/>
                </a:cubicBezTo>
                <a:cubicBezTo>
                  <a:pt x="510624" y="294658"/>
                  <a:pt x="1304206" y="57059"/>
                  <a:pt x="1304206" y="57059"/>
                </a:cubicBezTo>
                <a:cubicBezTo>
                  <a:pt x="1439114" y="25379"/>
                  <a:pt x="1566088" y="6899"/>
                  <a:pt x="1687768" y="1619"/>
                </a:cubicBezTo>
                <a:lnTo>
                  <a:pt x="1687768" y="1886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1" name="Freeform 950">
            <a:extLst>
              <a:ext uri="{FF2B5EF4-FFF2-40B4-BE49-F238E27FC236}">
                <a16:creationId xmlns:a16="http://schemas.microsoft.com/office/drawing/2014/main" id="{D6B606B9-D168-DB4E-A000-C8AA8A9BA644}"/>
              </a:ext>
            </a:extLst>
          </p:cNvPr>
          <p:cNvSpPr/>
          <p:nvPr/>
        </p:nvSpPr>
        <p:spPr>
          <a:xfrm>
            <a:off x="4088961" y="5716172"/>
            <a:ext cx="4088313" cy="2809289"/>
          </a:xfrm>
          <a:custGeom>
            <a:avLst/>
            <a:gdLst>
              <a:gd name="connsiteX0" fmla="*/ 678950 w 729368"/>
              <a:gd name="connsiteY0" fmla="*/ 388038 h 501186"/>
              <a:gd name="connsiteX1" fmla="*/ 666111 w 729368"/>
              <a:gd name="connsiteY1" fmla="*/ 388513 h 501186"/>
              <a:gd name="connsiteX2" fmla="*/ 620844 w 729368"/>
              <a:gd name="connsiteY2" fmla="*/ 393359 h 501186"/>
              <a:gd name="connsiteX3" fmla="*/ 610763 w 729368"/>
              <a:gd name="connsiteY3" fmla="*/ 394974 h 501186"/>
              <a:gd name="connsiteX4" fmla="*/ 557983 w 729368"/>
              <a:gd name="connsiteY4" fmla="*/ 406376 h 501186"/>
              <a:gd name="connsiteX5" fmla="*/ 548473 w 729368"/>
              <a:gd name="connsiteY5" fmla="*/ 409131 h 501186"/>
              <a:gd name="connsiteX6" fmla="*/ 503206 w 729368"/>
              <a:gd name="connsiteY6" fmla="*/ 424428 h 501186"/>
              <a:gd name="connsiteX7" fmla="*/ 423417 w 729368"/>
              <a:gd name="connsiteY7" fmla="*/ 462434 h 501186"/>
              <a:gd name="connsiteX8" fmla="*/ 187000 w 729368"/>
              <a:gd name="connsiteY8" fmla="*/ 494454 h 501186"/>
              <a:gd name="connsiteX9" fmla="*/ 157614 w 729368"/>
              <a:gd name="connsiteY9" fmla="*/ 487613 h 501186"/>
              <a:gd name="connsiteX10" fmla="*/ 83912 w 729368"/>
              <a:gd name="connsiteY10" fmla="*/ 456258 h 501186"/>
              <a:gd name="connsiteX11" fmla="*/ 59091 w 729368"/>
              <a:gd name="connsiteY11" fmla="*/ 438206 h 501186"/>
              <a:gd name="connsiteX12" fmla="*/ 21051 w 729368"/>
              <a:gd name="connsiteY12" fmla="*/ 391268 h 501186"/>
              <a:gd name="connsiteX13" fmla="*/ 2031 w 729368"/>
              <a:gd name="connsiteY13" fmla="*/ 335210 h 501186"/>
              <a:gd name="connsiteX14" fmla="*/ 10875 w 729368"/>
              <a:gd name="connsiteY14" fmla="*/ 240195 h 501186"/>
              <a:gd name="connsiteX15" fmla="*/ 80964 w 729368"/>
              <a:gd name="connsiteY15" fmla="*/ 121046 h 501186"/>
              <a:gd name="connsiteX16" fmla="*/ 139165 w 729368"/>
              <a:gd name="connsiteY16" fmla="*/ 66127 h 501186"/>
              <a:gd name="connsiteX17" fmla="*/ 152383 w 729368"/>
              <a:gd name="connsiteY17" fmla="*/ 56626 h 501186"/>
              <a:gd name="connsiteX18" fmla="*/ 556747 w 729368"/>
              <a:gd name="connsiteY18" fmla="*/ 38478 h 501186"/>
              <a:gd name="connsiteX19" fmla="*/ 573199 w 729368"/>
              <a:gd name="connsiteY19" fmla="*/ 46650 h 501186"/>
              <a:gd name="connsiteX20" fmla="*/ 598020 w 729368"/>
              <a:gd name="connsiteY20" fmla="*/ 61757 h 501186"/>
              <a:gd name="connsiteX21" fmla="*/ 674100 w 729368"/>
              <a:gd name="connsiteY21" fmla="*/ 144230 h 501186"/>
              <a:gd name="connsiteX22" fmla="*/ 695307 w 729368"/>
              <a:gd name="connsiteY22" fmla="*/ 185656 h 501186"/>
              <a:gd name="connsiteX23" fmla="*/ 729067 w 729368"/>
              <a:gd name="connsiteY23" fmla="*/ 325423 h 501186"/>
              <a:gd name="connsiteX24" fmla="*/ 678950 w 729368"/>
              <a:gd name="connsiteY24" fmla="*/ 388038 h 501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9368" h="501186">
                <a:moveTo>
                  <a:pt x="678950" y="388038"/>
                </a:moveTo>
                <a:cubicBezTo>
                  <a:pt x="675621" y="388038"/>
                  <a:pt x="671247" y="388038"/>
                  <a:pt x="666111" y="388513"/>
                </a:cubicBezTo>
                <a:cubicBezTo>
                  <a:pt x="654794" y="389178"/>
                  <a:pt x="639293" y="390508"/>
                  <a:pt x="620844" y="393359"/>
                </a:cubicBezTo>
                <a:cubicBezTo>
                  <a:pt x="617610" y="393359"/>
                  <a:pt x="614187" y="394309"/>
                  <a:pt x="610763" y="394974"/>
                </a:cubicBezTo>
                <a:cubicBezTo>
                  <a:pt x="592989" y="397891"/>
                  <a:pt x="575377" y="401691"/>
                  <a:pt x="557983" y="406376"/>
                </a:cubicBezTo>
                <a:lnTo>
                  <a:pt x="548473" y="409131"/>
                </a:lnTo>
                <a:cubicBezTo>
                  <a:pt x="533134" y="413464"/>
                  <a:pt x="518022" y="418566"/>
                  <a:pt x="503206" y="424428"/>
                </a:cubicBezTo>
                <a:cubicBezTo>
                  <a:pt x="475589" y="434832"/>
                  <a:pt x="448894" y="447546"/>
                  <a:pt x="423417" y="462434"/>
                </a:cubicBezTo>
                <a:cubicBezTo>
                  <a:pt x="362363" y="498350"/>
                  <a:pt x="269736" y="509942"/>
                  <a:pt x="187000" y="494454"/>
                </a:cubicBezTo>
                <a:cubicBezTo>
                  <a:pt x="176986" y="492554"/>
                  <a:pt x="167190" y="490274"/>
                  <a:pt x="157614" y="487613"/>
                </a:cubicBezTo>
                <a:cubicBezTo>
                  <a:pt x="131670" y="480744"/>
                  <a:pt x="106849" y="470188"/>
                  <a:pt x="83912" y="456258"/>
                </a:cubicBezTo>
                <a:cubicBezTo>
                  <a:pt x="75182" y="450890"/>
                  <a:pt x="66882" y="444856"/>
                  <a:pt x="59091" y="438206"/>
                </a:cubicBezTo>
                <a:cubicBezTo>
                  <a:pt x="43560" y="425093"/>
                  <a:pt x="30653" y="409169"/>
                  <a:pt x="21051" y="391268"/>
                </a:cubicBezTo>
                <a:cubicBezTo>
                  <a:pt x="11585" y="373795"/>
                  <a:pt x="5154" y="354839"/>
                  <a:pt x="2031" y="335210"/>
                </a:cubicBezTo>
                <a:cubicBezTo>
                  <a:pt x="-2537" y="303284"/>
                  <a:pt x="492" y="270732"/>
                  <a:pt x="10875" y="240195"/>
                </a:cubicBezTo>
                <a:cubicBezTo>
                  <a:pt x="26015" y="196193"/>
                  <a:pt x="49849" y="155670"/>
                  <a:pt x="80964" y="121046"/>
                </a:cubicBezTo>
                <a:cubicBezTo>
                  <a:pt x="98455" y="100817"/>
                  <a:pt x="117956" y="82422"/>
                  <a:pt x="139165" y="66127"/>
                </a:cubicBezTo>
                <a:cubicBezTo>
                  <a:pt x="143349" y="62897"/>
                  <a:pt x="147724" y="59856"/>
                  <a:pt x="152383" y="56626"/>
                </a:cubicBezTo>
                <a:cubicBezTo>
                  <a:pt x="242253" y="-1713"/>
                  <a:pt x="418092" y="-26417"/>
                  <a:pt x="556747" y="38478"/>
                </a:cubicBezTo>
                <a:cubicBezTo>
                  <a:pt x="562262" y="40949"/>
                  <a:pt x="567778" y="43704"/>
                  <a:pt x="573199" y="46650"/>
                </a:cubicBezTo>
                <a:cubicBezTo>
                  <a:pt x="581815" y="51096"/>
                  <a:pt x="590108" y="56151"/>
                  <a:pt x="598020" y="61757"/>
                </a:cubicBezTo>
                <a:cubicBezTo>
                  <a:pt x="628956" y="83534"/>
                  <a:pt x="654889" y="111649"/>
                  <a:pt x="674100" y="144230"/>
                </a:cubicBezTo>
                <a:cubicBezTo>
                  <a:pt x="682126" y="157532"/>
                  <a:pt x="689211" y="171375"/>
                  <a:pt x="695307" y="185656"/>
                </a:cubicBezTo>
                <a:cubicBezTo>
                  <a:pt x="714308" y="230028"/>
                  <a:pt x="725720" y="277279"/>
                  <a:pt x="729067" y="325423"/>
                </a:cubicBezTo>
                <a:cubicBezTo>
                  <a:pt x="729067" y="325423"/>
                  <a:pt x="736009" y="386232"/>
                  <a:pt x="678950" y="388038"/>
                </a:cubicBezTo>
                <a:close/>
              </a:path>
            </a:pathLst>
          </a:custGeom>
          <a:solidFill>
            <a:schemeClr val="bg1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1" name="Freeform 980">
            <a:extLst>
              <a:ext uri="{FF2B5EF4-FFF2-40B4-BE49-F238E27FC236}">
                <a16:creationId xmlns:a16="http://schemas.microsoft.com/office/drawing/2014/main" id="{83637F98-AB9E-9743-9E5F-AFA653C7757B}"/>
              </a:ext>
            </a:extLst>
          </p:cNvPr>
          <p:cNvSpPr/>
          <p:nvPr/>
        </p:nvSpPr>
        <p:spPr>
          <a:xfrm>
            <a:off x="5035096" y="6056847"/>
            <a:ext cx="1915281" cy="1910381"/>
          </a:xfrm>
          <a:custGeom>
            <a:avLst/>
            <a:gdLst>
              <a:gd name="connsiteX0" fmla="*/ 329009 w 341692"/>
              <a:gd name="connsiteY0" fmla="*/ 144780 h 340818"/>
              <a:gd name="connsiteX1" fmla="*/ 294868 w 341692"/>
              <a:gd name="connsiteY1" fmla="*/ 144780 h 340818"/>
              <a:gd name="connsiteX2" fmla="*/ 276609 w 341692"/>
              <a:gd name="connsiteY2" fmla="*/ 100978 h 340818"/>
              <a:gd name="connsiteX3" fmla="*/ 300764 w 341692"/>
              <a:gd name="connsiteY3" fmla="*/ 76749 h 340818"/>
              <a:gd name="connsiteX4" fmla="*/ 300764 w 341692"/>
              <a:gd name="connsiteY4" fmla="*/ 59267 h 340818"/>
              <a:gd name="connsiteX5" fmla="*/ 281744 w 341692"/>
              <a:gd name="connsiteY5" fmla="*/ 40264 h 340818"/>
              <a:gd name="connsiteX6" fmla="*/ 264246 w 341692"/>
              <a:gd name="connsiteY6" fmla="*/ 40264 h 340818"/>
              <a:gd name="connsiteX7" fmla="*/ 240186 w 341692"/>
              <a:gd name="connsiteY7" fmla="*/ 64682 h 340818"/>
              <a:gd name="connsiteX8" fmla="*/ 196250 w 341692"/>
              <a:gd name="connsiteY8" fmla="*/ 46439 h 340818"/>
              <a:gd name="connsiteX9" fmla="*/ 196250 w 341692"/>
              <a:gd name="connsiteY9" fmla="*/ 12329 h 340818"/>
              <a:gd name="connsiteX10" fmla="*/ 183887 w 341692"/>
              <a:gd name="connsiteY10" fmla="*/ -23 h 340818"/>
              <a:gd name="connsiteX11" fmla="*/ 157449 w 341692"/>
              <a:gd name="connsiteY11" fmla="*/ -23 h 340818"/>
              <a:gd name="connsiteX12" fmla="*/ 145086 w 341692"/>
              <a:gd name="connsiteY12" fmla="*/ 12329 h 340818"/>
              <a:gd name="connsiteX13" fmla="*/ 145086 w 341692"/>
              <a:gd name="connsiteY13" fmla="*/ 46439 h 340818"/>
              <a:gd name="connsiteX14" fmla="*/ 101245 w 341692"/>
              <a:gd name="connsiteY14" fmla="*/ 64682 h 340818"/>
              <a:gd name="connsiteX15" fmla="*/ 76995 w 341692"/>
              <a:gd name="connsiteY15" fmla="*/ 40453 h 340818"/>
              <a:gd name="connsiteX16" fmla="*/ 59497 w 341692"/>
              <a:gd name="connsiteY16" fmla="*/ 40453 h 340818"/>
              <a:gd name="connsiteX17" fmla="*/ 40477 w 341692"/>
              <a:gd name="connsiteY17" fmla="*/ 59456 h 340818"/>
              <a:gd name="connsiteX18" fmla="*/ 40477 w 341692"/>
              <a:gd name="connsiteY18" fmla="*/ 76939 h 340818"/>
              <a:gd name="connsiteX19" fmla="*/ 64727 w 341692"/>
              <a:gd name="connsiteY19" fmla="*/ 101168 h 340818"/>
              <a:gd name="connsiteX20" fmla="*/ 46468 w 341692"/>
              <a:gd name="connsiteY20" fmla="*/ 144970 h 340818"/>
              <a:gd name="connsiteX21" fmla="*/ 12327 w 341692"/>
              <a:gd name="connsiteY21" fmla="*/ 144970 h 340818"/>
              <a:gd name="connsiteX22" fmla="*/ -36 w 341692"/>
              <a:gd name="connsiteY22" fmla="*/ 157322 h 340818"/>
              <a:gd name="connsiteX23" fmla="*/ -36 w 341692"/>
              <a:gd name="connsiteY23" fmla="*/ 183926 h 340818"/>
              <a:gd name="connsiteX24" fmla="*/ 12327 w 341692"/>
              <a:gd name="connsiteY24" fmla="*/ 196278 h 340818"/>
              <a:gd name="connsiteX25" fmla="*/ 46468 w 341692"/>
              <a:gd name="connsiteY25" fmla="*/ 196278 h 340818"/>
              <a:gd name="connsiteX26" fmla="*/ 64727 w 341692"/>
              <a:gd name="connsiteY26" fmla="*/ 240080 h 340818"/>
              <a:gd name="connsiteX27" fmla="*/ 40477 w 341692"/>
              <a:gd name="connsiteY27" fmla="*/ 264118 h 340818"/>
              <a:gd name="connsiteX28" fmla="*/ 40477 w 341692"/>
              <a:gd name="connsiteY28" fmla="*/ 281601 h 340818"/>
              <a:gd name="connsiteX29" fmla="*/ 59497 w 341692"/>
              <a:gd name="connsiteY29" fmla="*/ 300604 h 340818"/>
              <a:gd name="connsiteX30" fmla="*/ 76995 w 341692"/>
              <a:gd name="connsiteY30" fmla="*/ 300604 h 340818"/>
              <a:gd name="connsiteX31" fmla="*/ 101245 w 341692"/>
              <a:gd name="connsiteY31" fmla="*/ 276375 h 340818"/>
              <a:gd name="connsiteX32" fmla="*/ 145086 w 341692"/>
              <a:gd name="connsiteY32" fmla="*/ 294333 h 340818"/>
              <a:gd name="connsiteX33" fmla="*/ 145086 w 341692"/>
              <a:gd name="connsiteY33" fmla="*/ 328443 h 340818"/>
              <a:gd name="connsiteX34" fmla="*/ 157449 w 341692"/>
              <a:gd name="connsiteY34" fmla="*/ 340795 h 340818"/>
              <a:gd name="connsiteX35" fmla="*/ 183982 w 341692"/>
              <a:gd name="connsiteY35" fmla="*/ 340795 h 340818"/>
              <a:gd name="connsiteX36" fmla="*/ 196345 w 341692"/>
              <a:gd name="connsiteY36" fmla="*/ 328443 h 340818"/>
              <a:gd name="connsiteX37" fmla="*/ 196345 w 341692"/>
              <a:gd name="connsiteY37" fmla="*/ 294333 h 340818"/>
              <a:gd name="connsiteX38" fmla="*/ 240281 w 341692"/>
              <a:gd name="connsiteY38" fmla="*/ 276090 h 340818"/>
              <a:gd name="connsiteX39" fmla="*/ 264531 w 341692"/>
              <a:gd name="connsiteY39" fmla="*/ 300319 h 340818"/>
              <a:gd name="connsiteX40" fmla="*/ 282029 w 341692"/>
              <a:gd name="connsiteY40" fmla="*/ 300319 h 340818"/>
              <a:gd name="connsiteX41" fmla="*/ 301049 w 341692"/>
              <a:gd name="connsiteY41" fmla="*/ 281316 h 340818"/>
              <a:gd name="connsiteX42" fmla="*/ 301049 w 341692"/>
              <a:gd name="connsiteY42" fmla="*/ 263833 h 340818"/>
              <a:gd name="connsiteX43" fmla="*/ 276894 w 341692"/>
              <a:gd name="connsiteY43" fmla="*/ 239604 h 340818"/>
              <a:gd name="connsiteX44" fmla="*/ 295153 w 341692"/>
              <a:gd name="connsiteY44" fmla="*/ 195803 h 340818"/>
              <a:gd name="connsiteX45" fmla="*/ 329294 w 341692"/>
              <a:gd name="connsiteY45" fmla="*/ 195803 h 340818"/>
              <a:gd name="connsiteX46" fmla="*/ 341657 w 341692"/>
              <a:gd name="connsiteY46" fmla="*/ 183451 h 340818"/>
              <a:gd name="connsiteX47" fmla="*/ 341657 w 341692"/>
              <a:gd name="connsiteY47" fmla="*/ 156847 h 340818"/>
              <a:gd name="connsiteX48" fmla="*/ 329018 w 341692"/>
              <a:gd name="connsiteY48" fmla="*/ 144780 h 340818"/>
              <a:gd name="connsiteX49" fmla="*/ 329009 w 341692"/>
              <a:gd name="connsiteY49" fmla="*/ 144780 h 340818"/>
              <a:gd name="connsiteX50" fmla="*/ 238854 w 341692"/>
              <a:gd name="connsiteY50" fmla="*/ 202264 h 340818"/>
              <a:gd name="connsiteX51" fmla="*/ 202526 w 341692"/>
              <a:gd name="connsiteY51" fmla="*/ 238464 h 340818"/>
              <a:gd name="connsiteX52" fmla="*/ 196345 w 341692"/>
              <a:gd name="connsiteY52" fmla="*/ 241030 h 340818"/>
              <a:gd name="connsiteX53" fmla="*/ 170763 w 341692"/>
              <a:gd name="connsiteY53" fmla="*/ 245495 h 340818"/>
              <a:gd name="connsiteX54" fmla="*/ 145086 w 341692"/>
              <a:gd name="connsiteY54" fmla="*/ 241030 h 340818"/>
              <a:gd name="connsiteX55" fmla="*/ 138905 w 341692"/>
              <a:gd name="connsiteY55" fmla="*/ 238464 h 340818"/>
              <a:gd name="connsiteX56" fmla="*/ 102577 w 341692"/>
              <a:gd name="connsiteY56" fmla="*/ 202264 h 340818"/>
              <a:gd name="connsiteX57" fmla="*/ 100104 w 341692"/>
              <a:gd name="connsiteY57" fmla="*/ 196088 h 340818"/>
              <a:gd name="connsiteX58" fmla="*/ 100104 w 341692"/>
              <a:gd name="connsiteY58" fmla="*/ 144780 h 340818"/>
              <a:gd name="connsiteX59" fmla="*/ 102577 w 341692"/>
              <a:gd name="connsiteY59" fmla="*/ 138604 h 340818"/>
              <a:gd name="connsiteX60" fmla="*/ 138905 w 341692"/>
              <a:gd name="connsiteY60" fmla="*/ 102403 h 340818"/>
              <a:gd name="connsiteX61" fmla="*/ 145086 w 341692"/>
              <a:gd name="connsiteY61" fmla="*/ 99838 h 340818"/>
              <a:gd name="connsiteX62" fmla="*/ 170763 w 341692"/>
              <a:gd name="connsiteY62" fmla="*/ 95372 h 340818"/>
              <a:gd name="connsiteX63" fmla="*/ 196345 w 341692"/>
              <a:gd name="connsiteY63" fmla="*/ 99838 h 340818"/>
              <a:gd name="connsiteX64" fmla="*/ 202526 w 341692"/>
              <a:gd name="connsiteY64" fmla="*/ 102403 h 340818"/>
              <a:gd name="connsiteX65" fmla="*/ 238854 w 341692"/>
              <a:gd name="connsiteY65" fmla="*/ 138604 h 340818"/>
              <a:gd name="connsiteX66" fmla="*/ 241422 w 341692"/>
              <a:gd name="connsiteY66" fmla="*/ 144780 h 340818"/>
              <a:gd name="connsiteX67" fmla="*/ 241422 w 341692"/>
              <a:gd name="connsiteY67" fmla="*/ 196088 h 340818"/>
              <a:gd name="connsiteX68" fmla="*/ 238854 w 341692"/>
              <a:gd name="connsiteY68" fmla="*/ 202264 h 34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41692" h="340818">
                <a:moveTo>
                  <a:pt x="329009" y="144780"/>
                </a:moveTo>
                <a:lnTo>
                  <a:pt x="294868" y="144780"/>
                </a:lnTo>
                <a:cubicBezTo>
                  <a:pt x="291597" y="129159"/>
                  <a:pt x="285396" y="114299"/>
                  <a:pt x="276609" y="100978"/>
                </a:cubicBezTo>
                <a:lnTo>
                  <a:pt x="300764" y="76749"/>
                </a:lnTo>
                <a:cubicBezTo>
                  <a:pt x="305500" y="71885"/>
                  <a:pt x="305500" y="64131"/>
                  <a:pt x="300764" y="59267"/>
                </a:cubicBezTo>
                <a:lnTo>
                  <a:pt x="281744" y="40264"/>
                </a:lnTo>
                <a:cubicBezTo>
                  <a:pt x="276875" y="35532"/>
                  <a:pt x="269115" y="35532"/>
                  <a:pt x="264246" y="40264"/>
                </a:cubicBezTo>
                <a:lnTo>
                  <a:pt x="240186" y="64682"/>
                </a:lnTo>
                <a:cubicBezTo>
                  <a:pt x="226824" y="55884"/>
                  <a:pt x="211922" y="49689"/>
                  <a:pt x="196250" y="46439"/>
                </a:cubicBezTo>
                <a:lnTo>
                  <a:pt x="196250" y="12329"/>
                </a:lnTo>
                <a:cubicBezTo>
                  <a:pt x="196250" y="5507"/>
                  <a:pt x="190715" y="-23"/>
                  <a:pt x="183887" y="-23"/>
                </a:cubicBezTo>
                <a:lnTo>
                  <a:pt x="157449" y="-23"/>
                </a:lnTo>
                <a:cubicBezTo>
                  <a:pt x="150621" y="-23"/>
                  <a:pt x="145086" y="5507"/>
                  <a:pt x="145086" y="12329"/>
                </a:cubicBezTo>
                <a:lnTo>
                  <a:pt x="145086" y="46439"/>
                </a:lnTo>
                <a:cubicBezTo>
                  <a:pt x="129452" y="49708"/>
                  <a:pt x="114578" y="55903"/>
                  <a:pt x="101245" y="64682"/>
                </a:cubicBezTo>
                <a:lnTo>
                  <a:pt x="76995" y="40453"/>
                </a:lnTo>
                <a:cubicBezTo>
                  <a:pt x="72126" y="35722"/>
                  <a:pt x="64366" y="35722"/>
                  <a:pt x="59497" y="40453"/>
                </a:cubicBezTo>
                <a:lnTo>
                  <a:pt x="40477" y="59456"/>
                </a:lnTo>
                <a:cubicBezTo>
                  <a:pt x="35741" y="64321"/>
                  <a:pt x="35741" y="72074"/>
                  <a:pt x="40477" y="76939"/>
                </a:cubicBezTo>
                <a:lnTo>
                  <a:pt x="64727" y="101168"/>
                </a:lnTo>
                <a:cubicBezTo>
                  <a:pt x="55940" y="114489"/>
                  <a:pt x="49739" y="129349"/>
                  <a:pt x="46468" y="144970"/>
                </a:cubicBezTo>
                <a:lnTo>
                  <a:pt x="12327" y="144970"/>
                </a:lnTo>
                <a:cubicBezTo>
                  <a:pt x="5499" y="144970"/>
                  <a:pt x="-36" y="150500"/>
                  <a:pt x="-36" y="157322"/>
                </a:cubicBezTo>
                <a:lnTo>
                  <a:pt x="-36" y="183926"/>
                </a:lnTo>
                <a:cubicBezTo>
                  <a:pt x="-36" y="190748"/>
                  <a:pt x="5499" y="196278"/>
                  <a:pt x="12327" y="196278"/>
                </a:cubicBezTo>
                <a:lnTo>
                  <a:pt x="46468" y="196278"/>
                </a:lnTo>
                <a:cubicBezTo>
                  <a:pt x="49739" y="211898"/>
                  <a:pt x="55940" y="226759"/>
                  <a:pt x="64727" y="240080"/>
                </a:cubicBezTo>
                <a:lnTo>
                  <a:pt x="40477" y="264118"/>
                </a:lnTo>
                <a:cubicBezTo>
                  <a:pt x="35741" y="268983"/>
                  <a:pt x="35741" y="276736"/>
                  <a:pt x="40477" y="281601"/>
                </a:cubicBezTo>
                <a:lnTo>
                  <a:pt x="59497" y="300604"/>
                </a:lnTo>
                <a:cubicBezTo>
                  <a:pt x="64366" y="305336"/>
                  <a:pt x="72126" y="305336"/>
                  <a:pt x="76995" y="300604"/>
                </a:cubicBezTo>
                <a:lnTo>
                  <a:pt x="101245" y="276375"/>
                </a:lnTo>
                <a:cubicBezTo>
                  <a:pt x="114597" y="285060"/>
                  <a:pt x="129471" y="291150"/>
                  <a:pt x="145086" y="294333"/>
                </a:cubicBezTo>
                <a:lnTo>
                  <a:pt x="145086" y="328443"/>
                </a:lnTo>
                <a:cubicBezTo>
                  <a:pt x="145086" y="335266"/>
                  <a:pt x="150621" y="340795"/>
                  <a:pt x="157449" y="340795"/>
                </a:cubicBezTo>
                <a:lnTo>
                  <a:pt x="183982" y="340795"/>
                </a:lnTo>
                <a:cubicBezTo>
                  <a:pt x="190810" y="340795"/>
                  <a:pt x="196345" y="335266"/>
                  <a:pt x="196345" y="328443"/>
                </a:cubicBezTo>
                <a:lnTo>
                  <a:pt x="196345" y="294333"/>
                </a:lnTo>
                <a:cubicBezTo>
                  <a:pt x="212017" y="291083"/>
                  <a:pt x="226919" y="284889"/>
                  <a:pt x="240281" y="276090"/>
                </a:cubicBezTo>
                <a:lnTo>
                  <a:pt x="264531" y="300319"/>
                </a:lnTo>
                <a:cubicBezTo>
                  <a:pt x="269400" y="305051"/>
                  <a:pt x="277160" y="305051"/>
                  <a:pt x="282029" y="300319"/>
                </a:cubicBezTo>
                <a:lnTo>
                  <a:pt x="301049" y="281316"/>
                </a:lnTo>
                <a:cubicBezTo>
                  <a:pt x="305785" y="276451"/>
                  <a:pt x="305785" y="268698"/>
                  <a:pt x="301049" y="263833"/>
                </a:cubicBezTo>
                <a:lnTo>
                  <a:pt x="276894" y="239604"/>
                </a:lnTo>
                <a:cubicBezTo>
                  <a:pt x="285681" y="226284"/>
                  <a:pt x="291882" y="211423"/>
                  <a:pt x="295153" y="195803"/>
                </a:cubicBezTo>
                <a:lnTo>
                  <a:pt x="329294" y="195803"/>
                </a:lnTo>
                <a:cubicBezTo>
                  <a:pt x="336122" y="195803"/>
                  <a:pt x="341657" y="190273"/>
                  <a:pt x="341657" y="183451"/>
                </a:cubicBezTo>
                <a:lnTo>
                  <a:pt x="341657" y="156847"/>
                </a:lnTo>
                <a:cubicBezTo>
                  <a:pt x="341505" y="150025"/>
                  <a:pt x="335837" y="144628"/>
                  <a:pt x="329018" y="144780"/>
                </a:cubicBezTo>
                <a:cubicBezTo>
                  <a:pt x="329009" y="144780"/>
                  <a:pt x="329009" y="144780"/>
                  <a:pt x="329009" y="144780"/>
                </a:cubicBezTo>
                <a:close/>
                <a:moveTo>
                  <a:pt x="238854" y="202264"/>
                </a:moveTo>
                <a:cubicBezTo>
                  <a:pt x="231303" y="218169"/>
                  <a:pt x="218465" y="230968"/>
                  <a:pt x="202526" y="238464"/>
                </a:cubicBezTo>
                <a:cubicBezTo>
                  <a:pt x="200520" y="239453"/>
                  <a:pt x="198456" y="240308"/>
                  <a:pt x="196345" y="241030"/>
                </a:cubicBezTo>
                <a:cubicBezTo>
                  <a:pt x="188147" y="244023"/>
                  <a:pt x="179484" y="245534"/>
                  <a:pt x="170763" y="245495"/>
                </a:cubicBezTo>
                <a:cubicBezTo>
                  <a:pt x="162004" y="245524"/>
                  <a:pt x="153312" y="244013"/>
                  <a:pt x="145086" y="241030"/>
                </a:cubicBezTo>
                <a:cubicBezTo>
                  <a:pt x="142994" y="240270"/>
                  <a:pt x="140902" y="239415"/>
                  <a:pt x="138905" y="238464"/>
                </a:cubicBezTo>
                <a:cubicBezTo>
                  <a:pt x="122995" y="230920"/>
                  <a:pt x="110175" y="218141"/>
                  <a:pt x="102577" y="202264"/>
                </a:cubicBezTo>
                <a:cubicBezTo>
                  <a:pt x="101721" y="200268"/>
                  <a:pt x="100865" y="198178"/>
                  <a:pt x="100104" y="196088"/>
                </a:cubicBezTo>
                <a:cubicBezTo>
                  <a:pt x="94151" y="179498"/>
                  <a:pt x="94151" y="161369"/>
                  <a:pt x="100104" y="144780"/>
                </a:cubicBezTo>
                <a:cubicBezTo>
                  <a:pt x="100865" y="142690"/>
                  <a:pt x="101721" y="140599"/>
                  <a:pt x="102577" y="138604"/>
                </a:cubicBezTo>
                <a:cubicBezTo>
                  <a:pt x="110175" y="122727"/>
                  <a:pt x="122995" y="109947"/>
                  <a:pt x="138905" y="102403"/>
                </a:cubicBezTo>
                <a:cubicBezTo>
                  <a:pt x="140902" y="101453"/>
                  <a:pt x="142994" y="100598"/>
                  <a:pt x="145086" y="99838"/>
                </a:cubicBezTo>
                <a:cubicBezTo>
                  <a:pt x="153312" y="96854"/>
                  <a:pt x="162004" y="95344"/>
                  <a:pt x="170763" y="95372"/>
                </a:cubicBezTo>
                <a:cubicBezTo>
                  <a:pt x="179484" y="95334"/>
                  <a:pt x="188147" y="96845"/>
                  <a:pt x="196345" y="99838"/>
                </a:cubicBezTo>
                <a:cubicBezTo>
                  <a:pt x="198456" y="100560"/>
                  <a:pt x="200520" y="101415"/>
                  <a:pt x="202526" y="102403"/>
                </a:cubicBezTo>
                <a:cubicBezTo>
                  <a:pt x="218465" y="109900"/>
                  <a:pt x="231303" y="122698"/>
                  <a:pt x="238854" y="138604"/>
                </a:cubicBezTo>
                <a:cubicBezTo>
                  <a:pt x="239805" y="140599"/>
                  <a:pt x="240661" y="142690"/>
                  <a:pt x="241422" y="144780"/>
                </a:cubicBezTo>
                <a:cubicBezTo>
                  <a:pt x="247375" y="161369"/>
                  <a:pt x="247375" y="179498"/>
                  <a:pt x="241422" y="196088"/>
                </a:cubicBezTo>
                <a:cubicBezTo>
                  <a:pt x="240661" y="198178"/>
                  <a:pt x="240186" y="200268"/>
                  <a:pt x="238854" y="202264"/>
                </a:cubicBezTo>
                <a:close/>
              </a:path>
            </a:pathLst>
          </a:custGeom>
          <a:solidFill>
            <a:schemeClr val="accent1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6" name="Freeform 1025">
            <a:extLst>
              <a:ext uri="{FF2B5EF4-FFF2-40B4-BE49-F238E27FC236}">
                <a16:creationId xmlns:a16="http://schemas.microsoft.com/office/drawing/2014/main" id="{D35E9D9C-2E00-4444-8073-B5FA15B0DBD1}"/>
              </a:ext>
            </a:extLst>
          </p:cNvPr>
          <p:cNvSpPr/>
          <p:nvPr/>
        </p:nvSpPr>
        <p:spPr>
          <a:xfrm>
            <a:off x="6869789" y="6138892"/>
            <a:ext cx="670557" cy="668841"/>
          </a:xfrm>
          <a:custGeom>
            <a:avLst/>
            <a:gdLst>
              <a:gd name="connsiteX0" fmla="*/ 329009 w 341692"/>
              <a:gd name="connsiteY0" fmla="*/ 144780 h 340818"/>
              <a:gd name="connsiteX1" fmla="*/ 294868 w 341692"/>
              <a:gd name="connsiteY1" fmla="*/ 144780 h 340818"/>
              <a:gd name="connsiteX2" fmla="*/ 276609 w 341692"/>
              <a:gd name="connsiteY2" fmla="*/ 100978 h 340818"/>
              <a:gd name="connsiteX3" fmla="*/ 300764 w 341692"/>
              <a:gd name="connsiteY3" fmla="*/ 76749 h 340818"/>
              <a:gd name="connsiteX4" fmla="*/ 300764 w 341692"/>
              <a:gd name="connsiteY4" fmla="*/ 59267 h 340818"/>
              <a:gd name="connsiteX5" fmla="*/ 281744 w 341692"/>
              <a:gd name="connsiteY5" fmla="*/ 40264 h 340818"/>
              <a:gd name="connsiteX6" fmla="*/ 264246 w 341692"/>
              <a:gd name="connsiteY6" fmla="*/ 40264 h 340818"/>
              <a:gd name="connsiteX7" fmla="*/ 240186 w 341692"/>
              <a:gd name="connsiteY7" fmla="*/ 64682 h 340818"/>
              <a:gd name="connsiteX8" fmla="*/ 196250 w 341692"/>
              <a:gd name="connsiteY8" fmla="*/ 46439 h 340818"/>
              <a:gd name="connsiteX9" fmla="*/ 196250 w 341692"/>
              <a:gd name="connsiteY9" fmla="*/ 12329 h 340818"/>
              <a:gd name="connsiteX10" fmla="*/ 183887 w 341692"/>
              <a:gd name="connsiteY10" fmla="*/ -23 h 340818"/>
              <a:gd name="connsiteX11" fmla="*/ 157449 w 341692"/>
              <a:gd name="connsiteY11" fmla="*/ -23 h 340818"/>
              <a:gd name="connsiteX12" fmla="*/ 145086 w 341692"/>
              <a:gd name="connsiteY12" fmla="*/ 12329 h 340818"/>
              <a:gd name="connsiteX13" fmla="*/ 145086 w 341692"/>
              <a:gd name="connsiteY13" fmla="*/ 46439 h 340818"/>
              <a:gd name="connsiteX14" fmla="*/ 101245 w 341692"/>
              <a:gd name="connsiteY14" fmla="*/ 64682 h 340818"/>
              <a:gd name="connsiteX15" fmla="*/ 76995 w 341692"/>
              <a:gd name="connsiteY15" fmla="*/ 40453 h 340818"/>
              <a:gd name="connsiteX16" fmla="*/ 59497 w 341692"/>
              <a:gd name="connsiteY16" fmla="*/ 40453 h 340818"/>
              <a:gd name="connsiteX17" fmla="*/ 40477 w 341692"/>
              <a:gd name="connsiteY17" fmla="*/ 59456 h 340818"/>
              <a:gd name="connsiteX18" fmla="*/ 40477 w 341692"/>
              <a:gd name="connsiteY18" fmla="*/ 76939 h 340818"/>
              <a:gd name="connsiteX19" fmla="*/ 64727 w 341692"/>
              <a:gd name="connsiteY19" fmla="*/ 101168 h 340818"/>
              <a:gd name="connsiteX20" fmla="*/ 46468 w 341692"/>
              <a:gd name="connsiteY20" fmla="*/ 144970 h 340818"/>
              <a:gd name="connsiteX21" fmla="*/ 12327 w 341692"/>
              <a:gd name="connsiteY21" fmla="*/ 144970 h 340818"/>
              <a:gd name="connsiteX22" fmla="*/ -36 w 341692"/>
              <a:gd name="connsiteY22" fmla="*/ 157322 h 340818"/>
              <a:gd name="connsiteX23" fmla="*/ -36 w 341692"/>
              <a:gd name="connsiteY23" fmla="*/ 183926 h 340818"/>
              <a:gd name="connsiteX24" fmla="*/ 12327 w 341692"/>
              <a:gd name="connsiteY24" fmla="*/ 196278 h 340818"/>
              <a:gd name="connsiteX25" fmla="*/ 46468 w 341692"/>
              <a:gd name="connsiteY25" fmla="*/ 196278 h 340818"/>
              <a:gd name="connsiteX26" fmla="*/ 64727 w 341692"/>
              <a:gd name="connsiteY26" fmla="*/ 240080 h 340818"/>
              <a:gd name="connsiteX27" fmla="*/ 40477 w 341692"/>
              <a:gd name="connsiteY27" fmla="*/ 264118 h 340818"/>
              <a:gd name="connsiteX28" fmla="*/ 40477 w 341692"/>
              <a:gd name="connsiteY28" fmla="*/ 281601 h 340818"/>
              <a:gd name="connsiteX29" fmla="*/ 59497 w 341692"/>
              <a:gd name="connsiteY29" fmla="*/ 300604 h 340818"/>
              <a:gd name="connsiteX30" fmla="*/ 76995 w 341692"/>
              <a:gd name="connsiteY30" fmla="*/ 300604 h 340818"/>
              <a:gd name="connsiteX31" fmla="*/ 101245 w 341692"/>
              <a:gd name="connsiteY31" fmla="*/ 276375 h 340818"/>
              <a:gd name="connsiteX32" fmla="*/ 145086 w 341692"/>
              <a:gd name="connsiteY32" fmla="*/ 294333 h 340818"/>
              <a:gd name="connsiteX33" fmla="*/ 145086 w 341692"/>
              <a:gd name="connsiteY33" fmla="*/ 328443 h 340818"/>
              <a:gd name="connsiteX34" fmla="*/ 157449 w 341692"/>
              <a:gd name="connsiteY34" fmla="*/ 340795 h 340818"/>
              <a:gd name="connsiteX35" fmla="*/ 183982 w 341692"/>
              <a:gd name="connsiteY35" fmla="*/ 340795 h 340818"/>
              <a:gd name="connsiteX36" fmla="*/ 196345 w 341692"/>
              <a:gd name="connsiteY36" fmla="*/ 328443 h 340818"/>
              <a:gd name="connsiteX37" fmla="*/ 196345 w 341692"/>
              <a:gd name="connsiteY37" fmla="*/ 294333 h 340818"/>
              <a:gd name="connsiteX38" fmla="*/ 240281 w 341692"/>
              <a:gd name="connsiteY38" fmla="*/ 276090 h 340818"/>
              <a:gd name="connsiteX39" fmla="*/ 264531 w 341692"/>
              <a:gd name="connsiteY39" fmla="*/ 300319 h 340818"/>
              <a:gd name="connsiteX40" fmla="*/ 282029 w 341692"/>
              <a:gd name="connsiteY40" fmla="*/ 300319 h 340818"/>
              <a:gd name="connsiteX41" fmla="*/ 301049 w 341692"/>
              <a:gd name="connsiteY41" fmla="*/ 281316 h 340818"/>
              <a:gd name="connsiteX42" fmla="*/ 301049 w 341692"/>
              <a:gd name="connsiteY42" fmla="*/ 263833 h 340818"/>
              <a:gd name="connsiteX43" fmla="*/ 276894 w 341692"/>
              <a:gd name="connsiteY43" fmla="*/ 239604 h 340818"/>
              <a:gd name="connsiteX44" fmla="*/ 295153 w 341692"/>
              <a:gd name="connsiteY44" fmla="*/ 195803 h 340818"/>
              <a:gd name="connsiteX45" fmla="*/ 329294 w 341692"/>
              <a:gd name="connsiteY45" fmla="*/ 195803 h 340818"/>
              <a:gd name="connsiteX46" fmla="*/ 341657 w 341692"/>
              <a:gd name="connsiteY46" fmla="*/ 183451 h 340818"/>
              <a:gd name="connsiteX47" fmla="*/ 341657 w 341692"/>
              <a:gd name="connsiteY47" fmla="*/ 156847 h 340818"/>
              <a:gd name="connsiteX48" fmla="*/ 329018 w 341692"/>
              <a:gd name="connsiteY48" fmla="*/ 144780 h 340818"/>
              <a:gd name="connsiteX49" fmla="*/ 329009 w 341692"/>
              <a:gd name="connsiteY49" fmla="*/ 144780 h 340818"/>
              <a:gd name="connsiteX50" fmla="*/ 238854 w 341692"/>
              <a:gd name="connsiteY50" fmla="*/ 202264 h 340818"/>
              <a:gd name="connsiteX51" fmla="*/ 202526 w 341692"/>
              <a:gd name="connsiteY51" fmla="*/ 238464 h 340818"/>
              <a:gd name="connsiteX52" fmla="*/ 196345 w 341692"/>
              <a:gd name="connsiteY52" fmla="*/ 241030 h 340818"/>
              <a:gd name="connsiteX53" fmla="*/ 170763 w 341692"/>
              <a:gd name="connsiteY53" fmla="*/ 245495 h 340818"/>
              <a:gd name="connsiteX54" fmla="*/ 145086 w 341692"/>
              <a:gd name="connsiteY54" fmla="*/ 241030 h 340818"/>
              <a:gd name="connsiteX55" fmla="*/ 138905 w 341692"/>
              <a:gd name="connsiteY55" fmla="*/ 238464 h 340818"/>
              <a:gd name="connsiteX56" fmla="*/ 102577 w 341692"/>
              <a:gd name="connsiteY56" fmla="*/ 202264 h 340818"/>
              <a:gd name="connsiteX57" fmla="*/ 100104 w 341692"/>
              <a:gd name="connsiteY57" fmla="*/ 196088 h 340818"/>
              <a:gd name="connsiteX58" fmla="*/ 100104 w 341692"/>
              <a:gd name="connsiteY58" fmla="*/ 144780 h 340818"/>
              <a:gd name="connsiteX59" fmla="*/ 102577 w 341692"/>
              <a:gd name="connsiteY59" fmla="*/ 138604 h 340818"/>
              <a:gd name="connsiteX60" fmla="*/ 138905 w 341692"/>
              <a:gd name="connsiteY60" fmla="*/ 102403 h 340818"/>
              <a:gd name="connsiteX61" fmla="*/ 145086 w 341692"/>
              <a:gd name="connsiteY61" fmla="*/ 99838 h 340818"/>
              <a:gd name="connsiteX62" fmla="*/ 170763 w 341692"/>
              <a:gd name="connsiteY62" fmla="*/ 95372 h 340818"/>
              <a:gd name="connsiteX63" fmla="*/ 196345 w 341692"/>
              <a:gd name="connsiteY63" fmla="*/ 99838 h 340818"/>
              <a:gd name="connsiteX64" fmla="*/ 202526 w 341692"/>
              <a:gd name="connsiteY64" fmla="*/ 102403 h 340818"/>
              <a:gd name="connsiteX65" fmla="*/ 238854 w 341692"/>
              <a:gd name="connsiteY65" fmla="*/ 138604 h 340818"/>
              <a:gd name="connsiteX66" fmla="*/ 241422 w 341692"/>
              <a:gd name="connsiteY66" fmla="*/ 144780 h 340818"/>
              <a:gd name="connsiteX67" fmla="*/ 241422 w 341692"/>
              <a:gd name="connsiteY67" fmla="*/ 196088 h 340818"/>
              <a:gd name="connsiteX68" fmla="*/ 238854 w 341692"/>
              <a:gd name="connsiteY68" fmla="*/ 202264 h 34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41692" h="340818">
                <a:moveTo>
                  <a:pt x="329009" y="144780"/>
                </a:moveTo>
                <a:lnTo>
                  <a:pt x="294868" y="144780"/>
                </a:lnTo>
                <a:cubicBezTo>
                  <a:pt x="291597" y="129159"/>
                  <a:pt x="285396" y="114299"/>
                  <a:pt x="276609" y="100978"/>
                </a:cubicBezTo>
                <a:lnTo>
                  <a:pt x="300764" y="76749"/>
                </a:lnTo>
                <a:cubicBezTo>
                  <a:pt x="305500" y="71885"/>
                  <a:pt x="305500" y="64131"/>
                  <a:pt x="300764" y="59267"/>
                </a:cubicBezTo>
                <a:lnTo>
                  <a:pt x="281744" y="40264"/>
                </a:lnTo>
                <a:cubicBezTo>
                  <a:pt x="276875" y="35532"/>
                  <a:pt x="269115" y="35532"/>
                  <a:pt x="264246" y="40264"/>
                </a:cubicBezTo>
                <a:lnTo>
                  <a:pt x="240186" y="64682"/>
                </a:lnTo>
                <a:cubicBezTo>
                  <a:pt x="226824" y="55884"/>
                  <a:pt x="211922" y="49689"/>
                  <a:pt x="196250" y="46439"/>
                </a:cubicBezTo>
                <a:lnTo>
                  <a:pt x="196250" y="12329"/>
                </a:lnTo>
                <a:cubicBezTo>
                  <a:pt x="196250" y="5507"/>
                  <a:pt x="190715" y="-23"/>
                  <a:pt x="183887" y="-23"/>
                </a:cubicBezTo>
                <a:lnTo>
                  <a:pt x="157449" y="-23"/>
                </a:lnTo>
                <a:cubicBezTo>
                  <a:pt x="150621" y="-23"/>
                  <a:pt x="145086" y="5507"/>
                  <a:pt x="145086" y="12329"/>
                </a:cubicBezTo>
                <a:lnTo>
                  <a:pt x="145086" y="46439"/>
                </a:lnTo>
                <a:cubicBezTo>
                  <a:pt x="129452" y="49708"/>
                  <a:pt x="114578" y="55903"/>
                  <a:pt x="101245" y="64682"/>
                </a:cubicBezTo>
                <a:lnTo>
                  <a:pt x="76995" y="40453"/>
                </a:lnTo>
                <a:cubicBezTo>
                  <a:pt x="72126" y="35722"/>
                  <a:pt x="64366" y="35722"/>
                  <a:pt x="59497" y="40453"/>
                </a:cubicBezTo>
                <a:lnTo>
                  <a:pt x="40477" y="59456"/>
                </a:lnTo>
                <a:cubicBezTo>
                  <a:pt x="35741" y="64321"/>
                  <a:pt x="35741" y="72074"/>
                  <a:pt x="40477" y="76939"/>
                </a:cubicBezTo>
                <a:lnTo>
                  <a:pt x="64727" y="101168"/>
                </a:lnTo>
                <a:cubicBezTo>
                  <a:pt x="55940" y="114489"/>
                  <a:pt x="49739" y="129349"/>
                  <a:pt x="46468" y="144970"/>
                </a:cubicBezTo>
                <a:lnTo>
                  <a:pt x="12327" y="144970"/>
                </a:lnTo>
                <a:cubicBezTo>
                  <a:pt x="5499" y="144970"/>
                  <a:pt x="-36" y="150500"/>
                  <a:pt x="-36" y="157322"/>
                </a:cubicBezTo>
                <a:lnTo>
                  <a:pt x="-36" y="183926"/>
                </a:lnTo>
                <a:cubicBezTo>
                  <a:pt x="-36" y="190748"/>
                  <a:pt x="5499" y="196278"/>
                  <a:pt x="12327" y="196278"/>
                </a:cubicBezTo>
                <a:lnTo>
                  <a:pt x="46468" y="196278"/>
                </a:lnTo>
                <a:cubicBezTo>
                  <a:pt x="49739" y="211898"/>
                  <a:pt x="55940" y="226759"/>
                  <a:pt x="64727" y="240080"/>
                </a:cubicBezTo>
                <a:lnTo>
                  <a:pt x="40477" y="264118"/>
                </a:lnTo>
                <a:cubicBezTo>
                  <a:pt x="35741" y="268983"/>
                  <a:pt x="35741" y="276736"/>
                  <a:pt x="40477" y="281601"/>
                </a:cubicBezTo>
                <a:lnTo>
                  <a:pt x="59497" y="300604"/>
                </a:lnTo>
                <a:cubicBezTo>
                  <a:pt x="64366" y="305336"/>
                  <a:pt x="72126" y="305336"/>
                  <a:pt x="76995" y="300604"/>
                </a:cubicBezTo>
                <a:lnTo>
                  <a:pt x="101245" y="276375"/>
                </a:lnTo>
                <a:cubicBezTo>
                  <a:pt x="114597" y="285060"/>
                  <a:pt x="129471" y="291150"/>
                  <a:pt x="145086" y="294333"/>
                </a:cubicBezTo>
                <a:lnTo>
                  <a:pt x="145086" y="328443"/>
                </a:lnTo>
                <a:cubicBezTo>
                  <a:pt x="145086" y="335266"/>
                  <a:pt x="150621" y="340795"/>
                  <a:pt x="157449" y="340795"/>
                </a:cubicBezTo>
                <a:lnTo>
                  <a:pt x="183982" y="340795"/>
                </a:lnTo>
                <a:cubicBezTo>
                  <a:pt x="190810" y="340795"/>
                  <a:pt x="196345" y="335266"/>
                  <a:pt x="196345" y="328443"/>
                </a:cubicBezTo>
                <a:lnTo>
                  <a:pt x="196345" y="294333"/>
                </a:lnTo>
                <a:cubicBezTo>
                  <a:pt x="212017" y="291083"/>
                  <a:pt x="226919" y="284889"/>
                  <a:pt x="240281" y="276090"/>
                </a:cubicBezTo>
                <a:lnTo>
                  <a:pt x="264531" y="300319"/>
                </a:lnTo>
                <a:cubicBezTo>
                  <a:pt x="269400" y="305051"/>
                  <a:pt x="277160" y="305051"/>
                  <a:pt x="282029" y="300319"/>
                </a:cubicBezTo>
                <a:lnTo>
                  <a:pt x="301049" y="281316"/>
                </a:lnTo>
                <a:cubicBezTo>
                  <a:pt x="305785" y="276451"/>
                  <a:pt x="305785" y="268698"/>
                  <a:pt x="301049" y="263833"/>
                </a:cubicBezTo>
                <a:lnTo>
                  <a:pt x="276894" y="239604"/>
                </a:lnTo>
                <a:cubicBezTo>
                  <a:pt x="285681" y="226284"/>
                  <a:pt x="291882" y="211423"/>
                  <a:pt x="295153" y="195803"/>
                </a:cubicBezTo>
                <a:lnTo>
                  <a:pt x="329294" y="195803"/>
                </a:lnTo>
                <a:cubicBezTo>
                  <a:pt x="336122" y="195803"/>
                  <a:pt x="341657" y="190273"/>
                  <a:pt x="341657" y="183451"/>
                </a:cubicBezTo>
                <a:lnTo>
                  <a:pt x="341657" y="156847"/>
                </a:lnTo>
                <a:cubicBezTo>
                  <a:pt x="341505" y="150025"/>
                  <a:pt x="335837" y="144628"/>
                  <a:pt x="329018" y="144780"/>
                </a:cubicBezTo>
                <a:cubicBezTo>
                  <a:pt x="329009" y="144780"/>
                  <a:pt x="329009" y="144780"/>
                  <a:pt x="329009" y="144780"/>
                </a:cubicBezTo>
                <a:close/>
                <a:moveTo>
                  <a:pt x="238854" y="202264"/>
                </a:moveTo>
                <a:cubicBezTo>
                  <a:pt x="231303" y="218169"/>
                  <a:pt x="218465" y="230968"/>
                  <a:pt x="202526" y="238464"/>
                </a:cubicBezTo>
                <a:cubicBezTo>
                  <a:pt x="200520" y="239453"/>
                  <a:pt x="198456" y="240308"/>
                  <a:pt x="196345" y="241030"/>
                </a:cubicBezTo>
                <a:cubicBezTo>
                  <a:pt x="188147" y="244023"/>
                  <a:pt x="179484" y="245534"/>
                  <a:pt x="170763" y="245495"/>
                </a:cubicBezTo>
                <a:cubicBezTo>
                  <a:pt x="162004" y="245524"/>
                  <a:pt x="153312" y="244013"/>
                  <a:pt x="145086" y="241030"/>
                </a:cubicBezTo>
                <a:cubicBezTo>
                  <a:pt x="142994" y="240270"/>
                  <a:pt x="140902" y="239415"/>
                  <a:pt x="138905" y="238464"/>
                </a:cubicBezTo>
                <a:cubicBezTo>
                  <a:pt x="122995" y="230920"/>
                  <a:pt x="110175" y="218141"/>
                  <a:pt x="102577" y="202264"/>
                </a:cubicBezTo>
                <a:cubicBezTo>
                  <a:pt x="101721" y="200268"/>
                  <a:pt x="100865" y="198178"/>
                  <a:pt x="100104" y="196088"/>
                </a:cubicBezTo>
                <a:cubicBezTo>
                  <a:pt x="94151" y="179498"/>
                  <a:pt x="94151" y="161369"/>
                  <a:pt x="100104" y="144780"/>
                </a:cubicBezTo>
                <a:cubicBezTo>
                  <a:pt x="100865" y="142690"/>
                  <a:pt x="101721" y="140599"/>
                  <a:pt x="102577" y="138604"/>
                </a:cubicBezTo>
                <a:cubicBezTo>
                  <a:pt x="110175" y="122727"/>
                  <a:pt x="122995" y="109947"/>
                  <a:pt x="138905" y="102403"/>
                </a:cubicBezTo>
                <a:cubicBezTo>
                  <a:pt x="140902" y="101453"/>
                  <a:pt x="142994" y="100598"/>
                  <a:pt x="145086" y="99838"/>
                </a:cubicBezTo>
                <a:cubicBezTo>
                  <a:pt x="153312" y="96854"/>
                  <a:pt x="162004" y="95344"/>
                  <a:pt x="170763" y="95372"/>
                </a:cubicBezTo>
                <a:cubicBezTo>
                  <a:pt x="179484" y="95334"/>
                  <a:pt x="188147" y="96845"/>
                  <a:pt x="196345" y="99838"/>
                </a:cubicBezTo>
                <a:cubicBezTo>
                  <a:pt x="198456" y="100560"/>
                  <a:pt x="200520" y="101415"/>
                  <a:pt x="202526" y="102403"/>
                </a:cubicBezTo>
                <a:cubicBezTo>
                  <a:pt x="218465" y="109900"/>
                  <a:pt x="231303" y="122698"/>
                  <a:pt x="238854" y="138604"/>
                </a:cubicBezTo>
                <a:cubicBezTo>
                  <a:pt x="239805" y="140599"/>
                  <a:pt x="240661" y="142690"/>
                  <a:pt x="241422" y="144780"/>
                </a:cubicBezTo>
                <a:cubicBezTo>
                  <a:pt x="247375" y="161369"/>
                  <a:pt x="247375" y="179498"/>
                  <a:pt x="241422" y="196088"/>
                </a:cubicBezTo>
                <a:cubicBezTo>
                  <a:pt x="240661" y="198178"/>
                  <a:pt x="240186" y="200268"/>
                  <a:pt x="238854" y="202264"/>
                </a:cubicBezTo>
                <a:close/>
              </a:path>
            </a:pathLst>
          </a:custGeom>
          <a:solidFill>
            <a:schemeClr val="accent3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7" name="Freeform 1026">
            <a:extLst>
              <a:ext uri="{FF2B5EF4-FFF2-40B4-BE49-F238E27FC236}">
                <a16:creationId xmlns:a16="http://schemas.microsoft.com/office/drawing/2014/main" id="{939695C4-FAD7-D947-89D3-E0FCA1347F04}"/>
              </a:ext>
            </a:extLst>
          </p:cNvPr>
          <p:cNvSpPr/>
          <p:nvPr/>
        </p:nvSpPr>
        <p:spPr>
          <a:xfrm>
            <a:off x="6976666" y="6891920"/>
            <a:ext cx="935003" cy="932611"/>
          </a:xfrm>
          <a:custGeom>
            <a:avLst/>
            <a:gdLst>
              <a:gd name="connsiteX0" fmla="*/ 329009 w 341692"/>
              <a:gd name="connsiteY0" fmla="*/ 144780 h 340818"/>
              <a:gd name="connsiteX1" fmla="*/ 294868 w 341692"/>
              <a:gd name="connsiteY1" fmla="*/ 144780 h 340818"/>
              <a:gd name="connsiteX2" fmla="*/ 276609 w 341692"/>
              <a:gd name="connsiteY2" fmla="*/ 100978 h 340818"/>
              <a:gd name="connsiteX3" fmla="*/ 300764 w 341692"/>
              <a:gd name="connsiteY3" fmla="*/ 76749 h 340818"/>
              <a:gd name="connsiteX4" fmla="*/ 300764 w 341692"/>
              <a:gd name="connsiteY4" fmla="*/ 59267 h 340818"/>
              <a:gd name="connsiteX5" fmla="*/ 281744 w 341692"/>
              <a:gd name="connsiteY5" fmla="*/ 40264 h 340818"/>
              <a:gd name="connsiteX6" fmla="*/ 264246 w 341692"/>
              <a:gd name="connsiteY6" fmla="*/ 40264 h 340818"/>
              <a:gd name="connsiteX7" fmla="*/ 240186 w 341692"/>
              <a:gd name="connsiteY7" fmla="*/ 64682 h 340818"/>
              <a:gd name="connsiteX8" fmla="*/ 196250 w 341692"/>
              <a:gd name="connsiteY8" fmla="*/ 46439 h 340818"/>
              <a:gd name="connsiteX9" fmla="*/ 196250 w 341692"/>
              <a:gd name="connsiteY9" fmla="*/ 12329 h 340818"/>
              <a:gd name="connsiteX10" fmla="*/ 183887 w 341692"/>
              <a:gd name="connsiteY10" fmla="*/ -23 h 340818"/>
              <a:gd name="connsiteX11" fmla="*/ 157449 w 341692"/>
              <a:gd name="connsiteY11" fmla="*/ -23 h 340818"/>
              <a:gd name="connsiteX12" fmla="*/ 145086 w 341692"/>
              <a:gd name="connsiteY12" fmla="*/ 12329 h 340818"/>
              <a:gd name="connsiteX13" fmla="*/ 145086 w 341692"/>
              <a:gd name="connsiteY13" fmla="*/ 46439 h 340818"/>
              <a:gd name="connsiteX14" fmla="*/ 101245 w 341692"/>
              <a:gd name="connsiteY14" fmla="*/ 64682 h 340818"/>
              <a:gd name="connsiteX15" fmla="*/ 76995 w 341692"/>
              <a:gd name="connsiteY15" fmla="*/ 40453 h 340818"/>
              <a:gd name="connsiteX16" fmla="*/ 59497 w 341692"/>
              <a:gd name="connsiteY16" fmla="*/ 40453 h 340818"/>
              <a:gd name="connsiteX17" fmla="*/ 40477 w 341692"/>
              <a:gd name="connsiteY17" fmla="*/ 59456 h 340818"/>
              <a:gd name="connsiteX18" fmla="*/ 40477 w 341692"/>
              <a:gd name="connsiteY18" fmla="*/ 76939 h 340818"/>
              <a:gd name="connsiteX19" fmla="*/ 64727 w 341692"/>
              <a:gd name="connsiteY19" fmla="*/ 101168 h 340818"/>
              <a:gd name="connsiteX20" fmla="*/ 46468 w 341692"/>
              <a:gd name="connsiteY20" fmla="*/ 144970 h 340818"/>
              <a:gd name="connsiteX21" fmla="*/ 12327 w 341692"/>
              <a:gd name="connsiteY21" fmla="*/ 144970 h 340818"/>
              <a:gd name="connsiteX22" fmla="*/ -36 w 341692"/>
              <a:gd name="connsiteY22" fmla="*/ 157322 h 340818"/>
              <a:gd name="connsiteX23" fmla="*/ -36 w 341692"/>
              <a:gd name="connsiteY23" fmla="*/ 183926 h 340818"/>
              <a:gd name="connsiteX24" fmla="*/ 12327 w 341692"/>
              <a:gd name="connsiteY24" fmla="*/ 196278 h 340818"/>
              <a:gd name="connsiteX25" fmla="*/ 46468 w 341692"/>
              <a:gd name="connsiteY25" fmla="*/ 196278 h 340818"/>
              <a:gd name="connsiteX26" fmla="*/ 64727 w 341692"/>
              <a:gd name="connsiteY26" fmla="*/ 240080 h 340818"/>
              <a:gd name="connsiteX27" fmla="*/ 40477 w 341692"/>
              <a:gd name="connsiteY27" fmla="*/ 264118 h 340818"/>
              <a:gd name="connsiteX28" fmla="*/ 40477 w 341692"/>
              <a:gd name="connsiteY28" fmla="*/ 281601 h 340818"/>
              <a:gd name="connsiteX29" fmla="*/ 59497 w 341692"/>
              <a:gd name="connsiteY29" fmla="*/ 300604 h 340818"/>
              <a:gd name="connsiteX30" fmla="*/ 76995 w 341692"/>
              <a:gd name="connsiteY30" fmla="*/ 300604 h 340818"/>
              <a:gd name="connsiteX31" fmla="*/ 101245 w 341692"/>
              <a:gd name="connsiteY31" fmla="*/ 276375 h 340818"/>
              <a:gd name="connsiteX32" fmla="*/ 145086 w 341692"/>
              <a:gd name="connsiteY32" fmla="*/ 294333 h 340818"/>
              <a:gd name="connsiteX33" fmla="*/ 145086 w 341692"/>
              <a:gd name="connsiteY33" fmla="*/ 328443 h 340818"/>
              <a:gd name="connsiteX34" fmla="*/ 157449 w 341692"/>
              <a:gd name="connsiteY34" fmla="*/ 340795 h 340818"/>
              <a:gd name="connsiteX35" fmla="*/ 183982 w 341692"/>
              <a:gd name="connsiteY35" fmla="*/ 340795 h 340818"/>
              <a:gd name="connsiteX36" fmla="*/ 196345 w 341692"/>
              <a:gd name="connsiteY36" fmla="*/ 328443 h 340818"/>
              <a:gd name="connsiteX37" fmla="*/ 196345 w 341692"/>
              <a:gd name="connsiteY37" fmla="*/ 294333 h 340818"/>
              <a:gd name="connsiteX38" fmla="*/ 240281 w 341692"/>
              <a:gd name="connsiteY38" fmla="*/ 276090 h 340818"/>
              <a:gd name="connsiteX39" fmla="*/ 264531 w 341692"/>
              <a:gd name="connsiteY39" fmla="*/ 300319 h 340818"/>
              <a:gd name="connsiteX40" fmla="*/ 282029 w 341692"/>
              <a:gd name="connsiteY40" fmla="*/ 300319 h 340818"/>
              <a:gd name="connsiteX41" fmla="*/ 301049 w 341692"/>
              <a:gd name="connsiteY41" fmla="*/ 281316 h 340818"/>
              <a:gd name="connsiteX42" fmla="*/ 301049 w 341692"/>
              <a:gd name="connsiteY42" fmla="*/ 263833 h 340818"/>
              <a:gd name="connsiteX43" fmla="*/ 276894 w 341692"/>
              <a:gd name="connsiteY43" fmla="*/ 239604 h 340818"/>
              <a:gd name="connsiteX44" fmla="*/ 295153 w 341692"/>
              <a:gd name="connsiteY44" fmla="*/ 195803 h 340818"/>
              <a:gd name="connsiteX45" fmla="*/ 329294 w 341692"/>
              <a:gd name="connsiteY45" fmla="*/ 195803 h 340818"/>
              <a:gd name="connsiteX46" fmla="*/ 341657 w 341692"/>
              <a:gd name="connsiteY46" fmla="*/ 183451 h 340818"/>
              <a:gd name="connsiteX47" fmla="*/ 341657 w 341692"/>
              <a:gd name="connsiteY47" fmla="*/ 156847 h 340818"/>
              <a:gd name="connsiteX48" fmla="*/ 329018 w 341692"/>
              <a:gd name="connsiteY48" fmla="*/ 144780 h 340818"/>
              <a:gd name="connsiteX49" fmla="*/ 329009 w 341692"/>
              <a:gd name="connsiteY49" fmla="*/ 144780 h 340818"/>
              <a:gd name="connsiteX50" fmla="*/ 238854 w 341692"/>
              <a:gd name="connsiteY50" fmla="*/ 202264 h 340818"/>
              <a:gd name="connsiteX51" fmla="*/ 202526 w 341692"/>
              <a:gd name="connsiteY51" fmla="*/ 238464 h 340818"/>
              <a:gd name="connsiteX52" fmla="*/ 196345 w 341692"/>
              <a:gd name="connsiteY52" fmla="*/ 241030 h 340818"/>
              <a:gd name="connsiteX53" fmla="*/ 170763 w 341692"/>
              <a:gd name="connsiteY53" fmla="*/ 245495 h 340818"/>
              <a:gd name="connsiteX54" fmla="*/ 145086 w 341692"/>
              <a:gd name="connsiteY54" fmla="*/ 241030 h 340818"/>
              <a:gd name="connsiteX55" fmla="*/ 138905 w 341692"/>
              <a:gd name="connsiteY55" fmla="*/ 238464 h 340818"/>
              <a:gd name="connsiteX56" fmla="*/ 102577 w 341692"/>
              <a:gd name="connsiteY56" fmla="*/ 202264 h 340818"/>
              <a:gd name="connsiteX57" fmla="*/ 100104 w 341692"/>
              <a:gd name="connsiteY57" fmla="*/ 196088 h 340818"/>
              <a:gd name="connsiteX58" fmla="*/ 100104 w 341692"/>
              <a:gd name="connsiteY58" fmla="*/ 144780 h 340818"/>
              <a:gd name="connsiteX59" fmla="*/ 102577 w 341692"/>
              <a:gd name="connsiteY59" fmla="*/ 138604 h 340818"/>
              <a:gd name="connsiteX60" fmla="*/ 138905 w 341692"/>
              <a:gd name="connsiteY60" fmla="*/ 102403 h 340818"/>
              <a:gd name="connsiteX61" fmla="*/ 145086 w 341692"/>
              <a:gd name="connsiteY61" fmla="*/ 99838 h 340818"/>
              <a:gd name="connsiteX62" fmla="*/ 170763 w 341692"/>
              <a:gd name="connsiteY62" fmla="*/ 95372 h 340818"/>
              <a:gd name="connsiteX63" fmla="*/ 196345 w 341692"/>
              <a:gd name="connsiteY63" fmla="*/ 99838 h 340818"/>
              <a:gd name="connsiteX64" fmla="*/ 202526 w 341692"/>
              <a:gd name="connsiteY64" fmla="*/ 102403 h 340818"/>
              <a:gd name="connsiteX65" fmla="*/ 238854 w 341692"/>
              <a:gd name="connsiteY65" fmla="*/ 138604 h 340818"/>
              <a:gd name="connsiteX66" fmla="*/ 241422 w 341692"/>
              <a:gd name="connsiteY66" fmla="*/ 144780 h 340818"/>
              <a:gd name="connsiteX67" fmla="*/ 241422 w 341692"/>
              <a:gd name="connsiteY67" fmla="*/ 196088 h 340818"/>
              <a:gd name="connsiteX68" fmla="*/ 238854 w 341692"/>
              <a:gd name="connsiteY68" fmla="*/ 202264 h 34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41692" h="340818">
                <a:moveTo>
                  <a:pt x="329009" y="144780"/>
                </a:moveTo>
                <a:lnTo>
                  <a:pt x="294868" y="144780"/>
                </a:lnTo>
                <a:cubicBezTo>
                  <a:pt x="291597" y="129159"/>
                  <a:pt x="285396" y="114299"/>
                  <a:pt x="276609" y="100978"/>
                </a:cubicBezTo>
                <a:lnTo>
                  <a:pt x="300764" y="76749"/>
                </a:lnTo>
                <a:cubicBezTo>
                  <a:pt x="305500" y="71885"/>
                  <a:pt x="305500" y="64131"/>
                  <a:pt x="300764" y="59267"/>
                </a:cubicBezTo>
                <a:lnTo>
                  <a:pt x="281744" y="40264"/>
                </a:lnTo>
                <a:cubicBezTo>
                  <a:pt x="276875" y="35532"/>
                  <a:pt x="269115" y="35532"/>
                  <a:pt x="264246" y="40264"/>
                </a:cubicBezTo>
                <a:lnTo>
                  <a:pt x="240186" y="64682"/>
                </a:lnTo>
                <a:cubicBezTo>
                  <a:pt x="226824" y="55884"/>
                  <a:pt x="211922" y="49689"/>
                  <a:pt x="196250" y="46439"/>
                </a:cubicBezTo>
                <a:lnTo>
                  <a:pt x="196250" y="12329"/>
                </a:lnTo>
                <a:cubicBezTo>
                  <a:pt x="196250" y="5507"/>
                  <a:pt x="190715" y="-23"/>
                  <a:pt x="183887" y="-23"/>
                </a:cubicBezTo>
                <a:lnTo>
                  <a:pt x="157449" y="-23"/>
                </a:lnTo>
                <a:cubicBezTo>
                  <a:pt x="150621" y="-23"/>
                  <a:pt x="145086" y="5507"/>
                  <a:pt x="145086" y="12329"/>
                </a:cubicBezTo>
                <a:lnTo>
                  <a:pt x="145086" y="46439"/>
                </a:lnTo>
                <a:cubicBezTo>
                  <a:pt x="129452" y="49708"/>
                  <a:pt x="114578" y="55903"/>
                  <a:pt x="101245" y="64682"/>
                </a:cubicBezTo>
                <a:lnTo>
                  <a:pt x="76995" y="40453"/>
                </a:lnTo>
                <a:cubicBezTo>
                  <a:pt x="72126" y="35722"/>
                  <a:pt x="64366" y="35722"/>
                  <a:pt x="59497" y="40453"/>
                </a:cubicBezTo>
                <a:lnTo>
                  <a:pt x="40477" y="59456"/>
                </a:lnTo>
                <a:cubicBezTo>
                  <a:pt x="35741" y="64321"/>
                  <a:pt x="35741" y="72074"/>
                  <a:pt x="40477" y="76939"/>
                </a:cubicBezTo>
                <a:lnTo>
                  <a:pt x="64727" y="101168"/>
                </a:lnTo>
                <a:cubicBezTo>
                  <a:pt x="55940" y="114489"/>
                  <a:pt x="49739" y="129349"/>
                  <a:pt x="46468" y="144970"/>
                </a:cubicBezTo>
                <a:lnTo>
                  <a:pt x="12327" y="144970"/>
                </a:lnTo>
                <a:cubicBezTo>
                  <a:pt x="5499" y="144970"/>
                  <a:pt x="-36" y="150500"/>
                  <a:pt x="-36" y="157322"/>
                </a:cubicBezTo>
                <a:lnTo>
                  <a:pt x="-36" y="183926"/>
                </a:lnTo>
                <a:cubicBezTo>
                  <a:pt x="-36" y="190748"/>
                  <a:pt x="5499" y="196278"/>
                  <a:pt x="12327" y="196278"/>
                </a:cubicBezTo>
                <a:lnTo>
                  <a:pt x="46468" y="196278"/>
                </a:lnTo>
                <a:cubicBezTo>
                  <a:pt x="49739" y="211898"/>
                  <a:pt x="55940" y="226759"/>
                  <a:pt x="64727" y="240080"/>
                </a:cubicBezTo>
                <a:lnTo>
                  <a:pt x="40477" y="264118"/>
                </a:lnTo>
                <a:cubicBezTo>
                  <a:pt x="35741" y="268983"/>
                  <a:pt x="35741" y="276736"/>
                  <a:pt x="40477" y="281601"/>
                </a:cubicBezTo>
                <a:lnTo>
                  <a:pt x="59497" y="300604"/>
                </a:lnTo>
                <a:cubicBezTo>
                  <a:pt x="64366" y="305336"/>
                  <a:pt x="72126" y="305336"/>
                  <a:pt x="76995" y="300604"/>
                </a:cubicBezTo>
                <a:lnTo>
                  <a:pt x="101245" y="276375"/>
                </a:lnTo>
                <a:cubicBezTo>
                  <a:pt x="114597" y="285060"/>
                  <a:pt x="129471" y="291150"/>
                  <a:pt x="145086" y="294333"/>
                </a:cubicBezTo>
                <a:lnTo>
                  <a:pt x="145086" y="328443"/>
                </a:lnTo>
                <a:cubicBezTo>
                  <a:pt x="145086" y="335266"/>
                  <a:pt x="150621" y="340795"/>
                  <a:pt x="157449" y="340795"/>
                </a:cubicBezTo>
                <a:lnTo>
                  <a:pt x="183982" y="340795"/>
                </a:lnTo>
                <a:cubicBezTo>
                  <a:pt x="190810" y="340795"/>
                  <a:pt x="196345" y="335266"/>
                  <a:pt x="196345" y="328443"/>
                </a:cubicBezTo>
                <a:lnTo>
                  <a:pt x="196345" y="294333"/>
                </a:lnTo>
                <a:cubicBezTo>
                  <a:pt x="212017" y="291083"/>
                  <a:pt x="226919" y="284889"/>
                  <a:pt x="240281" y="276090"/>
                </a:cubicBezTo>
                <a:lnTo>
                  <a:pt x="264531" y="300319"/>
                </a:lnTo>
                <a:cubicBezTo>
                  <a:pt x="269400" y="305051"/>
                  <a:pt x="277160" y="305051"/>
                  <a:pt x="282029" y="300319"/>
                </a:cubicBezTo>
                <a:lnTo>
                  <a:pt x="301049" y="281316"/>
                </a:lnTo>
                <a:cubicBezTo>
                  <a:pt x="305785" y="276451"/>
                  <a:pt x="305785" y="268698"/>
                  <a:pt x="301049" y="263833"/>
                </a:cubicBezTo>
                <a:lnTo>
                  <a:pt x="276894" y="239604"/>
                </a:lnTo>
                <a:cubicBezTo>
                  <a:pt x="285681" y="226284"/>
                  <a:pt x="291882" y="211423"/>
                  <a:pt x="295153" y="195803"/>
                </a:cubicBezTo>
                <a:lnTo>
                  <a:pt x="329294" y="195803"/>
                </a:lnTo>
                <a:cubicBezTo>
                  <a:pt x="336122" y="195803"/>
                  <a:pt x="341657" y="190273"/>
                  <a:pt x="341657" y="183451"/>
                </a:cubicBezTo>
                <a:lnTo>
                  <a:pt x="341657" y="156847"/>
                </a:lnTo>
                <a:cubicBezTo>
                  <a:pt x="341505" y="150025"/>
                  <a:pt x="335837" y="144628"/>
                  <a:pt x="329018" y="144780"/>
                </a:cubicBezTo>
                <a:cubicBezTo>
                  <a:pt x="329009" y="144780"/>
                  <a:pt x="329009" y="144780"/>
                  <a:pt x="329009" y="144780"/>
                </a:cubicBezTo>
                <a:close/>
                <a:moveTo>
                  <a:pt x="238854" y="202264"/>
                </a:moveTo>
                <a:cubicBezTo>
                  <a:pt x="231303" y="218169"/>
                  <a:pt x="218465" y="230968"/>
                  <a:pt x="202526" y="238464"/>
                </a:cubicBezTo>
                <a:cubicBezTo>
                  <a:pt x="200520" y="239453"/>
                  <a:pt x="198456" y="240308"/>
                  <a:pt x="196345" y="241030"/>
                </a:cubicBezTo>
                <a:cubicBezTo>
                  <a:pt x="188147" y="244023"/>
                  <a:pt x="179484" y="245534"/>
                  <a:pt x="170763" y="245495"/>
                </a:cubicBezTo>
                <a:cubicBezTo>
                  <a:pt x="162004" y="245524"/>
                  <a:pt x="153312" y="244013"/>
                  <a:pt x="145086" y="241030"/>
                </a:cubicBezTo>
                <a:cubicBezTo>
                  <a:pt x="142994" y="240270"/>
                  <a:pt x="140902" y="239415"/>
                  <a:pt x="138905" y="238464"/>
                </a:cubicBezTo>
                <a:cubicBezTo>
                  <a:pt x="122995" y="230920"/>
                  <a:pt x="110175" y="218141"/>
                  <a:pt x="102577" y="202264"/>
                </a:cubicBezTo>
                <a:cubicBezTo>
                  <a:pt x="101721" y="200268"/>
                  <a:pt x="100865" y="198178"/>
                  <a:pt x="100104" y="196088"/>
                </a:cubicBezTo>
                <a:cubicBezTo>
                  <a:pt x="94151" y="179498"/>
                  <a:pt x="94151" y="161369"/>
                  <a:pt x="100104" y="144780"/>
                </a:cubicBezTo>
                <a:cubicBezTo>
                  <a:pt x="100865" y="142690"/>
                  <a:pt x="101721" y="140599"/>
                  <a:pt x="102577" y="138604"/>
                </a:cubicBezTo>
                <a:cubicBezTo>
                  <a:pt x="110175" y="122727"/>
                  <a:pt x="122995" y="109947"/>
                  <a:pt x="138905" y="102403"/>
                </a:cubicBezTo>
                <a:cubicBezTo>
                  <a:pt x="140902" y="101453"/>
                  <a:pt x="142994" y="100598"/>
                  <a:pt x="145086" y="99838"/>
                </a:cubicBezTo>
                <a:cubicBezTo>
                  <a:pt x="153312" y="96854"/>
                  <a:pt x="162004" y="95344"/>
                  <a:pt x="170763" y="95372"/>
                </a:cubicBezTo>
                <a:cubicBezTo>
                  <a:pt x="179484" y="95334"/>
                  <a:pt x="188147" y="96845"/>
                  <a:pt x="196345" y="99838"/>
                </a:cubicBezTo>
                <a:cubicBezTo>
                  <a:pt x="198456" y="100560"/>
                  <a:pt x="200520" y="101415"/>
                  <a:pt x="202526" y="102403"/>
                </a:cubicBezTo>
                <a:cubicBezTo>
                  <a:pt x="218465" y="109900"/>
                  <a:pt x="231303" y="122698"/>
                  <a:pt x="238854" y="138604"/>
                </a:cubicBezTo>
                <a:cubicBezTo>
                  <a:pt x="239805" y="140599"/>
                  <a:pt x="240661" y="142690"/>
                  <a:pt x="241422" y="144780"/>
                </a:cubicBezTo>
                <a:cubicBezTo>
                  <a:pt x="247375" y="161369"/>
                  <a:pt x="247375" y="179498"/>
                  <a:pt x="241422" y="196088"/>
                </a:cubicBezTo>
                <a:cubicBezTo>
                  <a:pt x="240661" y="198178"/>
                  <a:pt x="240186" y="200268"/>
                  <a:pt x="238854" y="202264"/>
                </a:cubicBezTo>
                <a:close/>
              </a:path>
            </a:pathLst>
          </a:custGeom>
          <a:solidFill>
            <a:schemeClr val="accent1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8" name="Freeform 1027">
            <a:extLst>
              <a:ext uri="{FF2B5EF4-FFF2-40B4-BE49-F238E27FC236}">
                <a16:creationId xmlns:a16="http://schemas.microsoft.com/office/drawing/2014/main" id="{631153DE-8949-E84F-A452-9E9570C335EB}"/>
              </a:ext>
            </a:extLst>
          </p:cNvPr>
          <p:cNvSpPr/>
          <p:nvPr/>
        </p:nvSpPr>
        <p:spPr>
          <a:xfrm>
            <a:off x="4227661" y="7118653"/>
            <a:ext cx="935003" cy="932611"/>
          </a:xfrm>
          <a:custGeom>
            <a:avLst/>
            <a:gdLst>
              <a:gd name="connsiteX0" fmla="*/ 329009 w 341692"/>
              <a:gd name="connsiteY0" fmla="*/ 144780 h 340818"/>
              <a:gd name="connsiteX1" fmla="*/ 294868 w 341692"/>
              <a:gd name="connsiteY1" fmla="*/ 144780 h 340818"/>
              <a:gd name="connsiteX2" fmla="*/ 276609 w 341692"/>
              <a:gd name="connsiteY2" fmla="*/ 100978 h 340818"/>
              <a:gd name="connsiteX3" fmla="*/ 300764 w 341692"/>
              <a:gd name="connsiteY3" fmla="*/ 76749 h 340818"/>
              <a:gd name="connsiteX4" fmla="*/ 300764 w 341692"/>
              <a:gd name="connsiteY4" fmla="*/ 59267 h 340818"/>
              <a:gd name="connsiteX5" fmla="*/ 281744 w 341692"/>
              <a:gd name="connsiteY5" fmla="*/ 40264 h 340818"/>
              <a:gd name="connsiteX6" fmla="*/ 264246 w 341692"/>
              <a:gd name="connsiteY6" fmla="*/ 40264 h 340818"/>
              <a:gd name="connsiteX7" fmla="*/ 240186 w 341692"/>
              <a:gd name="connsiteY7" fmla="*/ 64682 h 340818"/>
              <a:gd name="connsiteX8" fmla="*/ 196250 w 341692"/>
              <a:gd name="connsiteY8" fmla="*/ 46439 h 340818"/>
              <a:gd name="connsiteX9" fmla="*/ 196250 w 341692"/>
              <a:gd name="connsiteY9" fmla="*/ 12329 h 340818"/>
              <a:gd name="connsiteX10" fmla="*/ 183887 w 341692"/>
              <a:gd name="connsiteY10" fmla="*/ -23 h 340818"/>
              <a:gd name="connsiteX11" fmla="*/ 157449 w 341692"/>
              <a:gd name="connsiteY11" fmla="*/ -23 h 340818"/>
              <a:gd name="connsiteX12" fmla="*/ 145086 w 341692"/>
              <a:gd name="connsiteY12" fmla="*/ 12329 h 340818"/>
              <a:gd name="connsiteX13" fmla="*/ 145086 w 341692"/>
              <a:gd name="connsiteY13" fmla="*/ 46439 h 340818"/>
              <a:gd name="connsiteX14" fmla="*/ 101245 w 341692"/>
              <a:gd name="connsiteY14" fmla="*/ 64682 h 340818"/>
              <a:gd name="connsiteX15" fmla="*/ 76995 w 341692"/>
              <a:gd name="connsiteY15" fmla="*/ 40453 h 340818"/>
              <a:gd name="connsiteX16" fmla="*/ 59497 w 341692"/>
              <a:gd name="connsiteY16" fmla="*/ 40453 h 340818"/>
              <a:gd name="connsiteX17" fmla="*/ 40477 w 341692"/>
              <a:gd name="connsiteY17" fmla="*/ 59456 h 340818"/>
              <a:gd name="connsiteX18" fmla="*/ 40477 w 341692"/>
              <a:gd name="connsiteY18" fmla="*/ 76939 h 340818"/>
              <a:gd name="connsiteX19" fmla="*/ 64727 w 341692"/>
              <a:gd name="connsiteY19" fmla="*/ 101168 h 340818"/>
              <a:gd name="connsiteX20" fmla="*/ 46468 w 341692"/>
              <a:gd name="connsiteY20" fmla="*/ 144970 h 340818"/>
              <a:gd name="connsiteX21" fmla="*/ 12327 w 341692"/>
              <a:gd name="connsiteY21" fmla="*/ 144970 h 340818"/>
              <a:gd name="connsiteX22" fmla="*/ -36 w 341692"/>
              <a:gd name="connsiteY22" fmla="*/ 157322 h 340818"/>
              <a:gd name="connsiteX23" fmla="*/ -36 w 341692"/>
              <a:gd name="connsiteY23" fmla="*/ 183926 h 340818"/>
              <a:gd name="connsiteX24" fmla="*/ 12327 w 341692"/>
              <a:gd name="connsiteY24" fmla="*/ 196278 h 340818"/>
              <a:gd name="connsiteX25" fmla="*/ 46468 w 341692"/>
              <a:gd name="connsiteY25" fmla="*/ 196278 h 340818"/>
              <a:gd name="connsiteX26" fmla="*/ 64727 w 341692"/>
              <a:gd name="connsiteY26" fmla="*/ 240080 h 340818"/>
              <a:gd name="connsiteX27" fmla="*/ 40477 w 341692"/>
              <a:gd name="connsiteY27" fmla="*/ 264118 h 340818"/>
              <a:gd name="connsiteX28" fmla="*/ 40477 w 341692"/>
              <a:gd name="connsiteY28" fmla="*/ 281601 h 340818"/>
              <a:gd name="connsiteX29" fmla="*/ 59497 w 341692"/>
              <a:gd name="connsiteY29" fmla="*/ 300604 h 340818"/>
              <a:gd name="connsiteX30" fmla="*/ 76995 w 341692"/>
              <a:gd name="connsiteY30" fmla="*/ 300604 h 340818"/>
              <a:gd name="connsiteX31" fmla="*/ 101245 w 341692"/>
              <a:gd name="connsiteY31" fmla="*/ 276375 h 340818"/>
              <a:gd name="connsiteX32" fmla="*/ 145086 w 341692"/>
              <a:gd name="connsiteY32" fmla="*/ 294333 h 340818"/>
              <a:gd name="connsiteX33" fmla="*/ 145086 w 341692"/>
              <a:gd name="connsiteY33" fmla="*/ 328443 h 340818"/>
              <a:gd name="connsiteX34" fmla="*/ 157449 w 341692"/>
              <a:gd name="connsiteY34" fmla="*/ 340795 h 340818"/>
              <a:gd name="connsiteX35" fmla="*/ 183982 w 341692"/>
              <a:gd name="connsiteY35" fmla="*/ 340795 h 340818"/>
              <a:gd name="connsiteX36" fmla="*/ 196345 w 341692"/>
              <a:gd name="connsiteY36" fmla="*/ 328443 h 340818"/>
              <a:gd name="connsiteX37" fmla="*/ 196345 w 341692"/>
              <a:gd name="connsiteY37" fmla="*/ 294333 h 340818"/>
              <a:gd name="connsiteX38" fmla="*/ 240281 w 341692"/>
              <a:gd name="connsiteY38" fmla="*/ 276090 h 340818"/>
              <a:gd name="connsiteX39" fmla="*/ 264531 w 341692"/>
              <a:gd name="connsiteY39" fmla="*/ 300319 h 340818"/>
              <a:gd name="connsiteX40" fmla="*/ 282029 w 341692"/>
              <a:gd name="connsiteY40" fmla="*/ 300319 h 340818"/>
              <a:gd name="connsiteX41" fmla="*/ 301049 w 341692"/>
              <a:gd name="connsiteY41" fmla="*/ 281316 h 340818"/>
              <a:gd name="connsiteX42" fmla="*/ 301049 w 341692"/>
              <a:gd name="connsiteY42" fmla="*/ 263833 h 340818"/>
              <a:gd name="connsiteX43" fmla="*/ 276894 w 341692"/>
              <a:gd name="connsiteY43" fmla="*/ 239604 h 340818"/>
              <a:gd name="connsiteX44" fmla="*/ 295153 w 341692"/>
              <a:gd name="connsiteY44" fmla="*/ 195803 h 340818"/>
              <a:gd name="connsiteX45" fmla="*/ 329294 w 341692"/>
              <a:gd name="connsiteY45" fmla="*/ 195803 h 340818"/>
              <a:gd name="connsiteX46" fmla="*/ 341657 w 341692"/>
              <a:gd name="connsiteY46" fmla="*/ 183451 h 340818"/>
              <a:gd name="connsiteX47" fmla="*/ 341657 w 341692"/>
              <a:gd name="connsiteY47" fmla="*/ 156847 h 340818"/>
              <a:gd name="connsiteX48" fmla="*/ 329018 w 341692"/>
              <a:gd name="connsiteY48" fmla="*/ 144780 h 340818"/>
              <a:gd name="connsiteX49" fmla="*/ 329009 w 341692"/>
              <a:gd name="connsiteY49" fmla="*/ 144780 h 340818"/>
              <a:gd name="connsiteX50" fmla="*/ 238854 w 341692"/>
              <a:gd name="connsiteY50" fmla="*/ 202264 h 340818"/>
              <a:gd name="connsiteX51" fmla="*/ 202526 w 341692"/>
              <a:gd name="connsiteY51" fmla="*/ 238464 h 340818"/>
              <a:gd name="connsiteX52" fmla="*/ 196345 w 341692"/>
              <a:gd name="connsiteY52" fmla="*/ 241030 h 340818"/>
              <a:gd name="connsiteX53" fmla="*/ 170763 w 341692"/>
              <a:gd name="connsiteY53" fmla="*/ 245495 h 340818"/>
              <a:gd name="connsiteX54" fmla="*/ 145086 w 341692"/>
              <a:gd name="connsiteY54" fmla="*/ 241030 h 340818"/>
              <a:gd name="connsiteX55" fmla="*/ 138905 w 341692"/>
              <a:gd name="connsiteY55" fmla="*/ 238464 h 340818"/>
              <a:gd name="connsiteX56" fmla="*/ 102577 w 341692"/>
              <a:gd name="connsiteY56" fmla="*/ 202264 h 340818"/>
              <a:gd name="connsiteX57" fmla="*/ 100104 w 341692"/>
              <a:gd name="connsiteY57" fmla="*/ 196088 h 340818"/>
              <a:gd name="connsiteX58" fmla="*/ 100104 w 341692"/>
              <a:gd name="connsiteY58" fmla="*/ 144780 h 340818"/>
              <a:gd name="connsiteX59" fmla="*/ 102577 w 341692"/>
              <a:gd name="connsiteY59" fmla="*/ 138604 h 340818"/>
              <a:gd name="connsiteX60" fmla="*/ 138905 w 341692"/>
              <a:gd name="connsiteY60" fmla="*/ 102403 h 340818"/>
              <a:gd name="connsiteX61" fmla="*/ 145086 w 341692"/>
              <a:gd name="connsiteY61" fmla="*/ 99838 h 340818"/>
              <a:gd name="connsiteX62" fmla="*/ 170763 w 341692"/>
              <a:gd name="connsiteY62" fmla="*/ 95372 h 340818"/>
              <a:gd name="connsiteX63" fmla="*/ 196345 w 341692"/>
              <a:gd name="connsiteY63" fmla="*/ 99838 h 340818"/>
              <a:gd name="connsiteX64" fmla="*/ 202526 w 341692"/>
              <a:gd name="connsiteY64" fmla="*/ 102403 h 340818"/>
              <a:gd name="connsiteX65" fmla="*/ 238854 w 341692"/>
              <a:gd name="connsiteY65" fmla="*/ 138604 h 340818"/>
              <a:gd name="connsiteX66" fmla="*/ 241422 w 341692"/>
              <a:gd name="connsiteY66" fmla="*/ 144780 h 340818"/>
              <a:gd name="connsiteX67" fmla="*/ 241422 w 341692"/>
              <a:gd name="connsiteY67" fmla="*/ 196088 h 340818"/>
              <a:gd name="connsiteX68" fmla="*/ 238854 w 341692"/>
              <a:gd name="connsiteY68" fmla="*/ 202264 h 34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41692" h="340818">
                <a:moveTo>
                  <a:pt x="329009" y="144780"/>
                </a:moveTo>
                <a:lnTo>
                  <a:pt x="294868" y="144780"/>
                </a:lnTo>
                <a:cubicBezTo>
                  <a:pt x="291597" y="129159"/>
                  <a:pt x="285396" y="114299"/>
                  <a:pt x="276609" y="100978"/>
                </a:cubicBezTo>
                <a:lnTo>
                  <a:pt x="300764" y="76749"/>
                </a:lnTo>
                <a:cubicBezTo>
                  <a:pt x="305500" y="71885"/>
                  <a:pt x="305500" y="64131"/>
                  <a:pt x="300764" y="59267"/>
                </a:cubicBezTo>
                <a:lnTo>
                  <a:pt x="281744" y="40264"/>
                </a:lnTo>
                <a:cubicBezTo>
                  <a:pt x="276875" y="35532"/>
                  <a:pt x="269115" y="35532"/>
                  <a:pt x="264246" y="40264"/>
                </a:cubicBezTo>
                <a:lnTo>
                  <a:pt x="240186" y="64682"/>
                </a:lnTo>
                <a:cubicBezTo>
                  <a:pt x="226824" y="55884"/>
                  <a:pt x="211922" y="49689"/>
                  <a:pt x="196250" y="46439"/>
                </a:cubicBezTo>
                <a:lnTo>
                  <a:pt x="196250" y="12329"/>
                </a:lnTo>
                <a:cubicBezTo>
                  <a:pt x="196250" y="5507"/>
                  <a:pt x="190715" y="-23"/>
                  <a:pt x="183887" y="-23"/>
                </a:cubicBezTo>
                <a:lnTo>
                  <a:pt x="157449" y="-23"/>
                </a:lnTo>
                <a:cubicBezTo>
                  <a:pt x="150621" y="-23"/>
                  <a:pt x="145086" y="5507"/>
                  <a:pt x="145086" y="12329"/>
                </a:cubicBezTo>
                <a:lnTo>
                  <a:pt x="145086" y="46439"/>
                </a:lnTo>
                <a:cubicBezTo>
                  <a:pt x="129452" y="49708"/>
                  <a:pt x="114578" y="55903"/>
                  <a:pt x="101245" y="64682"/>
                </a:cubicBezTo>
                <a:lnTo>
                  <a:pt x="76995" y="40453"/>
                </a:lnTo>
                <a:cubicBezTo>
                  <a:pt x="72126" y="35722"/>
                  <a:pt x="64366" y="35722"/>
                  <a:pt x="59497" y="40453"/>
                </a:cubicBezTo>
                <a:lnTo>
                  <a:pt x="40477" y="59456"/>
                </a:lnTo>
                <a:cubicBezTo>
                  <a:pt x="35741" y="64321"/>
                  <a:pt x="35741" y="72074"/>
                  <a:pt x="40477" y="76939"/>
                </a:cubicBezTo>
                <a:lnTo>
                  <a:pt x="64727" y="101168"/>
                </a:lnTo>
                <a:cubicBezTo>
                  <a:pt x="55940" y="114489"/>
                  <a:pt x="49739" y="129349"/>
                  <a:pt x="46468" y="144970"/>
                </a:cubicBezTo>
                <a:lnTo>
                  <a:pt x="12327" y="144970"/>
                </a:lnTo>
                <a:cubicBezTo>
                  <a:pt x="5499" y="144970"/>
                  <a:pt x="-36" y="150500"/>
                  <a:pt x="-36" y="157322"/>
                </a:cubicBezTo>
                <a:lnTo>
                  <a:pt x="-36" y="183926"/>
                </a:lnTo>
                <a:cubicBezTo>
                  <a:pt x="-36" y="190748"/>
                  <a:pt x="5499" y="196278"/>
                  <a:pt x="12327" y="196278"/>
                </a:cubicBezTo>
                <a:lnTo>
                  <a:pt x="46468" y="196278"/>
                </a:lnTo>
                <a:cubicBezTo>
                  <a:pt x="49739" y="211898"/>
                  <a:pt x="55940" y="226759"/>
                  <a:pt x="64727" y="240080"/>
                </a:cubicBezTo>
                <a:lnTo>
                  <a:pt x="40477" y="264118"/>
                </a:lnTo>
                <a:cubicBezTo>
                  <a:pt x="35741" y="268983"/>
                  <a:pt x="35741" y="276736"/>
                  <a:pt x="40477" y="281601"/>
                </a:cubicBezTo>
                <a:lnTo>
                  <a:pt x="59497" y="300604"/>
                </a:lnTo>
                <a:cubicBezTo>
                  <a:pt x="64366" y="305336"/>
                  <a:pt x="72126" y="305336"/>
                  <a:pt x="76995" y="300604"/>
                </a:cubicBezTo>
                <a:lnTo>
                  <a:pt x="101245" y="276375"/>
                </a:lnTo>
                <a:cubicBezTo>
                  <a:pt x="114597" y="285060"/>
                  <a:pt x="129471" y="291150"/>
                  <a:pt x="145086" y="294333"/>
                </a:cubicBezTo>
                <a:lnTo>
                  <a:pt x="145086" y="328443"/>
                </a:lnTo>
                <a:cubicBezTo>
                  <a:pt x="145086" y="335266"/>
                  <a:pt x="150621" y="340795"/>
                  <a:pt x="157449" y="340795"/>
                </a:cubicBezTo>
                <a:lnTo>
                  <a:pt x="183982" y="340795"/>
                </a:lnTo>
                <a:cubicBezTo>
                  <a:pt x="190810" y="340795"/>
                  <a:pt x="196345" y="335266"/>
                  <a:pt x="196345" y="328443"/>
                </a:cubicBezTo>
                <a:lnTo>
                  <a:pt x="196345" y="294333"/>
                </a:lnTo>
                <a:cubicBezTo>
                  <a:pt x="212017" y="291083"/>
                  <a:pt x="226919" y="284889"/>
                  <a:pt x="240281" y="276090"/>
                </a:cubicBezTo>
                <a:lnTo>
                  <a:pt x="264531" y="300319"/>
                </a:lnTo>
                <a:cubicBezTo>
                  <a:pt x="269400" y="305051"/>
                  <a:pt x="277160" y="305051"/>
                  <a:pt x="282029" y="300319"/>
                </a:cubicBezTo>
                <a:lnTo>
                  <a:pt x="301049" y="281316"/>
                </a:lnTo>
                <a:cubicBezTo>
                  <a:pt x="305785" y="276451"/>
                  <a:pt x="305785" y="268698"/>
                  <a:pt x="301049" y="263833"/>
                </a:cubicBezTo>
                <a:lnTo>
                  <a:pt x="276894" y="239604"/>
                </a:lnTo>
                <a:cubicBezTo>
                  <a:pt x="285681" y="226284"/>
                  <a:pt x="291882" y="211423"/>
                  <a:pt x="295153" y="195803"/>
                </a:cubicBezTo>
                <a:lnTo>
                  <a:pt x="329294" y="195803"/>
                </a:lnTo>
                <a:cubicBezTo>
                  <a:pt x="336122" y="195803"/>
                  <a:pt x="341657" y="190273"/>
                  <a:pt x="341657" y="183451"/>
                </a:cubicBezTo>
                <a:lnTo>
                  <a:pt x="341657" y="156847"/>
                </a:lnTo>
                <a:cubicBezTo>
                  <a:pt x="341505" y="150025"/>
                  <a:pt x="335837" y="144628"/>
                  <a:pt x="329018" y="144780"/>
                </a:cubicBezTo>
                <a:cubicBezTo>
                  <a:pt x="329009" y="144780"/>
                  <a:pt x="329009" y="144780"/>
                  <a:pt x="329009" y="144780"/>
                </a:cubicBezTo>
                <a:close/>
                <a:moveTo>
                  <a:pt x="238854" y="202264"/>
                </a:moveTo>
                <a:cubicBezTo>
                  <a:pt x="231303" y="218169"/>
                  <a:pt x="218465" y="230968"/>
                  <a:pt x="202526" y="238464"/>
                </a:cubicBezTo>
                <a:cubicBezTo>
                  <a:pt x="200520" y="239453"/>
                  <a:pt x="198456" y="240308"/>
                  <a:pt x="196345" y="241030"/>
                </a:cubicBezTo>
                <a:cubicBezTo>
                  <a:pt x="188147" y="244023"/>
                  <a:pt x="179484" y="245534"/>
                  <a:pt x="170763" y="245495"/>
                </a:cubicBezTo>
                <a:cubicBezTo>
                  <a:pt x="162004" y="245524"/>
                  <a:pt x="153312" y="244013"/>
                  <a:pt x="145086" y="241030"/>
                </a:cubicBezTo>
                <a:cubicBezTo>
                  <a:pt x="142994" y="240270"/>
                  <a:pt x="140902" y="239415"/>
                  <a:pt x="138905" y="238464"/>
                </a:cubicBezTo>
                <a:cubicBezTo>
                  <a:pt x="122995" y="230920"/>
                  <a:pt x="110175" y="218141"/>
                  <a:pt x="102577" y="202264"/>
                </a:cubicBezTo>
                <a:cubicBezTo>
                  <a:pt x="101721" y="200268"/>
                  <a:pt x="100865" y="198178"/>
                  <a:pt x="100104" y="196088"/>
                </a:cubicBezTo>
                <a:cubicBezTo>
                  <a:pt x="94151" y="179498"/>
                  <a:pt x="94151" y="161369"/>
                  <a:pt x="100104" y="144780"/>
                </a:cubicBezTo>
                <a:cubicBezTo>
                  <a:pt x="100865" y="142690"/>
                  <a:pt x="101721" y="140599"/>
                  <a:pt x="102577" y="138604"/>
                </a:cubicBezTo>
                <a:cubicBezTo>
                  <a:pt x="110175" y="122727"/>
                  <a:pt x="122995" y="109947"/>
                  <a:pt x="138905" y="102403"/>
                </a:cubicBezTo>
                <a:cubicBezTo>
                  <a:pt x="140902" y="101453"/>
                  <a:pt x="142994" y="100598"/>
                  <a:pt x="145086" y="99838"/>
                </a:cubicBezTo>
                <a:cubicBezTo>
                  <a:pt x="153312" y="96854"/>
                  <a:pt x="162004" y="95344"/>
                  <a:pt x="170763" y="95372"/>
                </a:cubicBezTo>
                <a:cubicBezTo>
                  <a:pt x="179484" y="95334"/>
                  <a:pt x="188147" y="96845"/>
                  <a:pt x="196345" y="99838"/>
                </a:cubicBezTo>
                <a:cubicBezTo>
                  <a:pt x="198456" y="100560"/>
                  <a:pt x="200520" y="101415"/>
                  <a:pt x="202526" y="102403"/>
                </a:cubicBezTo>
                <a:cubicBezTo>
                  <a:pt x="218465" y="109900"/>
                  <a:pt x="231303" y="122698"/>
                  <a:pt x="238854" y="138604"/>
                </a:cubicBezTo>
                <a:cubicBezTo>
                  <a:pt x="239805" y="140599"/>
                  <a:pt x="240661" y="142690"/>
                  <a:pt x="241422" y="144780"/>
                </a:cubicBezTo>
                <a:cubicBezTo>
                  <a:pt x="247375" y="161369"/>
                  <a:pt x="247375" y="179498"/>
                  <a:pt x="241422" y="196088"/>
                </a:cubicBezTo>
                <a:cubicBezTo>
                  <a:pt x="240661" y="198178"/>
                  <a:pt x="240186" y="200268"/>
                  <a:pt x="238854" y="202264"/>
                </a:cubicBezTo>
                <a:close/>
              </a:path>
            </a:pathLst>
          </a:custGeom>
          <a:solidFill>
            <a:schemeClr val="accent3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9" name="Freeform 1028">
            <a:extLst>
              <a:ext uri="{FF2B5EF4-FFF2-40B4-BE49-F238E27FC236}">
                <a16:creationId xmlns:a16="http://schemas.microsoft.com/office/drawing/2014/main" id="{AD07AB8A-3D48-5844-AE9A-61B70DC2D891}"/>
              </a:ext>
            </a:extLst>
          </p:cNvPr>
          <p:cNvSpPr/>
          <p:nvPr/>
        </p:nvSpPr>
        <p:spPr>
          <a:xfrm>
            <a:off x="4564889" y="6402712"/>
            <a:ext cx="504006" cy="502718"/>
          </a:xfrm>
          <a:custGeom>
            <a:avLst/>
            <a:gdLst>
              <a:gd name="connsiteX0" fmla="*/ 329009 w 341692"/>
              <a:gd name="connsiteY0" fmla="*/ 144780 h 340818"/>
              <a:gd name="connsiteX1" fmla="*/ 294868 w 341692"/>
              <a:gd name="connsiteY1" fmla="*/ 144780 h 340818"/>
              <a:gd name="connsiteX2" fmla="*/ 276609 w 341692"/>
              <a:gd name="connsiteY2" fmla="*/ 100978 h 340818"/>
              <a:gd name="connsiteX3" fmla="*/ 300764 w 341692"/>
              <a:gd name="connsiteY3" fmla="*/ 76749 h 340818"/>
              <a:gd name="connsiteX4" fmla="*/ 300764 w 341692"/>
              <a:gd name="connsiteY4" fmla="*/ 59267 h 340818"/>
              <a:gd name="connsiteX5" fmla="*/ 281744 w 341692"/>
              <a:gd name="connsiteY5" fmla="*/ 40264 h 340818"/>
              <a:gd name="connsiteX6" fmla="*/ 264246 w 341692"/>
              <a:gd name="connsiteY6" fmla="*/ 40264 h 340818"/>
              <a:gd name="connsiteX7" fmla="*/ 240186 w 341692"/>
              <a:gd name="connsiteY7" fmla="*/ 64682 h 340818"/>
              <a:gd name="connsiteX8" fmla="*/ 196250 w 341692"/>
              <a:gd name="connsiteY8" fmla="*/ 46439 h 340818"/>
              <a:gd name="connsiteX9" fmla="*/ 196250 w 341692"/>
              <a:gd name="connsiteY9" fmla="*/ 12329 h 340818"/>
              <a:gd name="connsiteX10" fmla="*/ 183887 w 341692"/>
              <a:gd name="connsiteY10" fmla="*/ -23 h 340818"/>
              <a:gd name="connsiteX11" fmla="*/ 157449 w 341692"/>
              <a:gd name="connsiteY11" fmla="*/ -23 h 340818"/>
              <a:gd name="connsiteX12" fmla="*/ 145086 w 341692"/>
              <a:gd name="connsiteY12" fmla="*/ 12329 h 340818"/>
              <a:gd name="connsiteX13" fmla="*/ 145086 w 341692"/>
              <a:gd name="connsiteY13" fmla="*/ 46439 h 340818"/>
              <a:gd name="connsiteX14" fmla="*/ 101245 w 341692"/>
              <a:gd name="connsiteY14" fmla="*/ 64682 h 340818"/>
              <a:gd name="connsiteX15" fmla="*/ 76995 w 341692"/>
              <a:gd name="connsiteY15" fmla="*/ 40453 h 340818"/>
              <a:gd name="connsiteX16" fmla="*/ 59497 w 341692"/>
              <a:gd name="connsiteY16" fmla="*/ 40453 h 340818"/>
              <a:gd name="connsiteX17" fmla="*/ 40477 w 341692"/>
              <a:gd name="connsiteY17" fmla="*/ 59456 h 340818"/>
              <a:gd name="connsiteX18" fmla="*/ 40477 w 341692"/>
              <a:gd name="connsiteY18" fmla="*/ 76939 h 340818"/>
              <a:gd name="connsiteX19" fmla="*/ 64727 w 341692"/>
              <a:gd name="connsiteY19" fmla="*/ 101168 h 340818"/>
              <a:gd name="connsiteX20" fmla="*/ 46468 w 341692"/>
              <a:gd name="connsiteY20" fmla="*/ 144970 h 340818"/>
              <a:gd name="connsiteX21" fmla="*/ 12327 w 341692"/>
              <a:gd name="connsiteY21" fmla="*/ 144970 h 340818"/>
              <a:gd name="connsiteX22" fmla="*/ -36 w 341692"/>
              <a:gd name="connsiteY22" fmla="*/ 157322 h 340818"/>
              <a:gd name="connsiteX23" fmla="*/ -36 w 341692"/>
              <a:gd name="connsiteY23" fmla="*/ 183926 h 340818"/>
              <a:gd name="connsiteX24" fmla="*/ 12327 w 341692"/>
              <a:gd name="connsiteY24" fmla="*/ 196278 h 340818"/>
              <a:gd name="connsiteX25" fmla="*/ 46468 w 341692"/>
              <a:gd name="connsiteY25" fmla="*/ 196278 h 340818"/>
              <a:gd name="connsiteX26" fmla="*/ 64727 w 341692"/>
              <a:gd name="connsiteY26" fmla="*/ 240080 h 340818"/>
              <a:gd name="connsiteX27" fmla="*/ 40477 w 341692"/>
              <a:gd name="connsiteY27" fmla="*/ 264118 h 340818"/>
              <a:gd name="connsiteX28" fmla="*/ 40477 w 341692"/>
              <a:gd name="connsiteY28" fmla="*/ 281601 h 340818"/>
              <a:gd name="connsiteX29" fmla="*/ 59497 w 341692"/>
              <a:gd name="connsiteY29" fmla="*/ 300604 h 340818"/>
              <a:gd name="connsiteX30" fmla="*/ 76995 w 341692"/>
              <a:gd name="connsiteY30" fmla="*/ 300604 h 340818"/>
              <a:gd name="connsiteX31" fmla="*/ 101245 w 341692"/>
              <a:gd name="connsiteY31" fmla="*/ 276375 h 340818"/>
              <a:gd name="connsiteX32" fmla="*/ 145086 w 341692"/>
              <a:gd name="connsiteY32" fmla="*/ 294333 h 340818"/>
              <a:gd name="connsiteX33" fmla="*/ 145086 w 341692"/>
              <a:gd name="connsiteY33" fmla="*/ 328443 h 340818"/>
              <a:gd name="connsiteX34" fmla="*/ 157449 w 341692"/>
              <a:gd name="connsiteY34" fmla="*/ 340795 h 340818"/>
              <a:gd name="connsiteX35" fmla="*/ 183982 w 341692"/>
              <a:gd name="connsiteY35" fmla="*/ 340795 h 340818"/>
              <a:gd name="connsiteX36" fmla="*/ 196345 w 341692"/>
              <a:gd name="connsiteY36" fmla="*/ 328443 h 340818"/>
              <a:gd name="connsiteX37" fmla="*/ 196345 w 341692"/>
              <a:gd name="connsiteY37" fmla="*/ 294333 h 340818"/>
              <a:gd name="connsiteX38" fmla="*/ 240281 w 341692"/>
              <a:gd name="connsiteY38" fmla="*/ 276090 h 340818"/>
              <a:gd name="connsiteX39" fmla="*/ 264531 w 341692"/>
              <a:gd name="connsiteY39" fmla="*/ 300319 h 340818"/>
              <a:gd name="connsiteX40" fmla="*/ 282029 w 341692"/>
              <a:gd name="connsiteY40" fmla="*/ 300319 h 340818"/>
              <a:gd name="connsiteX41" fmla="*/ 301049 w 341692"/>
              <a:gd name="connsiteY41" fmla="*/ 281316 h 340818"/>
              <a:gd name="connsiteX42" fmla="*/ 301049 w 341692"/>
              <a:gd name="connsiteY42" fmla="*/ 263833 h 340818"/>
              <a:gd name="connsiteX43" fmla="*/ 276894 w 341692"/>
              <a:gd name="connsiteY43" fmla="*/ 239604 h 340818"/>
              <a:gd name="connsiteX44" fmla="*/ 295153 w 341692"/>
              <a:gd name="connsiteY44" fmla="*/ 195803 h 340818"/>
              <a:gd name="connsiteX45" fmla="*/ 329294 w 341692"/>
              <a:gd name="connsiteY45" fmla="*/ 195803 h 340818"/>
              <a:gd name="connsiteX46" fmla="*/ 341657 w 341692"/>
              <a:gd name="connsiteY46" fmla="*/ 183451 h 340818"/>
              <a:gd name="connsiteX47" fmla="*/ 341657 w 341692"/>
              <a:gd name="connsiteY47" fmla="*/ 156847 h 340818"/>
              <a:gd name="connsiteX48" fmla="*/ 329018 w 341692"/>
              <a:gd name="connsiteY48" fmla="*/ 144780 h 340818"/>
              <a:gd name="connsiteX49" fmla="*/ 329009 w 341692"/>
              <a:gd name="connsiteY49" fmla="*/ 144780 h 340818"/>
              <a:gd name="connsiteX50" fmla="*/ 238854 w 341692"/>
              <a:gd name="connsiteY50" fmla="*/ 202264 h 340818"/>
              <a:gd name="connsiteX51" fmla="*/ 202526 w 341692"/>
              <a:gd name="connsiteY51" fmla="*/ 238464 h 340818"/>
              <a:gd name="connsiteX52" fmla="*/ 196345 w 341692"/>
              <a:gd name="connsiteY52" fmla="*/ 241030 h 340818"/>
              <a:gd name="connsiteX53" fmla="*/ 170763 w 341692"/>
              <a:gd name="connsiteY53" fmla="*/ 245495 h 340818"/>
              <a:gd name="connsiteX54" fmla="*/ 145086 w 341692"/>
              <a:gd name="connsiteY54" fmla="*/ 241030 h 340818"/>
              <a:gd name="connsiteX55" fmla="*/ 138905 w 341692"/>
              <a:gd name="connsiteY55" fmla="*/ 238464 h 340818"/>
              <a:gd name="connsiteX56" fmla="*/ 102577 w 341692"/>
              <a:gd name="connsiteY56" fmla="*/ 202264 h 340818"/>
              <a:gd name="connsiteX57" fmla="*/ 100104 w 341692"/>
              <a:gd name="connsiteY57" fmla="*/ 196088 h 340818"/>
              <a:gd name="connsiteX58" fmla="*/ 100104 w 341692"/>
              <a:gd name="connsiteY58" fmla="*/ 144780 h 340818"/>
              <a:gd name="connsiteX59" fmla="*/ 102577 w 341692"/>
              <a:gd name="connsiteY59" fmla="*/ 138604 h 340818"/>
              <a:gd name="connsiteX60" fmla="*/ 138905 w 341692"/>
              <a:gd name="connsiteY60" fmla="*/ 102403 h 340818"/>
              <a:gd name="connsiteX61" fmla="*/ 145086 w 341692"/>
              <a:gd name="connsiteY61" fmla="*/ 99838 h 340818"/>
              <a:gd name="connsiteX62" fmla="*/ 170763 w 341692"/>
              <a:gd name="connsiteY62" fmla="*/ 95372 h 340818"/>
              <a:gd name="connsiteX63" fmla="*/ 196345 w 341692"/>
              <a:gd name="connsiteY63" fmla="*/ 99838 h 340818"/>
              <a:gd name="connsiteX64" fmla="*/ 202526 w 341692"/>
              <a:gd name="connsiteY64" fmla="*/ 102403 h 340818"/>
              <a:gd name="connsiteX65" fmla="*/ 238854 w 341692"/>
              <a:gd name="connsiteY65" fmla="*/ 138604 h 340818"/>
              <a:gd name="connsiteX66" fmla="*/ 241422 w 341692"/>
              <a:gd name="connsiteY66" fmla="*/ 144780 h 340818"/>
              <a:gd name="connsiteX67" fmla="*/ 241422 w 341692"/>
              <a:gd name="connsiteY67" fmla="*/ 196088 h 340818"/>
              <a:gd name="connsiteX68" fmla="*/ 238854 w 341692"/>
              <a:gd name="connsiteY68" fmla="*/ 202264 h 34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41692" h="340818">
                <a:moveTo>
                  <a:pt x="329009" y="144780"/>
                </a:moveTo>
                <a:lnTo>
                  <a:pt x="294868" y="144780"/>
                </a:lnTo>
                <a:cubicBezTo>
                  <a:pt x="291597" y="129159"/>
                  <a:pt x="285396" y="114299"/>
                  <a:pt x="276609" y="100978"/>
                </a:cubicBezTo>
                <a:lnTo>
                  <a:pt x="300764" y="76749"/>
                </a:lnTo>
                <a:cubicBezTo>
                  <a:pt x="305500" y="71885"/>
                  <a:pt x="305500" y="64131"/>
                  <a:pt x="300764" y="59267"/>
                </a:cubicBezTo>
                <a:lnTo>
                  <a:pt x="281744" y="40264"/>
                </a:lnTo>
                <a:cubicBezTo>
                  <a:pt x="276875" y="35532"/>
                  <a:pt x="269115" y="35532"/>
                  <a:pt x="264246" y="40264"/>
                </a:cubicBezTo>
                <a:lnTo>
                  <a:pt x="240186" y="64682"/>
                </a:lnTo>
                <a:cubicBezTo>
                  <a:pt x="226824" y="55884"/>
                  <a:pt x="211922" y="49689"/>
                  <a:pt x="196250" y="46439"/>
                </a:cubicBezTo>
                <a:lnTo>
                  <a:pt x="196250" y="12329"/>
                </a:lnTo>
                <a:cubicBezTo>
                  <a:pt x="196250" y="5507"/>
                  <a:pt x="190715" y="-23"/>
                  <a:pt x="183887" y="-23"/>
                </a:cubicBezTo>
                <a:lnTo>
                  <a:pt x="157449" y="-23"/>
                </a:lnTo>
                <a:cubicBezTo>
                  <a:pt x="150621" y="-23"/>
                  <a:pt x="145086" y="5507"/>
                  <a:pt x="145086" y="12329"/>
                </a:cubicBezTo>
                <a:lnTo>
                  <a:pt x="145086" y="46439"/>
                </a:lnTo>
                <a:cubicBezTo>
                  <a:pt x="129452" y="49708"/>
                  <a:pt x="114578" y="55903"/>
                  <a:pt x="101245" y="64682"/>
                </a:cubicBezTo>
                <a:lnTo>
                  <a:pt x="76995" y="40453"/>
                </a:lnTo>
                <a:cubicBezTo>
                  <a:pt x="72126" y="35722"/>
                  <a:pt x="64366" y="35722"/>
                  <a:pt x="59497" y="40453"/>
                </a:cubicBezTo>
                <a:lnTo>
                  <a:pt x="40477" y="59456"/>
                </a:lnTo>
                <a:cubicBezTo>
                  <a:pt x="35741" y="64321"/>
                  <a:pt x="35741" y="72074"/>
                  <a:pt x="40477" y="76939"/>
                </a:cubicBezTo>
                <a:lnTo>
                  <a:pt x="64727" y="101168"/>
                </a:lnTo>
                <a:cubicBezTo>
                  <a:pt x="55940" y="114489"/>
                  <a:pt x="49739" y="129349"/>
                  <a:pt x="46468" y="144970"/>
                </a:cubicBezTo>
                <a:lnTo>
                  <a:pt x="12327" y="144970"/>
                </a:lnTo>
                <a:cubicBezTo>
                  <a:pt x="5499" y="144970"/>
                  <a:pt x="-36" y="150500"/>
                  <a:pt x="-36" y="157322"/>
                </a:cubicBezTo>
                <a:lnTo>
                  <a:pt x="-36" y="183926"/>
                </a:lnTo>
                <a:cubicBezTo>
                  <a:pt x="-36" y="190748"/>
                  <a:pt x="5499" y="196278"/>
                  <a:pt x="12327" y="196278"/>
                </a:cubicBezTo>
                <a:lnTo>
                  <a:pt x="46468" y="196278"/>
                </a:lnTo>
                <a:cubicBezTo>
                  <a:pt x="49739" y="211898"/>
                  <a:pt x="55940" y="226759"/>
                  <a:pt x="64727" y="240080"/>
                </a:cubicBezTo>
                <a:lnTo>
                  <a:pt x="40477" y="264118"/>
                </a:lnTo>
                <a:cubicBezTo>
                  <a:pt x="35741" y="268983"/>
                  <a:pt x="35741" y="276736"/>
                  <a:pt x="40477" y="281601"/>
                </a:cubicBezTo>
                <a:lnTo>
                  <a:pt x="59497" y="300604"/>
                </a:lnTo>
                <a:cubicBezTo>
                  <a:pt x="64366" y="305336"/>
                  <a:pt x="72126" y="305336"/>
                  <a:pt x="76995" y="300604"/>
                </a:cubicBezTo>
                <a:lnTo>
                  <a:pt x="101245" y="276375"/>
                </a:lnTo>
                <a:cubicBezTo>
                  <a:pt x="114597" y="285060"/>
                  <a:pt x="129471" y="291150"/>
                  <a:pt x="145086" y="294333"/>
                </a:cubicBezTo>
                <a:lnTo>
                  <a:pt x="145086" y="328443"/>
                </a:lnTo>
                <a:cubicBezTo>
                  <a:pt x="145086" y="335266"/>
                  <a:pt x="150621" y="340795"/>
                  <a:pt x="157449" y="340795"/>
                </a:cubicBezTo>
                <a:lnTo>
                  <a:pt x="183982" y="340795"/>
                </a:lnTo>
                <a:cubicBezTo>
                  <a:pt x="190810" y="340795"/>
                  <a:pt x="196345" y="335266"/>
                  <a:pt x="196345" y="328443"/>
                </a:cubicBezTo>
                <a:lnTo>
                  <a:pt x="196345" y="294333"/>
                </a:lnTo>
                <a:cubicBezTo>
                  <a:pt x="212017" y="291083"/>
                  <a:pt x="226919" y="284889"/>
                  <a:pt x="240281" y="276090"/>
                </a:cubicBezTo>
                <a:lnTo>
                  <a:pt x="264531" y="300319"/>
                </a:lnTo>
                <a:cubicBezTo>
                  <a:pt x="269400" y="305051"/>
                  <a:pt x="277160" y="305051"/>
                  <a:pt x="282029" y="300319"/>
                </a:cubicBezTo>
                <a:lnTo>
                  <a:pt x="301049" y="281316"/>
                </a:lnTo>
                <a:cubicBezTo>
                  <a:pt x="305785" y="276451"/>
                  <a:pt x="305785" y="268698"/>
                  <a:pt x="301049" y="263833"/>
                </a:cubicBezTo>
                <a:lnTo>
                  <a:pt x="276894" y="239604"/>
                </a:lnTo>
                <a:cubicBezTo>
                  <a:pt x="285681" y="226284"/>
                  <a:pt x="291882" y="211423"/>
                  <a:pt x="295153" y="195803"/>
                </a:cubicBezTo>
                <a:lnTo>
                  <a:pt x="329294" y="195803"/>
                </a:lnTo>
                <a:cubicBezTo>
                  <a:pt x="336122" y="195803"/>
                  <a:pt x="341657" y="190273"/>
                  <a:pt x="341657" y="183451"/>
                </a:cubicBezTo>
                <a:lnTo>
                  <a:pt x="341657" y="156847"/>
                </a:lnTo>
                <a:cubicBezTo>
                  <a:pt x="341505" y="150025"/>
                  <a:pt x="335837" y="144628"/>
                  <a:pt x="329018" y="144780"/>
                </a:cubicBezTo>
                <a:cubicBezTo>
                  <a:pt x="329009" y="144780"/>
                  <a:pt x="329009" y="144780"/>
                  <a:pt x="329009" y="144780"/>
                </a:cubicBezTo>
                <a:close/>
                <a:moveTo>
                  <a:pt x="238854" y="202264"/>
                </a:moveTo>
                <a:cubicBezTo>
                  <a:pt x="231303" y="218169"/>
                  <a:pt x="218465" y="230968"/>
                  <a:pt x="202526" y="238464"/>
                </a:cubicBezTo>
                <a:cubicBezTo>
                  <a:pt x="200520" y="239453"/>
                  <a:pt x="198456" y="240308"/>
                  <a:pt x="196345" y="241030"/>
                </a:cubicBezTo>
                <a:cubicBezTo>
                  <a:pt x="188147" y="244023"/>
                  <a:pt x="179484" y="245534"/>
                  <a:pt x="170763" y="245495"/>
                </a:cubicBezTo>
                <a:cubicBezTo>
                  <a:pt x="162004" y="245524"/>
                  <a:pt x="153312" y="244013"/>
                  <a:pt x="145086" y="241030"/>
                </a:cubicBezTo>
                <a:cubicBezTo>
                  <a:pt x="142994" y="240270"/>
                  <a:pt x="140902" y="239415"/>
                  <a:pt x="138905" y="238464"/>
                </a:cubicBezTo>
                <a:cubicBezTo>
                  <a:pt x="122995" y="230920"/>
                  <a:pt x="110175" y="218141"/>
                  <a:pt x="102577" y="202264"/>
                </a:cubicBezTo>
                <a:cubicBezTo>
                  <a:pt x="101721" y="200268"/>
                  <a:pt x="100865" y="198178"/>
                  <a:pt x="100104" y="196088"/>
                </a:cubicBezTo>
                <a:cubicBezTo>
                  <a:pt x="94151" y="179498"/>
                  <a:pt x="94151" y="161369"/>
                  <a:pt x="100104" y="144780"/>
                </a:cubicBezTo>
                <a:cubicBezTo>
                  <a:pt x="100865" y="142690"/>
                  <a:pt x="101721" y="140599"/>
                  <a:pt x="102577" y="138604"/>
                </a:cubicBezTo>
                <a:cubicBezTo>
                  <a:pt x="110175" y="122727"/>
                  <a:pt x="122995" y="109947"/>
                  <a:pt x="138905" y="102403"/>
                </a:cubicBezTo>
                <a:cubicBezTo>
                  <a:pt x="140902" y="101453"/>
                  <a:pt x="142994" y="100598"/>
                  <a:pt x="145086" y="99838"/>
                </a:cubicBezTo>
                <a:cubicBezTo>
                  <a:pt x="153312" y="96854"/>
                  <a:pt x="162004" y="95344"/>
                  <a:pt x="170763" y="95372"/>
                </a:cubicBezTo>
                <a:cubicBezTo>
                  <a:pt x="179484" y="95334"/>
                  <a:pt x="188147" y="96845"/>
                  <a:pt x="196345" y="99838"/>
                </a:cubicBezTo>
                <a:cubicBezTo>
                  <a:pt x="198456" y="100560"/>
                  <a:pt x="200520" y="101415"/>
                  <a:pt x="202526" y="102403"/>
                </a:cubicBezTo>
                <a:cubicBezTo>
                  <a:pt x="218465" y="109900"/>
                  <a:pt x="231303" y="122698"/>
                  <a:pt x="238854" y="138604"/>
                </a:cubicBezTo>
                <a:cubicBezTo>
                  <a:pt x="239805" y="140599"/>
                  <a:pt x="240661" y="142690"/>
                  <a:pt x="241422" y="144780"/>
                </a:cubicBezTo>
                <a:cubicBezTo>
                  <a:pt x="247375" y="161369"/>
                  <a:pt x="247375" y="179498"/>
                  <a:pt x="241422" y="196088"/>
                </a:cubicBezTo>
                <a:cubicBezTo>
                  <a:pt x="240661" y="198178"/>
                  <a:pt x="240186" y="200268"/>
                  <a:pt x="238854" y="202264"/>
                </a:cubicBezTo>
                <a:close/>
              </a:path>
            </a:pathLst>
          </a:custGeom>
          <a:solidFill>
            <a:schemeClr val="accent4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57E0FDC2-57DD-6D4D-88C6-0FFD4D561D54}"/>
              </a:ext>
            </a:extLst>
          </p:cNvPr>
          <p:cNvGrpSpPr/>
          <p:nvPr/>
        </p:nvGrpSpPr>
        <p:grpSpPr>
          <a:xfrm>
            <a:off x="10759608" y="6173322"/>
            <a:ext cx="11081617" cy="5159367"/>
            <a:chOff x="9843439" y="5256882"/>
            <a:chExt cx="11081617" cy="5159367"/>
          </a:xfrm>
        </p:grpSpPr>
        <p:grpSp>
          <p:nvGrpSpPr>
            <p:cNvPr id="1060" name="Group 1059">
              <a:extLst>
                <a:ext uri="{FF2B5EF4-FFF2-40B4-BE49-F238E27FC236}">
                  <a16:creationId xmlns:a16="http://schemas.microsoft.com/office/drawing/2014/main" id="{25F140C7-EF32-B342-AEAC-0AA3381F1A25}"/>
                </a:ext>
              </a:extLst>
            </p:cNvPr>
            <p:cNvGrpSpPr/>
            <p:nvPr/>
          </p:nvGrpSpPr>
          <p:grpSpPr>
            <a:xfrm>
              <a:off x="9843439" y="5256882"/>
              <a:ext cx="11081617" cy="1206790"/>
              <a:chOff x="10588541" y="5256882"/>
              <a:chExt cx="11081617" cy="1206790"/>
            </a:xfrm>
          </p:grpSpPr>
          <p:sp>
            <p:nvSpPr>
              <p:cNvPr id="1033" name="Freeform 1032">
                <a:extLst>
                  <a:ext uri="{FF2B5EF4-FFF2-40B4-BE49-F238E27FC236}">
                    <a16:creationId xmlns:a16="http://schemas.microsoft.com/office/drawing/2014/main" id="{FA667C79-FE8E-9A4A-A009-F3FA668246CE}"/>
                  </a:ext>
                </a:extLst>
              </p:cNvPr>
              <p:cNvSpPr/>
              <p:nvPr/>
            </p:nvSpPr>
            <p:spPr>
              <a:xfrm>
                <a:off x="10588541" y="5429939"/>
                <a:ext cx="826742" cy="824629"/>
              </a:xfrm>
              <a:custGeom>
                <a:avLst/>
                <a:gdLst>
                  <a:gd name="connsiteX0" fmla="*/ 329009 w 341692"/>
                  <a:gd name="connsiteY0" fmla="*/ 144780 h 340818"/>
                  <a:gd name="connsiteX1" fmla="*/ 294868 w 341692"/>
                  <a:gd name="connsiteY1" fmla="*/ 144780 h 340818"/>
                  <a:gd name="connsiteX2" fmla="*/ 276609 w 341692"/>
                  <a:gd name="connsiteY2" fmla="*/ 100978 h 340818"/>
                  <a:gd name="connsiteX3" fmla="*/ 300764 w 341692"/>
                  <a:gd name="connsiteY3" fmla="*/ 76749 h 340818"/>
                  <a:gd name="connsiteX4" fmla="*/ 300764 w 341692"/>
                  <a:gd name="connsiteY4" fmla="*/ 59267 h 340818"/>
                  <a:gd name="connsiteX5" fmla="*/ 281744 w 341692"/>
                  <a:gd name="connsiteY5" fmla="*/ 40264 h 340818"/>
                  <a:gd name="connsiteX6" fmla="*/ 264246 w 341692"/>
                  <a:gd name="connsiteY6" fmla="*/ 40264 h 340818"/>
                  <a:gd name="connsiteX7" fmla="*/ 240186 w 341692"/>
                  <a:gd name="connsiteY7" fmla="*/ 64682 h 340818"/>
                  <a:gd name="connsiteX8" fmla="*/ 196250 w 341692"/>
                  <a:gd name="connsiteY8" fmla="*/ 46439 h 340818"/>
                  <a:gd name="connsiteX9" fmla="*/ 196250 w 341692"/>
                  <a:gd name="connsiteY9" fmla="*/ 12329 h 340818"/>
                  <a:gd name="connsiteX10" fmla="*/ 183887 w 341692"/>
                  <a:gd name="connsiteY10" fmla="*/ -23 h 340818"/>
                  <a:gd name="connsiteX11" fmla="*/ 157449 w 341692"/>
                  <a:gd name="connsiteY11" fmla="*/ -23 h 340818"/>
                  <a:gd name="connsiteX12" fmla="*/ 145086 w 341692"/>
                  <a:gd name="connsiteY12" fmla="*/ 12329 h 340818"/>
                  <a:gd name="connsiteX13" fmla="*/ 145086 w 341692"/>
                  <a:gd name="connsiteY13" fmla="*/ 46439 h 340818"/>
                  <a:gd name="connsiteX14" fmla="*/ 101245 w 341692"/>
                  <a:gd name="connsiteY14" fmla="*/ 64682 h 340818"/>
                  <a:gd name="connsiteX15" fmla="*/ 76995 w 341692"/>
                  <a:gd name="connsiteY15" fmla="*/ 40453 h 340818"/>
                  <a:gd name="connsiteX16" fmla="*/ 59497 w 341692"/>
                  <a:gd name="connsiteY16" fmla="*/ 40453 h 340818"/>
                  <a:gd name="connsiteX17" fmla="*/ 40477 w 341692"/>
                  <a:gd name="connsiteY17" fmla="*/ 59456 h 340818"/>
                  <a:gd name="connsiteX18" fmla="*/ 40477 w 341692"/>
                  <a:gd name="connsiteY18" fmla="*/ 76939 h 340818"/>
                  <a:gd name="connsiteX19" fmla="*/ 64727 w 341692"/>
                  <a:gd name="connsiteY19" fmla="*/ 101168 h 340818"/>
                  <a:gd name="connsiteX20" fmla="*/ 46468 w 341692"/>
                  <a:gd name="connsiteY20" fmla="*/ 144970 h 340818"/>
                  <a:gd name="connsiteX21" fmla="*/ 12327 w 341692"/>
                  <a:gd name="connsiteY21" fmla="*/ 144970 h 340818"/>
                  <a:gd name="connsiteX22" fmla="*/ -36 w 341692"/>
                  <a:gd name="connsiteY22" fmla="*/ 157322 h 340818"/>
                  <a:gd name="connsiteX23" fmla="*/ -36 w 341692"/>
                  <a:gd name="connsiteY23" fmla="*/ 183926 h 340818"/>
                  <a:gd name="connsiteX24" fmla="*/ 12327 w 341692"/>
                  <a:gd name="connsiteY24" fmla="*/ 196278 h 340818"/>
                  <a:gd name="connsiteX25" fmla="*/ 46468 w 341692"/>
                  <a:gd name="connsiteY25" fmla="*/ 196278 h 340818"/>
                  <a:gd name="connsiteX26" fmla="*/ 64727 w 341692"/>
                  <a:gd name="connsiteY26" fmla="*/ 240080 h 340818"/>
                  <a:gd name="connsiteX27" fmla="*/ 40477 w 341692"/>
                  <a:gd name="connsiteY27" fmla="*/ 264118 h 340818"/>
                  <a:gd name="connsiteX28" fmla="*/ 40477 w 341692"/>
                  <a:gd name="connsiteY28" fmla="*/ 281601 h 340818"/>
                  <a:gd name="connsiteX29" fmla="*/ 59497 w 341692"/>
                  <a:gd name="connsiteY29" fmla="*/ 300604 h 340818"/>
                  <a:gd name="connsiteX30" fmla="*/ 76995 w 341692"/>
                  <a:gd name="connsiteY30" fmla="*/ 300604 h 340818"/>
                  <a:gd name="connsiteX31" fmla="*/ 101245 w 341692"/>
                  <a:gd name="connsiteY31" fmla="*/ 276375 h 340818"/>
                  <a:gd name="connsiteX32" fmla="*/ 145086 w 341692"/>
                  <a:gd name="connsiteY32" fmla="*/ 294333 h 340818"/>
                  <a:gd name="connsiteX33" fmla="*/ 145086 w 341692"/>
                  <a:gd name="connsiteY33" fmla="*/ 328443 h 340818"/>
                  <a:gd name="connsiteX34" fmla="*/ 157449 w 341692"/>
                  <a:gd name="connsiteY34" fmla="*/ 340795 h 340818"/>
                  <a:gd name="connsiteX35" fmla="*/ 183982 w 341692"/>
                  <a:gd name="connsiteY35" fmla="*/ 340795 h 340818"/>
                  <a:gd name="connsiteX36" fmla="*/ 196345 w 341692"/>
                  <a:gd name="connsiteY36" fmla="*/ 328443 h 340818"/>
                  <a:gd name="connsiteX37" fmla="*/ 196345 w 341692"/>
                  <a:gd name="connsiteY37" fmla="*/ 294333 h 340818"/>
                  <a:gd name="connsiteX38" fmla="*/ 240281 w 341692"/>
                  <a:gd name="connsiteY38" fmla="*/ 276090 h 340818"/>
                  <a:gd name="connsiteX39" fmla="*/ 264531 w 341692"/>
                  <a:gd name="connsiteY39" fmla="*/ 300319 h 340818"/>
                  <a:gd name="connsiteX40" fmla="*/ 282029 w 341692"/>
                  <a:gd name="connsiteY40" fmla="*/ 300319 h 340818"/>
                  <a:gd name="connsiteX41" fmla="*/ 301049 w 341692"/>
                  <a:gd name="connsiteY41" fmla="*/ 281316 h 340818"/>
                  <a:gd name="connsiteX42" fmla="*/ 301049 w 341692"/>
                  <a:gd name="connsiteY42" fmla="*/ 263833 h 340818"/>
                  <a:gd name="connsiteX43" fmla="*/ 276894 w 341692"/>
                  <a:gd name="connsiteY43" fmla="*/ 239604 h 340818"/>
                  <a:gd name="connsiteX44" fmla="*/ 295153 w 341692"/>
                  <a:gd name="connsiteY44" fmla="*/ 195803 h 340818"/>
                  <a:gd name="connsiteX45" fmla="*/ 329294 w 341692"/>
                  <a:gd name="connsiteY45" fmla="*/ 195803 h 340818"/>
                  <a:gd name="connsiteX46" fmla="*/ 341657 w 341692"/>
                  <a:gd name="connsiteY46" fmla="*/ 183451 h 340818"/>
                  <a:gd name="connsiteX47" fmla="*/ 341657 w 341692"/>
                  <a:gd name="connsiteY47" fmla="*/ 156847 h 340818"/>
                  <a:gd name="connsiteX48" fmla="*/ 329018 w 341692"/>
                  <a:gd name="connsiteY48" fmla="*/ 144780 h 340818"/>
                  <a:gd name="connsiteX49" fmla="*/ 329009 w 341692"/>
                  <a:gd name="connsiteY49" fmla="*/ 144780 h 340818"/>
                  <a:gd name="connsiteX50" fmla="*/ 238854 w 341692"/>
                  <a:gd name="connsiteY50" fmla="*/ 202264 h 340818"/>
                  <a:gd name="connsiteX51" fmla="*/ 202526 w 341692"/>
                  <a:gd name="connsiteY51" fmla="*/ 238464 h 340818"/>
                  <a:gd name="connsiteX52" fmla="*/ 196345 w 341692"/>
                  <a:gd name="connsiteY52" fmla="*/ 241030 h 340818"/>
                  <a:gd name="connsiteX53" fmla="*/ 170763 w 341692"/>
                  <a:gd name="connsiteY53" fmla="*/ 245495 h 340818"/>
                  <a:gd name="connsiteX54" fmla="*/ 145086 w 341692"/>
                  <a:gd name="connsiteY54" fmla="*/ 241030 h 340818"/>
                  <a:gd name="connsiteX55" fmla="*/ 138905 w 341692"/>
                  <a:gd name="connsiteY55" fmla="*/ 238464 h 340818"/>
                  <a:gd name="connsiteX56" fmla="*/ 102577 w 341692"/>
                  <a:gd name="connsiteY56" fmla="*/ 202264 h 340818"/>
                  <a:gd name="connsiteX57" fmla="*/ 100104 w 341692"/>
                  <a:gd name="connsiteY57" fmla="*/ 196088 h 340818"/>
                  <a:gd name="connsiteX58" fmla="*/ 100104 w 341692"/>
                  <a:gd name="connsiteY58" fmla="*/ 144780 h 340818"/>
                  <a:gd name="connsiteX59" fmla="*/ 102577 w 341692"/>
                  <a:gd name="connsiteY59" fmla="*/ 138604 h 340818"/>
                  <a:gd name="connsiteX60" fmla="*/ 138905 w 341692"/>
                  <a:gd name="connsiteY60" fmla="*/ 102403 h 340818"/>
                  <a:gd name="connsiteX61" fmla="*/ 145086 w 341692"/>
                  <a:gd name="connsiteY61" fmla="*/ 99838 h 340818"/>
                  <a:gd name="connsiteX62" fmla="*/ 170763 w 341692"/>
                  <a:gd name="connsiteY62" fmla="*/ 95372 h 340818"/>
                  <a:gd name="connsiteX63" fmla="*/ 196345 w 341692"/>
                  <a:gd name="connsiteY63" fmla="*/ 99838 h 340818"/>
                  <a:gd name="connsiteX64" fmla="*/ 202526 w 341692"/>
                  <a:gd name="connsiteY64" fmla="*/ 102403 h 340818"/>
                  <a:gd name="connsiteX65" fmla="*/ 238854 w 341692"/>
                  <a:gd name="connsiteY65" fmla="*/ 138604 h 340818"/>
                  <a:gd name="connsiteX66" fmla="*/ 241422 w 341692"/>
                  <a:gd name="connsiteY66" fmla="*/ 144780 h 340818"/>
                  <a:gd name="connsiteX67" fmla="*/ 241422 w 341692"/>
                  <a:gd name="connsiteY67" fmla="*/ 196088 h 340818"/>
                  <a:gd name="connsiteX68" fmla="*/ 238854 w 341692"/>
                  <a:gd name="connsiteY68" fmla="*/ 202264 h 34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341692" h="340818">
                    <a:moveTo>
                      <a:pt x="329009" y="144780"/>
                    </a:moveTo>
                    <a:lnTo>
                      <a:pt x="294868" y="144780"/>
                    </a:lnTo>
                    <a:cubicBezTo>
                      <a:pt x="291597" y="129159"/>
                      <a:pt x="285396" y="114299"/>
                      <a:pt x="276609" y="100978"/>
                    </a:cubicBezTo>
                    <a:lnTo>
                      <a:pt x="300764" y="76749"/>
                    </a:lnTo>
                    <a:cubicBezTo>
                      <a:pt x="305500" y="71885"/>
                      <a:pt x="305500" y="64131"/>
                      <a:pt x="300764" y="59267"/>
                    </a:cubicBezTo>
                    <a:lnTo>
                      <a:pt x="281744" y="40264"/>
                    </a:lnTo>
                    <a:cubicBezTo>
                      <a:pt x="276875" y="35532"/>
                      <a:pt x="269115" y="35532"/>
                      <a:pt x="264246" y="40264"/>
                    </a:cubicBezTo>
                    <a:lnTo>
                      <a:pt x="240186" y="64682"/>
                    </a:lnTo>
                    <a:cubicBezTo>
                      <a:pt x="226824" y="55884"/>
                      <a:pt x="211922" y="49689"/>
                      <a:pt x="196250" y="46439"/>
                    </a:cubicBezTo>
                    <a:lnTo>
                      <a:pt x="196250" y="12329"/>
                    </a:lnTo>
                    <a:cubicBezTo>
                      <a:pt x="196250" y="5507"/>
                      <a:pt x="190715" y="-23"/>
                      <a:pt x="183887" y="-23"/>
                    </a:cubicBezTo>
                    <a:lnTo>
                      <a:pt x="157449" y="-23"/>
                    </a:lnTo>
                    <a:cubicBezTo>
                      <a:pt x="150621" y="-23"/>
                      <a:pt x="145086" y="5507"/>
                      <a:pt x="145086" y="12329"/>
                    </a:cubicBezTo>
                    <a:lnTo>
                      <a:pt x="145086" y="46439"/>
                    </a:lnTo>
                    <a:cubicBezTo>
                      <a:pt x="129452" y="49708"/>
                      <a:pt x="114578" y="55903"/>
                      <a:pt x="101245" y="64682"/>
                    </a:cubicBezTo>
                    <a:lnTo>
                      <a:pt x="76995" y="40453"/>
                    </a:lnTo>
                    <a:cubicBezTo>
                      <a:pt x="72126" y="35722"/>
                      <a:pt x="64366" y="35722"/>
                      <a:pt x="59497" y="40453"/>
                    </a:cubicBezTo>
                    <a:lnTo>
                      <a:pt x="40477" y="59456"/>
                    </a:lnTo>
                    <a:cubicBezTo>
                      <a:pt x="35741" y="64321"/>
                      <a:pt x="35741" y="72074"/>
                      <a:pt x="40477" y="76939"/>
                    </a:cubicBezTo>
                    <a:lnTo>
                      <a:pt x="64727" y="101168"/>
                    </a:lnTo>
                    <a:cubicBezTo>
                      <a:pt x="55940" y="114489"/>
                      <a:pt x="49739" y="129349"/>
                      <a:pt x="46468" y="144970"/>
                    </a:cubicBezTo>
                    <a:lnTo>
                      <a:pt x="12327" y="144970"/>
                    </a:lnTo>
                    <a:cubicBezTo>
                      <a:pt x="5499" y="144970"/>
                      <a:pt x="-36" y="150500"/>
                      <a:pt x="-36" y="157322"/>
                    </a:cubicBezTo>
                    <a:lnTo>
                      <a:pt x="-36" y="183926"/>
                    </a:lnTo>
                    <a:cubicBezTo>
                      <a:pt x="-36" y="190748"/>
                      <a:pt x="5499" y="196278"/>
                      <a:pt x="12327" y="196278"/>
                    </a:cubicBezTo>
                    <a:lnTo>
                      <a:pt x="46468" y="196278"/>
                    </a:lnTo>
                    <a:cubicBezTo>
                      <a:pt x="49739" y="211898"/>
                      <a:pt x="55940" y="226759"/>
                      <a:pt x="64727" y="240080"/>
                    </a:cubicBezTo>
                    <a:lnTo>
                      <a:pt x="40477" y="264118"/>
                    </a:lnTo>
                    <a:cubicBezTo>
                      <a:pt x="35741" y="268983"/>
                      <a:pt x="35741" y="276736"/>
                      <a:pt x="40477" y="281601"/>
                    </a:cubicBezTo>
                    <a:lnTo>
                      <a:pt x="59497" y="300604"/>
                    </a:lnTo>
                    <a:cubicBezTo>
                      <a:pt x="64366" y="305336"/>
                      <a:pt x="72126" y="305336"/>
                      <a:pt x="76995" y="300604"/>
                    </a:cubicBezTo>
                    <a:lnTo>
                      <a:pt x="101245" y="276375"/>
                    </a:lnTo>
                    <a:cubicBezTo>
                      <a:pt x="114597" y="285060"/>
                      <a:pt x="129471" y="291150"/>
                      <a:pt x="145086" y="294333"/>
                    </a:cubicBezTo>
                    <a:lnTo>
                      <a:pt x="145086" y="328443"/>
                    </a:lnTo>
                    <a:cubicBezTo>
                      <a:pt x="145086" y="335266"/>
                      <a:pt x="150621" y="340795"/>
                      <a:pt x="157449" y="340795"/>
                    </a:cubicBezTo>
                    <a:lnTo>
                      <a:pt x="183982" y="340795"/>
                    </a:lnTo>
                    <a:cubicBezTo>
                      <a:pt x="190810" y="340795"/>
                      <a:pt x="196345" y="335266"/>
                      <a:pt x="196345" y="328443"/>
                    </a:cubicBezTo>
                    <a:lnTo>
                      <a:pt x="196345" y="294333"/>
                    </a:lnTo>
                    <a:cubicBezTo>
                      <a:pt x="212017" y="291083"/>
                      <a:pt x="226919" y="284889"/>
                      <a:pt x="240281" y="276090"/>
                    </a:cubicBezTo>
                    <a:lnTo>
                      <a:pt x="264531" y="300319"/>
                    </a:lnTo>
                    <a:cubicBezTo>
                      <a:pt x="269400" y="305051"/>
                      <a:pt x="277160" y="305051"/>
                      <a:pt x="282029" y="300319"/>
                    </a:cubicBezTo>
                    <a:lnTo>
                      <a:pt x="301049" y="281316"/>
                    </a:lnTo>
                    <a:cubicBezTo>
                      <a:pt x="305785" y="276451"/>
                      <a:pt x="305785" y="268698"/>
                      <a:pt x="301049" y="263833"/>
                    </a:cubicBezTo>
                    <a:lnTo>
                      <a:pt x="276894" y="239604"/>
                    </a:lnTo>
                    <a:cubicBezTo>
                      <a:pt x="285681" y="226284"/>
                      <a:pt x="291882" y="211423"/>
                      <a:pt x="295153" y="195803"/>
                    </a:cubicBezTo>
                    <a:lnTo>
                      <a:pt x="329294" y="195803"/>
                    </a:lnTo>
                    <a:cubicBezTo>
                      <a:pt x="336122" y="195803"/>
                      <a:pt x="341657" y="190273"/>
                      <a:pt x="341657" y="183451"/>
                    </a:cubicBezTo>
                    <a:lnTo>
                      <a:pt x="341657" y="156847"/>
                    </a:lnTo>
                    <a:cubicBezTo>
                      <a:pt x="341505" y="150025"/>
                      <a:pt x="335837" y="144628"/>
                      <a:pt x="329018" y="144780"/>
                    </a:cubicBezTo>
                    <a:cubicBezTo>
                      <a:pt x="329009" y="144780"/>
                      <a:pt x="329009" y="144780"/>
                      <a:pt x="329009" y="144780"/>
                    </a:cubicBezTo>
                    <a:close/>
                    <a:moveTo>
                      <a:pt x="238854" y="202264"/>
                    </a:moveTo>
                    <a:cubicBezTo>
                      <a:pt x="231303" y="218169"/>
                      <a:pt x="218465" y="230968"/>
                      <a:pt x="202526" y="238464"/>
                    </a:cubicBezTo>
                    <a:cubicBezTo>
                      <a:pt x="200520" y="239453"/>
                      <a:pt x="198456" y="240308"/>
                      <a:pt x="196345" y="241030"/>
                    </a:cubicBezTo>
                    <a:cubicBezTo>
                      <a:pt x="188147" y="244023"/>
                      <a:pt x="179484" y="245534"/>
                      <a:pt x="170763" y="245495"/>
                    </a:cubicBezTo>
                    <a:cubicBezTo>
                      <a:pt x="162004" y="245524"/>
                      <a:pt x="153312" y="244013"/>
                      <a:pt x="145086" y="241030"/>
                    </a:cubicBezTo>
                    <a:cubicBezTo>
                      <a:pt x="142994" y="240270"/>
                      <a:pt x="140902" y="239415"/>
                      <a:pt x="138905" y="238464"/>
                    </a:cubicBezTo>
                    <a:cubicBezTo>
                      <a:pt x="122995" y="230920"/>
                      <a:pt x="110175" y="218141"/>
                      <a:pt x="102577" y="202264"/>
                    </a:cubicBezTo>
                    <a:cubicBezTo>
                      <a:pt x="101721" y="200268"/>
                      <a:pt x="100865" y="198178"/>
                      <a:pt x="100104" y="196088"/>
                    </a:cubicBezTo>
                    <a:cubicBezTo>
                      <a:pt x="94151" y="179498"/>
                      <a:pt x="94151" y="161369"/>
                      <a:pt x="100104" y="144780"/>
                    </a:cubicBezTo>
                    <a:cubicBezTo>
                      <a:pt x="100865" y="142690"/>
                      <a:pt x="101721" y="140599"/>
                      <a:pt x="102577" y="138604"/>
                    </a:cubicBezTo>
                    <a:cubicBezTo>
                      <a:pt x="110175" y="122727"/>
                      <a:pt x="122995" y="109947"/>
                      <a:pt x="138905" y="102403"/>
                    </a:cubicBezTo>
                    <a:cubicBezTo>
                      <a:pt x="140902" y="101453"/>
                      <a:pt x="142994" y="100598"/>
                      <a:pt x="145086" y="99838"/>
                    </a:cubicBezTo>
                    <a:cubicBezTo>
                      <a:pt x="153312" y="96854"/>
                      <a:pt x="162004" y="95344"/>
                      <a:pt x="170763" y="95372"/>
                    </a:cubicBezTo>
                    <a:cubicBezTo>
                      <a:pt x="179484" y="95334"/>
                      <a:pt x="188147" y="96845"/>
                      <a:pt x="196345" y="99838"/>
                    </a:cubicBezTo>
                    <a:cubicBezTo>
                      <a:pt x="198456" y="100560"/>
                      <a:pt x="200520" y="101415"/>
                      <a:pt x="202526" y="102403"/>
                    </a:cubicBezTo>
                    <a:cubicBezTo>
                      <a:pt x="218465" y="109900"/>
                      <a:pt x="231303" y="122698"/>
                      <a:pt x="238854" y="138604"/>
                    </a:cubicBezTo>
                    <a:cubicBezTo>
                      <a:pt x="239805" y="140599"/>
                      <a:pt x="240661" y="142690"/>
                      <a:pt x="241422" y="144780"/>
                    </a:cubicBezTo>
                    <a:cubicBezTo>
                      <a:pt x="247375" y="161369"/>
                      <a:pt x="247375" y="179498"/>
                      <a:pt x="241422" y="196088"/>
                    </a:cubicBezTo>
                    <a:cubicBezTo>
                      <a:pt x="240661" y="198178"/>
                      <a:pt x="240186" y="200268"/>
                      <a:pt x="238854" y="20226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35" name="Group 1034">
                <a:extLst>
                  <a:ext uri="{FF2B5EF4-FFF2-40B4-BE49-F238E27FC236}">
                    <a16:creationId xmlns:a16="http://schemas.microsoft.com/office/drawing/2014/main" id="{6B2E21EB-8991-CF42-90DA-1B8C21A659C5}"/>
                  </a:ext>
                </a:extLst>
              </p:cNvPr>
              <p:cNvGrpSpPr/>
              <p:nvPr/>
            </p:nvGrpSpPr>
            <p:grpSpPr>
              <a:xfrm>
                <a:off x="11577273" y="5256882"/>
                <a:ext cx="10092885" cy="1206790"/>
                <a:chOff x="1180195" y="10134983"/>
                <a:chExt cx="10092885" cy="1206790"/>
              </a:xfrm>
            </p:grpSpPr>
            <p:sp>
              <p:nvSpPr>
                <p:cNvPr id="1036" name="TextBox 1035">
                  <a:extLst>
                    <a:ext uri="{FF2B5EF4-FFF2-40B4-BE49-F238E27FC236}">
                      <a16:creationId xmlns:a16="http://schemas.microsoft.com/office/drawing/2014/main" id="{111EFABA-4825-494E-A0A7-D407F6290687}"/>
                    </a:ext>
                  </a:extLst>
                </p:cNvPr>
                <p:cNvSpPr txBox="1"/>
                <p:nvPr/>
              </p:nvSpPr>
              <p:spPr>
                <a:xfrm>
                  <a:off x="1207284" y="10134983"/>
                  <a:ext cx="384295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Poppins Medium" pitchFamily="2" charset="77"/>
                      <a:ea typeface="Lato" panose="020F0502020204030203" pitchFamily="34" charset="0"/>
                      <a:cs typeface="Poppins Medium" pitchFamily="2" charset="77"/>
                    </a:rPr>
                    <a:t>Your Title</a:t>
                  </a:r>
                </a:p>
              </p:txBody>
            </p:sp>
            <p:sp>
              <p:nvSpPr>
                <p:cNvPr id="1037" name="TextBox 1036">
                  <a:extLst>
                    <a:ext uri="{FF2B5EF4-FFF2-40B4-BE49-F238E27FC236}">
                      <a16:creationId xmlns:a16="http://schemas.microsoft.com/office/drawing/2014/main" id="{234E7184-95EC-B841-8DBE-3A4825C272E8}"/>
                    </a:ext>
                  </a:extLst>
                </p:cNvPr>
                <p:cNvSpPr txBox="1"/>
                <p:nvPr/>
              </p:nvSpPr>
              <p:spPr>
                <a:xfrm>
                  <a:off x="1180195" y="10818553"/>
                  <a:ext cx="1009288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These influencers create detailed content that provides useful.</a:t>
                  </a:r>
                </a:p>
              </p:txBody>
            </p:sp>
          </p:grpSp>
        </p:grpSp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58D4ED9D-406E-FA43-8BB3-A471F25444CF}"/>
                </a:ext>
              </a:extLst>
            </p:cNvPr>
            <p:cNvGrpSpPr/>
            <p:nvPr/>
          </p:nvGrpSpPr>
          <p:grpSpPr>
            <a:xfrm>
              <a:off x="9843439" y="7146642"/>
              <a:ext cx="11081617" cy="1206790"/>
              <a:chOff x="10588541" y="5256882"/>
              <a:chExt cx="11081617" cy="1206790"/>
            </a:xfrm>
          </p:grpSpPr>
          <p:sp>
            <p:nvSpPr>
              <p:cNvPr id="1062" name="Freeform 1061">
                <a:extLst>
                  <a:ext uri="{FF2B5EF4-FFF2-40B4-BE49-F238E27FC236}">
                    <a16:creationId xmlns:a16="http://schemas.microsoft.com/office/drawing/2014/main" id="{DECB787A-47CC-D64D-AEC6-E4A68C87FB5A}"/>
                  </a:ext>
                </a:extLst>
              </p:cNvPr>
              <p:cNvSpPr/>
              <p:nvPr/>
            </p:nvSpPr>
            <p:spPr>
              <a:xfrm>
                <a:off x="10588541" y="5429939"/>
                <a:ext cx="826742" cy="824629"/>
              </a:xfrm>
              <a:custGeom>
                <a:avLst/>
                <a:gdLst>
                  <a:gd name="connsiteX0" fmla="*/ 329009 w 341692"/>
                  <a:gd name="connsiteY0" fmla="*/ 144780 h 340818"/>
                  <a:gd name="connsiteX1" fmla="*/ 294868 w 341692"/>
                  <a:gd name="connsiteY1" fmla="*/ 144780 h 340818"/>
                  <a:gd name="connsiteX2" fmla="*/ 276609 w 341692"/>
                  <a:gd name="connsiteY2" fmla="*/ 100978 h 340818"/>
                  <a:gd name="connsiteX3" fmla="*/ 300764 w 341692"/>
                  <a:gd name="connsiteY3" fmla="*/ 76749 h 340818"/>
                  <a:gd name="connsiteX4" fmla="*/ 300764 w 341692"/>
                  <a:gd name="connsiteY4" fmla="*/ 59267 h 340818"/>
                  <a:gd name="connsiteX5" fmla="*/ 281744 w 341692"/>
                  <a:gd name="connsiteY5" fmla="*/ 40264 h 340818"/>
                  <a:gd name="connsiteX6" fmla="*/ 264246 w 341692"/>
                  <a:gd name="connsiteY6" fmla="*/ 40264 h 340818"/>
                  <a:gd name="connsiteX7" fmla="*/ 240186 w 341692"/>
                  <a:gd name="connsiteY7" fmla="*/ 64682 h 340818"/>
                  <a:gd name="connsiteX8" fmla="*/ 196250 w 341692"/>
                  <a:gd name="connsiteY8" fmla="*/ 46439 h 340818"/>
                  <a:gd name="connsiteX9" fmla="*/ 196250 w 341692"/>
                  <a:gd name="connsiteY9" fmla="*/ 12329 h 340818"/>
                  <a:gd name="connsiteX10" fmla="*/ 183887 w 341692"/>
                  <a:gd name="connsiteY10" fmla="*/ -23 h 340818"/>
                  <a:gd name="connsiteX11" fmla="*/ 157449 w 341692"/>
                  <a:gd name="connsiteY11" fmla="*/ -23 h 340818"/>
                  <a:gd name="connsiteX12" fmla="*/ 145086 w 341692"/>
                  <a:gd name="connsiteY12" fmla="*/ 12329 h 340818"/>
                  <a:gd name="connsiteX13" fmla="*/ 145086 w 341692"/>
                  <a:gd name="connsiteY13" fmla="*/ 46439 h 340818"/>
                  <a:gd name="connsiteX14" fmla="*/ 101245 w 341692"/>
                  <a:gd name="connsiteY14" fmla="*/ 64682 h 340818"/>
                  <a:gd name="connsiteX15" fmla="*/ 76995 w 341692"/>
                  <a:gd name="connsiteY15" fmla="*/ 40453 h 340818"/>
                  <a:gd name="connsiteX16" fmla="*/ 59497 w 341692"/>
                  <a:gd name="connsiteY16" fmla="*/ 40453 h 340818"/>
                  <a:gd name="connsiteX17" fmla="*/ 40477 w 341692"/>
                  <a:gd name="connsiteY17" fmla="*/ 59456 h 340818"/>
                  <a:gd name="connsiteX18" fmla="*/ 40477 w 341692"/>
                  <a:gd name="connsiteY18" fmla="*/ 76939 h 340818"/>
                  <a:gd name="connsiteX19" fmla="*/ 64727 w 341692"/>
                  <a:gd name="connsiteY19" fmla="*/ 101168 h 340818"/>
                  <a:gd name="connsiteX20" fmla="*/ 46468 w 341692"/>
                  <a:gd name="connsiteY20" fmla="*/ 144970 h 340818"/>
                  <a:gd name="connsiteX21" fmla="*/ 12327 w 341692"/>
                  <a:gd name="connsiteY21" fmla="*/ 144970 h 340818"/>
                  <a:gd name="connsiteX22" fmla="*/ -36 w 341692"/>
                  <a:gd name="connsiteY22" fmla="*/ 157322 h 340818"/>
                  <a:gd name="connsiteX23" fmla="*/ -36 w 341692"/>
                  <a:gd name="connsiteY23" fmla="*/ 183926 h 340818"/>
                  <a:gd name="connsiteX24" fmla="*/ 12327 w 341692"/>
                  <a:gd name="connsiteY24" fmla="*/ 196278 h 340818"/>
                  <a:gd name="connsiteX25" fmla="*/ 46468 w 341692"/>
                  <a:gd name="connsiteY25" fmla="*/ 196278 h 340818"/>
                  <a:gd name="connsiteX26" fmla="*/ 64727 w 341692"/>
                  <a:gd name="connsiteY26" fmla="*/ 240080 h 340818"/>
                  <a:gd name="connsiteX27" fmla="*/ 40477 w 341692"/>
                  <a:gd name="connsiteY27" fmla="*/ 264118 h 340818"/>
                  <a:gd name="connsiteX28" fmla="*/ 40477 w 341692"/>
                  <a:gd name="connsiteY28" fmla="*/ 281601 h 340818"/>
                  <a:gd name="connsiteX29" fmla="*/ 59497 w 341692"/>
                  <a:gd name="connsiteY29" fmla="*/ 300604 h 340818"/>
                  <a:gd name="connsiteX30" fmla="*/ 76995 w 341692"/>
                  <a:gd name="connsiteY30" fmla="*/ 300604 h 340818"/>
                  <a:gd name="connsiteX31" fmla="*/ 101245 w 341692"/>
                  <a:gd name="connsiteY31" fmla="*/ 276375 h 340818"/>
                  <a:gd name="connsiteX32" fmla="*/ 145086 w 341692"/>
                  <a:gd name="connsiteY32" fmla="*/ 294333 h 340818"/>
                  <a:gd name="connsiteX33" fmla="*/ 145086 w 341692"/>
                  <a:gd name="connsiteY33" fmla="*/ 328443 h 340818"/>
                  <a:gd name="connsiteX34" fmla="*/ 157449 w 341692"/>
                  <a:gd name="connsiteY34" fmla="*/ 340795 h 340818"/>
                  <a:gd name="connsiteX35" fmla="*/ 183982 w 341692"/>
                  <a:gd name="connsiteY35" fmla="*/ 340795 h 340818"/>
                  <a:gd name="connsiteX36" fmla="*/ 196345 w 341692"/>
                  <a:gd name="connsiteY36" fmla="*/ 328443 h 340818"/>
                  <a:gd name="connsiteX37" fmla="*/ 196345 w 341692"/>
                  <a:gd name="connsiteY37" fmla="*/ 294333 h 340818"/>
                  <a:gd name="connsiteX38" fmla="*/ 240281 w 341692"/>
                  <a:gd name="connsiteY38" fmla="*/ 276090 h 340818"/>
                  <a:gd name="connsiteX39" fmla="*/ 264531 w 341692"/>
                  <a:gd name="connsiteY39" fmla="*/ 300319 h 340818"/>
                  <a:gd name="connsiteX40" fmla="*/ 282029 w 341692"/>
                  <a:gd name="connsiteY40" fmla="*/ 300319 h 340818"/>
                  <a:gd name="connsiteX41" fmla="*/ 301049 w 341692"/>
                  <a:gd name="connsiteY41" fmla="*/ 281316 h 340818"/>
                  <a:gd name="connsiteX42" fmla="*/ 301049 w 341692"/>
                  <a:gd name="connsiteY42" fmla="*/ 263833 h 340818"/>
                  <a:gd name="connsiteX43" fmla="*/ 276894 w 341692"/>
                  <a:gd name="connsiteY43" fmla="*/ 239604 h 340818"/>
                  <a:gd name="connsiteX44" fmla="*/ 295153 w 341692"/>
                  <a:gd name="connsiteY44" fmla="*/ 195803 h 340818"/>
                  <a:gd name="connsiteX45" fmla="*/ 329294 w 341692"/>
                  <a:gd name="connsiteY45" fmla="*/ 195803 h 340818"/>
                  <a:gd name="connsiteX46" fmla="*/ 341657 w 341692"/>
                  <a:gd name="connsiteY46" fmla="*/ 183451 h 340818"/>
                  <a:gd name="connsiteX47" fmla="*/ 341657 w 341692"/>
                  <a:gd name="connsiteY47" fmla="*/ 156847 h 340818"/>
                  <a:gd name="connsiteX48" fmla="*/ 329018 w 341692"/>
                  <a:gd name="connsiteY48" fmla="*/ 144780 h 340818"/>
                  <a:gd name="connsiteX49" fmla="*/ 329009 w 341692"/>
                  <a:gd name="connsiteY49" fmla="*/ 144780 h 340818"/>
                  <a:gd name="connsiteX50" fmla="*/ 238854 w 341692"/>
                  <a:gd name="connsiteY50" fmla="*/ 202264 h 340818"/>
                  <a:gd name="connsiteX51" fmla="*/ 202526 w 341692"/>
                  <a:gd name="connsiteY51" fmla="*/ 238464 h 340818"/>
                  <a:gd name="connsiteX52" fmla="*/ 196345 w 341692"/>
                  <a:gd name="connsiteY52" fmla="*/ 241030 h 340818"/>
                  <a:gd name="connsiteX53" fmla="*/ 170763 w 341692"/>
                  <a:gd name="connsiteY53" fmla="*/ 245495 h 340818"/>
                  <a:gd name="connsiteX54" fmla="*/ 145086 w 341692"/>
                  <a:gd name="connsiteY54" fmla="*/ 241030 h 340818"/>
                  <a:gd name="connsiteX55" fmla="*/ 138905 w 341692"/>
                  <a:gd name="connsiteY55" fmla="*/ 238464 h 340818"/>
                  <a:gd name="connsiteX56" fmla="*/ 102577 w 341692"/>
                  <a:gd name="connsiteY56" fmla="*/ 202264 h 340818"/>
                  <a:gd name="connsiteX57" fmla="*/ 100104 w 341692"/>
                  <a:gd name="connsiteY57" fmla="*/ 196088 h 340818"/>
                  <a:gd name="connsiteX58" fmla="*/ 100104 w 341692"/>
                  <a:gd name="connsiteY58" fmla="*/ 144780 h 340818"/>
                  <a:gd name="connsiteX59" fmla="*/ 102577 w 341692"/>
                  <a:gd name="connsiteY59" fmla="*/ 138604 h 340818"/>
                  <a:gd name="connsiteX60" fmla="*/ 138905 w 341692"/>
                  <a:gd name="connsiteY60" fmla="*/ 102403 h 340818"/>
                  <a:gd name="connsiteX61" fmla="*/ 145086 w 341692"/>
                  <a:gd name="connsiteY61" fmla="*/ 99838 h 340818"/>
                  <a:gd name="connsiteX62" fmla="*/ 170763 w 341692"/>
                  <a:gd name="connsiteY62" fmla="*/ 95372 h 340818"/>
                  <a:gd name="connsiteX63" fmla="*/ 196345 w 341692"/>
                  <a:gd name="connsiteY63" fmla="*/ 99838 h 340818"/>
                  <a:gd name="connsiteX64" fmla="*/ 202526 w 341692"/>
                  <a:gd name="connsiteY64" fmla="*/ 102403 h 340818"/>
                  <a:gd name="connsiteX65" fmla="*/ 238854 w 341692"/>
                  <a:gd name="connsiteY65" fmla="*/ 138604 h 340818"/>
                  <a:gd name="connsiteX66" fmla="*/ 241422 w 341692"/>
                  <a:gd name="connsiteY66" fmla="*/ 144780 h 340818"/>
                  <a:gd name="connsiteX67" fmla="*/ 241422 w 341692"/>
                  <a:gd name="connsiteY67" fmla="*/ 196088 h 340818"/>
                  <a:gd name="connsiteX68" fmla="*/ 238854 w 341692"/>
                  <a:gd name="connsiteY68" fmla="*/ 202264 h 34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341692" h="340818">
                    <a:moveTo>
                      <a:pt x="329009" y="144780"/>
                    </a:moveTo>
                    <a:lnTo>
                      <a:pt x="294868" y="144780"/>
                    </a:lnTo>
                    <a:cubicBezTo>
                      <a:pt x="291597" y="129159"/>
                      <a:pt x="285396" y="114299"/>
                      <a:pt x="276609" y="100978"/>
                    </a:cubicBezTo>
                    <a:lnTo>
                      <a:pt x="300764" y="76749"/>
                    </a:lnTo>
                    <a:cubicBezTo>
                      <a:pt x="305500" y="71885"/>
                      <a:pt x="305500" y="64131"/>
                      <a:pt x="300764" y="59267"/>
                    </a:cubicBezTo>
                    <a:lnTo>
                      <a:pt x="281744" y="40264"/>
                    </a:lnTo>
                    <a:cubicBezTo>
                      <a:pt x="276875" y="35532"/>
                      <a:pt x="269115" y="35532"/>
                      <a:pt x="264246" y="40264"/>
                    </a:cubicBezTo>
                    <a:lnTo>
                      <a:pt x="240186" y="64682"/>
                    </a:lnTo>
                    <a:cubicBezTo>
                      <a:pt x="226824" y="55884"/>
                      <a:pt x="211922" y="49689"/>
                      <a:pt x="196250" y="46439"/>
                    </a:cubicBezTo>
                    <a:lnTo>
                      <a:pt x="196250" y="12329"/>
                    </a:lnTo>
                    <a:cubicBezTo>
                      <a:pt x="196250" y="5507"/>
                      <a:pt x="190715" y="-23"/>
                      <a:pt x="183887" y="-23"/>
                    </a:cubicBezTo>
                    <a:lnTo>
                      <a:pt x="157449" y="-23"/>
                    </a:lnTo>
                    <a:cubicBezTo>
                      <a:pt x="150621" y="-23"/>
                      <a:pt x="145086" y="5507"/>
                      <a:pt x="145086" y="12329"/>
                    </a:cubicBezTo>
                    <a:lnTo>
                      <a:pt x="145086" y="46439"/>
                    </a:lnTo>
                    <a:cubicBezTo>
                      <a:pt x="129452" y="49708"/>
                      <a:pt x="114578" y="55903"/>
                      <a:pt x="101245" y="64682"/>
                    </a:cubicBezTo>
                    <a:lnTo>
                      <a:pt x="76995" y="40453"/>
                    </a:lnTo>
                    <a:cubicBezTo>
                      <a:pt x="72126" y="35722"/>
                      <a:pt x="64366" y="35722"/>
                      <a:pt x="59497" y="40453"/>
                    </a:cubicBezTo>
                    <a:lnTo>
                      <a:pt x="40477" y="59456"/>
                    </a:lnTo>
                    <a:cubicBezTo>
                      <a:pt x="35741" y="64321"/>
                      <a:pt x="35741" y="72074"/>
                      <a:pt x="40477" y="76939"/>
                    </a:cubicBezTo>
                    <a:lnTo>
                      <a:pt x="64727" y="101168"/>
                    </a:lnTo>
                    <a:cubicBezTo>
                      <a:pt x="55940" y="114489"/>
                      <a:pt x="49739" y="129349"/>
                      <a:pt x="46468" y="144970"/>
                    </a:cubicBezTo>
                    <a:lnTo>
                      <a:pt x="12327" y="144970"/>
                    </a:lnTo>
                    <a:cubicBezTo>
                      <a:pt x="5499" y="144970"/>
                      <a:pt x="-36" y="150500"/>
                      <a:pt x="-36" y="157322"/>
                    </a:cubicBezTo>
                    <a:lnTo>
                      <a:pt x="-36" y="183926"/>
                    </a:lnTo>
                    <a:cubicBezTo>
                      <a:pt x="-36" y="190748"/>
                      <a:pt x="5499" y="196278"/>
                      <a:pt x="12327" y="196278"/>
                    </a:cubicBezTo>
                    <a:lnTo>
                      <a:pt x="46468" y="196278"/>
                    </a:lnTo>
                    <a:cubicBezTo>
                      <a:pt x="49739" y="211898"/>
                      <a:pt x="55940" y="226759"/>
                      <a:pt x="64727" y="240080"/>
                    </a:cubicBezTo>
                    <a:lnTo>
                      <a:pt x="40477" y="264118"/>
                    </a:lnTo>
                    <a:cubicBezTo>
                      <a:pt x="35741" y="268983"/>
                      <a:pt x="35741" y="276736"/>
                      <a:pt x="40477" y="281601"/>
                    </a:cubicBezTo>
                    <a:lnTo>
                      <a:pt x="59497" y="300604"/>
                    </a:lnTo>
                    <a:cubicBezTo>
                      <a:pt x="64366" y="305336"/>
                      <a:pt x="72126" y="305336"/>
                      <a:pt x="76995" y="300604"/>
                    </a:cubicBezTo>
                    <a:lnTo>
                      <a:pt x="101245" y="276375"/>
                    </a:lnTo>
                    <a:cubicBezTo>
                      <a:pt x="114597" y="285060"/>
                      <a:pt x="129471" y="291150"/>
                      <a:pt x="145086" y="294333"/>
                    </a:cubicBezTo>
                    <a:lnTo>
                      <a:pt x="145086" y="328443"/>
                    </a:lnTo>
                    <a:cubicBezTo>
                      <a:pt x="145086" y="335266"/>
                      <a:pt x="150621" y="340795"/>
                      <a:pt x="157449" y="340795"/>
                    </a:cubicBezTo>
                    <a:lnTo>
                      <a:pt x="183982" y="340795"/>
                    </a:lnTo>
                    <a:cubicBezTo>
                      <a:pt x="190810" y="340795"/>
                      <a:pt x="196345" y="335266"/>
                      <a:pt x="196345" y="328443"/>
                    </a:cubicBezTo>
                    <a:lnTo>
                      <a:pt x="196345" y="294333"/>
                    </a:lnTo>
                    <a:cubicBezTo>
                      <a:pt x="212017" y="291083"/>
                      <a:pt x="226919" y="284889"/>
                      <a:pt x="240281" y="276090"/>
                    </a:cubicBezTo>
                    <a:lnTo>
                      <a:pt x="264531" y="300319"/>
                    </a:lnTo>
                    <a:cubicBezTo>
                      <a:pt x="269400" y="305051"/>
                      <a:pt x="277160" y="305051"/>
                      <a:pt x="282029" y="300319"/>
                    </a:cubicBezTo>
                    <a:lnTo>
                      <a:pt x="301049" y="281316"/>
                    </a:lnTo>
                    <a:cubicBezTo>
                      <a:pt x="305785" y="276451"/>
                      <a:pt x="305785" y="268698"/>
                      <a:pt x="301049" y="263833"/>
                    </a:cubicBezTo>
                    <a:lnTo>
                      <a:pt x="276894" y="239604"/>
                    </a:lnTo>
                    <a:cubicBezTo>
                      <a:pt x="285681" y="226284"/>
                      <a:pt x="291882" y="211423"/>
                      <a:pt x="295153" y="195803"/>
                    </a:cubicBezTo>
                    <a:lnTo>
                      <a:pt x="329294" y="195803"/>
                    </a:lnTo>
                    <a:cubicBezTo>
                      <a:pt x="336122" y="195803"/>
                      <a:pt x="341657" y="190273"/>
                      <a:pt x="341657" y="183451"/>
                    </a:cubicBezTo>
                    <a:lnTo>
                      <a:pt x="341657" y="156847"/>
                    </a:lnTo>
                    <a:cubicBezTo>
                      <a:pt x="341505" y="150025"/>
                      <a:pt x="335837" y="144628"/>
                      <a:pt x="329018" y="144780"/>
                    </a:cubicBezTo>
                    <a:cubicBezTo>
                      <a:pt x="329009" y="144780"/>
                      <a:pt x="329009" y="144780"/>
                      <a:pt x="329009" y="144780"/>
                    </a:cubicBezTo>
                    <a:close/>
                    <a:moveTo>
                      <a:pt x="238854" y="202264"/>
                    </a:moveTo>
                    <a:cubicBezTo>
                      <a:pt x="231303" y="218169"/>
                      <a:pt x="218465" y="230968"/>
                      <a:pt x="202526" y="238464"/>
                    </a:cubicBezTo>
                    <a:cubicBezTo>
                      <a:pt x="200520" y="239453"/>
                      <a:pt x="198456" y="240308"/>
                      <a:pt x="196345" y="241030"/>
                    </a:cubicBezTo>
                    <a:cubicBezTo>
                      <a:pt x="188147" y="244023"/>
                      <a:pt x="179484" y="245534"/>
                      <a:pt x="170763" y="245495"/>
                    </a:cubicBezTo>
                    <a:cubicBezTo>
                      <a:pt x="162004" y="245524"/>
                      <a:pt x="153312" y="244013"/>
                      <a:pt x="145086" y="241030"/>
                    </a:cubicBezTo>
                    <a:cubicBezTo>
                      <a:pt x="142994" y="240270"/>
                      <a:pt x="140902" y="239415"/>
                      <a:pt x="138905" y="238464"/>
                    </a:cubicBezTo>
                    <a:cubicBezTo>
                      <a:pt x="122995" y="230920"/>
                      <a:pt x="110175" y="218141"/>
                      <a:pt x="102577" y="202264"/>
                    </a:cubicBezTo>
                    <a:cubicBezTo>
                      <a:pt x="101721" y="200268"/>
                      <a:pt x="100865" y="198178"/>
                      <a:pt x="100104" y="196088"/>
                    </a:cubicBezTo>
                    <a:cubicBezTo>
                      <a:pt x="94151" y="179498"/>
                      <a:pt x="94151" y="161369"/>
                      <a:pt x="100104" y="144780"/>
                    </a:cubicBezTo>
                    <a:cubicBezTo>
                      <a:pt x="100865" y="142690"/>
                      <a:pt x="101721" y="140599"/>
                      <a:pt x="102577" y="138604"/>
                    </a:cubicBezTo>
                    <a:cubicBezTo>
                      <a:pt x="110175" y="122727"/>
                      <a:pt x="122995" y="109947"/>
                      <a:pt x="138905" y="102403"/>
                    </a:cubicBezTo>
                    <a:cubicBezTo>
                      <a:pt x="140902" y="101453"/>
                      <a:pt x="142994" y="100598"/>
                      <a:pt x="145086" y="99838"/>
                    </a:cubicBezTo>
                    <a:cubicBezTo>
                      <a:pt x="153312" y="96854"/>
                      <a:pt x="162004" y="95344"/>
                      <a:pt x="170763" y="95372"/>
                    </a:cubicBezTo>
                    <a:cubicBezTo>
                      <a:pt x="179484" y="95334"/>
                      <a:pt x="188147" y="96845"/>
                      <a:pt x="196345" y="99838"/>
                    </a:cubicBezTo>
                    <a:cubicBezTo>
                      <a:pt x="198456" y="100560"/>
                      <a:pt x="200520" y="101415"/>
                      <a:pt x="202526" y="102403"/>
                    </a:cubicBezTo>
                    <a:cubicBezTo>
                      <a:pt x="218465" y="109900"/>
                      <a:pt x="231303" y="122698"/>
                      <a:pt x="238854" y="138604"/>
                    </a:cubicBezTo>
                    <a:cubicBezTo>
                      <a:pt x="239805" y="140599"/>
                      <a:pt x="240661" y="142690"/>
                      <a:pt x="241422" y="144780"/>
                    </a:cubicBezTo>
                    <a:cubicBezTo>
                      <a:pt x="247375" y="161369"/>
                      <a:pt x="247375" y="179498"/>
                      <a:pt x="241422" y="196088"/>
                    </a:cubicBezTo>
                    <a:cubicBezTo>
                      <a:pt x="240661" y="198178"/>
                      <a:pt x="240186" y="200268"/>
                      <a:pt x="238854" y="20226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6649F99-A181-DD4E-86B2-92B920F744BA}"/>
                  </a:ext>
                </a:extLst>
              </p:cNvPr>
              <p:cNvGrpSpPr/>
              <p:nvPr/>
            </p:nvGrpSpPr>
            <p:grpSpPr>
              <a:xfrm>
                <a:off x="11577273" y="5256882"/>
                <a:ext cx="10092885" cy="1206790"/>
                <a:chOff x="1180195" y="10134983"/>
                <a:chExt cx="10092885" cy="1206790"/>
              </a:xfrm>
            </p:grpSpPr>
            <p:sp>
              <p:nvSpPr>
                <p:cNvPr id="1064" name="TextBox 1063">
                  <a:extLst>
                    <a:ext uri="{FF2B5EF4-FFF2-40B4-BE49-F238E27FC236}">
                      <a16:creationId xmlns:a16="http://schemas.microsoft.com/office/drawing/2014/main" id="{5F5673E6-6D8B-0F47-9B76-9E6F0FC19A55}"/>
                    </a:ext>
                  </a:extLst>
                </p:cNvPr>
                <p:cNvSpPr txBox="1"/>
                <p:nvPr/>
              </p:nvSpPr>
              <p:spPr>
                <a:xfrm>
                  <a:off x="1207284" y="10134983"/>
                  <a:ext cx="384295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Poppins Medium" pitchFamily="2" charset="77"/>
                      <a:ea typeface="Lato" panose="020F0502020204030203" pitchFamily="34" charset="0"/>
                      <a:cs typeface="Poppins Medium" pitchFamily="2" charset="77"/>
                    </a:rPr>
                    <a:t>Your Title</a:t>
                  </a:r>
                </a:p>
              </p:txBody>
            </p:sp>
            <p:sp>
              <p:nvSpPr>
                <p:cNvPr id="1065" name="TextBox 1064">
                  <a:extLst>
                    <a:ext uri="{FF2B5EF4-FFF2-40B4-BE49-F238E27FC236}">
                      <a16:creationId xmlns:a16="http://schemas.microsoft.com/office/drawing/2014/main" id="{15149A6D-0BAC-6447-BE49-6C02E3E0F03C}"/>
                    </a:ext>
                  </a:extLst>
                </p:cNvPr>
                <p:cNvSpPr txBox="1"/>
                <p:nvPr/>
              </p:nvSpPr>
              <p:spPr>
                <a:xfrm>
                  <a:off x="1180195" y="10818553"/>
                  <a:ext cx="1009288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These influencers create detailed content that provides useful.</a:t>
                  </a:r>
                </a:p>
              </p:txBody>
            </p:sp>
          </p:grpSp>
        </p:grpSp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4D268805-A759-454F-9A04-1094C86E894E}"/>
                </a:ext>
              </a:extLst>
            </p:cNvPr>
            <p:cNvGrpSpPr/>
            <p:nvPr/>
          </p:nvGrpSpPr>
          <p:grpSpPr>
            <a:xfrm>
              <a:off x="9843439" y="9209459"/>
              <a:ext cx="11081617" cy="1206790"/>
              <a:chOff x="10588541" y="5256882"/>
              <a:chExt cx="11081617" cy="1206790"/>
            </a:xfrm>
          </p:grpSpPr>
          <p:sp>
            <p:nvSpPr>
              <p:cNvPr id="1067" name="Freeform 1066">
                <a:extLst>
                  <a:ext uri="{FF2B5EF4-FFF2-40B4-BE49-F238E27FC236}">
                    <a16:creationId xmlns:a16="http://schemas.microsoft.com/office/drawing/2014/main" id="{939833FA-C537-AF4B-8CE0-EC7DAA78D086}"/>
                  </a:ext>
                </a:extLst>
              </p:cNvPr>
              <p:cNvSpPr/>
              <p:nvPr/>
            </p:nvSpPr>
            <p:spPr>
              <a:xfrm>
                <a:off x="10588541" y="5429939"/>
                <a:ext cx="826742" cy="824629"/>
              </a:xfrm>
              <a:custGeom>
                <a:avLst/>
                <a:gdLst>
                  <a:gd name="connsiteX0" fmla="*/ 329009 w 341692"/>
                  <a:gd name="connsiteY0" fmla="*/ 144780 h 340818"/>
                  <a:gd name="connsiteX1" fmla="*/ 294868 w 341692"/>
                  <a:gd name="connsiteY1" fmla="*/ 144780 h 340818"/>
                  <a:gd name="connsiteX2" fmla="*/ 276609 w 341692"/>
                  <a:gd name="connsiteY2" fmla="*/ 100978 h 340818"/>
                  <a:gd name="connsiteX3" fmla="*/ 300764 w 341692"/>
                  <a:gd name="connsiteY3" fmla="*/ 76749 h 340818"/>
                  <a:gd name="connsiteX4" fmla="*/ 300764 w 341692"/>
                  <a:gd name="connsiteY4" fmla="*/ 59267 h 340818"/>
                  <a:gd name="connsiteX5" fmla="*/ 281744 w 341692"/>
                  <a:gd name="connsiteY5" fmla="*/ 40264 h 340818"/>
                  <a:gd name="connsiteX6" fmla="*/ 264246 w 341692"/>
                  <a:gd name="connsiteY6" fmla="*/ 40264 h 340818"/>
                  <a:gd name="connsiteX7" fmla="*/ 240186 w 341692"/>
                  <a:gd name="connsiteY7" fmla="*/ 64682 h 340818"/>
                  <a:gd name="connsiteX8" fmla="*/ 196250 w 341692"/>
                  <a:gd name="connsiteY8" fmla="*/ 46439 h 340818"/>
                  <a:gd name="connsiteX9" fmla="*/ 196250 w 341692"/>
                  <a:gd name="connsiteY9" fmla="*/ 12329 h 340818"/>
                  <a:gd name="connsiteX10" fmla="*/ 183887 w 341692"/>
                  <a:gd name="connsiteY10" fmla="*/ -23 h 340818"/>
                  <a:gd name="connsiteX11" fmla="*/ 157449 w 341692"/>
                  <a:gd name="connsiteY11" fmla="*/ -23 h 340818"/>
                  <a:gd name="connsiteX12" fmla="*/ 145086 w 341692"/>
                  <a:gd name="connsiteY12" fmla="*/ 12329 h 340818"/>
                  <a:gd name="connsiteX13" fmla="*/ 145086 w 341692"/>
                  <a:gd name="connsiteY13" fmla="*/ 46439 h 340818"/>
                  <a:gd name="connsiteX14" fmla="*/ 101245 w 341692"/>
                  <a:gd name="connsiteY14" fmla="*/ 64682 h 340818"/>
                  <a:gd name="connsiteX15" fmla="*/ 76995 w 341692"/>
                  <a:gd name="connsiteY15" fmla="*/ 40453 h 340818"/>
                  <a:gd name="connsiteX16" fmla="*/ 59497 w 341692"/>
                  <a:gd name="connsiteY16" fmla="*/ 40453 h 340818"/>
                  <a:gd name="connsiteX17" fmla="*/ 40477 w 341692"/>
                  <a:gd name="connsiteY17" fmla="*/ 59456 h 340818"/>
                  <a:gd name="connsiteX18" fmla="*/ 40477 w 341692"/>
                  <a:gd name="connsiteY18" fmla="*/ 76939 h 340818"/>
                  <a:gd name="connsiteX19" fmla="*/ 64727 w 341692"/>
                  <a:gd name="connsiteY19" fmla="*/ 101168 h 340818"/>
                  <a:gd name="connsiteX20" fmla="*/ 46468 w 341692"/>
                  <a:gd name="connsiteY20" fmla="*/ 144970 h 340818"/>
                  <a:gd name="connsiteX21" fmla="*/ 12327 w 341692"/>
                  <a:gd name="connsiteY21" fmla="*/ 144970 h 340818"/>
                  <a:gd name="connsiteX22" fmla="*/ -36 w 341692"/>
                  <a:gd name="connsiteY22" fmla="*/ 157322 h 340818"/>
                  <a:gd name="connsiteX23" fmla="*/ -36 w 341692"/>
                  <a:gd name="connsiteY23" fmla="*/ 183926 h 340818"/>
                  <a:gd name="connsiteX24" fmla="*/ 12327 w 341692"/>
                  <a:gd name="connsiteY24" fmla="*/ 196278 h 340818"/>
                  <a:gd name="connsiteX25" fmla="*/ 46468 w 341692"/>
                  <a:gd name="connsiteY25" fmla="*/ 196278 h 340818"/>
                  <a:gd name="connsiteX26" fmla="*/ 64727 w 341692"/>
                  <a:gd name="connsiteY26" fmla="*/ 240080 h 340818"/>
                  <a:gd name="connsiteX27" fmla="*/ 40477 w 341692"/>
                  <a:gd name="connsiteY27" fmla="*/ 264118 h 340818"/>
                  <a:gd name="connsiteX28" fmla="*/ 40477 w 341692"/>
                  <a:gd name="connsiteY28" fmla="*/ 281601 h 340818"/>
                  <a:gd name="connsiteX29" fmla="*/ 59497 w 341692"/>
                  <a:gd name="connsiteY29" fmla="*/ 300604 h 340818"/>
                  <a:gd name="connsiteX30" fmla="*/ 76995 w 341692"/>
                  <a:gd name="connsiteY30" fmla="*/ 300604 h 340818"/>
                  <a:gd name="connsiteX31" fmla="*/ 101245 w 341692"/>
                  <a:gd name="connsiteY31" fmla="*/ 276375 h 340818"/>
                  <a:gd name="connsiteX32" fmla="*/ 145086 w 341692"/>
                  <a:gd name="connsiteY32" fmla="*/ 294333 h 340818"/>
                  <a:gd name="connsiteX33" fmla="*/ 145086 w 341692"/>
                  <a:gd name="connsiteY33" fmla="*/ 328443 h 340818"/>
                  <a:gd name="connsiteX34" fmla="*/ 157449 w 341692"/>
                  <a:gd name="connsiteY34" fmla="*/ 340795 h 340818"/>
                  <a:gd name="connsiteX35" fmla="*/ 183982 w 341692"/>
                  <a:gd name="connsiteY35" fmla="*/ 340795 h 340818"/>
                  <a:gd name="connsiteX36" fmla="*/ 196345 w 341692"/>
                  <a:gd name="connsiteY36" fmla="*/ 328443 h 340818"/>
                  <a:gd name="connsiteX37" fmla="*/ 196345 w 341692"/>
                  <a:gd name="connsiteY37" fmla="*/ 294333 h 340818"/>
                  <a:gd name="connsiteX38" fmla="*/ 240281 w 341692"/>
                  <a:gd name="connsiteY38" fmla="*/ 276090 h 340818"/>
                  <a:gd name="connsiteX39" fmla="*/ 264531 w 341692"/>
                  <a:gd name="connsiteY39" fmla="*/ 300319 h 340818"/>
                  <a:gd name="connsiteX40" fmla="*/ 282029 w 341692"/>
                  <a:gd name="connsiteY40" fmla="*/ 300319 h 340818"/>
                  <a:gd name="connsiteX41" fmla="*/ 301049 w 341692"/>
                  <a:gd name="connsiteY41" fmla="*/ 281316 h 340818"/>
                  <a:gd name="connsiteX42" fmla="*/ 301049 w 341692"/>
                  <a:gd name="connsiteY42" fmla="*/ 263833 h 340818"/>
                  <a:gd name="connsiteX43" fmla="*/ 276894 w 341692"/>
                  <a:gd name="connsiteY43" fmla="*/ 239604 h 340818"/>
                  <a:gd name="connsiteX44" fmla="*/ 295153 w 341692"/>
                  <a:gd name="connsiteY44" fmla="*/ 195803 h 340818"/>
                  <a:gd name="connsiteX45" fmla="*/ 329294 w 341692"/>
                  <a:gd name="connsiteY45" fmla="*/ 195803 h 340818"/>
                  <a:gd name="connsiteX46" fmla="*/ 341657 w 341692"/>
                  <a:gd name="connsiteY46" fmla="*/ 183451 h 340818"/>
                  <a:gd name="connsiteX47" fmla="*/ 341657 w 341692"/>
                  <a:gd name="connsiteY47" fmla="*/ 156847 h 340818"/>
                  <a:gd name="connsiteX48" fmla="*/ 329018 w 341692"/>
                  <a:gd name="connsiteY48" fmla="*/ 144780 h 340818"/>
                  <a:gd name="connsiteX49" fmla="*/ 329009 w 341692"/>
                  <a:gd name="connsiteY49" fmla="*/ 144780 h 340818"/>
                  <a:gd name="connsiteX50" fmla="*/ 238854 w 341692"/>
                  <a:gd name="connsiteY50" fmla="*/ 202264 h 340818"/>
                  <a:gd name="connsiteX51" fmla="*/ 202526 w 341692"/>
                  <a:gd name="connsiteY51" fmla="*/ 238464 h 340818"/>
                  <a:gd name="connsiteX52" fmla="*/ 196345 w 341692"/>
                  <a:gd name="connsiteY52" fmla="*/ 241030 h 340818"/>
                  <a:gd name="connsiteX53" fmla="*/ 170763 w 341692"/>
                  <a:gd name="connsiteY53" fmla="*/ 245495 h 340818"/>
                  <a:gd name="connsiteX54" fmla="*/ 145086 w 341692"/>
                  <a:gd name="connsiteY54" fmla="*/ 241030 h 340818"/>
                  <a:gd name="connsiteX55" fmla="*/ 138905 w 341692"/>
                  <a:gd name="connsiteY55" fmla="*/ 238464 h 340818"/>
                  <a:gd name="connsiteX56" fmla="*/ 102577 w 341692"/>
                  <a:gd name="connsiteY56" fmla="*/ 202264 h 340818"/>
                  <a:gd name="connsiteX57" fmla="*/ 100104 w 341692"/>
                  <a:gd name="connsiteY57" fmla="*/ 196088 h 340818"/>
                  <a:gd name="connsiteX58" fmla="*/ 100104 w 341692"/>
                  <a:gd name="connsiteY58" fmla="*/ 144780 h 340818"/>
                  <a:gd name="connsiteX59" fmla="*/ 102577 w 341692"/>
                  <a:gd name="connsiteY59" fmla="*/ 138604 h 340818"/>
                  <a:gd name="connsiteX60" fmla="*/ 138905 w 341692"/>
                  <a:gd name="connsiteY60" fmla="*/ 102403 h 340818"/>
                  <a:gd name="connsiteX61" fmla="*/ 145086 w 341692"/>
                  <a:gd name="connsiteY61" fmla="*/ 99838 h 340818"/>
                  <a:gd name="connsiteX62" fmla="*/ 170763 w 341692"/>
                  <a:gd name="connsiteY62" fmla="*/ 95372 h 340818"/>
                  <a:gd name="connsiteX63" fmla="*/ 196345 w 341692"/>
                  <a:gd name="connsiteY63" fmla="*/ 99838 h 340818"/>
                  <a:gd name="connsiteX64" fmla="*/ 202526 w 341692"/>
                  <a:gd name="connsiteY64" fmla="*/ 102403 h 340818"/>
                  <a:gd name="connsiteX65" fmla="*/ 238854 w 341692"/>
                  <a:gd name="connsiteY65" fmla="*/ 138604 h 340818"/>
                  <a:gd name="connsiteX66" fmla="*/ 241422 w 341692"/>
                  <a:gd name="connsiteY66" fmla="*/ 144780 h 340818"/>
                  <a:gd name="connsiteX67" fmla="*/ 241422 w 341692"/>
                  <a:gd name="connsiteY67" fmla="*/ 196088 h 340818"/>
                  <a:gd name="connsiteX68" fmla="*/ 238854 w 341692"/>
                  <a:gd name="connsiteY68" fmla="*/ 202264 h 34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341692" h="340818">
                    <a:moveTo>
                      <a:pt x="329009" y="144780"/>
                    </a:moveTo>
                    <a:lnTo>
                      <a:pt x="294868" y="144780"/>
                    </a:lnTo>
                    <a:cubicBezTo>
                      <a:pt x="291597" y="129159"/>
                      <a:pt x="285396" y="114299"/>
                      <a:pt x="276609" y="100978"/>
                    </a:cubicBezTo>
                    <a:lnTo>
                      <a:pt x="300764" y="76749"/>
                    </a:lnTo>
                    <a:cubicBezTo>
                      <a:pt x="305500" y="71885"/>
                      <a:pt x="305500" y="64131"/>
                      <a:pt x="300764" y="59267"/>
                    </a:cubicBezTo>
                    <a:lnTo>
                      <a:pt x="281744" y="40264"/>
                    </a:lnTo>
                    <a:cubicBezTo>
                      <a:pt x="276875" y="35532"/>
                      <a:pt x="269115" y="35532"/>
                      <a:pt x="264246" y="40264"/>
                    </a:cubicBezTo>
                    <a:lnTo>
                      <a:pt x="240186" y="64682"/>
                    </a:lnTo>
                    <a:cubicBezTo>
                      <a:pt x="226824" y="55884"/>
                      <a:pt x="211922" y="49689"/>
                      <a:pt x="196250" y="46439"/>
                    </a:cubicBezTo>
                    <a:lnTo>
                      <a:pt x="196250" y="12329"/>
                    </a:lnTo>
                    <a:cubicBezTo>
                      <a:pt x="196250" y="5507"/>
                      <a:pt x="190715" y="-23"/>
                      <a:pt x="183887" y="-23"/>
                    </a:cubicBezTo>
                    <a:lnTo>
                      <a:pt x="157449" y="-23"/>
                    </a:lnTo>
                    <a:cubicBezTo>
                      <a:pt x="150621" y="-23"/>
                      <a:pt x="145086" y="5507"/>
                      <a:pt x="145086" y="12329"/>
                    </a:cubicBezTo>
                    <a:lnTo>
                      <a:pt x="145086" y="46439"/>
                    </a:lnTo>
                    <a:cubicBezTo>
                      <a:pt x="129452" y="49708"/>
                      <a:pt x="114578" y="55903"/>
                      <a:pt x="101245" y="64682"/>
                    </a:cubicBezTo>
                    <a:lnTo>
                      <a:pt x="76995" y="40453"/>
                    </a:lnTo>
                    <a:cubicBezTo>
                      <a:pt x="72126" y="35722"/>
                      <a:pt x="64366" y="35722"/>
                      <a:pt x="59497" y="40453"/>
                    </a:cubicBezTo>
                    <a:lnTo>
                      <a:pt x="40477" y="59456"/>
                    </a:lnTo>
                    <a:cubicBezTo>
                      <a:pt x="35741" y="64321"/>
                      <a:pt x="35741" y="72074"/>
                      <a:pt x="40477" y="76939"/>
                    </a:cubicBezTo>
                    <a:lnTo>
                      <a:pt x="64727" y="101168"/>
                    </a:lnTo>
                    <a:cubicBezTo>
                      <a:pt x="55940" y="114489"/>
                      <a:pt x="49739" y="129349"/>
                      <a:pt x="46468" y="144970"/>
                    </a:cubicBezTo>
                    <a:lnTo>
                      <a:pt x="12327" y="144970"/>
                    </a:lnTo>
                    <a:cubicBezTo>
                      <a:pt x="5499" y="144970"/>
                      <a:pt x="-36" y="150500"/>
                      <a:pt x="-36" y="157322"/>
                    </a:cubicBezTo>
                    <a:lnTo>
                      <a:pt x="-36" y="183926"/>
                    </a:lnTo>
                    <a:cubicBezTo>
                      <a:pt x="-36" y="190748"/>
                      <a:pt x="5499" y="196278"/>
                      <a:pt x="12327" y="196278"/>
                    </a:cubicBezTo>
                    <a:lnTo>
                      <a:pt x="46468" y="196278"/>
                    </a:lnTo>
                    <a:cubicBezTo>
                      <a:pt x="49739" y="211898"/>
                      <a:pt x="55940" y="226759"/>
                      <a:pt x="64727" y="240080"/>
                    </a:cubicBezTo>
                    <a:lnTo>
                      <a:pt x="40477" y="264118"/>
                    </a:lnTo>
                    <a:cubicBezTo>
                      <a:pt x="35741" y="268983"/>
                      <a:pt x="35741" y="276736"/>
                      <a:pt x="40477" y="281601"/>
                    </a:cubicBezTo>
                    <a:lnTo>
                      <a:pt x="59497" y="300604"/>
                    </a:lnTo>
                    <a:cubicBezTo>
                      <a:pt x="64366" y="305336"/>
                      <a:pt x="72126" y="305336"/>
                      <a:pt x="76995" y="300604"/>
                    </a:cubicBezTo>
                    <a:lnTo>
                      <a:pt x="101245" y="276375"/>
                    </a:lnTo>
                    <a:cubicBezTo>
                      <a:pt x="114597" y="285060"/>
                      <a:pt x="129471" y="291150"/>
                      <a:pt x="145086" y="294333"/>
                    </a:cubicBezTo>
                    <a:lnTo>
                      <a:pt x="145086" y="328443"/>
                    </a:lnTo>
                    <a:cubicBezTo>
                      <a:pt x="145086" y="335266"/>
                      <a:pt x="150621" y="340795"/>
                      <a:pt x="157449" y="340795"/>
                    </a:cubicBezTo>
                    <a:lnTo>
                      <a:pt x="183982" y="340795"/>
                    </a:lnTo>
                    <a:cubicBezTo>
                      <a:pt x="190810" y="340795"/>
                      <a:pt x="196345" y="335266"/>
                      <a:pt x="196345" y="328443"/>
                    </a:cubicBezTo>
                    <a:lnTo>
                      <a:pt x="196345" y="294333"/>
                    </a:lnTo>
                    <a:cubicBezTo>
                      <a:pt x="212017" y="291083"/>
                      <a:pt x="226919" y="284889"/>
                      <a:pt x="240281" y="276090"/>
                    </a:cubicBezTo>
                    <a:lnTo>
                      <a:pt x="264531" y="300319"/>
                    </a:lnTo>
                    <a:cubicBezTo>
                      <a:pt x="269400" y="305051"/>
                      <a:pt x="277160" y="305051"/>
                      <a:pt x="282029" y="300319"/>
                    </a:cubicBezTo>
                    <a:lnTo>
                      <a:pt x="301049" y="281316"/>
                    </a:lnTo>
                    <a:cubicBezTo>
                      <a:pt x="305785" y="276451"/>
                      <a:pt x="305785" y="268698"/>
                      <a:pt x="301049" y="263833"/>
                    </a:cubicBezTo>
                    <a:lnTo>
                      <a:pt x="276894" y="239604"/>
                    </a:lnTo>
                    <a:cubicBezTo>
                      <a:pt x="285681" y="226284"/>
                      <a:pt x="291882" y="211423"/>
                      <a:pt x="295153" y="195803"/>
                    </a:cubicBezTo>
                    <a:lnTo>
                      <a:pt x="329294" y="195803"/>
                    </a:lnTo>
                    <a:cubicBezTo>
                      <a:pt x="336122" y="195803"/>
                      <a:pt x="341657" y="190273"/>
                      <a:pt x="341657" y="183451"/>
                    </a:cubicBezTo>
                    <a:lnTo>
                      <a:pt x="341657" y="156847"/>
                    </a:lnTo>
                    <a:cubicBezTo>
                      <a:pt x="341505" y="150025"/>
                      <a:pt x="335837" y="144628"/>
                      <a:pt x="329018" y="144780"/>
                    </a:cubicBezTo>
                    <a:cubicBezTo>
                      <a:pt x="329009" y="144780"/>
                      <a:pt x="329009" y="144780"/>
                      <a:pt x="329009" y="144780"/>
                    </a:cubicBezTo>
                    <a:close/>
                    <a:moveTo>
                      <a:pt x="238854" y="202264"/>
                    </a:moveTo>
                    <a:cubicBezTo>
                      <a:pt x="231303" y="218169"/>
                      <a:pt x="218465" y="230968"/>
                      <a:pt x="202526" y="238464"/>
                    </a:cubicBezTo>
                    <a:cubicBezTo>
                      <a:pt x="200520" y="239453"/>
                      <a:pt x="198456" y="240308"/>
                      <a:pt x="196345" y="241030"/>
                    </a:cubicBezTo>
                    <a:cubicBezTo>
                      <a:pt x="188147" y="244023"/>
                      <a:pt x="179484" y="245534"/>
                      <a:pt x="170763" y="245495"/>
                    </a:cubicBezTo>
                    <a:cubicBezTo>
                      <a:pt x="162004" y="245524"/>
                      <a:pt x="153312" y="244013"/>
                      <a:pt x="145086" y="241030"/>
                    </a:cubicBezTo>
                    <a:cubicBezTo>
                      <a:pt x="142994" y="240270"/>
                      <a:pt x="140902" y="239415"/>
                      <a:pt x="138905" y="238464"/>
                    </a:cubicBezTo>
                    <a:cubicBezTo>
                      <a:pt x="122995" y="230920"/>
                      <a:pt x="110175" y="218141"/>
                      <a:pt x="102577" y="202264"/>
                    </a:cubicBezTo>
                    <a:cubicBezTo>
                      <a:pt x="101721" y="200268"/>
                      <a:pt x="100865" y="198178"/>
                      <a:pt x="100104" y="196088"/>
                    </a:cubicBezTo>
                    <a:cubicBezTo>
                      <a:pt x="94151" y="179498"/>
                      <a:pt x="94151" y="161369"/>
                      <a:pt x="100104" y="144780"/>
                    </a:cubicBezTo>
                    <a:cubicBezTo>
                      <a:pt x="100865" y="142690"/>
                      <a:pt x="101721" y="140599"/>
                      <a:pt x="102577" y="138604"/>
                    </a:cubicBezTo>
                    <a:cubicBezTo>
                      <a:pt x="110175" y="122727"/>
                      <a:pt x="122995" y="109947"/>
                      <a:pt x="138905" y="102403"/>
                    </a:cubicBezTo>
                    <a:cubicBezTo>
                      <a:pt x="140902" y="101453"/>
                      <a:pt x="142994" y="100598"/>
                      <a:pt x="145086" y="99838"/>
                    </a:cubicBezTo>
                    <a:cubicBezTo>
                      <a:pt x="153312" y="96854"/>
                      <a:pt x="162004" y="95344"/>
                      <a:pt x="170763" y="95372"/>
                    </a:cubicBezTo>
                    <a:cubicBezTo>
                      <a:pt x="179484" y="95334"/>
                      <a:pt x="188147" y="96845"/>
                      <a:pt x="196345" y="99838"/>
                    </a:cubicBezTo>
                    <a:cubicBezTo>
                      <a:pt x="198456" y="100560"/>
                      <a:pt x="200520" y="101415"/>
                      <a:pt x="202526" y="102403"/>
                    </a:cubicBezTo>
                    <a:cubicBezTo>
                      <a:pt x="218465" y="109900"/>
                      <a:pt x="231303" y="122698"/>
                      <a:pt x="238854" y="138604"/>
                    </a:cubicBezTo>
                    <a:cubicBezTo>
                      <a:pt x="239805" y="140599"/>
                      <a:pt x="240661" y="142690"/>
                      <a:pt x="241422" y="144780"/>
                    </a:cubicBezTo>
                    <a:cubicBezTo>
                      <a:pt x="247375" y="161369"/>
                      <a:pt x="247375" y="179498"/>
                      <a:pt x="241422" y="196088"/>
                    </a:cubicBezTo>
                    <a:cubicBezTo>
                      <a:pt x="240661" y="198178"/>
                      <a:pt x="240186" y="200268"/>
                      <a:pt x="238854" y="20226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68" name="Group 1067">
                <a:extLst>
                  <a:ext uri="{FF2B5EF4-FFF2-40B4-BE49-F238E27FC236}">
                    <a16:creationId xmlns:a16="http://schemas.microsoft.com/office/drawing/2014/main" id="{A714C2C7-0CB1-764D-838C-33E5AE0BC6FF}"/>
                  </a:ext>
                </a:extLst>
              </p:cNvPr>
              <p:cNvGrpSpPr/>
              <p:nvPr/>
            </p:nvGrpSpPr>
            <p:grpSpPr>
              <a:xfrm>
                <a:off x="11577273" y="5256882"/>
                <a:ext cx="10092885" cy="1206790"/>
                <a:chOff x="1180195" y="10134983"/>
                <a:chExt cx="10092885" cy="1206790"/>
              </a:xfrm>
            </p:grpSpPr>
            <p:sp>
              <p:nvSpPr>
                <p:cNvPr id="1069" name="TextBox 1068">
                  <a:extLst>
                    <a:ext uri="{FF2B5EF4-FFF2-40B4-BE49-F238E27FC236}">
                      <a16:creationId xmlns:a16="http://schemas.microsoft.com/office/drawing/2014/main" id="{7379416A-87DD-7C4C-893B-0ED0F2419058}"/>
                    </a:ext>
                  </a:extLst>
                </p:cNvPr>
                <p:cNvSpPr txBox="1"/>
                <p:nvPr/>
              </p:nvSpPr>
              <p:spPr>
                <a:xfrm>
                  <a:off x="1207284" y="10134983"/>
                  <a:ext cx="384295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Poppins Medium" pitchFamily="2" charset="77"/>
                      <a:ea typeface="Lato" panose="020F0502020204030203" pitchFamily="34" charset="0"/>
                      <a:cs typeface="Poppins Medium" pitchFamily="2" charset="77"/>
                    </a:rPr>
                    <a:t>Your Title</a:t>
                  </a:r>
                </a:p>
              </p:txBody>
            </p:sp>
            <p:sp>
              <p:nvSpPr>
                <p:cNvPr id="1070" name="TextBox 1069">
                  <a:extLst>
                    <a:ext uri="{FF2B5EF4-FFF2-40B4-BE49-F238E27FC236}">
                      <a16:creationId xmlns:a16="http://schemas.microsoft.com/office/drawing/2014/main" id="{9AF7DD29-55DF-5F4E-BD26-5982044BAF41}"/>
                    </a:ext>
                  </a:extLst>
                </p:cNvPr>
                <p:cNvSpPr txBox="1"/>
                <p:nvPr/>
              </p:nvSpPr>
              <p:spPr>
                <a:xfrm>
                  <a:off x="1180195" y="10818553"/>
                  <a:ext cx="1009288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These influencers create detailed content that provides useful.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30366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46CD960-B7C1-3443-97A5-5164E50CF1C5}"/>
              </a:ext>
            </a:extLst>
          </p:cNvPr>
          <p:cNvGrpSpPr/>
          <p:nvPr/>
        </p:nvGrpSpPr>
        <p:grpSpPr>
          <a:xfrm>
            <a:off x="1628113" y="5461001"/>
            <a:ext cx="21014037" cy="6638747"/>
            <a:chOff x="1628113" y="5790185"/>
            <a:chExt cx="21014037" cy="6638747"/>
          </a:xfrm>
        </p:grpSpPr>
        <p:grpSp>
          <p:nvGrpSpPr>
            <p:cNvPr id="654" name="Group 653">
              <a:extLst>
                <a:ext uri="{FF2B5EF4-FFF2-40B4-BE49-F238E27FC236}">
                  <a16:creationId xmlns:a16="http://schemas.microsoft.com/office/drawing/2014/main" id="{70A447E7-4250-6343-A2FF-7F589B52225B}"/>
                </a:ext>
              </a:extLst>
            </p:cNvPr>
            <p:cNvGrpSpPr/>
            <p:nvPr/>
          </p:nvGrpSpPr>
          <p:grpSpPr>
            <a:xfrm>
              <a:off x="8408810" y="5790185"/>
              <a:ext cx="7376292" cy="6638747"/>
              <a:chOff x="8408810" y="6055063"/>
              <a:chExt cx="7376292" cy="6638747"/>
            </a:xfrm>
          </p:grpSpPr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37214E29-1E9F-7343-B6FB-CA79BB24AE9D}"/>
                  </a:ext>
                </a:extLst>
              </p:cNvPr>
              <p:cNvSpPr/>
              <p:nvPr/>
            </p:nvSpPr>
            <p:spPr>
              <a:xfrm>
                <a:off x="8408810" y="11931668"/>
                <a:ext cx="7376292" cy="762142"/>
              </a:xfrm>
              <a:custGeom>
                <a:avLst/>
                <a:gdLst>
                  <a:gd name="connsiteX0" fmla="*/ 119538 w 2864459"/>
                  <a:gd name="connsiteY0" fmla="*/ 39249 h 295965"/>
                  <a:gd name="connsiteX1" fmla="*/ 25394 w 2864459"/>
                  <a:gd name="connsiteY1" fmla="*/ 73296 h 295965"/>
                  <a:gd name="connsiteX2" fmla="*/ 478 w 2864459"/>
                  <a:gd name="connsiteY2" fmla="*/ 110926 h 295965"/>
                  <a:gd name="connsiteX3" fmla="*/ 78360 w 2864459"/>
                  <a:gd name="connsiteY3" fmla="*/ 182155 h 295965"/>
                  <a:gd name="connsiteX4" fmla="*/ 619054 w 2864459"/>
                  <a:gd name="connsiteY4" fmla="*/ 181259 h 295965"/>
                  <a:gd name="connsiteX5" fmla="*/ 1171087 w 2864459"/>
                  <a:gd name="connsiteY5" fmla="*/ 294748 h 295965"/>
                  <a:gd name="connsiteX6" fmla="*/ 1386231 w 2864459"/>
                  <a:gd name="connsiteY6" fmla="*/ 252488 h 295965"/>
                  <a:gd name="connsiteX7" fmla="*/ 1774147 w 2864459"/>
                  <a:gd name="connsiteY7" fmla="*/ 237556 h 295965"/>
                  <a:gd name="connsiteX8" fmla="*/ 2352737 w 2864459"/>
                  <a:gd name="connsiteY8" fmla="*/ 255475 h 295965"/>
                  <a:gd name="connsiteX9" fmla="*/ 2684106 w 2864459"/>
                  <a:gd name="connsiteY9" fmla="*/ 250697 h 295965"/>
                  <a:gd name="connsiteX10" fmla="*/ 2853745 w 2864459"/>
                  <a:gd name="connsiteY10" fmla="*/ 170508 h 295965"/>
                  <a:gd name="connsiteX11" fmla="*/ 2862100 w 2864459"/>
                  <a:gd name="connsiteY11" fmla="*/ 112270 h 295965"/>
                  <a:gd name="connsiteX12" fmla="*/ 2743636 w 2864459"/>
                  <a:gd name="connsiteY12" fmla="*/ 51345 h 295965"/>
                  <a:gd name="connsiteX13" fmla="*/ 1727149 w 2864459"/>
                  <a:gd name="connsiteY13" fmla="*/ 5202 h 295965"/>
                  <a:gd name="connsiteX14" fmla="*/ 1398913 w 2864459"/>
                  <a:gd name="connsiteY14" fmla="*/ 18940 h 295965"/>
                  <a:gd name="connsiteX15" fmla="*/ 1187648 w 2864459"/>
                  <a:gd name="connsiteY15" fmla="*/ 53883 h 295965"/>
                  <a:gd name="connsiteX16" fmla="*/ 922821 w 2864459"/>
                  <a:gd name="connsiteY16" fmla="*/ 21479 h 295965"/>
                  <a:gd name="connsiteX17" fmla="*/ 691863 w 2864459"/>
                  <a:gd name="connsiteY17" fmla="*/ 3709 h 295965"/>
                  <a:gd name="connsiteX18" fmla="*/ 119538 w 2864459"/>
                  <a:gd name="connsiteY18" fmla="*/ 39249 h 295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864459" h="295965">
                    <a:moveTo>
                      <a:pt x="119538" y="39249"/>
                    </a:moveTo>
                    <a:cubicBezTo>
                      <a:pt x="86416" y="45372"/>
                      <a:pt x="52101" y="52539"/>
                      <a:pt x="25394" y="73296"/>
                    </a:cubicBezTo>
                    <a:cubicBezTo>
                      <a:pt x="12623" y="82225"/>
                      <a:pt x="3716" y="95680"/>
                      <a:pt x="478" y="110926"/>
                    </a:cubicBezTo>
                    <a:cubicBezTo>
                      <a:pt x="-5340" y="149453"/>
                      <a:pt x="40314" y="174241"/>
                      <a:pt x="78360" y="182155"/>
                    </a:cubicBezTo>
                    <a:cubicBezTo>
                      <a:pt x="255309" y="219338"/>
                      <a:pt x="439419" y="160951"/>
                      <a:pt x="619054" y="181259"/>
                    </a:cubicBezTo>
                    <a:cubicBezTo>
                      <a:pt x="806447" y="202314"/>
                      <a:pt x="982501" y="308337"/>
                      <a:pt x="1171087" y="294748"/>
                    </a:cubicBezTo>
                    <a:cubicBezTo>
                      <a:pt x="1244045" y="289522"/>
                      <a:pt x="1314318" y="266376"/>
                      <a:pt x="1386231" y="252488"/>
                    </a:cubicBezTo>
                    <a:cubicBezTo>
                      <a:pt x="1513348" y="227850"/>
                      <a:pt x="1644045" y="232777"/>
                      <a:pt x="1774147" y="237556"/>
                    </a:cubicBezTo>
                    <a:cubicBezTo>
                      <a:pt x="1966911" y="244425"/>
                      <a:pt x="2159779" y="250398"/>
                      <a:pt x="2352737" y="255475"/>
                    </a:cubicBezTo>
                    <a:cubicBezTo>
                      <a:pt x="2463189" y="260612"/>
                      <a:pt x="2573849" y="259014"/>
                      <a:pt x="2684106" y="250697"/>
                    </a:cubicBezTo>
                    <a:cubicBezTo>
                      <a:pt x="2749157" y="244574"/>
                      <a:pt x="2822711" y="227850"/>
                      <a:pt x="2853745" y="170508"/>
                    </a:cubicBezTo>
                    <a:cubicBezTo>
                      <a:pt x="2864054" y="152947"/>
                      <a:pt x="2867053" y="132026"/>
                      <a:pt x="2862100" y="112270"/>
                    </a:cubicBezTo>
                    <a:cubicBezTo>
                      <a:pt x="2848374" y="67472"/>
                      <a:pt x="2790783" y="55078"/>
                      <a:pt x="2743636" y="51345"/>
                    </a:cubicBezTo>
                    <a:cubicBezTo>
                      <a:pt x="2405404" y="25362"/>
                      <a:pt x="2066276" y="15207"/>
                      <a:pt x="1727149" y="5202"/>
                    </a:cubicBezTo>
                    <a:cubicBezTo>
                      <a:pt x="1617339" y="1917"/>
                      <a:pt x="1506485" y="-1368"/>
                      <a:pt x="1398913" y="18940"/>
                    </a:cubicBezTo>
                    <a:cubicBezTo>
                      <a:pt x="1328641" y="32081"/>
                      <a:pt x="1259264" y="55078"/>
                      <a:pt x="1187648" y="53883"/>
                    </a:cubicBezTo>
                    <a:cubicBezTo>
                      <a:pt x="1098129" y="52240"/>
                      <a:pt x="1012639" y="23121"/>
                      <a:pt x="922821" y="21479"/>
                    </a:cubicBezTo>
                    <a:cubicBezTo>
                      <a:pt x="845686" y="19986"/>
                      <a:pt x="768998" y="7890"/>
                      <a:pt x="691863" y="3709"/>
                    </a:cubicBezTo>
                    <a:cubicBezTo>
                      <a:pt x="500352" y="-6863"/>
                      <a:pt x="308274" y="5068"/>
                      <a:pt x="119538" y="39249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149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9CBE2045-0255-7346-8CF8-2C502C5015FC}"/>
                  </a:ext>
                </a:extLst>
              </p:cNvPr>
              <p:cNvSpPr/>
              <p:nvPr/>
            </p:nvSpPr>
            <p:spPr>
              <a:xfrm>
                <a:off x="9356795" y="9752867"/>
                <a:ext cx="888085" cy="1838493"/>
              </a:xfrm>
              <a:custGeom>
                <a:avLst/>
                <a:gdLst>
                  <a:gd name="connsiteX0" fmla="*/ 333128 w 344873"/>
                  <a:gd name="connsiteY0" fmla="*/ 2975 h 713948"/>
                  <a:gd name="connsiteX1" fmla="*/ 156925 w 344873"/>
                  <a:gd name="connsiteY1" fmla="*/ 364347 h 713948"/>
                  <a:gd name="connsiteX2" fmla="*/ 267 w 344873"/>
                  <a:gd name="connsiteY2" fmla="*/ 707800 h 713948"/>
                  <a:gd name="connsiteX3" fmla="*/ 9368 w 344873"/>
                  <a:gd name="connsiteY3" fmla="*/ 711683 h 713948"/>
                  <a:gd name="connsiteX4" fmla="*/ 186466 w 344873"/>
                  <a:gd name="connsiteY4" fmla="*/ 350759 h 713948"/>
                  <a:gd name="connsiteX5" fmla="*/ 344467 w 344873"/>
                  <a:gd name="connsiteY5" fmla="*/ 7306 h 713948"/>
                  <a:gd name="connsiteX6" fmla="*/ 333128 w 344873"/>
                  <a:gd name="connsiteY6" fmla="*/ 2975 h 713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4873" h="713948">
                    <a:moveTo>
                      <a:pt x="333128" y="2975"/>
                    </a:moveTo>
                    <a:cubicBezTo>
                      <a:pt x="267183" y="118853"/>
                      <a:pt x="214516" y="243989"/>
                      <a:pt x="156925" y="364347"/>
                    </a:cubicBezTo>
                    <a:cubicBezTo>
                      <a:pt x="102915" y="477538"/>
                      <a:pt x="44131" y="589832"/>
                      <a:pt x="267" y="707800"/>
                    </a:cubicBezTo>
                    <a:cubicBezTo>
                      <a:pt x="-1673" y="713176"/>
                      <a:pt x="6533" y="716312"/>
                      <a:pt x="9368" y="711683"/>
                    </a:cubicBezTo>
                    <a:cubicBezTo>
                      <a:pt x="76955" y="596402"/>
                      <a:pt x="129622" y="471714"/>
                      <a:pt x="186466" y="350759"/>
                    </a:cubicBezTo>
                    <a:cubicBezTo>
                      <a:pt x="239879" y="237419"/>
                      <a:pt x="299111" y="124826"/>
                      <a:pt x="344467" y="7306"/>
                    </a:cubicBezTo>
                    <a:cubicBezTo>
                      <a:pt x="347004" y="1034"/>
                      <a:pt x="336112" y="-3147"/>
                      <a:pt x="333128" y="29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16" name="Group 615">
                <a:extLst>
                  <a:ext uri="{FF2B5EF4-FFF2-40B4-BE49-F238E27FC236}">
                    <a16:creationId xmlns:a16="http://schemas.microsoft.com/office/drawing/2014/main" id="{23A1F454-6E96-7C4E-B0FB-F9B0783E0379}"/>
                  </a:ext>
                </a:extLst>
              </p:cNvPr>
              <p:cNvGrpSpPr/>
              <p:nvPr/>
            </p:nvGrpSpPr>
            <p:grpSpPr>
              <a:xfrm>
                <a:off x="13903630" y="7649469"/>
                <a:ext cx="790685" cy="1471386"/>
                <a:chOff x="13903630" y="7649469"/>
                <a:chExt cx="790685" cy="1471386"/>
              </a:xfrm>
            </p:grpSpPr>
            <p:sp>
              <p:nvSpPr>
                <p:cNvPr id="117" name="Freeform 116">
                  <a:extLst>
                    <a:ext uri="{FF2B5EF4-FFF2-40B4-BE49-F238E27FC236}">
                      <a16:creationId xmlns:a16="http://schemas.microsoft.com/office/drawing/2014/main" id="{1A1C4A93-F6F0-934E-90D0-243FD005D98C}"/>
                    </a:ext>
                  </a:extLst>
                </p:cNvPr>
                <p:cNvSpPr/>
                <p:nvPr/>
              </p:nvSpPr>
              <p:spPr>
                <a:xfrm>
                  <a:off x="13903630" y="7649469"/>
                  <a:ext cx="376517" cy="908148"/>
                </a:xfrm>
                <a:custGeom>
                  <a:avLst/>
                  <a:gdLst>
                    <a:gd name="connsiteX0" fmla="*/ 141780 w 146214"/>
                    <a:gd name="connsiteY0" fmla="*/ 1629 h 352664"/>
                    <a:gd name="connsiteX1" fmla="*/ 67181 w 146214"/>
                    <a:gd name="connsiteY1" fmla="*/ 165889 h 352664"/>
                    <a:gd name="connsiteX2" fmla="*/ 42 w 146214"/>
                    <a:gd name="connsiteY2" fmla="*/ 346576 h 352664"/>
                    <a:gd name="connsiteX3" fmla="*/ 4354 w 146214"/>
                    <a:gd name="connsiteY3" fmla="*/ 352579 h 352664"/>
                    <a:gd name="connsiteX4" fmla="*/ 9442 w 146214"/>
                    <a:gd name="connsiteY4" fmla="*/ 350458 h 352664"/>
                    <a:gd name="connsiteX5" fmla="*/ 80609 w 146214"/>
                    <a:gd name="connsiteY5" fmla="*/ 183809 h 352664"/>
                    <a:gd name="connsiteX6" fmla="*/ 146107 w 146214"/>
                    <a:gd name="connsiteY6" fmla="*/ 2824 h 352664"/>
                    <a:gd name="connsiteX7" fmla="*/ 144541 w 146214"/>
                    <a:gd name="connsiteY7" fmla="*/ 61 h 352664"/>
                    <a:gd name="connsiteX8" fmla="*/ 141780 w 146214"/>
                    <a:gd name="connsiteY8" fmla="*/ 1629 h 352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6214" h="352664">
                      <a:moveTo>
                        <a:pt x="141780" y="1629"/>
                      </a:moveTo>
                      <a:cubicBezTo>
                        <a:pt x="108510" y="50011"/>
                        <a:pt x="89113" y="111982"/>
                        <a:pt x="67181" y="165889"/>
                      </a:cubicBezTo>
                      <a:cubicBezTo>
                        <a:pt x="43011" y="224426"/>
                        <a:pt x="14366" y="285351"/>
                        <a:pt x="42" y="346576"/>
                      </a:cubicBezTo>
                      <a:cubicBezTo>
                        <a:pt x="-420" y="349428"/>
                        <a:pt x="1505" y="352116"/>
                        <a:pt x="4354" y="352579"/>
                      </a:cubicBezTo>
                      <a:cubicBezTo>
                        <a:pt x="6324" y="352892"/>
                        <a:pt x="8292" y="352071"/>
                        <a:pt x="9442" y="350458"/>
                      </a:cubicBezTo>
                      <a:cubicBezTo>
                        <a:pt x="39281" y="298492"/>
                        <a:pt x="58528" y="239359"/>
                        <a:pt x="80609" y="183809"/>
                      </a:cubicBezTo>
                      <a:cubicBezTo>
                        <a:pt x="103586" y="125720"/>
                        <a:pt x="134917" y="64347"/>
                        <a:pt x="146107" y="2824"/>
                      </a:cubicBezTo>
                      <a:cubicBezTo>
                        <a:pt x="146436" y="1629"/>
                        <a:pt x="145734" y="390"/>
                        <a:pt x="144541" y="61"/>
                      </a:cubicBezTo>
                      <a:cubicBezTo>
                        <a:pt x="143347" y="-267"/>
                        <a:pt x="142108" y="435"/>
                        <a:pt x="141780" y="1629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149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43B48834-0BB1-874D-AB81-7B9B14745806}"/>
                    </a:ext>
                  </a:extLst>
                </p:cNvPr>
                <p:cNvSpPr/>
                <p:nvPr/>
              </p:nvSpPr>
              <p:spPr>
                <a:xfrm>
                  <a:off x="13978499" y="7851080"/>
                  <a:ext cx="549752" cy="1269775"/>
                </a:xfrm>
                <a:custGeom>
                  <a:avLst/>
                  <a:gdLst>
                    <a:gd name="connsiteX0" fmla="*/ 206403 w 213487"/>
                    <a:gd name="connsiteY0" fmla="*/ 1735 h 493096"/>
                    <a:gd name="connsiteX1" fmla="*/ 88537 w 213487"/>
                    <a:gd name="connsiteY1" fmla="*/ 247826 h 493096"/>
                    <a:gd name="connsiteX2" fmla="*/ 62 w 213487"/>
                    <a:gd name="connsiteY2" fmla="*/ 483465 h 493096"/>
                    <a:gd name="connsiteX3" fmla="*/ 13639 w 213487"/>
                    <a:gd name="connsiteY3" fmla="*/ 489139 h 493096"/>
                    <a:gd name="connsiteX4" fmla="*/ 110767 w 213487"/>
                    <a:gd name="connsiteY4" fmla="*/ 245736 h 493096"/>
                    <a:gd name="connsiteX5" fmla="*/ 213266 w 213487"/>
                    <a:gd name="connsiteY5" fmla="*/ 4572 h 493096"/>
                    <a:gd name="connsiteX6" fmla="*/ 206403 w 213487"/>
                    <a:gd name="connsiteY6" fmla="*/ 1735 h 493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3487" h="493096">
                      <a:moveTo>
                        <a:pt x="206403" y="1735"/>
                      </a:moveTo>
                      <a:cubicBezTo>
                        <a:pt x="160152" y="79236"/>
                        <a:pt x="125388" y="165995"/>
                        <a:pt x="88537" y="247826"/>
                      </a:cubicBezTo>
                      <a:cubicBezTo>
                        <a:pt x="55116" y="322490"/>
                        <a:pt x="13938" y="402529"/>
                        <a:pt x="62" y="483465"/>
                      </a:cubicBezTo>
                      <a:cubicBezTo>
                        <a:pt x="-1132" y="491080"/>
                        <a:pt x="10058" y="497502"/>
                        <a:pt x="13639" y="489139"/>
                      </a:cubicBezTo>
                      <a:cubicBezTo>
                        <a:pt x="48701" y="409249"/>
                        <a:pt x="74959" y="325626"/>
                        <a:pt x="110767" y="245736"/>
                      </a:cubicBezTo>
                      <a:cubicBezTo>
                        <a:pt x="146575" y="165845"/>
                        <a:pt x="186709" y="87299"/>
                        <a:pt x="213266" y="4572"/>
                      </a:cubicBezTo>
                      <a:cubicBezTo>
                        <a:pt x="214609" y="540"/>
                        <a:pt x="208641" y="-1849"/>
                        <a:pt x="206403" y="1735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149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 118">
                  <a:extLst>
                    <a:ext uri="{FF2B5EF4-FFF2-40B4-BE49-F238E27FC236}">
                      <a16:creationId xmlns:a16="http://schemas.microsoft.com/office/drawing/2014/main" id="{9E325410-998E-0A40-99CC-96B61117F9CD}"/>
                    </a:ext>
                  </a:extLst>
                </p:cNvPr>
                <p:cNvSpPr/>
                <p:nvPr/>
              </p:nvSpPr>
              <p:spPr>
                <a:xfrm>
                  <a:off x="14364719" y="8129369"/>
                  <a:ext cx="329596" cy="634419"/>
                </a:xfrm>
                <a:custGeom>
                  <a:avLst/>
                  <a:gdLst>
                    <a:gd name="connsiteX0" fmla="*/ 117144 w 127993"/>
                    <a:gd name="connsiteY0" fmla="*/ 3570 h 246366"/>
                    <a:gd name="connsiteX1" fmla="*/ 323 w 127993"/>
                    <a:gd name="connsiteY1" fmla="*/ 239955 h 246366"/>
                    <a:gd name="connsiteX2" fmla="*/ 2843 w 127993"/>
                    <a:gd name="connsiteY2" fmla="*/ 246003 h 246366"/>
                    <a:gd name="connsiteX3" fmla="*/ 8230 w 127993"/>
                    <a:gd name="connsiteY3" fmla="*/ 244584 h 246366"/>
                    <a:gd name="connsiteX4" fmla="*/ 127588 w 127993"/>
                    <a:gd name="connsiteY4" fmla="*/ 7602 h 246366"/>
                    <a:gd name="connsiteX5" fmla="*/ 124381 w 127993"/>
                    <a:gd name="connsiteY5" fmla="*/ 359 h 246366"/>
                    <a:gd name="connsiteX6" fmla="*/ 117144 w 127993"/>
                    <a:gd name="connsiteY6" fmla="*/ 3570 h 246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7993" h="246366">
                      <a:moveTo>
                        <a:pt x="117144" y="3570"/>
                      </a:moveTo>
                      <a:cubicBezTo>
                        <a:pt x="72892" y="79622"/>
                        <a:pt x="33862" y="158602"/>
                        <a:pt x="323" y="239955"/>
                      </a:cubicBezTo>
                      <a:cubicBezTo>
                        <a:pt x="-647" y="242314"/>
                        <a:pt x="471" y="245017"/>
                        <a:pt x="2843" y="246003"/>
                      </a:cubicBezTo>
                      <a:cubicBezTo>
                        <a:pt x="4754" y="246780"/>
                        <a:pt x="6947" y="246212"/>
                        <a:pt x="8230" y="244584"/>
                      </a:cubicBezTo>
                      <a:cubicBezTo>
                        <a:pt x="57480" y="170727"/>
                        <a:pt x="97555" y="91151"/>
                        <a:pt x="127588" y="7602"/>
                      </a:cubicBezTo>
                      <a:cubicBezTo>
                        <a:pt x="128707" y="4720"/>
                        <a:pt x="127260" y="1479"/>
                        <a:pt x="124381" y="359"/>
                      </a:cubicBezTo>
                      <a:cubicBezTo>
                        <a:pt x="121501" y="-760"/>
                        <a:pt x="118249" y="688"/>
                        <a:pt x="117144" y="3570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149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3D4FF005-2FDD-0A42-906A-B67FD3846C6C}"/>
                  </a:ext>
                </a:extLst>
              </p:cNvPr>
              <p:cNvSpPr/>
              <p:nvPr/>
            </p:nvSpPr>
            <p:spPr>
              <a:xfrm>
                <a:off x="9672279" y="6055063"/>
                <a:ext cx="2417074" cy="1069865"/>
              </a:xfrm>
              <a:custGeom>
                <a:avLst/>
                <a:gdLst>
                  <a:gd name="connsiteX0" fmla="*/ 278202 w 938630"/>
                  <a:gd name="connsiteY0" fmla="*/ 390826 h 415464"/>
                  <a:gd name="connsiteX1" fmla="*/ 892451 w 938630"/>
                  <a:gd name="connsiteY1" fmla="*/ 336023 h 415464"/>
                  <a:gd name="connsiteX2" fmla="*/ 938404 w 938630"/>
                  <a:gd name="connsiteY2" fmla="*/ 308398 h 415464"/>
                  <a:gd name="connsiteX3" fmla="*/ 919605 w 938630"/>
                  <a:gd name="connsiteY3" fmla="*/ 275396 h 415464"/>
                  <a:gd name="connsiteX4" fmla="*/ 879918 w 938630"/>
                  <a:gd name="connsiteY4" fmla="*/ 267781 h 415464"/>
                  <a:gd name="connsiteX5" fmla="*/ 710876 w 938630"/>
                  <a:gd name="connsiteY5" fmla="*/ 260613 h 415464"/>
                  <a:gd name="connsiteX6" fmla="*/ 770556 w 938630"/>
                  <a:gd name="connsiteY6" fmla="*/ 153246 h 415464"/>
                  <a:gd name="connsiteX7" fmla="*/ 772197 w 938630"/>
                  <a:gd name="connsiteY7" fmla="*/ 118005 h 415464"/>
                  <a:gd name="connsiteX8" fmla="*/ 712518 w 938630"/>
                  <a:gd name="connsiteY8" fmla="*/ 77388 h 415464"/>
                  <a:gd name="connsiteX9" fmla="*/ 559142 w 938630"/>
                  <a:gd name="connsiteY9" fmla="*/ 160414 h 415464"/>
                  <a:gd name="connsiteX10" fmla="*/ 537210 w 938630"/>
                  <a:gd name="connsiteY10" fmla="*/ 44387 h 415464"/>
                  <a:gd name="connsiteX11" fmla="*/ 505729 w 938630"/>
                  <a:gd name="connsiteY11" fmla="*/ 4666 h 415464"/>
                  <a:gd name="connsiteX12" fmla="*/ 460969 w 938630"/>
                  <a:gd name="connsiteY12" fmla="*/ 3471 h 415464"/>
                  <a:gd name="connsiteX13" fmla="*/ 349071 w 938630"/>
                  <a:gd name="connsiteY13" fmla="*/ 116213 h 415464"/>
                  <a:gd name="connsiteX14" fmla="*/ 322066 w 938630"/>
                  <a:gd name="connsiteY14" fmla="*/ 278233 h 415464"/>
                  <a:gd name="connsiteX15" fmla="*/ 153920 w 938630"/>
                  <a:gd name="connsiteY15" fmla="*/ 259717 h 415464"/>
                  <a:gd name="connsiteX16" fmla="*/ 3229 w 938630"/>
                  <a:gd name="connsiteY16" fmla="*/ 368278 h 415464"/>
                  <a:gd name="connsiteX17" fmla="*/ 278202 w 938630"/>
                  <a:gd name="connsiteY17" fmla="*/ 390826 h 415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38630" h="415464">
                    <a:moveTo>
                      <a:pt x="278202" y="390826"/>
                    </a:moveTo>
                    <a:cubicBezTo>
                      <a:pt x="480515" y="353793"/>
                      <a:pt x="688497" y="362454"/>
                      <a:pt x="892451" y="336023"/>
                    </a:cubicBezTo>
                    <a:cubicBezTo>
                      <a:pt x="911399" y="333485"/>
                      <a:pt x="934525" y="327064"/>
                      <a:pt x="938404" y="308398"/>
                    </a:cubicBezTo>
                    <a:cubicBezTo>
                      <a:pt x="939956" y="294480"/>
                      <a:pt x="932361" y="281145"/>
                      <a:pt x="919605" y="275396"/>
                    </a:cubicBezTo>
                    <a:cubicBezTo>
                      <a:pt x="907087" y="270005"/>
                      <a:pt x="893540" y="267407"/>
                      <a:pt x="879918" y="267781"/>
                    </a:cubicBezTo>
                    <a:lnTo>
                      <a:pt x="710876" y="260613"/>
                    </a:lnTo>
                    <a:cubicBezTo>
                      <a:pt x="740224" y="230971"/>
                      <a:pt x="760873" y="193833"/>
                      <a:pt x="770556" y="153246"/>
                    </a:cubicBezTo>
                    <a:cubicBezTo>
                      <a:pt x="774002" y="141808"/>
                      <a:pt x="774554" y="129713"/>
                      <a:pt x="772197" y="118005"/>
                    </a:cubicBezTo>
                    <a:cubicBezTo>
                      <a:pt x="765632" y="92918"/>
                      <a:pt x="737732" y="78881"/>
                      <a:pt x="712518" y="77388"/>
                    </a:cubicBezTo>
                    <a:cubicBezTo>
                      <a:pt x="652839" y="73655"/>
                      <a:pt x="601067" y="117408"/>
                      <a:pt x="559142" y="160414"/>
                    </a:cubicBezTo>
                    <a:cubicBezTo>
                      <a:pt x="560037" y="120633"/>
                      <a:pt x="552577" y="81091"/>
                      <a:pt x="537210" y="44387"/>
                    </a:cubicBezTo>
                    <a:cubicBezTo>
                      <a:pt x="531749" y="27841"/>
                      <a:pt x="520589" y="13760"/>
                      <a:pt x="505729" y="4666"/>
                    </a:cubicBezTo>
                    <a:cubicBezTo>
                      <a:pt x="491451" y="-1143"/>
                      <a:pt x="475546" y="-1561"/>
                      <a:pt x="460969" y="3471"/>
                    </a:cubicBezTo>
                    <a:cubicBezTo>
                      <a:pt x="408154" y="18404"/>
                      <a:pt x="369064" y="65143"/>
                      <a:pt x="349071" y="116213"/>
                    </a:cubicBezTo>
                    <a:cubicBezTo>
                      <a:pt x="329078" y="167283"/>
                      <a:pt x="325498" y="223281"/>
                      <a:pt x="322066" y="278233"/>
                    </a:cubicBezTo>
                    <a:cubicBezTo>
                      <a:pt x="267116" y="264436"/>
                      <a:pt x="210555" y="258208"/>
                      <a:pt x="153920" y="259717"/>
                    </a:cubicBezTo>
                    <a:cubicBezTo>
                      <a:pt x="106027" y="263151"/>
                      <a:pt x="-21985" y="293763"/>
                      <a:pt x="3229" y="368278"/>
                    </a:cubicBezTo>
                    <a:cubicBezTo>
                      <a:pt x="31129" y="451752"/>
                      <a:pt x="221656" y="401130"/>
                      <a:pt x="278202" y="390826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49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5906AA49-B661-C145-9D3E-36603D359BEE}"/>
                  </a:ext>
                </a:extLst>
              </p:cNvPr>
              <p:cNvSpPr/>
              <p:nvPr/>
            </p:nvSpPr>
            <p:spPr>
              <a:xfrm>
                <a:off x="11986089" y="6554142"/>
                <a:ext cx="3378575" cy="1423394"/>
              </a:xfrm>
              <a:custGeom>
                <a:avLst/>
                <a:gdLst>
                  <a:gd name="connsiteX0" fmla="*/ 108058 w 1312013"/>
                  <a:gd name="connsiteY0" fmla="*/ 326336 h 552751"/>
                  <a:gd name="connsiteX1" fmla="*/ 38 w 1312013"/>
                  <a:gd name="connsiteY1" fmla="*/ 436688 h 552751"/>
                  <a:gd name="connsiteX2" fmla="*/ 55839 w 1312013"/>
                  <a:gd name="connsiteY2" fmla="*/ 519864 h 552751"/>
                  <a:gd name="connsiteX3" fmla="*/ 248902 w 1312013"/>
                  <a:gd name="connsiteY3" fmla="*/ 551969 h 552751"/>
                  <a:gd name="connsiteX4" fmla="*/ 599517 w 1312013"/>
                  <a:gd name="connsiteY4" fmla="*/ 541665 h 552751"/>
                  <a:gd name="connsiteX5" fmla="*/ 1022046 w 1312013"/>
                  <a:gd name="connsiteY5" fmla="*/ 525389 h 552751"/>
                  <a:gd name="connsiteX6" fmla="*/ 1237488 w 1312013"/>
                  <a:gd name="connsiteY6" fmla="*/ 499108 h 552751"/>
                  <a:gd name="connsiteX7" fmla="*/ 1308805 w 1312013"/>
                  <a:gd name="connsiteY7" fmla="*/ 452517 h 552751"/>
                  <a:gd name="connsiteX8" fmla="*/ 1285530 w 1312013"/>
                  <a:gd name="connsiteY8" fmla="*/ 377853 h 552751"/>
                  <a:gd name="connsiteX9" fmla="*/ 1210931 w 1312013"/>
                  <a:gd name="connsiteY9" fmla="*/ 345151 h 552751"/>
                  <a:gd name="connsiteX10" fmla="*/ 990118 w 1312013"/>
                  <a:gd name="connsiteY10" fmla="*/ 316480 h 552751"/>
                  <a:gd name="connsiteX11" fmla="*/ 1111118 w 1312013"/>
                  <a:gd name="connsiteY11" fmla="*/ 60234 h 552751"/>
                  <a:gd name="connsiteX12" fmla="*/ 1096198 w 1312013"/>
                  <a:gd name="connsiteY12" fmla="*/ 19020 h 552751"/>
                  <a:gd name="connsiteX13" fmla="*/ 1038010 w 1312013"/>
                  <a:gd name="connsiteY13" fmla="*/ 354 h 552751"/>
                  <a:gd name="connsiteX14" fmla="*/ 837786 w 1312013"/>
                  <a:gd name="connsiteY14" fmla="*/ 75018 h 552751"/>
                  <a:gd name="connsiteX15" fmla="*/ 683515 w 1312013"/>
                  <a:gd name="connsiteY15" fmla="*/ 227780 h 552751"/>
                  <a:gd name="connsiteX16" fmla="*/ 629804 w 1312013"/>
                  <a:gd name="connsiteY16" fmla="*/ 109960 h 552751"/>
                  <a:gd name="connsiteX17" fmla="*/ 580569 w 1312013"/>
                  <a:gd name="connsiteY17" fmla="*/ 42464 h 552751"/>
                  <a:gd name="connsiteX18" fmla="*/ 509700 w 1312013"/>
                  <a:gd name="connsiteY18" fmla="*/ 33057 h 552751"/>
                  <a:gd name="connsiteX19" fmla="*/ 337972 w 1312013"/>
                  <a:gd name="connsiteY19" fmla="*/ 151623 h 552751"/>
                  <a:gd name="connsiteX20" fmla="*/ 323053 w 1312013"/>
                  <a:gd name="connsiteY20" fmla="*/ 353364 h 552751"/>
                  <a:gd name="connsiteX21" fmla="*/ 108058 w 1312013"/>
                  <a:gd name="connsiteY21" fmla="*/ 326336 h 55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12013" h="552751">
                    <a:moveTo>
                      <a:pt x="108058" y="326336"/>
                    </a:moveTo>
                    <a:cubicBezTo>
                      <a:pt x="54049" y="340074"/>
                      <a:pt x="-2199" y="380840"/>
                      <a:pt x="38" y="436688"/>
                    </a:cubicBezTo>
                    <a:cubicBezTo>
                      <a:pt x="4082" y="471825"/>
                      <a:pt x="24880" y="502826"/>
                      <a:pt x="55839" y="519864"/>
                    </a:cubicBezTo>
                    <a:cubicBezTo>
                      <a:pt x="112086" y="554806"/>
                      <a:pt x="182658" y="553910"/>
                      <a:pt x="248902" y="551969"/>
                    </a:cubicBezTo>
                    <a:lnTo>
                      <a:pt x="599517" y="541665"/>
                    </a:lnTo>
                    <a:cubicBezTo>
                      <a:pt x="740360" y="537484"/>
                      <a:pt x="881352" y="533303"/>
                      <a:pt x="1022046" y="525389"/>
                    </a:cubicBezTo>
                    <a:cubicBezTo>
                      <a:pt x="1094527" y="523388"/>
                      <a:pt x="1166649" y="514593"/>
                      <a:pt x="1237488" y="499108"/>
                    </a:cubicBezTo>
                    <a:cubicBezTo>
                      <a:pt x="1266135" y="491940"/>
                      <a:pt x="1297167" y="479844"/>
                      <a:pt x="1308805" y="452517"/>
                    </a:cubicBezTo>
                    <a:cubicBezTo>
                      <a:pt x="1317429" y="425205"/>
                      <a:pt x="1308149" y="395415"/>
                      <a:pt x="1285530" y="377853"/>
                    </a:cubicBezTo>
                    <a:cubicBezTo>
                      <a:pt x="1263553" y="361263"/>
                      <a:pt x="1238011" y="350064"/>
                      <a:pt x="1210931" y="345151"/>
                    </a:cubicBezTo>
                    <a:cubicBezTo>
                      <a:pt x="1138630" y="327336"/>
                      <a:pt x="1064568" y="317720"/>
                      <a:pt x="990118" y="316480"/>
                    </a:cubicBezTo>
                    <a:cubicBezTo>
                      <a:pt x="1055019" y="243758"/>
                      <a:pt x="1121711" y="156999"/>
                      <a:pt x="1111118" y="60234"/>
                    </a:cubicBezTo>
                    <a:cubicBezTo>
                      <a:pt x="1110521" y="45287"/>
                      <a:pt x="1105299" y="30892"/>
                      <a:pt x="1096198" y="19020"/>
                    </a:cubicBezTo>
                    <a:cubicBezTo>
                      <a:pt x="1080219" y="5013"/>
                      <a:pt x="1059151" y="-1736"/>
                      <a:pt x="1038010" y="354"/>
                    </a:cubicBezTo>
                    <a:cubicBezTo>
                      <a:pt x="965500" y="354"/>
                      <a:pt x="895974" y="32161"/>
                      <a:pt x="837786" y="75018"/>
                    </a:cubicBezTo>
                    <a:cubicBezTo>
                      <a:pt x="781061" y="120279"/>
                      <a:pt x="729335" y="171483"/>
                      <a:pt x="683515" y="227780"/>
                    </a:cubicBezTo>
                    <a:lnTo>
                      <a:pt x="629804" y="109960"/>
                    </a:lnTo>
                    <a:cubicBezTo>
                      <a:pt x="618167" y="84127"/>
                      <a:pt x="605038" y="56800"/>
                      <a:pt x="580569" y="42464"/>
                    </a:cubicBezTo>
                    <a:cubicBezTo>
                      <a:pt x="558696" y="31369"/>
                      <a:pt x="533706" y="28054"/>
                      <a:pt x="509700" y="33057"/>
                    </a:cubicBezTo>
                    <a:cubicBezTo>
                      <a:pt x="437413" y="44361"/>
                      <a:pt x="374197" y="87994"/>
                      <a:pt x="337972" y="151623"/>
                    </a:cubicBezTo>
                    <a:cubicBezTo>
                      <a:pt x="300524" y="218670"/>
                      <a:pt x="309327" y="282433"/>
                      <a:pt x="323053" y="353364"/>
                    </a:cubicBezTo>
                    <a:cubicBezTo>
                      <a:pt x="253079" y="323199"/>
                      <a:pt x="182806" y="307371"/>
                      <a:pt x="108058" y="326336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49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E8279835-E45E-6B4B-9377-C550374E44FF}"/>
                  </a:ext>
                </a:extLst>
              </p:cNvPr>
              <p:cNvSpPr/>
              <p:nvPr/>
            </p:nvSpPr>
            <p:spPr>
              <a:xfrm>
                <a:off x="8930350" y="8329007"/>
                <a:ext cx="2640052" cy="1349673"/>
              </a:xfrm>
              <a:custGeom>
                <a:avLst/>
                <a:gdLst>
                  <a:gd name="connsiteX0" fmla="*/ 424728 w 1025220"/>
                  <a:gd name="connsiteY0" fmla="*/ 520815 h 524123"/>
                  <a:gd name="connsiteX1" fmla="*/ 303729 w 1025220"/>
                  <a:gd name="connsiteY1" fmla="*/ 511855 h 524123"/>
                  <a:gd name="connsiteX2" fmla="*/ 134090 w 1025220"/>
                  <a:gd name="connsiteY2" fmla="*/ 499461 h 524123"/>
                  <a:gd name="connsiteX3" fmla="*/ 856 w 1025220"/>
                  <a:gd name="connsiteY3" fmla="*/ 397321 h 524123"/>
                  <a:gd name="connsiteX4" fmla="*/ 107533 w 1025220"/>
                  <a:gd name="connsiteY4" fmla="*/ 320865 h 524123"/>
                  <a:gd name="connsiteX5" fmla="*/ 338492 w 1025220"/>
                  <a:gd name="connsiteY5" fmla="*/ 332065 h 524123"/>
                  <a:gd name="connsiteX6" fmla="*/ 413091 w 1025220"/>
                  <a:gd name="connsiteY6" fmla="*/ 93888 h 524123"/>
                  <a:gd name="connsiteX7" fmla="*/ 507235 w 1025220"/>
                  <a:gd name="connsiteY7" fmla="*/ 42967 h 524123"/>
                  <a:gd name="connsiteX8" fmla="*/ 598395 w 1025220"/>
                  <a:gd name="connsiteY8" fmla="*/ 123455 h 524123"/>
                  <a:gd name="connsiteX9" fmla="*/ 601827 w 1025220"/>
                  <a:gd name="connsiteY9" fmla="*/ 252175 h 524123"/>
                  <a:gd name="connsiteX10" fmla="*/ 904848 w 1025220"/>
                  <a:gd name="connsiteY10" fmla="*/ 3694 h 524123"/>
                  <a:gd name="connsiteX11" fmla="*/ 1005408 w 1025220"/>
                  <a:gd name="connsiteY11" fmla="*/ 23555 h 524123"/>
                  <a:gd name="connsiteX12" fmla="*/ 1023013 w 1025220"/>
                  <a:gd name="connsiteY12" fmla="*/ 96128 h 524123"/>
                  <a:gd name="connsiteX13" fmla="*/ 989145 w 1025220"/>
                  <a:gd name="connsiteY13" fmla="*/ 165117 h 524123"/>
                  <a:gd name="connsiteX14" fmla="*/ 846213 w 1025220"/>
                  <a:gd name="connsiteY14" fmla="*/ 287566 h 524123"/>
                  <a:gd name="connsiteX15" fmla="*/ 975270 w 1025220"/>
                  <a:gd name="connsiteY15" fmla="*/ 424797 h 524123"/>
                  <a:gd name="connsiteX16" fmla="*/ 738045 w 1025220"/>
                  <a:gd name="connsiteY16" fmla="*/ 516036 h 524123"/>
                  <a:gd name="connsiteX17" fmla="*/ 424728 w 1025220"/>
                  <a:gd name="connsiteY17" fmla="*/ 520815 h 524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25220" h="524123">
                    <a:moveTo>
                      <a:pt x="424728" y="520815"/>
                    </a:moveTo>
                    <a:cubicBezTo>
                      <a:pt x="384445" y="518724"/>
                      <a:pt x="344012" y="515738"/>
                      <a:pt x="303729" y="511855"/>
                    </a:cubicBezTo>
                    <a:cubicBezTo>
                      <a:pt x="245541" y="506330"/>
                      <a:pt x="191532" y="511855"/>
                      <a:pt x="134090" y="499461"/>
                    </a:cubicBezTo>
                    <a:cubicBezTo>
                      <a:pt x="82468" y="488560"/>
                      <a:pt x="-10035" y="469596"/>
                      <a:pt x="856" y="397321"/>
                    </a:cubicBezTo>
                    <a:cubicBezTo>
                      <a:pt x="7869" y="350880"/>
                      <a:pt x="61282" y="328481"/>
                      <a:pt x="107533" y="320865"/>
                    </a:cubicBezTo>
                    <a:cubicBezTo>
                      <a:pt x="184430" y="308053"/>
                      <a:pt x="263192" y="311876"/>
                      <a:pt x="338492" y="332065"/>
                    </a:cubicBezTo>
                    <a:cubicBezTo>
                      <a:pt x="329107" y="245739"/>
                      <a:pt x="356142" y="159398"/>
                      <a:pt x="413091" y="93888"/>
                    </a:cubicBezTo>
                    <a:cubicBezTo>
                      <a:pt x="437560" y="66113"/>
                      <a:pt x="470383" y="41773"/>
                      <a:pt x="507235" y="42967"/>
                    </a:cubicBezTo>
                    <a:cubicBezTo>
                      <a:pt x="550502" y="44461"/>
                      <a:pt x="585564" y="82091"/>
                      <a:pt x="598395" y="123455"/>
                    </a:cubicBezTo>
                    <a:cubicBezTo>
                      <a:pt x="611226" y="164818"/>
                      <a:pt x="606601" y="209169"/>
                      <a:pt x="601827" y="252175"/>
                    </a:cubicBezTo>
                    <a:cubicBezTo>
                      <a:pt x="672845" y="137939"/>
                      <a:pt x="773106" y="29826"/>
                      <a:pt x="904848" y="3694"/>
                    </a:cubicBezTo>
                    <a:cubicBezTo>
                      <a:pt x="939910" y="-3324"/>
                      <a:pt x="980939" y="-2279"/>
                      <a:pt x="1005408" y="23555"/>
                    </a:cubicBezTo>
                    <a:cubicBezTo>
                      <a:pt x="1022476" y="43565"/>
                      <a:pt x="1029011" y="70518"/>
                      <a:pt x="1023013" y="96128"/>
                    </a:cubicBezTo>
                    <a:cubicBezTo>
                      <a:pt x="1016926" y="121334"/>
                      <a:pt x="1005363" y="144883"/>
                      <a:pt x="989145" y="165117"/>
                    </a:cubicBezTo>
                    <a:cubicBezTo>
                      <a:pt x="951338" y="216202"/>
                      <a:pt x="902476" y="258058"/>
                      <a:pt x="846213" y="287566"/>
                    </a:cubicBezTo>
                    <a:cubicBezTo>
                      <a:pt x="910219" y="294882"/>
                      <a:pt x="1015255" y="339382"/>
                      <a:pt x="975270" y="424797"/>
                    </a:cubicBezTo>
                    <a:cubicBezTo>
                      <a:pt x="941253" y="497669"/>
                      <a:pt x="805781" y="510063"/>
                      <a:pt x="738045" y="516036"/>
                    </a:cubicBezTo>
                    <a:cubicBezTo>
                      <a:pt x="633845" y="524846"/>
                      <a:pt x="529152" y="526445"/>
                      <a:pt x="424728" y="520815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49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 354">
                <a:extLst>
                  <a:ext uri="{FF2B5EF4-FFF2-40B4-BE49-F238E27FC236}">
                    <a16:creationId xmlns:a16="http://schemas.microsoft.com/office/drawing/2014/main" id="{7D147ABE-1C29-F441-91CA-D9AEA002B7C7}"/>
                  </a:ext>
                </a:extLst>
              </p:cNvPr>
              <p:cNvSpPr/>
              <p:nvPr/>
            </p:nvSpPr>
            <p:spPr>
              <a:xfrm>
                <a:off x="12931548" y="8543382"/>
                <a:ext cx="1227106" cy="1829218"/>
              </a:xfrm>
              <a:custGeom>
                <a:avLst/>
                <a:gdLst>
                  <a:gd name="connsiteX0" fmla="*/ 37064 w 476526"/>
                  <a:gd name="connsiteY0" fmla="*/ 71416 h 710346"/>
                  <a:gd name="connsiteX1" fmla="*/ 446763 w 476526"/>
                  <a:gd name="connsiteY1" fmla="*/ 167135 h 710346"/>
                  <a:gd name="connsiteX2" fmla="*/ 475409 w 476526"/>
                  <a:gd name="connsiteY2" fmla="*/ 349463 h 710346"/>
                  <a:gd name="connsiteX3" fmla="*/ 185367 w 476526"/>
                  <a:gd name="connsiteY3" fmla="*/ 685748 h 710346"/>
                  <a:gd name="connsiteX4" fmla="*/ 94207 w 476526"/>
                  <a:gd name="connsiteY4" fmla="*/ 439358 h 710346"/>
                  <a:gd name="connsiteX5" fmla="*/ 37064 w 476526"/>
                  <a:gd name="connsiteY5" fmla="*/ 71416 h 710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526" h="710346">
                    <a:moveTo>
                      <a:pt x="37064" y="71416"/>
                    </a:moveTo>
                    <a:cubicBezTo>
                      <a:pt x="130612" y="-36100"/>
                      <a:pt x="359184" y="-35950"/>
                      <a:pt x="446763" y="167135"/>
                    </a:cubicBezTo>
                    <a:cubicBezTo>
                      <a:pt x="466755" y="213426"/>
                      <a:pt x="469888" y="256731"/>
                      <a:pt x="475409" y="349463"/>
                    </a:cubicBezTo>
                    <a:cubicBezTo>
                      <a:pt x="487643" y="559567"/>
                      <a:pt x="397378" y="786246"/>
                      <a:pt x="185367" y="685748"/>
                    </a:cubicBezTo>
                    <a:cubicBezTo>
                      <a:pt x="74364" y="633036"/>
                      <a:pt x="101667" y="511185"/>
                      <a:pt x="94207" y="439358"/>
                    </a:cubicBezTo>
                    <a:cubicBezTo>
                      <a:pt x="80481" y="310489"/>
                      <a:pt x="-67374" y="191923"/>
                      <a:pt x="37064" y="71416"/>
                    </a:cubicBezTo>
                    <a:close/>
                  </a:path>
                </a:pathLst>
              </a:custGeom>
              <a:solidFill>
                <a:schemeClr val="tx2"/>
              </a:solidFill>
              <a:ln w="149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 400">
                <a:extLst>
                  <a:ext uri="{FF2B5EF4-FFF2-40B4-BE49-F238E27FC236}">
                    <a16:creationId xmlns:a16="http://schemas.microsoft.com/office/drawing/2014/main" id="{E465741E-4B0B-BF42-9B51-86998F4C3340}"/>
                  </a:ext>
                </a:extLst>
              </p:cNvPr>
              <p:cNvSpPr/>
              <p:nvPr/>
            </p:nvSpPr>
            <p:spPr>
              <a:xfrm>
                <a:off x="10552874" y="10948404"/>
                <a:ext cx="1103354" cy="1260436"/>
              </a:xfrm>
              <a:custGeom>
                <a:avLst/>
                <a:gdLst>
                  <a:gd name="connsiteX0" fmla="*/ 11583 w 428469"/>
                  <a:gd name="connsiteY0" fmla="*/ 489177 h 489469"/>
                  <a:gd name="connsiteX1" fmla="*/ 49629 w 428469"/>
                  <a:gd name="connsiteY1" fmla="*/ 475738 h 489469"/>
                  <a:gd name="connsiteX2" fmla="*/ 213747 w 428469"/>
                  <a:gd name="connsiteY2" fmla="*/ 480217 h 489469"/>
                  <a:gd name="connsiteX3" fmla="*/ 232546 w 428469"/>
                  <a:gd name="connsiteY3" fmla="*/ 471855 h 489469"/>
                  <a:gd name="connsiteX4" fmla="*/ 260148 w 428469"/>
                  <a:gd name="connsiteY4" fmla="*/ 429148 h 489469"/>
                  <a:gd name="connsiteX5" fmla="*/ 257313 w 428469"/>
                  <a:gd name="connsiteY5" fmla="*/ 360307 h 489469"/>
                  <a:gd name="connsiteX6" fmla="*/ 428443 w 428469"/>
                  <a:gd name="connsiteY6" fmla="*/ 59711 h 489469"/>
                  <a:gd name="connsiteX7" fmla="*/ 281483 w 428469"/>
                  <a:gd name="connsiteY7" fmla="*/ -20 h 489469"/>
                  <a:gd name="connsiteX8" fmla="*/ 104534 w 428469"/>
                  <a:gd name="connsiteY8" fmla="*/ 391218 h 489469"/>
                  <a:gd name="connsiteX9" fmla="*/ 98566 w 428469"/>
                  <a:gd name="connsiteY9" fmla="*/ 416903 h 489469"/>
                  <a:gd name="connsiteX10" fmla="*/ 78573 w 428469"/>
                  <a:gd name="connsiteY10" fmla="*/ 428550 h 489469"/>
                  <a:gd name="connsiteX11" fmla="*/ 75888 w 428469"/>
                  <a:gd name="connsiteY11" fmla="*/ 429446 h 489469"/>
                  <a:gd name="connsiteX12" fmla="*/ 53657 w 428469"/>
                  <a:gd name="connsiteY12" fmla="*/ 434523 h 489469"/>
                  <a:gd name="connsiteX13" fmla="*/ 35753 w 428469"/>
                  <a:gd name="connsiteY13" fmla="*/ 437360 h 489469"/>
                  <a:gd name="connsiteX14" fmla="*/ 14716 w 428469"/>
                  <a:gd name="connsiteY14" fmla="*/ 443931 h 489469"/>
                  <a:gd name="connsiteX15" fmla="*/ 2587 w 428469"/>
                  <a:gd name="connsiteY15" fmla="*/ 478844 h 489469"/>
                  <a:gd name="connsiteX16" fmla="*/ 11583 w 428469"/>
                  <a:gd name="connsiteY16" fmla="*/ 489177 h 489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28469" h="489469">
                    <a:moveTo>
                      <a:pt x="11583" y="489177"/>
                    </a:moveTo>
                    <a:cubicBezTo>
                      <a:pt x="15313" y="491716"/>
                      <a:pt x="44258" y="475738"/>
                      <a:pt x="49629" y="475738"/>
                    </a:cubicBezTo>
                    <a:cubicBezTo>
                      <a:pt x="110651" y="475738"/>
                      <a:pt x="183907" y="482457"/>
                      <a:pt x="213747" y="480217"/>
                    </a:cubicBezTo>
                    <a:cubicBezTo>
                      <a:pt x="220327" y="478187"/>
                      <a:pt x="226638" y="475379"/>
                      <a:pt x="232546" y="471855"/>
                    </a:cubicBezTo>
                    <a:cubicBezTo>
                      <a:pt x="259998" y="462149"/>
                      <a:pt x="262386" y="448560"/>
                      <a:pt x="260148" y="429148"/>
                    </a:cubicBezTo>
                    <a:cubicBezTo>
                      <a:pt x="260148" y="426310"/>
                      <a:pt x="257313" y="363145"/>
                      <a:pt x="257313" y="360307"/>
                    </a:cubicBezTo>
                    <a:cubicBezTo>
                      <a:pt x="270442" y="262647"/>
                      <a:pt x="428443" y="62848"/>
                      <a:pt x="428443" y="59711"/>
                    </a:cubicBezTo>
                    <a:lnTo>
                      <a:pt x="281483" y="-20"/>
                    </a:lnTo>
                    <a:cubicBezTo>
                      <a:pt x="261789" y="103017"/>
                      <a:pt x="181968" y="319093"/>
                      <a:pt x="104534" y="391218"/>
                    </a:cubicBezTo>
                    <a:cubicBezTo>
                      <a:pt x="101848" y="393906"/>
                      <a:pt x="101252" y="414812"/>
                      <a:pt x="98566" y="416903"/>
                    </a:cubicBezTo>
                    <a:cubicBezTo>
                      <a:pt x="92583" y="421845"/>
                      <a:pt x="85824" y="425773"/>
                      <a:pt x="78573" y="428550"/>
                    </a:cubicBezTo>
                    <a:lnTo>
                      <a:pt x="75888" y="429446"/>
                    </a:lnTo>
                    <a:cubicBezTo>
                      <a:pt x="68637" y="431791"/>
                      <a:pt x="61207" y="433478"/>
                      <a:pt x="53657" y="434523"/>
                    </a:cubicBezTo>
                    <a:cubicBezTo>
                      <a:pt x="47629" y="435090"/>
                      <a:pt x="41662" y="436032"/>
                      <a:pt x="35753" y="437360"/>
                    </a:cubicBezTo>
                    <a:cubicBezTo>
                      <a:pt x="28562" y="438913"/>
                      <a:pt x="21520" y="441109"/>
                      <a:pt x="14716" y="443931"/>
                    </a:cubicBezTo>
                    <a:cubicBezTo>
                      <a:pt x="1736" y="450217"/>
                      <a:pt x="-3695" y="465852"/>
                      <a:pt x="2587" y="478844"/>
                    </a:cubicBezTo>
                    <a:cubicBezTo>
                      <a:pt x="4616" y="483025"/>
                      <a:pt x="7719" y="486594"/>
                      <a:pt x="11583" y="489177"/>
                    </a:cubicBezTo>
                    <a:close/>
                  </a:path>
                </a:pathLst>
              </a:custGeom>
              <a:solidFill>
                <a:srgbClr val="F4CFC2"/>
              </a:solidFill>
              <a:ln w="149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 401">
                <a:extLst>
                  <a:ext uri="{FF2B5EF4-FFF2-40B4-BE49-F238E27FC236}">
                    <a16:creationId xmlns:a16="http://schemas.microsoft.com/office/drawing/2014/main" id="{85EB2CAD-7465-DF49-BFC4-3B93005AD6DA}"/>
                  </a:ext>
                </a:extLst>
              </p:cNvPr>
              <p:cNvSpPr/>
              <p:nvPr/>
            </p:nvSpPr>
            <p:spPr>
              <a:xfrm>
                <a:off x="11254743" y="11194889"/>
                <a:ext cx="855227" cy="991326"/>
              </a:xfrm>
              <a:custGeom>
                <a:avLst/>
                <a:gdLst>
                  <a:gd name="connsiteX0" fmla="*/ 14145 w 332113"/>
                  <a:gd name="connsiteY0" fmla="*/ 375688 h 384965"/>
                  <a:gd name="connsiteX1" fmla="*/ 39210 w 332113"/>
                  <a:gd name="connsiteY1" fmla="*/ 384946 h 384965"/>
                  <a:gd name="connsiteX2" fmla="*/ 220934 w 332113"/>
                  <a:gd name="connsiteY2" fmla="*/ 382109 h 384965"/>
                  <a:gd name="connsiteX3" fmla="*/ 248834 w 332113"/>
                  <a:gd name="connsiteY3" fmla="*/ 375688 h 384965"/>
                  <a:gd name="connsiteX4" fmla="*/ 259278 w 332113"/>
                  <a:gd name="connsiteY4" fmla="*/ 332981 h 384965"/>
                  <a:gd name="connsiteX5" fmla="*/ 259278 w 332113"/>
                  <a:gd name="connsiteY5" fmla="*/ 324618 h 384965"/>
                  <a:gd name="connsiteX6" fmla="*/ 332087 w 332113"/>
                  <a:gd name="connsiteY6" fmla="*/ 53589 h 384965"/>
                  <a:gd name="connsiteX7" fmla="*/ 210341 w 332113"/>
                  <a:gd name="connsiteY7" fmla="*/ -20 h 384965"/>
                  <a:gd name="connsiteX8" fmla="*/ 112914 w 332113"/>
                  <a:gd name="connsiteY8" fmla="*/ 315360 h 384965"/>
                  <a:gd name="connsiteX9" fmla="*/ 103664 w 332113"/>
                  <a:gd name="connsiteY9" fmla="*/ 321333 h 384965"/>
                  <a:gd name="connsiteX10" fmla="*/ 81583 w 332113"/>
                  <a:gd name="connsiteY10" fmla="*/ 330890 h 384965"/>
                  <a:gd name="connsiteX11" fmla="*/ 75465 w 332113"/>
                  <a:gd name="connsiteY11" fmla="*/ 332533 h 384965"/>
                  <a:gd name="connsiteX12" fmla="*/ 53235 w 332113"/>
                  <a:gd name="connsiteY12" fmla="*/ 337610 h 384965"/>
                  <a:gd name="connsiteX13" fmla="*/ 38315 w 332113"/>
                  <a:gd name="connsiteY13" fmla="*/ 339700 h 384965"/>
                  <a:gd name="connsiteX14" fmla="*/ 13698 w 332113"/>
                  <a:gd name="connsiteY14" fmla="*/ 347018 h 384965"/>
                  <a:gd name="connsiteX15" fmla="*/ 14145 w 332113"/>
                  <a:gd name="connsiteY15" fmla="*/ 375688 h 384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2113" h="384965">
                    <a:moveTo>
                      <a:pt x="14145" y="375688"/>
                    </a:moveTo>
                    <a:cubicBezTo>
                      <a:pt x="21978" y="380034"/>
                      <a:pt x="30437" y="383154"/>
                      <a:pt x="39210" y="384946"/>
                    </a:cubicBezTo>
                    <a:cubicBezTo>
                      <a:pt x="100232" y="384946"/>
                      <a:pt x="190796" y="384946"/>
                      <a:pt x="220934" y="382109"/>
                    </a:cubicBezTo>
                    <a:cubicBezTo>
                      <a:pt x="230378" y="380646"/>
                      <a:pt x="239703" y="378495"/>
                      <a:pt x="248834" y="375688"/>
                    </a:cubicBezTo>
                    <a:cubicBezTo>
                      <a:pt x="276287" y="365832"/>
                      <a:pt x="261068" y="352393"/>
                      <a:pt x="259278" y="332981"/>
                    </a:cubicBezTo>
                    <a:cubicBezTo>
                      <a:pt x="259054" y="330203"/>
                      <a:pt x="259054" y="327396"/>
                      <a:pt x="259278" y="324618"/>
                    </a:cubicBezTo>
                    <a:cubicBezTo>
                      <a:pt x="237346" y="225465"/>
                      <a:pt x="332087" y="56576"/>
                      <a:pt x="332087" y="53589"/>
                    </a:cubicBezTo>
                    <a:lnTo>
                      <a:pt x="210341" y="-20"/>
                    </a:lnTo>
                    <a:cubicBezTo>
                      <a:pt x="190796" y="101672"/>
                      <a:pt x="186171" y="259959"/>
                      <a:pt x="112914" y="315360"/>
                    </a:cubicBezTo>
                    <a:cubicBezTo>
                      <a:pt x="109945" y="317525"/>
                      <a:pt x="106857" y="319511"/>
                      <a:pt x="103664" y="321333"/>
                    </a:cubicBezTo>
                    <a:cubicBezTo>
                      <a:pt x="96756" y="325484"/>
                      <a:pt x="89326" y="328695"/>
                      <a:pt x="81583" y="330890"/>
                    </a:cubicBezTo>
                    <a:cubicBezTo>
                      <a:pt x="79583" y="331592"/>
                      <a:pt x="77539" y="332144"/>
                      <a:pt x="75465" y="332533"/>
                    </a:cubicBezTo>
                    <a:cubicBezTo>
                      <a:pt x="68155" y="334653"/>
                      <a:pt x="60740" y="336355"/>
                      <a:pt x="53235" y="337610"/>
                    </a:cubicBezTo>
                    <a:lnTo>
                      <a:pt x="38315" y="339700"/>
                    </a:lnTo>
                    <a:cubicBezTo>
                      <a:pt x="29886" y="341328"/>
                      <a:pt x="21650" y="343777"/>
                      <a:pt x="13698" y="347018"/>
                    </a:cubicBezTo>
                    <a:cubicBezTo>
                      <a:pt x="-7041" y="356126"/>
                      <a:pt x="-2117" y="365683"/>
                      <a:pt x="14145" y="375688"/>
                    </a:cubicBezTo>
                    <a:close/>
                  </a:path>
                </a:pathLst>
              </a:custGeom>
              <a:solidFill>
                <a:srgbClr val="F4CFC2"/>
              </a:solidFill>
              <a:ln w="149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 402">
                <a:extLst>
                  <a:ext uri="{FF2B5EF4-FFF2-40B4-BE49-F238E27FC236}">
                    <a16:creationId xmlns:a16="http://schemas.microsoft.com/office/drawing/2014/main" id="{2D1161FE-2F35-4642-93F3-5C91AEB6F53C}"/>
                  </a:ext>
                </a:extLst>
              </p:cNvPr>
              <p:cNvSpPr/>
              <p:nvPr/>
            </p:nvSpPr>
            <p:spPr>
              <a:xfrm>
                <a:off x="11120652" y="9867959"/>
                <a:ext cx="3151142" cy="2366808"/>
              </a:xfrm>
              <a:custGeom>
                <a:avLst/>
                <a:gdLst>
                  <a:gd name="connsiteX0" fmla="*/ 1219968 w 1223693"/>
                  <a:gd name="connsiteY0" fmla="*/ 745236 h 919110"/>
                  <a:gd name="connsiteX1" fmla="*/ 737908 w 1223693"/>
                  <a:gd name="connsiteY1" fmla="*/ 231550 h 919110"/>
                  <a:gd name="connsiteX2" fmla="*/ 279870 w 1223693"/>
                  <a:gd name="connsiteY2" fmla="*/ 17116 h 919110"/>
                  <a:gd name="connsiteX3" fmla="*/ -26 w 1223693"/>
                  <a:gd name="connsiteY3" fmla="*/ 559473 h 919110"/>
                  <a:gd name="connsiteX4" fmla="*/ 143204 w 1223693"/>
                  <a:gd name="connsiteY4" fmla="*/ 612335 h 919110"/>
                  <a:gd name="connsiteX5" fmla="*/ 374163 w 1223693"/>
                  <a:gd name="connsiteY5" fmla="*/ 234387 h 919110"/>
                  <a:gd name="connsiteX6" fmla="*/ 657639 w 1223693"/>
                  <a:gd name="connsiteY6" fmla="*/ 693419 h 919110"/>
                  <a:gd name="connsiteX7" fmla="*/ 1014073 w 1223693"/>
                  <a:gd name="connsiteY7" fmla="*/ 915768 h 919110"/>
                  <a:gd name="connsiteX8" fmla="*/ 1152828 w 1223693"/>
                  <a:gd name="connsiteY8" fmla="*/ 914723 h 919110"/>
                  <a:gd name="connsiteX9" fmla="*/ 1219968 w 1223693"/>
                  <a:gd name="connsiteY9" fmla="*/ 745236 h 91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3693" h="919110">
                    <a:moveTo>
                      <a:pt x="1219968" y="745236"/>
                    </a:moveTo>
                    <a:cubicBezTo>
                      <a:pt x="1219968" y="745236"/>
                      <a:pt x="1230411" y="622937"/>
                      <a:pt x="737908" y="231550"/>
                    </a:cubicBezTo>
                    <a:cubicBezTo>
                      <a:pt x="737908" y="231550"/>
                      <a:pt x="399079" y="-74571"/>
                      <a:pt x="279870" y="17116"/>
                    </a:cubicBezTo>
                    <a:cubicBezTo>
                      <a:pt x="160660" y="108803"/>
                      <a:pt x="-26" y="559473"/>
                      <a:pt x="-26" y="559473"/>
                    </a:cubicBezTo>
                    <a:cubicBezTo>
                      <a:pt x="-26" y="559473"/>
                      <a:pt x="32349" y="605167"/>
                      <a:pt x="143204" y="612335"/>
                    </a:cubicBezTo>
                    <a:lnTo>
                      <a:pt x="374163" y="234387"/>
                    </a:lnTo>
                    <a:cubicBezTo>
                      <a:pt x="441227" y="402754"/>
                      <a:pt x="537162" y="558099"/>
                      <a:pt x="657639" y="693419"/>
                    </a:cubicBezTo>
                    <a:cubicBezTo>
                      <a:pt x="788039" y="839910"/>
                      <a:pt x="919333" y="912781"/>
                      <a:pt x="1014073" y="915768"/>
                    </a:cubicBezTo>
                    <a:cubicBezTo>
                      <a:pt x="1061966" y="917112"/>
                      <a:pt x="1091806" y="923085"/>
                      <a:pt x="1152828" y="914723"/>
                    </a:cubicBezTo>
                    <a:cubicBezTo>
                      <a:pt x="1219221" y="905912"/>
                      <a:pt x="1231157" y="812732"/>
                      <a:pt x="1219968" y="74523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49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 403">
                <a:extLst>
                  <a:ext uri="{FF2B5EF4-FFF2-40B4-BE49-F238E27FC236}">
                    <a16:creationId xmlns:a16="http://schemas.microsoft.com/office/drawing/2014/main" id="{868B409A-949E-4545-842A-A652F020B3E1}"/>
                  </a:ext>
                </a:extLst>
              </p:cNvPr>
              <p:cNvSpPr/>
              <p:nvPr/>
            </p:nvSpPr>
            <p:spPr>
              <a:xfrm>
                <a:off x="13151925" y="9549595"/>
                <a:ext cx="590532" cy="1131605"/>
              </a:xfrm>
              <a:custGeom>
                <a:avLst/>
                <a:gdLst>
                  <a:gd name="connsiteX0" fmla="*/ -26 w 229323"/>
                  <a:gd name="connsiteY0" fmla="*/ 302469 h 439440"/>
                  <a:gd name="connsiteX1" fmla="*/ 125002 w 229323"/>
                  <a:gd name="connsiteY1" fmla="*/ 439253 h 439440"/>
                  <a:gd name="connsiteX2" fmla="*/ 128732 w 229323"/>
                  <a:gd name="connsiteY2" fmla="*/ 439253 h 439440"/>
                  <a:gd name="connsiteX3" fmla="*/ 195572 w 229323"/>
                  <a:gd name="connsiteY3" fmla="*/ 255580 h 439440"/>
                  <a:gd name="connsiteX4" fmla="*/ 210492 w 229323"/>
                  <a:gd name="connsiteY4" fmla="*/ 182559 h 439440"/>
                  <a:gd name="connsiteX5" fmla="*/ 213029 w 229323"/>
                  <a:gd name="connsiteY5" fmla="*/ 167626 h 439440"/>
                  <a:gd name="connsiteX6" fmla="*/ 224070 w 229323"/>
                  <a:gd name="connsiteY6" fmla="*/ 529 h 439440"/>
                  <a:gd name="connsiteX7" fmla="*/ 207657 w 229323"/>
                  <a:gd name="connsiteY7" fmla="*/ 529 h 439440"/>
                  <a:gd name="connsiteX8" fmla="*/ 200795 w 229323"/>
                  <a:gd name="connsiteY8" fmla="*/ 1425 h 439440"/>
                  <a:gd name="connsiteX9" fmla="*/ 177072 w 229323"/>
                  <a:gd name="connsiteY9" fmla="*/ 9638 h 439440"/>
                  <a:gd name="connsiteX10" fmla="*/ 176027 w 229323"/>
                  <a:gd name="connsiteY10" fmla="*/ 10385 h 439440"/>
                  <a:gd name="connsiteX11" fmla="*/ 174983 w 229323"/>
                  <a:gd name="connsiteY11" fmla="*/ 10385 h 439440"/>
                  <a:gd name="connsiteX12" fmla="*/ 136788 w 229323"/>
                  <a:gd name="connsiteY12" fmla="*/ 45626 h 439440"/>
                  <a:gd name="connsiteX13" fmla="*/ -26 w 229323"/>
                  <a:gd name="connsiteY13" fmla="*/ 302469 h 43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9323" h="439440">
                    <a:moveTo>
                      <a:pt x="-26" y="302469"/>
                    </a:moveTo>
                    <a:cubicBezTo>
                      <a:pt x="-26" y="302469"/>
                      <a:pt x="80839" y="436864"/>
                      <a:pt x="125002" y="439253"/>
                    </a:cubicBezTo>
                    <a:cubicBezTo>
                      <a:pt x="126240" y="439477"/>
                      <a:pt x="127493" y="439477"/>
                      <a:pt x="128732" y="439253"/>
                    </a:cubicBezTo>
                    <a:cubicBezTo>
                      <a:pt x="148277" y="436416"/>
                      <a:pt x="174685" y="350851"/>
                      <a:pt x="195572" y="255580"/>
                    </a:cubicBezTo>
                    <a:cubicBezTo>
                      <a:pt x="200795" y="231538"/>
                      <a:pt x="205718" y="206750"/>
                      <a:pt x="210492" y="182559"/>
                    </a:cubicBezTo>
                    <a:cubicBezTo>
                      <a:pt x="211387" y="177632"/>
                      <a:pt x="212133" y="172853"/>
                      <a:pt x="213029" y="167626"/>
                    </a:cubicBezTo>
                    <a:cubicBezTo>
                      <a:pt x="227949" y="81614"/>
                      <a:pt x="234811" y="6950"/>
                      <a:pt x="224070" y="529"/>
                    </a:cubicBezTo>
                    <a:cubicBezTo>
                      <a:pt x="218624" y="-202"/>
                      <a:pt x="213103" y="-202"/>
                      <a:pt x="207657" y="529"/>
                    </a:cubicBezTo>
                    <a:lnTo>
                      <a:pt x="200795" y="1425"/>
                    </a:lnTo>
                    <a:cubicBezTo>
                      <a:pt x="192529" y="2993"/>
                      <a:pt x="184532" y="5756"/>
                      <a:pt x="177072" y="9638"/>
                    </a:cubicBezTo>
                    <a:cubicBezTo>
                      <a:pt x="177072" y="9638"/>
                      <a:pt x="176326" y="9638"/>
                      <a:pt x="176027" y="10385"/>
                    </a:cubicBezTo>
                    <a:lnTo>
                      <a:pt x="174983" y="10385"/>
                    </a:lnTo>
                    <a:cubicBezTo>
                      <a:pt x="159824" y="19180"/>
                      <a:pt x="146785" y="31216"/>
                      <a:pt x="136788" y="45626"/>
                    </a:cubicBezTo>
                    <a:cubicBezTo>
                      <a:pt x="95759" y="101922"/>
                      <a:pt x="-26" y="302469"/>
                      <a:pt x="-26" y="302469"/>
                    </a:cubicBezTo>
                    <a:close/>
                  </a:path>
                </a:pathLst>
              </a:custGeom>
              <a:solidFill>
                <a:srgbClr val="F4CFC2"/>
              </a:solidFill>
              <a:ln w="149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 404">
                <a:extLst>
                  <a:ext uri="{FF2B5EF4-FFF2-40B4-BE49-F238E27FC236}">
                    <a16:creationId xmlns:a16="http://schemas.microsoft.com/office/drawing/2014/main" id="{2106AB24-4536-4247-84E3-7554896683FC}"/>
                  </a:ext>
                </a:extLst>
              </p:cNvPr>
              <p:cNvSpPr/>
              <p:nvPr/>
            </p:nvSpPr>
            <p:spPr>
              <a:xfrm>
                <a:off x="13095448" y="8821571"/>
                <a:ext cx="1636427" cy="3140584"/>
              </a:xfrm>
              <a:custGeom>
                <a:avLst/>
                <a:gdLst>
                  <a:gd name="connsiteX0" fmla="*/ 10267 w 635479"/>
                  <a:gd name="connsiteY0" fmla="*/ 47606 h 1219593"/>
                  <a:gd name="connsiteX1" fmla="*/ 167970 w 635479"/>
                  <a:gd name="connsiteY1" fmla="*/ 54176 h 1219593"/>
                  <a:gd name="connsiteX2" fmla="*/ 192140 w 635479"/>
                  <a:gd name="connsiteY2" fmla="*/ 47606 h 1219593"/>
                  <a:gd name="connsiteX3" fmla="*/ 187664 w 635479"/>
                  <a:gd name="connsiteY3" fmla="*/ 35660 h 1219593"/>
                  <a:gd name="connsiteX4" fmla="*/ 247343 w 635479"/>
                  <a:gd name="connsiteY4" fmla="*/ 25207 h 1219593"/>
                  <a:gd name="connsiteX5" fmla="*/ 242271 w 635479"/>
                  <a:gd name="connsiteY5" fmla="*/ 92703 h 1219593"/>
                  <a:gd name="connsiteX6" fmla="*/ 246448 w 635479"/>
                  <a:gd name="connsiteY6" fmla="*/ 102409 h 1219593"/>
                  <a:gd name="connsiteX7" fmla="*/ 428172 w 635479"/>
                  <a:gd name="connsiteY7" fmla="*/ 221871 h 1219593"/>
                  <a:gd name="connsiteX8" fmla="*/ 430410 w 635479"/>
                  <a:gd name="connsiteY8" fmla="*/ 222767 h 1219593"/>
                  <a:gd name="connsiteX9" fmla="*/ 439511 w 635479"/>
                  <a:gd name="connsiteY9" fmla="*/ 226201 h 1219593"/>
                  <a:gd name="connsiteX10" fmla="*/ 609149 w 635479"/>
                  <a:gd name="connsiteY10" fmla="*/ 535309 h 1219593"/>
                  <a:gd name="connsiteX11" fmla="*/ 609149 w 635479"/>
                  <a:gd name="connsiteY11" fmla="*/ 537549 h 1219593"/>
                  <a:gd name="connsiteX12" fmla="*/ 611984 w 635479"/>
                  <a:gd name="connsiteY12" fmla="*/ 558306 h 1219593"/>
                  <a:gd name="connsiteX13" fmla="*/ 625561 w 635479"/>
                  <a:gd name="connsiteY13" fmla="*/ 681202 h 1219593"/>
                  <a:gd name="connsiteX14" fmla="*/ 631380 w 635479"/>
                  <a:gd name="connsiteY14" fmla="*/ 987323 h 1219593"/>
                  <a:gd name="connsiteX15" fmla="*/ 571700 w 635479"/>
                  <a:gd name="connsiteY15" fmla="*/ 1201608 h 1219593"/>
                  <a:gd name="connsiteX16" fmla="*/ 144844 w 635479"/>
                  <a:gd name="connsiteY16" fmla="*/ 762436 h 1219593"/>
                  <a:gd name="connsiteX17" fmla="*/ 144844 w 635479"/>
                  <a:gd name="connsiteY17" fmla="*/ 721819 h 1219593"/>
                  <a:gd name="connsiteX18" fmla="*/ 144844 w 635479"/>
                  <a:gd name="connsiteY18" fmla="*/ 715099 h 1219593"/>
                  <a:gd name="connsiteX19" fmla="*/ 144844 w 635479"/>
                  <a:gd name="connsiteY19" fmla="*/ 704348 h 1219593"/>
                  <a:gd name="connsiteX20" fmla="*/ 143800 w 635479"/>
                  <a:gd name="connsiteY20" fmla="*/ 674482 h 1219593"/>
                  <a:gd name="connsiteX21" fmla="*/ 142458 w 635479"/>
                  <a:gd name="connsiteY21" fmla="*/ 652382 h 1219593"/>
                  <a:gd name="connsiteX22" fmla="*/ 137384 w 635479"/>
                  <a:gd name="connsiteY22" fmla="*/ 607584 h 1219593"/>
                  <a:gd name="connsiteX23" fmla="*/ 134848 w 635479"/>
                  <a:gd name="connsiteY23" fmla="*/ 584886 h 1219593"/>
                  <a:gd name="connsiteX24" fmla="*/ 134848 w 635479"/>
                  <a:gd name="connsiteY24" fmla="*/ 558754 h 1219593"/>
                  <a:gd name="connsiteX25" fmla="*/ 148425 w 635479"/>
                  <a:gd name="connsiteY25" fmla="*/ 504996 h 1219593"/>
                  <a:gd name="connsiteX26" fmla="*/ 150365 w 635479"/>
                  <a:gd name="connsiteY26" fmla="*/ 500068 h 1219593"/>
                  <a:gd name="connsiteX27" fmla="*/ 213625 w 635479"/>
                  <a:gd name="connsiteY27" fmla="*/ 338346 h 1219593"/>
                  <a:gd name="connsiteX28" fmla="*/ 220787 w 635479"/>
                  <a:gd name="connsiteY28" fmla="*/ 315947 h 1219593"/>
                  <a:gd name="connsiteX29" fmla="*/ 225710 w 635479"/>
                  <a:gd name="connsiteY29" fmla="*/ 295489 h 1219593"/>
                  <a:gd name="connsiteX30" fmla="*/ 225710 w 635479"/>
                  <a:gd name="connsiteY30" fmla="*/ 293399 h 1219593"/>
                  <a:gd name="connsiteX31" fmla="*/ 213774 w 635479"/>
                  <a:gd name="connsiteY31" fmla="*/ 238894 h 1219593"/>
                  <a:gd name="connsiteX32" fmla="*/ 105158 w 635479"/>
                  <a:gd name="connsiteY32" fmla="*/ 248003 h 1219593"/>
                  <a:gd name="connsiteX33" fmla="*/ -26 w 635479"/>
                  <a:gd name="connsiteY33" fmla="*/ 124062 h 1219593"/>
                  <a:gd name="connsiteX34" fmla="*/ 10267 w 635479"/>
                  <a:gd name="connsiteY34" fmla="*/ 47606 h 121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35479" h="1219593">
                    <a:moveTo>
                      <a:pt x="10267" y="47606"/>
                    </a:moveTo>
                    <a:cubicBezTo>
                      <a:pt x="66515" y="67915"/>
                      <a:pt x="138578" y="49099"/>
                      <a:pt x="167970" y="54176"/>
                    </a:cubicBezTo>
                    <a:cubicBezTo>
                      <a:pt x="197362" y="59254"/>
                      <a:pt x="192140" y="47606"/>
                      <a:pt x="192140" y="47606"/>
                    </a:cubicBezTo>
                    <a:cubicBezTo>
                      <a:pt x="190066" y="43858"/>
                      <a:pt x="188559" y="39841"/>
                      <a:pt x="187664" y="35660"/>
                    </a:cubicBezTo>
                    <a:cubicBezTo>
                      <a:pt x="182443" y="8333"/>
                      <a:pt x="216162" y="-23324"/>
                      <a:pt x="247343" y="25207"/>
                    </a:cubicBezTo>
                    <a:cubicBezTo>
                      <a:pt x="272707" y="64182"/>
                      <a:pt x="251671" y="85685"/>
                      <a:pt x="242271" y="92703"/>
                    </a:cubicBezTo>
                    <a:cubicBezTo>
                      <a:pt x="243614" y="95839"/>
                      <a:pt x="245106" y="98975"/>
                      <a:pt x="246448" y="102409"/>
                    </a:cubicBezTo>
                    <a:cubicBezTo>
                      <a:pt x="272707" y="124659"/>
                      <a:pt x="357452" y="193947"/>
                      <a:pt x="428172" y="221871"/>
                    </a:cubicBezTo>
                    <a:lnTo>
                      <a:pt x="430410" y="222767"/>
                    </a:lnTo>
                    <a:lnTo>
                      <a:pt x="439511" y="226201"/>
                    </a:lnTo>
                    <a:cubicBezTo>
                      <a:pt x="523211" y="254574"/>
                      <a:pt x="576177" y="302657"/>
                      <a:pt x="609149" y="535309"/>
                    </a:cubicBezTo>
                    <a:lnTo>
                      <a:pt x="609149" y="537549"/>
                    </a:lnTo>
                    <a:cubicBezTo>
                      <a:pt x="610194" y="544269"/>
                      <a:pt x="610939" y="551138"/>
                      <a:pt x="611984" y="558306"/>
                    </a:cubicBezTo>
                    <a:cubicBezTo>
                      <a:pt x="617206" y="599072"/>
                      <a:pt x="621980" y="640286"/>
                      <a:pt x="625561" y="681202"/>
                    </a:cubicBezTo>
                    <a:cubicBezTo>
                      <a:pt x="636378" y="782879"/>
                      <a:pt x="638332" y="885302"/>
                      <a:pt x="631380" y="987323"/>
                    </a:cubicBezTo>
                    <a:cubicBezTo>
                      <a:pt x="623771" y="1075575"/>
                      <a:pt x="605569" y="1150538"/>
                      <a:pt x="571700" y="1201608"/>
                    </a:cubicBezTo>
                    <a:cubicBezTo>
                      <a:pt x="490536" y="1326147"/>
                      <a:pt x="144844" y="762436"/>
                      <a:pt x="144844" y="762436"/>
                    </a:cubicBezTo>
                    <a:cubicBezTo>
                      <a:pt x="144844" y="758852"/>
                      <a:pt x="144844" y="743173"/>
                      <a:pt x="144844" y="721819"/>
                    </a:cubicBezTo>
                    <a:cubicBezTo>
                      <a:pt x="144844" y="719579"/>
                      <a:pt x="144844" y="717339"/>
                      <a:pt x="144844" y="715099"/>
                    </a:cubicBezTo>
                    <a:cubicBezTo>
                      <a:pt x="144844" y="712860"/>
                      <a:pt x="144844" y="708081"/>
                      <a:pt x="144844" y="704348"/>
                    </a:cubicBezTo>
                    <a:cubicBezTo>
                      <a:pt x="144844" y="695090"/>
                      <a:pt x="144844" y="685234"/>
                      <a:pt x="143800" y="674482"/>
                    </a:cubicBezTo>
                    <a:cubicBezTo>
                      <a:pt x="143800" y="667314"/>
                      <a:pt x="143800" y="659550"/>
                      <a:pt x="142458" y="652382"/>
                    </a:cubicBezTo>
                    <a:cubicBezTo>
                      <a:pt x="141413" y="637449"/>
                      <a:pt x="139623" y="622516"/>
                      <a:pt x="137384" y="607584"/>
                    </a:cubicBezTo>
                    <a:cubicBezTo>
                      <a:pt x="136087" y="600072"/>
                      <a:pt x="135236" y="592501"/>
                      <a:pt x="134848" y="584886"/>
                    </a:cubicBezTo>
                    <a:cubicBezTo>
                      <a:pt x="134326" y="576180"/>
                      <a:pt x="134326" y="567460"/>
                      <a:pt x="134848" y="558754"/>
                    </a:cubicBezTo>
                    <a:cubicBezTo>
                      <a:pt x="136624" y="540252"/>
                      <a:pt x="141204" y="522124"/>
                      <a:pt x="148425" y="504996"/>
                    </a:cubicBezTo>
                    <a:lnTo>
                      <a:pt x="150365" y="500068"/>
                    </a:lnTo>
                    <a:cubicBezTo>
                      <a:pt x="170358" y="453030"/>
                      <a:pt x="196914" y="387774"/>
                      <a:pt x="213625" y="338346"/>
                    </a:cubicBezTo>
                    <a:cubicBezTo>
                      <a:pt x="216505" y="329984"/>
                      <a:pt x="218892" y="322518"/>
                      <a:pt x="220787" y="315947"/>
                    </a:cubicBezTo>
                    <a:cubicBezTo>
                      <a:pt x="222846" y="309228"/>
                      <a:pt x="224487" y="302404"/>
                      <a:pt x="225710" y="295489"/>
                    </a:cubicBezTo>
                    <a:lnTo>
                      <a:pt x="225710" y="293399"/>
                    </a:lnTo>
                    <a:cubicBezTo>
                      <a:pt x="230977" y="274375"/>
                      <a:pt x="226501" y="253976"/>
                      <a:pt x="213774" y="238894"/>
                    </a:cubicBezTo>
                    <a:cubicBezTo>
                      <a:pt x="189604" y="266968"/>
                      <a:pt x="158422" y="278466"/>
                      <a:pt x="105158" y="248003"/>
                    </a:cubicBezTo>
                    <a:cubicBezTo>
                      <a:pt x="56131" y="220960"/>
                      <a:pt x="18713" y="176864"/>
                      <a:pt x="-26" y="124062"/>
                    </a:cubicBezTo>
                    <a:cubicBezTo>
                      <a:pt x="11133" y="100229"/>
                      <a:pt x="14729" y="73544"/>
                      <a:pt x="10267" y="47606"/>
                    </a:cubicBezTo>
                    <a:close/>
                  </a:path>
                </a:pathLst>
              </a:custGeom>
              <a:solidFill>
                <a:srgbClr val="F4CFC2"/>
              </a:solidFill>
              <a:ln w="149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 405">
                <a:extLst>
                  <a:ext uri="{FF2B5EF4-FFF2-40B4-BE49-F238E27FC236}">
                    <a16:creationId xmlns:a16="http://schemas.microsoft.com/office/drawing/2014/main" id="{1666B180-7DB7-CB4C-9096-6E4CADC50C1D}"/>
                  </a:ext>
                </a:extLst>
              </p:cNvPr>
              <p:cNvSpPr/>
              <p:nvPr/>
            </p:nvSpPr>
            <p:spPr>
              <a:xfrm>
                <a:off x="13447367" y="9394885"/>
                <a:ext cx="1287580" cy="2676382"/>
              </a:xfrm>
              <a:custGeom>
                <a:avLst/>
                <a:gdLst>
                  <a:gd name="connsiteX0" fmla="*/ -23 w 500010"/>
                  <a:gd name="connsiteY0" fmla="*/ 363294 h 1039328"/>
                  <a:gd name="connsiteX1" fmla="*/ 2513 w 500010"/>
                  <a:gd name="connsiteY1" fmla="*/ 386888 h 1039328"/>
                  <a:gd name="connsiteX2" fmla="*/ 7586 w 500010"/>
                  <a:gd name="connsiteY2" fmla="*/ 430491 h 1039328"/>
                  <a:gd name="connsiteX3" fmla="*/ 8928 w 500010"/>
                  <a:gd name="connsiteY3" fmla="*/ 452592 h 1039328"/>
                  <a:gd name="connsiteX4" fmla="*/ 9973 w 500010"/>
                  <a:gd name="connsiteY4" fmla="*/ 482457 h 1039328"/>
                  <a:gd name="connsiteX5" fmla="*/ 9973 w 500010"/>
                  <a:gd name="connsiteY5" fmla="*/ 493209 h 1039328"/>
                  <a:gd name="connsiteX6" fmla="*/ 9973 w 500010"/>
                  <a:gd name="connsiteY6" fmla="*/ 499929 h 1039328"/>
                  <a:gd name="connsiteX7" fmla="*/ 9973 w 500010"/>
                  <a:gd name="connsiteY7" fmla="*/ 540546 h 1039328"/>
                  <a:gd name="connsiteX8" fmla="*/ 9973 w 500010"/>
                  <a:gd name="connsiteY8" fmla="*/ 541292 h 1039328"/>
                  <a:gd name="connsiteX9" fmla="*/ 415493 w 500010"/>
                  <a:gd name="connsiteY9" fmla="*/ 1024665 h 1039328"/>
                  <a:gd name="connsiteX10" fmla="*/ 495911 w 500010"/>
                  <a:gd name="connsiteY10" fmla="*/ 765433 h 1039328"/>
                  <a:gd name="connsiteX11" fmla="*/ 490092 w 500010"/>
                  <a:gd name="connsiteY11" fmla="*/ 459311 h 1039328"/>
                  <a:gd name="connsiteX12" fmla="*/ 476516 w 500010"/>
                  <a:gd name="connsiteY12" fmla="*/ 337012 h 1039328"/>
                  <a:gd name="connsiteX13" fmla="*/ 473681 w 500010"/>
                  <a:gd name="connsiteY13" fmla="*/ 315659 h 1039328"/>
                  <a:gd name="connsiteX14" fmla="*/ 473681 w 500010"/>
                  <a:gd name="connsiteY14" fmla="*/ 313418 h 1039328"/>
                  <a:gd name="connsiteX15" fmla="*/ 304043 w 500010"/>
                  <a:gd name="connsiteY15" fmla="*/ 4311 h 1039328"/>
                  <a:gd name="connsiteX16" fmla="*/ 294942 w 500010"/>
                  <a:gd name="connsiteY16" fmla="*/ 876 h 1039328"/>
                  <a:gd name="connsiteX17" fmla="*/ 292703 w 500010"/>
                  <a:gd name="connsiteY17" fmla="*/ -20 h 1039328"/>
                  <a:gd name="connsiteX18" fmla="*/ 153800 w 500010"/>
                  <a:gd name="connsiteY18" fmla="*/ 214265 h 1039328"/>
                  <a:gd name="connsiteX19" fmla="*/ 96060 w 500010"/>
                  <a:gd name="connsiteY19" fmla="*/ 243085 h 1039328"/>
                  <a:gd name="connsiteX20" fmla="*/ 86362 w 500010"/>
                  <a:gd name="connsiteY20" fmla="*/ 61802 h 1039328"/>
                  <a:gd name="connsiteX21" fmla="*/ 62640 w 500010"/>
                  <a:gd name="connsiteY21" fmla="*/ 70015 h 1039328"/>
                  <a:gd name="connsiteX22" fmla="*/ 61596 w 500010"/>
                  <a:gd name="connsiteY22" fmla="*/ 70761 h 1039328"/>
                  <a:gd name="connsiteX23" fmla="*/ 16836 w 500010"/>
                  <a:gd name="connsiteY23" fmla="*/ 279073 h 1039328"/>
                  <a:gd name="connsiteX24" fmla="*/ 14896 w 500010"/>
                  <a:gd name="connsiteY24" fmla="*/ 284748 h 1039328"/>
                  <a:gd name="connsiteX25" fmla="*/ 1320 w 500010"/>
                  <a:gd name="connsiteY25" fmla="*/ 337759 h 1039328"/>
                  <a:gd name="connsiteX26" fmla="*/ -23 w 500010"/>
                  <a:gd name="connsiteY26" fmla="*/ 363294 h 103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00010" h="1039328">
                    <a:moveTo>
                      <a:pt x="-23" y="363294"/>
                    </a:moveTo>
                    <a:cubicBezTo>
                      <a:pt x="379" y="371193"/>
                      <a:pt x="1230" y="379078"/>
                      <a:pt x="2513" y="386888"/>
                    </a:cubicBezTo>
                    <a:cubicBezTo>
                      <a:pt x="4751" y="400775"/>
                      <a:pt x="6392" y="415708"/>
                      <a:pt x="7586" y="430491"/>
                    </a:cubicBezTo>
                    <a:cubicBezTo>
                      <a:pt x="7586" y="437808"/>
                      <a:pt x="8630" y="445424"/>
                      <a:pt x="8928" y="452592"/>
                    </a:cubicBezTo>
                    <a:cubicBezTo>
                      <a:pt x="8928" y="462746"/>
                      <a:pt x="9823" y="472601"/>
                      <a:pt x="9973" y="482457"/>
                    </a:cubicBezTo>
                    <a:cubicBezTo>
                      <a:pt x="9973" y="486190"/>
                      <a:pt x="9973" y="489774"/>
                      <a:pt x="9973" y="493209"/>
                    </a:cubicBezTo>
                    <a:cubicBezTo>
                      <a:pt x="9973" y="496643"/>
                      <a:pt x="9973" y="497689"/>
                      <a:pt x="9973" y="499929"/>
                    </a:cubicBezTo>
                    <a:cubicBezTo>
                      <a:pt x="9973" y="521282"/>
                      <a:pt x="9973" y="536961"/>
                      <a:pt x="9973" y="540546"/>
                    </a:cubicBezTo>
                    <a:lnTo>
                      <a:pt x="9973" y="541292"/>
                    </a:lnTo>
                    <a:cubicBezTo>
                      <a:pt x="9973" y="541292"/>
                      <a:pt x="320902" y="1139497"/>
                      <a:pt x="415493" y="1024665"/>
                    </a:cubicBezTo>
                    <a:cubicBezTo>
                      <a:pt x="470250" y="958214"/>
                      <a:pt x="488451" y="853834"/>
                      <a:pt x="495911" y="765433"/>
                    </a:cubicBezTo>
                    <a:cubicBezTo>
                      <a:pt x="502864" y="663412"/>
                      <a:pt x="500910" y="560988"/>
                      <a:pt x="490092" y="459311"/>
                    </a:cubicBezTo>
                    <a:cubicBezTo>
                      <a:pt x="486362" y="418694"/>
                      <a:pt x="481737" y="377629"/>
                      <a:pt x="476516" y="337012"/>
                    </a:cubicBezTo>
                    <a:cubicBezTo>
                      <a:pt x="475471" y="329695"/>
                      <a:pt x="474725" y="322080"/>
                      <a:pt x="473681" y="315659"/>
                    </a:cubicBezTo>
                    <a:lnTo>
                      <a:pt x="473681" y="313418"/>
                    </a:lnTo>
                    <a:cubicBezTo>
                      <a:pt x="440708" y="80767"/>
                      <a:pt x="387743" y="32683"/>
                      <a:pt x="304043" y="4311"/>
                    </a:cubicBezTo>
                    <a:lnTo>
                      <a:pt x="294942" y="876"/>
                    </a:lnTo>
                    <a:lnTo>
                      <a:pt x="292703" y="-20"/>
                    </a:lnTo>
                    <a:cubicBezTo>
                      <a:pt x="218850" y="35073"/>
                      <a:pt x="203184" y="84948"/>
                      <a:pt x="153800" y="214265"/>
                    </a:cubicBezTo>
                    <a:cubicBezTo>
                      <a:pt x="153800" y="214265"/>
                      <a:pt x="140372" y="261154"/>
                      <a:pt x="96060" y="243085"/>
                    </a:cubicBezTo>
                    <a:cubicBezTo>
                      <a:pt x="66221" y="231438"/>
                      <a:pt x="88750" y="61354"/>
                      <a:pt x="86362" y="61802"/>
                    </a:cubicBezTo>
                    <a:cubicBezTo>
                      <a:pt x="78097" y="63370"/>
                      <a:pt x="70100" y="66132"/>
                      <a:pt x="62640" y="70015"/>
                    </a:cubicBezTo>
                    <a:cubicBezTo>
                      <a:pt x="62640" y="70015"/>
                      <a:pt x="61894" y="70015"/>
                      <a:pt x="61596" y="70761"/>
                    </a:cubicBezTo>
                    <a:cubicBezTo>
                      <a:pt x="45333" y="130492"/>
                      <a:pt x="29667" y="241144"/>
                      <a:pt x="16836" y="279073"/>
                    </a:cubicBezTo>
                    <a:cubicBezTo>
                      <a:pt x="16836" y="281164"/>
                      <a:pt x="15493" y="283105"/>
                      <a:pt x="14896" y="284748"/>
                    </a:cubicBezTo>
                    <a:cubicBezTo>
                      <a:pt x="7735" y="301636"/>
                      <a:pt x="3155" y="319511"/>
                      <a:pt x="1320" y="337759"/>
                    </a:cubicBezTo>
                    <a:cubicBezTo>
                      <a:pt x="379" y="346241"/>
                      <a:pt x="-68" y="354767"/>
                      <a:pt x="-23" y="36329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49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 406">
                <a:extLst>
                  <a:ext uri="{FF2B5EF4-FFF2-40B4-BE49-F238E27FC236}">
                    <a16:creationId xmlns:a16="http://schemas.microsoft.com/office/drawing/2014/main" id="{60B024F1-1BE4-744A-B77A-C06841AFB89C}"/>
                  </a:ext>
                </a:extLst>
              </p:cNvPr>
              <p:cNvSpPr/>
              <p:nvPr/>
            </p:nvSpPr>
            <p:spPr>
              <a:xfrm>
                <a:off x="10517072" y="11808063"/>
                <a:ext cx="728828" cy="409725"/>
              </a:xfrm>
              <a:custGeom>
                <a:avLst/>
                <a:gdLst>
                  <a:gd name="connsiteX0" fmla="*/ 6389 w 283028"/>
                  <a:gd name="connsiteY0" fmla="*/ 139514 h 159110"/>
                  <a:gd name="connsiteX1" fmla="*/ 13550 w 283028"/>
                  <a:gd name="connsiteY1" fmla="*/ 137274 h 159110"/>
                  <a:gd name="connsiteX2" fmla="*/ 27277 w 283028"/>
                  <a:gd name="connsiteY2" fmla="*/ 138319 h 159110"/>
                  <a:gd name="connsiteX3" fmla="*/ 38168 w 283028"/>
                  <a:gd name="connsiteY3" fmla="*/ 137423 h 159110"/>
                  <a:gd name="connsiteX4" fmla="*/ 42644 w 283028"/>
                  <a:gd name="connsiteY4" fmla="*/ 142351 h 159110"/>
                  <a:gd name="connsiteX5" fmla="*/ 53789 w 283028"/>
                  <a:gd name="connsiteY5" fmla="*/ 143337 h 159110"/>
                  <a:gd name="connsiteX6" fmla="*/ 55326 w 283028"/>
                  <a:gd name="connsiteY6" fmla="*/ 141604 h 159110"/>
                  <a:gd name="connsiteX7" fmla="*/ 63532 w 283028"/>
                  <a:gd name="connsiteY7" fmla="*/ 141604 h 159110"/>
                  <a:gd name="connsiteX8" fmla="*/ 75721 w 283028"/>
                  <a:gd name="connsiteY8" fmla="*/ 142695 h 159110"/>
                  <a:gd name="connsiteX9" fmla="*/ 76811 w 283028"/>
                  <a:gd name="connsiteY9" fmla="*/ 141604 h 159110"/>
                  <a:gd name="connsiteX10" fmla="*/ 76811 w 283028"/>
                  <a:gd name="connsiteY10" fmla="*/ 145039 h 159110"/>
                  <a:gd name="connsiteX11" fmla="*/ 84972 w 283028"/>
                  <a:gd name="connsiteY11" fmla="*/ 153297 h 159110"/>
                  <a:gd name="connsiteX12" fmla="*/ 92924 w 283028"/>
                  <a:gd name="connsiteY12" fmla="*/ 147279 h 159110"/>
                  <a:gd name="connsiteX13" fmla="*/ 87105 w 283028"/>
                  <a:gd name="connsiteY13" fmla="*/ 93372 h 159110"/>
                  <a:gd name="connsiteX14" fmla="*/ 56072 w 283028"/>
                  <a:gd name="connsiteY14" fmla="*/ 64552 h 159110"/>
                  <a:gd name="connsiteX15" fmla="*/ 73976 w 283028"/>
                  <a:gd name="connsiteY15" fmla="*/ 59176 h 159110"/>
                  <a:gd name="connsiteX16" fmla="*/ 97251 w 283028"/>
                  <a:gd name="connsiteY16" fmla="*/ 48275 h 159110"/>
                  <a:gd name="connsiteX17" fmla="*/ 109037 w 283028"/>
                  <a:gd name="connsiteY17" fmla="*/ 40062 h 159110"/>
                  <a:gd name="connsiteX18" fmla="*/ 123957 w 283028"/>
                  <a:gd name="connsiteY18" fmla="*/ 25129 h 159110"/>
                  <a:gd name="connsiteX19" fmla="*/ 136788 w 283028"/>
                  <a:gd name="connsiteY19" fmla="*/ 6613 h 159110"/>
                  <a:gd name="connsiteX20" fmla="*/ 193484 w 283028"/>
                  <a:gd name="connsiteY20" fmla="*/ 19902 h 159110"/>
                  <a:gd name="connsiteX21" fmla="*/ 271216 w 283028"/>
                  <a:gd name="connsiteY21" fmla="*/ 25278 h 159110"/>
                  <a:gd name="connsiteX22" fmla="*/ 283003 w 283028"/>
                  <a:gd name="connsiteY22" fmla="*/ 113829 h 159110"/>
                  <a:gd name="connsiteX23" fmla="*/ 283003 w 283028"/>
                  <a:gd name="connsiteY23" fmla="*/ 125477 h 159110"/>
                  <a:gd name="connsiteX24" fmla="*/ 198556 w 283028"/>
                  <a:gd name="connsiteY24" fmla="*/ 157433 h 159110"/>
                  <a:gd name="connsiteX25" fmla="*/ -26 w 283028"/>
                  <a:gd name="connsiteY25" fmla="*/ 151161 h 159110"/>
                  <a:gd name="connsiteX26" fmla="*/ 6389 w 283028"/>
                  <a:gd name="connsiteY26" fmla="*/ 139514 h 15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83028" h="159110">
                    <a:moveTo>
                      <a:pt x="6389" y="139514"/>
                    </a:moveTo>
                    <a:cubicBezTo>
                      <a:pt x="8970" y="139633"/>
                      <a:pt x="11491" y="138842"/>
                      <a:pt x="13550" y="137274"/>
                    </a:cubicBezTo>
                    <a:cubicBezTo>
                      <a:pt x="17086" y="141291"/>
                      <a:pt x="23174" y="141769"/>
                      <a:pt x="27277" y="138319"/>
                    </a:cubicBezTo>
                    <a:cubicBezTo>
                      <a:pt x="30768" y="140171"/>
                      <a:pt x="35020" y="139827"/>
                      <a:pt x="38168" y="137423"/>
                    </a:cubicBezTo>
                    <a:cubicBezTo>
                      <a:pt x="39541" y="139170"/>
                      <a:pt x="41033" y="140813"/>
                      <a:pt x="42644" y="142351"/>
                    </a:cubicBezTo>
                    <a:cubicBezTo>
                      <a:pt x="45449" y="145696"/>
                      <a:pt x="50432" y="146144"/>
                      <a:pt x="53789" y="143337"/>
                    </a:cubicBezTo>
                    <a:cubicBezTo>
                      <a:pt x="54386" y="142844"/>
                      <a:pt x="54893" y="142261"/>
                      <a:pt x="55326" y="141604"/>
                    </a:cubicBezTo>
                    <a:cubicBezTo>
                      <a:pt x="57877" y="143008"/>
                      <a:pt x="60981" y="143008"/>
                      <a:pt x="63532" y="141604"/>
                    </a:cubicBezTo>
                    <a:cubicBezTo>
                      <a:pt x="66590" y="145278"/>
                      <a:pt x="72051" y="145756"/>
                      <a:pt x="75721" y="142695"/>
                    </a:cubicBezTo>
                    <a:cubicBezTo>
                      <a:pt x="76109" y="142366"/>
                      <a:pt x="76482" y="141992"/>
                      <a:pt x="76811" y="141604"/>
                    </a:cubicBezTo>
                    <a:cubicBezTo>
                      <a:pt x="76885" y="142754"/>
                      <a:pt x="76885" y="143889"/>
                      <a:pt x="76811" y="145039"/>
                    </a:cubicBezTo>
                    <a:cubicBezTo>
                      <a:pt x="76780" y="149579"/>
                      <a:pt x="80436" y="153267"/>
                      <a:pt x="84972" y="153297"/>
                    </a:cubicBezTo>
                    <a:cubicBezTo>
                      <a:pt x="88672" y="153312"/>
                      <a:pt x="91939" y="150848"/>
                      <a:pt x="92924" y="147279"/>
                    </a:cubicBezTo>
                    <a:cubicBezTo>
                      <a:pt x="97802" y="129210"/>
                      <a:pt x="95729" y="109977"/>
                      <a:pt x="87105" y="93372"/>
                    </a:cubicBezTo>
                    <a:cubicBezTo>
                      <a:pt x="79974" y="80798"/>
                      <a:pt x="69127" y="70734"/>
                      <a:pt x="56072" y="64552"/>
                    </a:cubicBezTo>
                    <a:cubicBezTo>
                      <a:pt x="62129" y="63073"/>
                      <a:pt x="68112" y="61281"/>
                      <a:pt x="73976" y="59176"/>
                    </a:cubicBezTo>
                    <a:cubicBezTo>
                      <a:pt x="82077" y="56309"/>
                      <a:pt x="89865" y="52665"/>
                      <a:pt x="97251" y="48275"/>
                    </a:cubicBezTo>
                    <a:cubicBezTo>
                      <a:pt x="101384" y="45856"/>
                      <a:pt x="105322" y="43108"/>
                      <a:pt x="109037" y="40062"/>
                    </a:cubicBezTo>
                    <a:cubicBezTo>
                      <a:pt x="114543" y="35642"/>
                      <a:pt x="119541" y="30639"/>
                      <a:pt x="123957" y="25129"/>
                    </a:cubicBezTo>
                    <a:cubicBezTo>
                      <a:pt x="128851" y="19410"/>
                      <a:pt x="133148" y="13198"/>
                      <a:pt x="136788" y="6613"/>
                    </a:cubicBezTo>
                    <a:cubicBezTo>
                      <a:pt x="136788" y="6613"/>
                      <a:pt x="176922" y="-15040"/>
                      <a:pt x="193484" y="19902"/>
                    </a:cubicBezTo>
                    <a:cubicBezTo>
                      <a:pt x="217982" y="30714"/>
                      <a:pt x="245479" y="32610"/>
                      <a:pt x="271216" y="25278"/>
                    </a:cubicBezTo>
                    <a:cubicBezTo>
                      <a:pt x="271216" y="25278"/>
                      <a:pt x="282704" y="42899"/>
                      <a:pt x="283003" y="113829"/>
                    </a:cubicBezTo>
                    <a:lnTo>
                      <a:pt x="283003" y="125477"/>
                    </a:lnTo>
                    <a:cubicBezTo>
                      <a:pt x="283003" y="125477"/>
                      <a:pt x="277929" y="167886"/>
                      <a:pt x="198556" y="157433"/>
                    </a:cubicBezTo>
                    <a:cubicBezTo>
                      <a:pt x="123957" y="147727"/>
                      <a:pt x="32946" y="167288"/>
                      <a:pt x="-26" y="151161"/>
                    </a:cubicBezTo>
                    <a:cubicBezTo>
                      <a:pt x="4807" y="149518"/>
                      <a:pt x="7582" y="144471"/>
                      <a:pt x="6389" y="139514"/>
                    </a:cubicBezTo>
                    <a:close/>
                  </a:path>
                </a:pathLst>
              </a:custGeom>
              <a:solidFill>
                <a:schemeClr val="tx2"/>
              </a:solidFill>
              <a:ln w="149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 407">
                <a:extLst>
                  <a:ext uri="{FF2B5EF4-FFF2-40B4-BE49-F238E27FC236}">
                    <a16:creationId xmlns:a16="http://schemas.microsoft.com/office/drawing/2014/main" id="{308FC07A-B80A-304A-BC68-2BABDD2A2284}"/>
                  </a:ext>
                </a:extLst>
              </p:cNvPr>
              <p:cNvSpPr/>
              <p:nvPr/>
            </p:nvSpPr>
            <p:spPr>
              <a:xfrm>
                <a:off x="10459616" y="11974340"/>
                <a:ext cx="304620" cy="215915"/>
              </a:xfrm>
              <a:custGeom>
                <a:avLst/>
                <a:gdLst>
                  <a:gd name="connsiteX0" fmla="*/ 5127 w 118294"/>
                  <a:gd name="connsiteY0" fmla="*/ 31040 h 83847"/>
                  <a:gd name="connsiteX1" fmla="*/ 36608 w 118294"/>
                  <a:gd name="connsiteY1" fmla="*/ 10583 h 83847"/>
                  <a:gd name="connsiteX2" fmla="*/ 78831 w 118294"/>
                  <a:gd name="connsiteY2" fmla="*/ -20 h 83847"/>
                  <a:gd name="connsiteX3" fmla="*/ 109864 w 118294"/>
                  <a:gd name="connsiteY3" fmla="*/ 28801 h 83847"/>
                  <a:gd name="connsiteX4" fmla="*/ 115683 w 118294"/>
                  <a:gd name="connsiteY4" fmla="*/ 82708 h 83847"/>
                  <a:gd name="connsiteX5" fmla="*/ 16615 w 118294"/>
                  <a:gd name="connsiteY5" fmla="*/ 82708 h 83847"/>
                  <a:gd name="connsiteX6" fmla="*/ 5127 w 118294"/>
                  <a:gd name="connsiteY6" fmla="*/ 31040 h 8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294" h="83847">
                    <a:moveTo>
                      <a:pt x="5127" y="31040"/>
                    </a:moveTo>
                    <a:cubicBezTo>
                      <a:pt x="12796" y="20617"/>
                      <a:pt x="23986" y="13360"/>
                      <a:pt x="36608" y="10583"/>
                    </a:cubicBezTo>
                    <a:cubicBezTo>
                      <a:pt x="50483" y="6700"/>
                      <a:pt x="64806" y="3863"/>
                      <a:pt x="78831" y="-20"/>
                    </a:cubicBezTo>
                    <a:cubicBezTo>
                      <a:pt x="91886" y="6163"/>
                      <a:pt x="102733" y="16227"/>
                      <a:pt x="109864" y="28801"/>
                    </a:cubicBezTo>
                    <a:cubicBezTo>
                      <a:pt x="118488" y="45406"/>
                      <a:pt x="120561" y="64639"/>
                      <a:pt x="115683" y="82708"/>
                    </a:cubicBezTo>
                    <a:cubicBezTo>
                      <a:pt x="115683" y="84201"/>
                      <a:pt x="18107" y="84201"/>
                      <a:pt x="16615" y="82708"/>
                    </a:cubicBezTo>
                    <a:cubicBezTo>
                      <a:pt x="84" y="71000"/>
                      <a:pt x="-4884" y="48661"/>
                      <a:pt x="5127" y="310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 408">
                <a:extLst>
                  <a:ext uri="{FF2B5EF4-FFF2-40B4-BE49-F238E27FC236}">
                    <a16:creationId xmlns:a16="http://schemas.microsoft.com/office/drawing/2014/main" id="{665EE1A9-EC6F-7247-8B3A-19EE3BEFBD27}"/>
                  </a:ext>
                </a:extLst>
              </p:cNvPr>
              <p:cNvSpPr/>
              <p:nvPr/>
            </p:nvSpPr>
            <p:spPr>
              <a:xfrm>
                <a:off x="10459920" y="12056247"/>
                <a:ext cx="786747" cy="162497"/>
              </a:xfrm>
              <a:custGeom>
                <a:avLst/>
                <a:gdLst>
                  <a:gd name="connsiteX0" fmla="*/ 16497 w 305520"/>
                  <a:gd name="connsiteY0" fmla="*/ 51349 h 63103"/>
                  <a:gd name="connsiteX1" fmla="*/ 221048 w 305520"/>
                  <a:gd name="connsiteY1" fmla="*/ 61504 h 63103"/>
                  <a:gd name="connsiteX2" fmla="*/ 305494 w 305520"/>
                  <a:gd name="connsiteY2" fmla="*/ 29547 h 63103"/>
                  <a:gd name="connsiteX3" fmla="*/ 305494 w 305520"/>
                  <a:gd name="connsiteY3" fmla="*/ 18198 h 63103"/>
                  <a:gd name="connsiteX4" fmla="*/ 258347 w 305520"/>
                  <a:gd name="connsiteY4" fmla="*/ 35073 h 63103"/>
                  <a:gd name="connsiteX5" fmla="*/ 200011 w 305520"/>
                  <a:gd name="connsiteY5" fmla="*/ 35073 h 63103"/>
                  <a:gd name="connsiteX6" fmla="*/ 106613 w 305520"/>
                  <a:gd name="connsiteY6" fmla="*/ 38806 h 63103"/>
                  <a:gd name="connsiteX7" fmla="*/ 18885 w 305520"/>
                  <a:gd name="connsiteY7" fmla="*/ 11777 h 63103"/>
                  <a:gd name="connsiteX8" fmla="*/ 5009 w 305520"/>
                  <a:gd name="connsiteY8" fmla="*/ -20 h 63103"/>
                  <a:gd name="connsiteX9" fmla="*/ 16497 w 305520"/>
                  <a:gd name="connsiteY9" fmla="*/ 51349 h 6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5520" h="63103">
                    <a:moveTo>
                      <a:pt x="16497" y="51349"/>
                    </a:moveTo>
                    <a:cubicBezTo>
                      <a:pt x="43055" y="74196"/>
                      <a:pt x="141674" y="51349"/>
                      <a:pt x="221048" y="61504"/>
                    </a:cubicBezTo>
                    <a:cubicBezTo>
                      <a:pt x="300421" y="71658"/>
                      <a:pt x="305494" y="29547"/>
                      <a:pt x="305494" y="29547"/>
                    </a:cubicBezTo>
                    <a:lnTo>
                      <a:pt x="305494" y="18198"/>
                    </a:lnTo>
                    <a:cubicBezTo>
                      <a:pt x="291738" y="28278"/>
                      <a:pt x="275371" y="34132"/>
                      <a:pt x="258347" y="35073"/>
                    </a:cubicBezTo>
                    <a:cubicBezTo>
                      <a:pt x="238922" y="36193"/>
                      <a:pt x="219437" y="36193"/>
                      <a:pt x="200011" y="35073"/>
                    </a:cubicBezTo>
                    <a:cubicBezTo>
                      <a:pt x="168829" y="35073"/>
                      <a:pt x="137796" y="39403"/>
                      <a:pt x="106613" y="38806"/>
                    </a:cubicBezTo>
                    <a:cubicBezTo>
                      <a:pt x="75177" y="39836"/>
                      <a:pt x="44308" y="30324"/>
                      <a:pt x="18885" y="11777"/>
                    </a:cubicBezTo>
                    <a:cubicBezTo>
                      <a:pt x="14110" y="8044"/>
                      <a:pt x="9634" y="3714"/>
                      <a:pt x="5009" y="-20"/>
                    </a:cubicBezTo>
                    <a:cubicBezTo>
                      <a:pt x="-4823" y="17527"/>
                      <a:pt x="130" y="39672"/>
                      <a:pt x="16497" y="51349"/>
                    </a:cubicBezTo>
                    <a:close/>
                  </a:path>
                </a:pathLst>
              </a:custGeom>
              <a:solidFill>
                <a:schemeClr val="tx2"/>
              </a:solidFill>
              <a:ln w="149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90A1E93E-18B7-714A-A562-3109734E4306}"/>
                  </a:ext>
                </a:extLst>
              </p:cNvPr>
              <p:cNvSpPr/>
              <p:nvPr/>
            </p:nvSpPr>
            <p:spPr>
              <a:xfrm>
                <a:off x="11242444" y="11808063"/>
                <a:ext cx="728830" cy="409725"/>
              </a:xfrm>
              <a:custGeom>
                <a:avLst/>
                <a:gdLst>
                  <a:gd name="connsiteX0" fmla="*/ 6688 w 283029"/>
                  <a:gd name="connsiteY0" fmla="*/ 139514 h 159110"/>
                  <a:gd name="connsiteX1" fmla="*/ 13849 w 283029"/>
                  <a:gd name="connsiteY1" fmla="*/ 137274 h 159110"/>
                  <a:gd name="connsiteX2" fmla="*/ 27426 w 283029"/>
                  <a:gd name="connsiteY2" fmla="*/ 138319 h 159110"/>
                  <a:gd name="connsiteX3" fmla="*/ 38467 w 283029"/>
                  <a:gd name="connsiteY3" fmla="*/ 137423 h 159110"/>
                  <a:gd name="connsiteX4" fmla="*/ 42943 w 283029"/>
                  <a:gd name="connsiteY4" fmla="*/ 142351 h 159110"/>
                  <a:gd name="connsiteX5" fmla="*/ 53864 w 283029"/>
                  <a:gd name="connsiteY5" fmla="*/ 143426 h 159110"/>
                  <a:gd name="connsiteX6" fmla="*/ 55475 w 283029"/>
                  <a:gd name="connsiteY6" fmla="*/ 141604 h 159110"/>
                  <a:gd name="connsiteX7" fmla="*/ 63830 w 283029"/>
                  <a:gd name="connsiteY7" fmla="*/ 141604 h 159110"/>
                  <a:gd name="connsiteX8" fmla="*/ 75796 w 283029"/>
                  <a:gd name="connsiteY8" fmla="*/ 142769 h 159110"/>
                  <a:gd name="connsiteX9" fmla="*/ 76960 w 283029"/>
                  <a:gd name="connsiteY9" fmla="*/ 141604 h 159110"/>
                  <a:gd name="connsiteX10" fmla="*/ 76960 w 283029"/>
                  <a:gd name="connsiteY10" fmla="*/ 145039 h 159110"/>
                  <a:gd name="connsiteX11" fmla="*/ 85569 w 283029"/>
                  <a:gd name="connsiteY11" fmla="*/ 152834 h 159110"/>
                  <a:gd name="connsiteX12" fmla="*/ 92924 w 283029"/>
                  <a:gd name="connsiteY12" fmla="*/ 147279 h 159110"/>
                  <a:gd name="connsiteX13" fmla="*/ 87255 w 283029"/>
                  <a:gd name="connsiteY13" fmla="*/ 93372 h 159110"/>
                  <a:gd name="connsiteX14" fmla="*/ 56072 w 283029"/>
                  <a:gd name="connsiteY14" fmla="*/ 64552 h 159110"/>
                  <a:gd name="connsiteX15" fmla="*/ 73976 w 283029"/>
                  <a:gd name="connsiteY15" fmla="*/ 59176 h 159110"/>
                  <a:gd name="connsiteX16" fmla="*/ 97400 w 283029"/>
                  <a:gd name="connsiteY16" fmla="*/ 48275 h 159110"/>
                  <a:gd name="connsiteX17" fmla="*/ 109037 w 283029"/>
                  <a:gd name="connsiteY17" fmla="*/ 40062 h 159110"/>
                  <a:gd name="connsiteX18" fmla="*/ 123957 w 283029"/>
                  <a:gd name="connsiteY18" fmla="*/ 25129 h 159110"/>
                  <a:gd name="connsiteX19" fmla="*/ 136788 w 283029"/>
                  <a:gd name="connsiteY19" fmla="*/ 6613 h 159110"/>
                  <a:gd name="connsiteX20" fmla="*/ 193484 w 283029"/>
                  <a:gd name="connsiteY20" fmla="*/ 19902 h 159110"/>
                  <a:gd name="connsiteX21" fmla="*/ 271216 w 283029"/>
                  <a:gd name="connsiteY21" fmla="*/ 25278 h 159110"/>
                  <a:gd name="connsiteX22" fmla="*/ 283003 w 283029"/>
                  <a:gd name="connsiteY22" fmla="*/ 113829 h 159110"/>
                  <a:gd name="connsiteX23" fmla="*/ 283003 w 283029"/>
                  <a:gd name="connsiteY23" fmla="*/ 125477 h 159110"/>
                  <a:gd name="connsiteX24" fmla="*/ 198706 w 283029"/>
                  <a:gd name="connsiteY24" fmla="*/ 157433 h 159110"/>
                  <a:gd name="connsiteX25" fmla="*/ -26 w 283029"/>
                  <a:gd name="connsiteY25" fmla="*/ 151161 h 159110"/>
                  <a:gd name="connsiteX26" fmla="*/ 6688 w 283029"/>
                  <a:gd name="connsiteY26" fmla="*/ 139514 h 15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83029" h="159110">
                    <a:moveTo>
                      <a:pt x="6688" y="139514"/>
                    </a:moveTo>
                    <a:cubicBezTo>
                      <a:pt x="9254" y="139604"/>
                      <a:pt x="11790" y="138812"/>
                      <a:pt x="13849" y="137274"/>
                    </a:cubicBezTo>
                    <a:cubicBezTo>
                      <a:pt x="17326" y="141276"/>
                      <a:pt x="23383" y="141739"/>
                      <a:pt x="27426" y="138319"/>
                    </a:cubicBezTo>
                    <a:cubicBezTo>
                      <a:pt x="30977" y="140156"/>
                      <a:pt x="35259" y="139812"/>
                      <a:pt x="38467" y="137423"/>
                    </a:cubicBezTo>
                    <a:cubicBezTo>
                      <a:pt x="39839" y="139170"/>
                      <a:pt x="41331" y="140813"/>
                      <a:pt x="42943" y="142351"/>
                    </a:cubicBezTo>
                    <a:cubicBezTo>
                      <a:pt x="45658" y="145666"/>
                      <a:pt x="50552" y="146144"/>
                      <a:pt x="53864" y="143426"/>
                    </a:cubicBezTo>
                    <a:cubicBezTo>
                      <a:pt x="54491" y="142903"/>
                      <a:pt x="55043" y="142291"/>
                      <a:pt x="55475" y="141604"/>
                    </a:cubicBezTo>
                    <a:cubicBezTo>
                      <a:pt x="58087" y="143008"/>
                      <a:pt x="61220" y="143008"/>
                      <a:pt x="63830" y="141604"/>
                    </a:cubicBezTo>
                    <a:cubicBezTo>
                      <a:pt x="66814" y="145233"/>
                      <a:pt x="72171" y="145756"/>
                      <a:pt x="75796" y="142769"/>
                    </a:cubicBezTo>
                    <a:cubicBezTo>
                      <a:pt x="76229" y="142411"/>
                      <a:pt x="76617" y="142022"/>
                      <a:pt x="76960" y="141604"/>
                    </a:cubicBezTo>
                    <a:cubicBezTo>
                      <a:pt x="76960" y="142799"/>
                      <a:pt x="76960" y="143844"/>
                      <a:pt x="76960" y="145039"/>
                    </a:cubicBezTo>
                    <a:cubicBezTo>
                      <a:pt x="77184" y="149564"/>
                      <a:pt x="81033" y="153058"/>
                      <a:pt x="85569" y="152834"/>
                    </a:cubicBezTo>
                    <a:cubicBezTo>
                      <a:pt x="88926" y="152670"/>
                      <a:pt x="91835" y="150459"/>
                      <a:pt x="92924" y="147279"/>
                    </a:cubicBezTo>
                    <a:cubicBezTo>
                      <a:pt x="97848" y="129240"/>
                      <a:pt x="95819" y="109992"/>
                      <a:pt x="87255" y="93372"/>
                    </a:cubicBezTo>
                    <a:cubicBezTo>
                      <a:pt x="80019" y="80813"/>
                      <a:pt x="69142" y="70763"/>
                      <a:pt x="56072" y="64552"/>
                    </a:cubicBezTo>
                    <a:cubicBezTo>
                      <a:pt x="62130" y="63073"/>
                      <a:pt x="68113" y="61281"/>
                      <a:pt x="73976" y="59176"/>
                    </a:cubicBezTo>
                    <a:cubicBezTo>
                      <a:pt x="82122" y="56309"/>
                      <a:pt x="89970" y="52665"/>
                      <a:pt x="97400" y="48275"/>
                    </a:cubicBezTo>
                    <a:cubicBezTo>
                      <a:pt x="101458" y="45811"/>
                      <a:pt x="105353" y="43063"/>
                      <a:pt x="109037" y="40062"/>
                    </a:cubicBezTo>
                    <a:cubicBezTo>
                      <a:pt x="114543" y="35642"/>
                      <a:pt x="119541" y="30639"/>
                      <a:pt x="123957" y="25129"/>
                    </a:cubicBezTo>
                    <a:cubicBezTo>
                      <a:pt x="128896" y="19439"/>
                      <a:pt x="133193" y="13228"/>
                      <a:pt x="136788" y="6613"/>
                    </a:cubicBezTo>
                    <a:cubicBezTo>
                      <a:pt x="136788" y="6613"/>
                      <a:pt x="177072" y="-15040"/>
                      <a:pt x="193484" y="19902"/>
                    </a:cubicBezTo>
                    <a:cubicBezTo>
                      <a:pt x="217967" y="30714"/>
                      <a:pt x="245464" y="32610"/>
                      <a:pt x="271216" y="25278"/>
                    </a:cubicBezTo>
                    <a:cubicBezTo>
                      <a:pt x="271216" y="25278"/>
                      <a:pt x="282704" y="42899"/>
                      <a:pt x="283003" y="113829"/>
                    </a:cubicBezTo>
                    <a:lnTo>
                      <a:pt x="283003" y="125477"/>
                    </a:lnTo>
                    <a:cubicBezTo>
                      <a:pt x="283003" y="125477"/>
                      <a:pt x="277930" y="167886"/>
                      <a:pt x="198706" y="157433"/>
                    </a:cubicBezTo>
                    <a:cubicBezTo>
                      <a:pt x="124107" y="147727"/>
                      <a:pt x="33096" y="167288"/>
                      <a:pt x="-26" y="151161"/>
                    </a:cubicBezTo>
                    <a:cubicBezTo>
                      <a:pt x="4867" y="149593"/>
                      <a:pt x="7777" y="144546"/>
                      <a:pt x="6688" y="139514"/>
                    </a:cubicBezTo>
                    <a:close/>
                  </a:path>
                </a:pathLst>
              </a:custGeom>
              <a:solidFill>
                <a:schemeClr val="tx2"/>
              </a:solidFill>
              <a:ln w="149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6826B3D0-7BE1-A14A-91FB-28AAC71C30F1}"/>
                  </a:ext>
                </a:extLst>
              </p:cNvPr>
              <p:cNvSpPr/>
              <p:nvPr/>
            </p:nvSpPr>
            <p:spPr>
              <a:xfrm>
                <a:off x="11183453" y="11974340"/>
                <a:ext cx="304746" cy="215915"/>
              </a:xfrm>
              <a:custGeom>
                <a:avLst/>
                <a:gdLst>
                  <a:gd name="connsiteX0" fmla="*/ 5127 w 118343"/>
                  <a:gd name="connsiteY0" fmla="*/ 31040 h 83847"/>
                  <a:gd name="connsiteX1" fmla="*/ 36757 w 118343"/>
                  <a:gd name="connsiteY1" fmla="*/ 10583 h 83847"/>
                  <a:gd name="connsiteX2" fmla="*/ 78831 w 118343"/>
                  <a:gd name="connsiteY2" fmla="*/ -20 h 83847"/>
                  <a:gd name="connsiteX3" fmla="*/ 110014 w 118343"/>
                  <a:gd name="connsiteY3" fmla="*/ 28801 h 83847"/>
                  <a:gd name="connsiteX4" fmla="*/ 115683 w 118343"/>
                  <a:gd name="connsiteY4" fmla="*/ 82708 h 83847"/>
                  <a:gd name="connsiteX5" fmla="*/ 16615 w 118343"/>
                  <a:gd name="connsiteY5" fmla="*/ 82708 h 83847"/>
                  <a:gd name="connsiteX6" fmla="*/ 5127 w 118343"/>
                  <a:gd name="connsiteY6" fmla="*/ 31040 h 8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343" h="83847">
                    <a:moveTo>
                      <a:pt x="5127" y="31040"/>
                    </a:moveTo>
                    <a:cubicBezTo>
                      <a:pt x="12826" y="20587"/>
                      <a:pt x="24075" y="13300"/>
                      <a:pt x="36757" y="10583"/>
                    </a:cubicBezTo>
                    <a:cubicBezTo>
                      <a:pt x="50633" y="6700"/>
                      <a:pt x="64955" y="3863"/>
                      <a:pt x="78831" y="-20"/>
                    </a:cubicBezTo>
                    <a:cubicBezTo>
                      <a:pt x="91901" y="6192"/>
                      <a:pt x="102777" y="16242"/>
                      <a:pt x="110014" y="28801"/>
                    </a:cubicBezTo>
                    <a:cubicBezTo>
                      <a:pt x="118577" y="45421"/>
                      <a:pt x="120607" y="64669"/>
                      <a:pt x="115683" y="82708"/>
                    </a:cubicBezTo>
                    <a:cubicBezTo>
                      <a:pt x="115683" y="84201"/>
                      <a:pt x="18107" y="84201"/>
                      <a:pt x="16615" y="82708"/>
                    </a:cubicBezTo>
                    <a:cubicBezTo>
                      <a:pt x="84" y="71000"/>
                      <a:pt x="-4884" y="48661"/>
                      <a:pt x="5127" y="310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9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F4996E1B-D12E-4F49-BFBA-0920A2863BAC}"/>
                  </a:ext>
                </a:extLst>
              </p:cNvPr>
              <p:cNvSpPr/>
              <p:nvPr/>
            </p:nvSpPr>
            <p:spPr>
              <a:xfrm>
                <a:off x="11183296" y="12055093"/>
                <a:ext cx="787208" cy="163612"/>
              </a:xfrm>
              <a:custGeom>
                <a:avLst/>
                <a:gdLst>
                  <a:gd name="connsiteX0" fmla="*/ 16676 w 305699"/>
                  <a:gd name="connsiteY0" fmla="*/ 51797 h 63536"/>
                  <a:gd name="connsiteX1" fmla="*/ 221376 w 305699"/>
                  <a:gd name="connsiteY1" fmla="*/ 61952 h 63536"/>
                  <a:gd name="connsiteX2" fmla="*/ 305673 w 305699"/>
                  <a:gd name="connsiteY2" fmla="*/ 29547 h 63536"/>
                  <a:gd name="connsiteX3" fmla="*/ 305673 w 305699"/>
                  <a:gd name="connsiteY3" fmla="*/ 18198 h 63536"/>
                  <a:gd name="connsiteX4" fmla="*/ 258526 w 305699"/>
                  <a:gd name="connsiteY4" fmla="*/ 35073 h 63536"/>
                  <a:gd name="connsiteX5" fmla="*/ 200190 w 305699"/>
                  <a:gd name="connsiteY5" fmla="*/ 35073 h 63536"/>
                  <a:gd name="connsiteX6" fmla="*/ 106792 w 305699"/>
                  <a:gd name="connsiteY6" fmla="*/ 38806 h 63536"/>
                  <a:gd name="connsiteX7" fmla="*/ 19064 w 305699"/>
                  <a:gd name="connsiteY7" fmla="*/ 11777 h 63536"/>
                  <a:gd name="connsiteX8" fmla="*/ 5188 w 305699"/>
                  <a:gd name="connsiteY8" fmla="*/ -20 h 63536"/>
                  <a:gd name="connsiteX9" fmla="*/ 16676 w 305699"/>
                  <a:gd name="connsiteY9" fmla="*/ 51797 h 6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5699" h="63536">
                    <a:moveTo>
                      <a:pt x="16676" y="51797"/>
                    </a:moveTo>
                    <a:cubicBezTo>
                      <a:pt x="43234" y="74644"/>
                      <a:pt x="141853" y="51797"/>
                      <a:pt x="221376" y="61952"/>
                    </a:cubicBezTo>
                    <a:cubicBezTo>
                      <a:pt x="300899" y="72106"/>
                      <a:pt x="305673" y="29547"/>
                      <a:pt x="305673" y="29547"/>
                    </a:cubicBezTo>
                    <a:lnTo>
                      <a:pt x="305673" y="18198"/>
                    </a:lnTo>
                    <a:cubicBezTo>
                      <a:pt x="291917" y="28278"/>
                      <a:pt x="275535" y="34132"/>
                      <a:pt x="258526" y="35073"/>
                    </a:cubicBezTo>
                    <a:cubicBezTo>
                      <a:pt x="239101" y="36193"/>
                      <a:pt x="219616" y="36193"/>
                      <a:pt x="200190" y="35073"/>
                    </a:cubicBezTo>
                    <a:cubicBezTo>
                      <a:pt x="169008" y="35073"/>
                      <a:pt x="137975" y="39403"/>
                      <a:pt x="106792" y="38806"/>
                    </a:cubicBezTo>
                    <a:cubicBezTo>
                      <a:pt x="75356" y="39836"/>
                      <a:pt x="44487" y="30324"/>
                      <a:pt x="19064" y="11777"/>
                    </a:cubicBezTo>
                    <a:cubicBezTo>
                      <a:pt x="14438" y="8044"/>
                      <a:pt x="9962" y="3714"/>
                      <a:pt x="5188" y="-20"/>
                    </a:cubicBezTo>
                    <a:cubicBezTo>
                      <a:pt x="-4913" y="17631"/>
                      <a:pt x="55" y="40075"/>
                      <a:pt x="16676" y="51797"/>
                    </a:cubicBezTo>
                    <a:close/>
                  </a:path>
                </a:pathLst>
              </a:custGeom>
              <a:solidFill>
                <a:schemeClr val="tx2"/>
              </a:solidFill>
              <a:ln w="149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reeform 512">
                <a:extLst>
                  <a:ext uri="{FF2B5EF4-FFF2-40B4-BE49-F238E27FC236}">
                    <a16:creationId xmlns:a16="http://schemas.microsoft.com/office/drawing/2014/main" id="{3F86214D-EC41-6A48-9B79-13710DD5BB7B}"/>
                  </a:ext>
                </a:extLst>
              </p:cNvPr>
              <p:cNvSpPr/>
              <p:nvPr/>
            </p:nvSpPr>
            <p:spPr>
              <a:xfrm>
                <a:off x="11682355" y="9843603"/>
                <a:ext cx="2919532" cy="2382387"/>
              </a:xfrm>
              <a:custGeom>
                <a:avLst/>
                <a:gdLst>
                  <a:gd name="connsiteX0" fmla="*/ 1132239 w 1133751"/>
                  <a:gd name="connsiteY0" fmla="*/ 754694 h 925160"/>
                  <a:gd name="connsiteX1" fmla="*/ 650180 w 1133751"/>
                  <a:gd name="connsiteY1" fmla="*/ 241008 h 925160"/>
                  <a:gd name="connsiteX2" fmla="*/ 197661 w 1133751"/>
                  <a:gd name="connsiteY2" fmla="*/ 26425 h 925160"/>
                  <a:gd name="connsiteX3" fmla="*/ -26 w 1133751"/>
                  <a:gd name="connsiteY3" fmla="*/ 641504 h 925160"/>
                  <a:gd name="connsiteX4" fmla="*/ 149172 w 1133751"/>
                  <a:gd name="connsiteY4" fmla="*/ 680329 h 925160"/>
                  <a:gd name="connsiteX5" fmla="*/ 311499 w 1133751"/>
                  <a:gd name="connsiteY5" fmla="*/ 273860 h 925160"/>
                  <a:gd name="connsiteX6" fmla="*/ 570657 w 1133751"/>
                  <a:gd name="connsiteY6" fmla="*/ 702878 h 925160"/>
                  <a:gd name="connsiteX7" fmla="*/ 935446 w 1133751"/>
                  <a:gd name="connsiteY7" fmla="*/ 924181 h 925160"/>
                  <a:gd name="connsiteX8" fmla="*/ 1132239 w 1133751"/>
                  <a:gd name="connsiteY8" fmla="*/ 754694 h 925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3751" h="925160">
                    <a:moveTo>
                      <a:pt x="1132239" y="754694"/>
                    </a:moveTo>
                    <a:cubicBezTo>
                      <a:pt x="1132239" y="754694"/>
                      <a:pt x="1142683" y="632395"/>
                      <a:pt x="650180" y="241008"/>
                    </a:cubicBezTo>
                    <a:cubicBezTo>
                      <a:pt x="650180" y="241008"/>
                      <a:pt x="286584" y="-94978"/>
                      <a:pt x="197661" y="26425"/>
                    </a:cubicBezTo>
                    <a:cubicBezTo>
                      <a:pt x="91133" y="171571"/>
                      <a:pt x="-26" y="641504"/>
                      <a:pt x="-26" y="641504"/>
                    </a:cubicBezTo>
                    <a:cubicBezTo>
                      <a:pt x="-26" y="641504"/>
                      <a:pt x="52790" y="677193"/>
                      <a:pt x="149172" y="680329"/>
                    </a:cubicBezTo>
                    <a:lnTo>
                      <a:pt x="311499" y="273860"/>
                    </a:lnTo>
                    <a:cubicBezTo>
                      <a:pt x="311499" y="273860"/>
                      <a:pt x="373715" y="472765"/>
                      <a:pt x="570657" y="702878"/>
                    </a:cubicBezTo>
                    <a:cubicBezTo>
                      <a:pt x="767598" y="932991"/>
                      <a:pt x="859355" y="927765"/>
                      <a:pt x="935446" y="924181"/>
                    </a:cubicBezTo>
                    <a:cubicBezTo>
                      <a:pt x="1011537" y="920597"/>
                      <a:pt x="1149545" y="858477"/>
                      <a:pt x="1132239" y="75469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49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F33B7CC7-D640-F944-8A1C-1A43CCFD44EB}"/>
                  </a:ext>
                </a:extLst>
              </p:cNvPr>
              <p:cNvSpPr/>
              <p:nvPr/>
            </p:nvSpPr>
            <p:spPr>
              <a:xfrm>
                <a:off x="12694537" y="9443336"/>
                <a:ext cx="1862823" cy="1892849"/>
              </a:xfrm>
              <a:custGeom>
                <a:avLst/>
                <a:gdLst>
                  <a:gd name="connsiteX0" fmla="*/ 681136 w 723396"/>
                  <a:gd name="connsiteY0" fmla="*/ 289228 h 735056"/>
                  <a:gd name="connsiteX1" fmla="*/ 701129 w 723396"/>
                  <a:gd name="connsiteY1" fmla="*/ 62400 h 735056"/>
                  <a:gd name="connsiteX2" fmla="*/ 542531 w 723396"/>
                  <a:gd name="connsiteY2" fmla="*/ 75242 h 735056"/>
                  <a:gd name="connsiteX3" fmla="*/ 397212 w 723396"/>
                  <a:gd name="connsiteY3" fmla="*/ 503364 h 735056"/>
                  <a:gd name="connsiteX4" fmla="*/ 142382 w 723396"/>
                  <a:gd name="connsiteY4" fmla="*/ 648958 h 735056"/>
                  <a:gd name="connsiteX5" fmla="*/ 20486 w 723396"/>
                  <a:gd name="connsiteY5" fmla="*/ 627007 h 735056"/>
                  <a:gd name="connsiteX6" fmla="*/ 16160 w 723396"/>
                  <a:gd name="connsiteY6" fmla="*/ 694204 h 735056"/>
                  <a:gd name="connsiteX7" fmla="*/ 84493 w 723396"/>
                  <a:gd name="connsiteY7" fmla="*/ 734672 h 735056"/>
                  <a:gd name="connsiteX8" fmla="*/ 473750 w 723396"/>
                  <a:gd name="connsiteY8" fmla="*/ 629097 h 735056"/>
                  <a:gd name="connsiteX9" fmla="*/ 681136 w 723396"/>
                  <a:gd name="connsiteY9" fmla="*/ 289228 h 735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3396" h="735056">
                    <a:moveTo>
                      <a:pt x="681136" y="289228"/>
                    </a:moveTo>
                    <a:cubicBezTo>
                      <a:pt x="681136" y="289228"/>
                      <a:pt x="760957" y="153042"/>
                      <a:pt x="701129" y="62400"/>
                    </a:cubicBezTo>
                    <a:cubicBezTo>
                      <a:pt x="641301" y="-28242"/>
                      <a:pt x="572371" y="-16893"/>
                      <a:pt x="542531" y="75242"/>
                    </a:cubicBezTo>
                    <a:cubicBezTo>
                      <a:pt x="512692" y="167377"/>
                      <a:pt x="425709" y="451398"/>
                      <a:pt x="397212" y="503364"/>
                    </a:cubicBezTo>
                    <a:cubicBezTo>
                      <a:pt x="368715" y="555330"/>
                      <a:pt x="243388" y="641193"/>
                      <a:pt x="142382" y="648958"/>
                    </a:cubicBezTo>
                    <a:lnTo>
                      <a:pt x="20486" y="627007"/>
                    </a:lnTo>
                    <a:cubicBezTo>
                      <a:pt x="20486" y="627007"/>
                      <a:pt x="-22631" y="641939"/>
                      <a:pt x="16160" y="694204"/>
                    </a:cubicBezTo>
                    <a:cubicBezTo>
                      <a:pt x="51818" y="741690"/>
                      <a:pt x="84493" y="734672"/>
                      <a:pt x="84493" y="734672"/>
                    </a:cubicBezTo>
                    <a:cubicBezTo>
                      <a:pt x="84493" y="734672"/>
                      <a:pt x="384231" y="718694"/>
                      <a:pt x="473750" y="629097"/>
                    </a:cubicBezTo>
                    <a:cubicBezTo>
                      <a:pt x="563269" y="539501"/>
                      <a:pt x="681136" y="289228"/>
                      <a:pt x="681136" y="289228"/>
                    </a:cubicBezTo>
                    <a:close/>
                  </a:path>
                </a:pathLst>
              </a:custGeom>
              <a:solidFill>
                <a:srgbClr val="F4CFC2"/>
              </a:solidFill>
              <a:ln w="149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FAB63C85-DAC4-5849-8AAB-5DC798CAD711}"/>
                  </a:ext>
                </a:extLst>
              </p:cNvPr>
              <p:cNvGrpSpPr/>
              <p:nvPr/>
            </p:nvGrpSpPr>
            <p:grpSpPr>
              <a:xfrm>
                <a:off x="12081695" y="7649469"/>
                <a:ext cx="1248882" cy="1909142"/>
                <a:chOff x="12081695" y="7649469"/>
                <a:chExt cx="1248882" cy="1909142"/>
              </a:xfrm>
            </p:grpSpPr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2148D644-1A7D-A340-BFD7-F35E6F797F4C}"/>
                    </a:ext>
                  </a:extLst>
                </p:cNvPr>
                <p:cNvSpPr/>
                <p:nvPr/>
              </p:nvSpPr>
              <p:spPr>
                <a:xfrm>
                  <a:off x="12081695" y="7855347"/>
                  <a:ext cx="509472" cy="1261715"/>
                </a:xfrm>
                <a:custGeom>
                  <a:avLst/>
                  <a:gdLst>
                    <a:gd name="connsiteX0" fmla="*/ 186709 w 197845"/>
                    <a:gd name="connsiteY0" fmla="*/ 2915 h 489966"/>
                    <a:gd name="connsiteX1" fmla="*/ 89582 w 197845"/>
                    <a:gd name="connsiteY1" fmla="*/ 235566 h 489966"/>
                    <a:gd name="connsiteX2" fmla="*/ 44822 w 197845"/>
                    <a:gd name="connsiteY2" fmla="*/ 352192 h 489966"/>
                    <a:gd name="connsiteX3" fmla="*/ 63 w 197845"/>
                    <a:gd name="connsiteY3" fmla="*/ 483599 h 489966"/>
                    <a:gd name="connsiteX4" fmla="*/ 4375 w 197845"/>
                    <a:gd name="connsiteY4" fmla="*/ 489856 h 489966"/>
                    <a:gd name="connsiteX5" fmla="*/ 9760 w 197845"/>
                    <a:gd name="connsiteY5" fmla="*/ 487631 h 489966"/>
                    <a:gd name="connsiteX6" fmla="*/ 102413 w 197845"/>
                    <a:gd name="connsiteY6" fmla="*/ 253336 h 489966"/>
                    <a:gd name="connsiteX7" fmla="*/ 197601 w 197845"/>
                    <a:gd name="connsiteY7" fmla="*/ 7544 h 489966"/>
                    <a:gd name="connsiteX8" fmla="*/ 193439 w 197845"/>
                    <a:gd name="connsiteY8" fmla="*/ 197 h 489966"/>
                    <a:gd name="connsiteX9" fmla="*/ 186709 w 197845"/>
                    <a:gd name="connsiteY9" fmla="*/ 2915 h 489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7845" h="489966">
                      <a:moveTo>
                        <a:pt x="186709" y="2915"/>
                      </a:moveTo>
                      <a:cubicBezTo>
                        <a:pt x="147619" y="76533"/>
                        <a:pt x="119869" y="158066"/>
                        <a:pt x="89582" y="235566"/>
                      </a:cubicBezTo>
                      <a:cubicBezTo>
                        <a:pt x="74363" y="274392"/>
                        <a:pt x="59444" y="313261"/>
                        <a:pt x="44822" y="352192"/>
                      </a:cubicBezTo>
                      <a:cubicBezTo>
                        <a:pt x="25949" y="394541"/>
                        <a:pt x="10969" y="438532"/>
                        <a:pt x="63" y="483599"/>
                      </a:cubicBezTo>
                      <a:cubicBezTo>
                        <a:pt x="-474" y="486526"/>
                        <a:pt x="1465" y="489319"/>
                        <a:pt x="4375" y="489856"/>
                      </a:cubicBezTo>
                      <a:cubicBezTo>
                        <a:pt x="6448" y="490245"/>
                        <a:pt x="8552" y="489363"/>
                        <a:pt x="9760" y="487631"/>
                      </a:cubicBezTo>
                      <a:cubicBezTo>
                        <a:pt x="50790" y="416253"/>
                        <a:pt x="72722" y="330091"/>
                        <a:pt x="102413" y="253336"/>
                      </a:cubicBezTo>
                      <a:cubicBezTo>
                        <a:pt x="134043" y="171953"/>
                        <a:pt x="172088" y="91018"/>
                        <a:pt x="197601" y="7544"/>
                      </a:cubicBezTo>
                      <a:cubicBezTo>
                        <a:pt x="198481" y="4363"/>
                        <a:pt x="196616" y="1078"/>
                        <a:pt x="193439" y="197"/>
                      </a:cubicBezTo>
                      <a:cubicBezTo>
                        <a:pt x="190843" y="-520"/>
                        <a:pt x="188082" y="585"/>
                        <a:pt x="186709" y="2915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149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1F1C63B3-7C21-E647-BB91-733888BE9F08}"/>
                    </a:ext>
                  </a:extLst>
                </p:cNvPr>
                <p:cNvSpPr/>
                <p:nvPr/>
              </p:nvSpPr>
              <p:spPr>
                <a:xfrm>
                  <a:off x="12226815" y="7804097"/>
                  <a:ext cx="728393" cy="1754514"/>
                </a:xfrm>
                <a:custGeom>
                  <a:avLst/>
                  <a:gdLst>
                    <a:gd name="connsiteX0" fmla="*/ 275375 w 282859"/>
                    <a:gd name="connsiteY0" fmla="*/ 1911 h 681336"/>
                    <a:gd name="connsiteX1" fmla="*/ 136173 w 282859"/>
                    <a:gd name="connsiteY1" fmla="*/ 330431 h 681336"/>
                    <a:gd name="connsiteX2" fmla="*/ 254 w 282859"/>
                    <a:gd name="connsiteY2" fmla="*/ 673884 h 681336"/>
                    <a:gd name="connsiteX3" fmla="*/ 3895 w 282859"/>
                    <a:gd name="connsiteY3" fmla="*/ 681037 h 681336"/>
                    <a:gd name="connsiteX4" fmla="*/ 10698 w 282859"/>
                    <a:gd name="connsiteY4" fmla="*/ 678215 h 681336"/>
                    <a:gd name="connsiteX5" fmla="*/ 148408 w 282859"/>
                    <a:gd name="connsiteY5" fmla="*/ 348649 h 681336"/>
                    <a:gd name="connsiteX6" fmla="*/ 216143 w 282859"/>
                    <a:gd name="connsiteY6" fmla="*/ 180805 h 681336"/>
                    <a:gd name="connsiteX7" fmla="*/ 282686 w 282859"/>
                    <a:gd name="connsiteY7" fmla="*/ 5345 h 681336"/>
                    <a:gd name="connsiteX8" fmla="*/ 275375 w 282859"/>
                    <a:gd name="connsiteY8" fmla="*/ 1911 h 681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2859" h="681336">
                      <a:moveTo>
                        <a:pt x="275375" y="1911"/>
                      </a:moveTo>
                      <a:cubicBezTo>
                        <a:pt x="219127" y="105395"/>
                        <a:pt x="180783" y="221721"/>
                        <a:pt x="136173" y="330431"/>
                      </a:cubicBezTo>
                      <a:cubicBezTo>
                        <a:pt x="89922" y="443322"/>
                        <a:pt x="35614" y="556512"/>
                        <a:pt x="254" y="673884"/>
                      </a:cubicBezTo>
                      <a:cubicBezTo>
                        <a:pt x="-716" y="676870"/>
                        <a:pt x="910" y="680066"/>
                        <a:pt x="3895" y="681037"/>
                      </a:cubicBezTo>
                      <a:cubicBezTo>
                        <a:pt x="6550" y="681903"/>
                        <a:pt x="9429" y="680708"/>
                        <a:pt x="10698" y="678215"/>
                      </a:cubicBezTo>
                      <a:cubicBezTo>
                        <a:pt x="65304" y="573685"/>
                        <a:pt x="104245" y="458255"/>
                        <a:pt x="148408" y="348649"/>
                      </a:cubicBezTo>
                      <a:cubicBezTo>
                        <a:pt x="171086" y="292800"/>
                        <a:pt x="193660" y="236848"/>
                        <a:pt x="216143" y="180805"/>
                      </a:cubicBezTo>
                      <a:cubicBezTo>
                        <a:pt x="241329" y="123508"/>
                        <a:pt x="263544" y="64942"/>
                        <a:pt x="282686" y="5345"/>
                      </a:cubicBezTo>
                      <a:cubicBezTo>
                        <a:pt x="283880" y="716"/>
                        <a:pt x="277464" y="-2121"/>
                        <a:pt x="275375" y="1911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149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5" name="Freeform 614">
                  <a:extLst>
                    <a:ext uri="{FF2B5EF4-FFF2-40B4-BE49-F238E27FC236}">
                      <a16:creationId xmlns:a16="http://schemas.microsoft.com/office/drawing/2014/main" id="{072BFF16-F346-6943-AF68-08A8F4B25DA9}"/>
                    </a:ext>
                  </a:extLst>
                </p:cNvPr>
                <p:cNvSpPr/>
                <p:nvPr/>
              </p:nvSpPr>
              <p:spPr>
                <a:xfrm>
                  <a:off x="12954060" y="7649469"/>
                  <a:ext cx="376517" cy="908148"/>
                </a:xfrm>
                <a:custGeom>
                  <a:avLst/>
                  <a:gdLst>
                    <a:gd name="connsiteX0" fmla="*/ 141780 w 146214"/>
                    <a:gd name="connsiteY0" fmla="*/ 1629 h 352664"/>
                    <a:gd name="connsiteX1" fmla="*/ 67181 w 146214"/>
                    <a:gd name="connsiteY1" fmla="*/ 165889 h 352664"/>
                    <a:gd name="connsiteX2" fmla="*/ 42 w 146214"/>
                    <a:gd name="connsiteY2" fmla="*/ 346576 h 352664"/>
                    <a:gd name="connsiteX3" fmla="*/ 4354 w 146214"/>
                    <a:gd name="connsiteY3" fmla="*/ 352579 h 352664"/>
                    <a:gd name="connsiteX4" fmla="*/ 9442 w 146214"/>
                    <a:gd name="connsiteY4" fmla="*/ 350458 h 352664"/>
                    <a:gd name="connsiteX5" fmla="*/ 80609 w 146214"/>
                    <a:gd name="connsiteY5" fmla="*/ 183809 h 352664"/>
                    <a:gd name="connsiteX6" fmla="*/ 146107 w 146214"/>
                    <a:gd name="connsiteY6" fmla="*/ 2824 h 352664"/>
                    <a:gd name="connsiteX7" fmla="*/ 144541 w 146214"/>
                    <a:gd name="connsiteY7" fmla="*/ 61 h 352664"/>
                    <a:gd name="connsiteX8" fmla="*/ 141780 w 146214"/>
                    <a:gd name="connsiteY8" fmla="*/ 1629 h 352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6214" h="352664">
                      <a:moveTo>
                        <a:pt x="141780" y="1629"/>
                      </a:moveTo>
                      <a:cubicBezTo>
                        <a:pt x="108510" y="50011"/>
                        <a:pt x="89113" y="111982"/>
                        <a:pt x="67181" y="165889"/>
                      </a:cubicBezTo>
                      <a:cubicBezTo>
                        <a:pt x="43011" y="224426"/>
                        <a:pt x="14366" y="285351"/>
                        <a:pt x="42" y="346576"/>
                      </a:cubicBezTo>
                      <a:cubicBezTo>
                        <a:pt x="-420" y="349428"/>
                        <a:pt x="1505" y="352116"/>
                        <a:pt x="4354" y="352579"/>
                      </a:cubicBezTo>
                      <a:cubicBezTo>
                        <a:pt x="6324" y="352892"/>
                        <a:pt x="8292" y="352071"/>
                        <a:pt x="9442" y="350458"/>
                      </a:cubicBezTo>
                      <a:cubicBezTo>
                        <a:pt x="39281" y="298492"/>
                        <a:pt x="58528" y="239359"/>
                        <a:pt x="80609" y="183809"/>
                      </a:cubicBezTo>
                      <a:cubicBezTo>
                        <a:pt x="103586" y="125720"/>
                        <a:pt x="134917" y="64347"/>
                        <a:pt x="146107" y="2824"/>
                      </a:cubicBezTo>
                      <a:cubicBezTo>
                        <a:pt x="146436" y="1629"/>
                        <a:pt x="145734" y="390"/>
                        <a:pt x="144541" y="61"/>
                      </a:cubicBezTo>
                      <a:cubicBezTo>
                        <a:pt x="143347" y="-267"/>
                        <a:pt x="142108" y="435"/>
                        <a:pt x="141780" y="1629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149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0" name="Group 629">
                <a:extLst>
                  <a:ext uri="{FF2B5EF4-FFF2-40B4-BE49-F238E27FC236}">
                    <a16:creationId xmlns:a16="http://schemas.microsoft.com/office/drawing/2014/main" id="{D28B3FCD-A3E1-BB47-AAD8-82D7D672E628}"/>
                  </a:ext>
                </a:extLst>
              </p:cNvPr>
              <p:cNvGrpSpPr/>
              <p:nvPr/>
            </p:nvGrpSpPr>
            <p:grpSpPr>
              <a:xfrm>
                <a:off x="10530852" y="6687467"/>
                <a:ext cx="790685" cy="1471386"/>
                <a:chOff x="13903630" y="7649469"/>
                <a:chExt cx="790685" cy="1471386"/>
              </a:xfrm>
            </p:grpSpPr>
            <p:sp>
              <p:nvSpPr>
                <p:cNvPr id="631" name="Freeform 630">
                  <a:extLst>
                    <a:ext uri="{FF2B5EF4-FFF2-40B4-BE49-F238E27FC236}">
                      <a16:creationId xmlns:a16="http://schemas.microsoft.com/office/drawing/2014/main" id="{2D83FADE-3C4A-5B4E-BFE9-6D40B62E1E61}"/>
                    </a:ext>
                  </a:extLst>
                </p:cNvPr>
                <p:cNvSpPr/>
                <p:nvPr/>
              </p:nvSpPr>
              <p:spPr>
                <a:xfrm>
                  <a:off x="13903630" y="7649469"/>
                  <a:ext cx="376517" cy="908148"/>
                </a:xfrm>
                <a:custGeom>
                  <a:avLst/>
                  <a:gdLst>
                    <a:gd name="connsiteX0" fmla="*/ 141780 w 146214"/>
                    <a:gd name="connsiteY0" fmla="*/ 1629 h 352664"/>
                    <a:gd name="connsiteX1" fmla="*/ 67181 w 146214"/>
                    <a:gd name="connsiteY1" fmla="*/ 165889 h 352664"/>
                    <a:gd name="connsiteX2" fmla="*/ 42 w 146214"/>
                    <a:gd name="connsiteY2" fmla="*/ 346576 h 352664"/>
                    <a:gd name="connsiteX3" fmla="*/ 4354 w 146214"/>
                    <a:gd name="connsiteY3" fmla="*/ 352579 h 352664"/>
                    <a:gd name="connsiteX4" fmla="*/ 9442 w 146214"/>
                    <a:gd name="connsiteY4" fmla="*/ 350458 h 352664"/>
                    <a:gd name="connsiteX5" fmla="*/ 80609 w 146214"/>
                    <a:gd name="connsiteY5" fmla="*/ 183809 h 352664"/>
                    <a:gd name="connsiteX6" fmla="*/ 146107 w 146214"/>
                    <a:gd name="connsiteY6" fmla="*/ 2824 h 352664"/>
                    <a:gd name="connsiteX7" fmla="*/ 144541 w 146214"/>
                    <a:gd name="connsiteY7" fmla="*/ 61 h 352664"/>
                    <a:gd name="connsiteX8" fmla="*/ 141780 w 146214"/>
                    <a:gd name="connsiteY8" fmla="*/ 1629 h 352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6214" h="352664">
                      <a:moveTo>
                        <a:pt x="141780" y="1629"/>
                      </a:moveTo>
                      <a:cubicBezTo>
                        <a:pt x="108510" y="50011"/>
                        <a:pt x="89113" y="111982"/>
                        <a:pt x="67181" y="165889"/>
                      </a:cubicBezTo>
                      <a:cubicBezTo>
                        <a:pt x="43011" y="224426"/>
                        <a:pt x="14366" y="285351"/>
                        <a:pt x="42" y="346576"/>
                      </a:cubicBezTo>
                      <a:cubicBezTo>
                        <a:pt x="-420" y="349428"/>
                        <a:pt x="1505" y="352116"/>
                        <a:pt x="4354" y="352579"/>
                      </a:cubicBezTo>
                      <a:cubicBezTo>
                        <a:pt x="6324" y="352892"/>
                        <a:pt x="8292" y="352071"/>
                        <a:pt x="9442" y="350458"/>
                      </a:cubicBezTo>
                      <a:cubicBezTo>
                        <a:pt x="39281" y="298492"/>
                        <a:pt x="58528" y="239359"/>
                        <a:pt x="80609" y="183809"/>
                      </a:cubicBezTo>
                      <a:cubicBezTo>
                        <a:pt x="103586" y="125720"/>
                        <a:pt x="134917" y="64347"/>
                        <a:pt x="146107" y="2824"/>
                      </a:cubicBezTo>
                      <a:cubicBezTo>
                        <a:pt x="146436" y="1629"/>
                        <a:pt x="145734" y="390"/>
                        <a:pt x="144541" y="61"/>
                      </a:cubicBezTo>
                      <a:cubicBezTo>
                        <a:pt x="143347" y="-267"/>
                        <a:pt x="142108" y="435"/>
                        <a:pt x="141780" y="1629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149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2" name="Freeform 631">
                  <a:extLst>
                    <a:ext uri="{FF2B5EF4-FFF2-40B4-BE49-F238E27FC236}">
                      <a16:creationId xmlns:a16="http://schemas.microsoft.com/office/drawing/2014/main" id="{0F5EA51C-7359-4F4F-AE9D-E6785B50EAEA}"/>
                    </a:ext>
                  </a:extLst>
                </p:cNvPr>
                <p:cNvSpPr/>
                <p:nvPr/>
              </p:nvSpPr>
              <p:spPr>
                <a:xfrm>
                  <a:off x="13978499" y="7851080"/>
                  <a:ext cx="549752" cy="1269775"/>
                </a:xfrm>
                <a:custGeom>
                  <a:avLst/>
                  <a:gdLst>
                    <a:gd name="connsiteX0" fmla="*/ 206403 w 213487"/>
                    <a:gd name="connsiteY0" fmla="*/ 1735 h 493096"/>
                    <a:gd name="connsiteX1" fmla="*/ 88537 w 213487"/>
                    <a:gd name="connsiteY1" fmla="*/ 247826 h 493096"/>
                    <a:gd name="connsiteX2" fmla="*/ 62 w 213487"/>
                    <a:gd name="connsiteY2" fmla="*/ 483465 h 493096"/>
                    <a:gd name="connsiteX3" fmla="*/ 13639 w 213487"/>
                    <a:gd name="connsiteY3" fmla="*/ 489139 h 493096"/>
                    <a:gd name="connsiteX4" fmla="*/ 110767 w 213487"/>
                    <a:gd name="connsiteY4" fmla="*/ 245736 h 493096"/>
                    <a:gd name="connsiteX5" fmla="*/ 213266 w 213487"/>
                    <a:gd name="connsiteY5" fmla="*/ 4572 h 493096"/>
                    <a:gd name="connsiteX6" fmla="*/ 206403 w 213487"/>
                    <a:gd name="connsiteY6" fmla="*/ 1735 h 493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3487" h="493096">
                      <a:moveTo>
                        <a:pt x="206403" y="1735"/>
                      </a:moveTo>
                      <a:cubicBezTo>
                        <a:pt x="160152" y="79236"/>
                        <a:pt x="125388" y="165995"/>
                        <a:pt x="88537" y="247826"/>
                      </a:cubicBezTo>
                      <a:cubicBezTo>
                        <a:pt x="55116" y="322490"/>
                        <a:pt x="13938" y="402529"/>
                        <a:pt x="62" y="483465"/>
                      </a:cubicBezTo>
                      <a:cubicBezTo>
                        <a:pt x="-1132" y="491080"/>
                        <a:pt x="10058" y="497502"/>
                        <a:pt x="13639" y="489139"/>
                      </a:cubicBezTo>
                      <a:cubicBezTo>
                        <a:pt x="48701" y="409249"/>
                        <a:pt x="74959" y="325626"/>
                        <a:pt x="110767" y="245736"/>
                      </a:cubicBezTo>
                      <a:cubicBezTo>
                        <a:pt x="146575" y="165845"/>
                        <a:pt x="186709" y="87299"/>
                        <a:pt x="213266" y="4572"/>
                      </a:cubicBezTo>
                      <a:cubicBezTo>
                        <a:pt x="214609" y="540"/>
                        <a:pt x="208641" y="-1849"/>
                        <a:pt x="206403" y="1735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149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3" name="Freeform 632">
                  <a:extLst>
                    <a:ext uri="{FF2B5EF4-FFF2-40B4-BE49-F238E27FC236}">
                      <a16:creationId xmlns:a16="http://schemas.microsoft.com/office/drawing/2014/main" id="{99EE9869-1839-2E4F-ACA7-B041E177BCBE}"/>
                    </a:ext>
                  </a:extLst>
                </p:cNvPr>
                <p:cNvSpPr/>
                <p:nvPr/>
              </p:nvSpPr>
              <p:spPr>
                <a:xfrm>
                  <a:off x="14364719" y="8129369"/>
                  <a:ext cx="329596" cy="634419"/>
                </a:xfrm>
                <a:custGeom>
                  <a:avLst/>
                  <a:gdLst>
                    <a:gd name="connsiteX0" fmla="*/ 117144 w 127993"/>
                    <a:gd name="connsiteY0" fmla="*/ 3570 h 246366"/>
                    <a:gd name="connsiteX1" fmla="*/ 323 w 127993"/>
                    <a:gd name="connsiteY1" fmla="*/ 239955 h 246366"/>
                    <a:gd name="connsiteX2" fmla="*/ 2843 w 127993"/>
                    <a:gd name="connsiteY2" fmla="*/ 246003 h 246366"/>
                    <a:gd name="connsiteX3" fmla="*/ 8230 w 127993"/>
                    <a:gd name="connsiteY3" fmla="*/ 244584 h 246366"/>
                    <a:gd name="connsiteX4" fmla="*/ 127588 w 127993"/>
                    <a:gd name="connsiteY4" fmla="*/ 7602 h 246366"/>
                    <a:gd name="connsiteX5" fmla="*/ 124381 w 127993"/>
                    <a:gd name="connsiteY5" fmla="*/ 359 h 246366"/>
                    <a:gd name="connsiteX6" fmla="*/ 117144 w 127993"/>
                    <a:gd name="connsiteY6" fmla="*/ 3570 h 246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7993" h="246366">
                      <a:moveTo>
                        <a:pt x="117144" y="3570"/>
                      </a:moveTo>
                      <a:cubicBezTo>
                        <a:pt x="72892" y="79622"/>
                        <a:pt x="33862" y="158602"/>
                        <a:pt x="323" y="239955"/>
                      </a:cubicBezTo>
                      <a:cubicBezTo>
                        <a:pt x="-647" y="242314"/>
                        <a:pt x="471" y="245017"/>
                        <a:pt x="2843" y="246003"/>
                      </a:cubicBezTo>
                      <a:cubicBezTo>
                        <a:pt x="4754" y="246780"/>
                        <a:pt x="6947" y="246212"/>
                        <a:pt x="8230" y="244584"/>
                      </a:cubicBezTo>
                      <a:cubicBezTo>
                        <a:pt x="57480" y="170727"/>
                        <a:pt x="97555" y="91151"/>
                        <a:pt x="127588" y="7602"/>
                      </a:cubicBezTo>
                      <a:cubicBezTo>
                        <a:pt x="128707" y="4720"/>
                        <a:pt x="127260" y="1479"/>
                        <a:pt x="124381" y="359"/>
                      </a:cubicBezTo>
                      <a:cubicBezTo>
                        <a:pt x="121501" y="-760"/>
                        <a:pt x="118249" y="688"/>
                        <a:pt x="117144" y="3570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149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634" name="Group 633">
                <a:extLst>
                  <a:ext uri="{FF2B5EF4-FFF2-40B4-BE49-F238E27FC236}">
                    <a16:creationId xmlns:a16="http://schemas.microsoft.com/office/drawing/2014/main" id="{A8B27EA7-EBC1-B74E-BB6C-784C69796C30}"/>
                  </a:ext>
                </a:extLst>
              </p:cNvPr>
              <p:cNvGrpSpPr/>
              <p:nvPr/>
            </p:nvGrpSpPr>
            <p:grpSpPr>
              <a:xfrm>
                <a:off x="9841515" y="9222271"/>
                <a:ext cx="790685" cy="1471386"/>
                <a:chOff x="13903630" y="7649469"/>
                <a:chExt cx="790685" cy="1471386"/>
              </a:xfrm>
            </p:grpSpPr>
            <p:sp>
              <p:nvSpPr>
                <p:cNvPr id="635" name="Freeform 634">
                  <a:extLst>
                    <a:ext uri="{FF2B5EF4-FFF2-40B4-BE49-F238E27FC236}">
                      <a16:creationId xmlns:a16="http://schemas.microsoft.com/office/drawing/2014/main" id="{549C3800-C7AE-0A4E-89E6-A8E9761160FC}"/>
                    </a:ext>
                  </a:extLst>
                </p:cNvPr>
                <p:cNvSpPr/>
                <p:nvPr/>
              </p:nvSpPr>
              <p:spPr>
                <a:xfrm>
                  <a:off x="13903630" y="7649469"/>
                  <a:ext cx="376517" cy="908148"/>
                </a:xfrm>
                <a:custGeom>
                  <a:avLst/>
                  <a:gdLst>
                    <a:gd name="connsiteX0" fmla="*/ 141780 w 146214"/>
                    <a:gd name="connsiteY0" fmla="*/ 1629 h 352664"/>
                    <a:gd name="connsiteX1" fmla="*/ 67181 w 146214"/>
                    <a:gd name="connsiteY1" fmla="*/ 165889 h 352664"/>
                    <a:gd name="connsiteX2" fmla="*/ 42 w 146214"/>
                    <a:gd name="connsiteY2" fmla="*/ 346576 h 352664"/>
                    <a:gd name="connsiteX3" fmla="*/ 4354 w 146214"/>
                    <a:gd name="connsiteY3" fmla="*/ 352579 h 352664"/>
                    <a:gd name="connsiteX4" fmla="*/ 9442 w 146214"/>
                    <a:gd name="connsiteY4" fmla="*/ 350458 h 352664"/>
                    <a:gd name="connsiteX5" fmla="*/ 80609 w 146214"/>
                    <a:gd name="connsiteY5" fmla="*/ 183809 h 352664"/>
                    <a:gd name="connsiteX6" fmla="*/ 146107 w 146214"/>
                    <a:gd name="connsiteY6" fmla="*/ 2824 h 352664"/>
                    <a:gd name="connsiteX7" fmla="*/ 144541 w 146214"/>
                    <a:gd name="connsiteY7" fmla="*/ 61 h 352664"/>
                    <a:gd name="connsiteX8" fmla="*/ 141780 w 146214"/>
                    <a:gd name="connsiteY8" fmla="*/ 1629 h 352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6214" h="352664">
                      <a:moveTo>
                        <a:pt x="141780" y="1629"/>
                      </a:moveTo>
                      <a:cubicBezTo>
                        <a:pt x="108510" y="50011"/>
                        <a:pt x="89113" y="111982"/>
                        <a:pt x="67181" y="165889"/>
                      </a:cubicBezTo>
                      <a:cubicBezTo>
                        <a:pt x="43011" y="224426"/>
                        <a:pt x="14366" y="285351"/>
                        <a:pt x="42" y="346576"/>
                      </a:cubicBezTo>
                      <a:cubicBezTo>
                        <a:pt x="-420" y="349428"/>
                        <a:pt x="1505" y="352116"/>
                        <a:pt x="4354" y="352579"/>
                      </a:cubicBezTo>
                      <a:cubicBezTo>
                        <a:pt x="6324" y="352892"/>
                        <a:pt x="8292" y="352071"/>
                        <a:pt x="9442" y="350458"/>
                      </a:cubicBezTo>
                      <a:cubicBezTo>
                        <a:pt x="39281" y="298492"/>
                        <a:pt x="58528" y="239359"/>
                        <a:pt x="80609" y="183809"/>
                      </a:cubicBezTo>
                      <a:cubicBezTo>
                        <a:pt x="103586" y="125720"/>
                        <a:pt x="134917" y="64347"/>
                        <a:pt x="146107" y="2824"/>
                      </a:cubicBezTo>
                      <a:cubicBezTo>
                        <a:pt x="146436" y="1629"/>
                        <a:pt x="145734" y="390"/>
                        <a:pt x="144541" y="61"/>
                      </a:cubicBezTo>
                      <a:cubicBezTo>
                        <a:pt x="143347" y="-267"/>
                        <a:pt x="142108" y="435"/>
                        <a:pt x="141780" y="1629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149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6" name="Freeform 635">
                  <a:extLst>
                    <a:ext uri="{FF2B5EF4-FFF2-40B4-BE49-F238E27FC236}">
                      <a16:creationId xmlns:a16="http://schemas.microsoft.com/office/drawing/2014/main" id="{7322EC7F-BD6D-3F43-8CD3-DA34CC11F16C}"/>
                    </a:ext>
                  </a:extLst>
                </p:cNvPr>
                <p:cNvSpPr/>
                <p:nvPr/>
              </p:nvSpPr>
              <p:spPr>
                <a:xfrm>
                  <a:off x="13978499" y="7851080"/>
                  <a:ext cx="549752" cy="1269775"/>
                </a:xfrm>
                <a:custGeom>
                  <a:avLst/>
                  <a:gdLst>
                    <a:gd name="connsiteX0" fmla="*/ 206403 w 213487"/>
                    <a:gd name="connsiteY0" fmla="*/ 1735 h 493096"/>
                    <a:gd name="connsiteX1" fmla="*/ 88537 w 213487"/>
                    <a:gd name="connsiteY1" fmla="*/ 247826 h 493096"/>
                    <a:gd name="connsiteX2" fmla="*/ 62 w 213487"/>
                    <a:gd name="connsiteY2" fmla="*/ 483465 h 493096"/>
                    <a:gd name="connsiteX3" fmla="*/ 13639 w 213487"/>
                    <a:gd name="connsiteY3" fmla="*/ 489139 h 493096"/>
                    <a:gd name="connsiteX4" fmla="*/ 110767 w 213487"/>
                    <a:gd name="connsiteY4" fmla="*/ 245736 h 493096"/>
                    <a:gd name="connsiteX5" fmla="*/ 213266 w 213487"/>
                    <a:gd name="connsiteY5" fmla="*/ 4572 h 493096"/>
                    <a:gd name="connsiteX6" fmla="*/ 206403 w 213487"/>
                    <a:gd name="connsiteY6" fmla="*/ 1735 h 493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3487" h="493096">
                      <a:moveTo>
                        <a:pt x="206403" y="1735"/>
                      </a:moveTo>
                      <a:cubicBezTo>
                        <a:pt x="160152" y="79236"/>
                        <a:pt x="125388" y="165995"/>
                        <a:pt x="88537" y="247826"/>
                      </a:cubicBezTo>
                      <a:cubicBezTo>
                        <a:pt x="55116" y="322490"/>
                        <a:pt x="13938" y="402529"/>
                        <a:pt x="62" y="483465"/>
                      </a:cubicBezTo>
                      <a:cubicBezTo>
                        <a:pt x="-1132" y="491080"/>
                        <a:pt x="10058" y="497502"/>
                        <a:pt x="13639" y="489139"/>
                      </a:cubicBezTo>
                      <a:cubicBezTo>
                        <a:pt x="48701" y="409249"/>
                        <a:pt x="74959" y="325626"/>
                        <a:pt x="110767" y="245736"/>
                      </a:cubicBezTo>
                      <a:cubicBezTo>
                        <a:pt x="146575" y="165845"/>
                        <a:pt x="186709" y="87299"/>
                        <a:pt x="213266" y="4572"/>
                      </a:cubicBezTo>
                      <a:cubicBezTo>
                        <a:pt x="214609" y="540"/>
                        <a:pt x="208641" y="-1849"/>
                        <a:pt x="206403" y="1735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149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7" name="Freeform 636">
                  <a:extLst>
                    <a:ext uri="{FF2B5EF4-FFF2-40B4-BE49-F238E27FC236}">
                      <a16:creationId xmlns:a16="http://schemas.microsoft.com/office/drawing/2014/main" id="{8787A3C7-BCDF-774B-BEA8-3D32539B4D1B}"/>
                    </a:ext>
                  </a:extLst>
                </p:cNvPr>
                <p:cNvSpPr/>
                <p:nvPr/>
              </p:nvSpPr>
              <p:spPr>
                <a:xfrm>
                  <a:off x="14364719" y="8129369"/>
                  <a:ext cx="329596" cy="634419"/>
                </a:xfrm>
                <a:custGeom>
                  <a:avLst/>
                  <a:gdLst>
                    <a:gd name="connsiteX0" fmla="*/ 117144 w 127993"/>
                    <a:gd name="connsiteY0" fmla="*/ 3570 h 246366"/>
                    <a:gd name="connsiteX1" fmla="*/ 323 w 127993"/>
                    <a:gd name="connsiteY1" fmla="*/ 239955 h 246366"/>
                    <a:gd name="connsiteX2" fmla="*/ 2843 w 127993"/>
                    <a:gd name="connsiteY2" fmla="*/ 246003 h 246366"/>
                    <a:gd name="connsiteX3" fmla="*/ 8230 w 127993"/>
                    <a:gd name="connsiteY3" fmla="*/ 244584 h 246366"/>
                    <a:gd name="connsiteX4" fmla="*/ 127588 w 127993"/>
                    <a:gd name="connsiteY4" fmla="*/ 7602 h 246366"/>
                    <a:gd name="connsiteX5" fmla="*/ 124381 w 127993"/>
                    <a:gd name="connsiteY5" fmla="*/ 359 h 246366"/>
                    <a:gd name="connsiteX6" fmla="*/ 117144 w 127993"/>
                    <a:gd name="connsiteY6" fmla="*/ 3570 h 246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7993" h="246366">
                      <a:moveTo>
                        <a:pt x="117144" y="3570"/>
                      </a:moveTo>
                      <a:cubicBezTo>
                        <a:pt x="72892" y="79622"/>
                        <a:pt x="33862" y="158602"/>
                        <a:pt x="323" y="239955"/>
                      </a:cubicBezTo>
                      <a:cubicBezTo>
                        <a:pt x="-647" y="242314"/>
                        <a:pt x="471" y="245017"/>
                        <a:pt x="2843" y="246003"/>
                      </a:cubicBezTo>
                      <a:cubicBezTo>
                        <a:pt x="4754" y="246780"/>
                        <a:pt x="6947" y="246212"/>
                        <a:pt x="8230" y="244584"/>
                      </a:cubicBezTo>
                      <a:cubicBezTo>
                        <a:pt x="57480" y="170727"/>
                        <a:pt x="97555" y="91151"/>
                        <a:pt x="127588" y="7602"/>
                      </a:cubicBezTo>
                      <a:cubicBezTo>
                        <a:pt x="128707" y="4720"/>
                        <a:pt x="127260" y="1479"/>
                        <a:pt x="124381" y="359"/>
                      </a:cubicBezTo>
                      <a:cubicBezTo>
                        <a:pt x="121501" y="-760"/>
                        <a:pt x="118249" y="688"/>
                        <a:pt x="117144" y="3570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149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D7415D-5479-AC46-BECD-F69EBC1BE1CA}"/>
                </a:ext>
              </a:extLst>
            </p:cNvPr>
            <p:cNvGrpSpPr/>
            <p:nvPr/>
          </p:nvGrpSpPr>
          <p:grpSpPr>
            <a:xfrm>
              <a:off x="1628113" y="6001019"/>
              <a:ext cx="21014037" cy="5656823"/>
              <a:chOff x="1628113" y="5790186"/>
              <a:chExt cx="21014037" cy="5656823"/>
            </a:xfrm>
          </p:grpSpPr>
          <p:sp>
            <p:nvSpPr>
              <p:cNvPr id="51" name="Cloud 50">
                <a:extLst>
                  <a:ext uri="{FF2B5EF4-FFF2-40B4-BE49-F238E27FC236}">
                    <a16:creationId xmlns:a16="http://schemas.microsoft.com/office/drawing/2014/main" id="{8917FE3D-6012-B949-8C74-F7D5FFFD20C4}"/>
                  </a:ext>
                </a:extLst>
              </p:cNvPr>
              <p:cNvSpPr/>
              <p:nvPr/>
            </p:nvSpPr>
            <p:spPr>
              <a:xfrm>
                <a:off x="1628113" y="5790186"/>
                <a:ext cx="6198766" cy="4448032"/>
              </a:xfrm>
              <a:prstGeom prst="cloud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Cloud 2">
                <a:extLst>
                  <a:ext uri="{FF2B5EF4-FFF2-40B4-BE49-F238E27FC236}">
                    <a16:creationId xmlns:a16="http://schemas.microsoft.com/office/drawing/2014/main" id="{093515D2-3223-C44D-979D-C035AD8431E0}"/>
                  </a:ext>
                </a:extLst>
              </p:cNvPr>
              <p:cNvSpPr/>
              <p:nvPr/>
            </p:nvSpPr>
            <p:spPr>
              <a:xfrm>
                <a:off x="16443384" y="5790186"/>
                <a:ext cx="6198766" cy="4448032"/>
              </a:xfrm>
              <a:prstGeom prst="cloud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7" name="Rectangle 56">
                <a:extLst>
                  <a:ext uri="{FF2B5EF4-FFF2-40B4-BE49-F238E27FC236}">
                    <a16:creationId xmlns:a16="http://schemas.microsoft.com/office/drawing/2014/main" id="{A547F52D-05E8-C341-AFE6-A58D726402CD}"/>
                  </a:ext>
                </a:extLst>
              </p:cNvPr>
              <p:cNvSpPr/>
              <p:nvPr/>
            </p:nvSpPr>
            <p:spPr>
              <a:xfrm>
                <a:off x="2271398" y="10492902"/>
                <a:ext cx="489638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645" name="CuadroTexto 395">
                <a:extLst>
                  <a:ext uri="{FF2B5EF4-FFF2-40B4-BE49-F238E27FC236}">
                    <a16:creationId xmlns:a16="http://schemas.microsoft.com/office/drawing/2014/main" id="{D7F486DB-2E38-6242-96AB-A6D3DDF0B583}"/>
                  </a:ext>
                </a:extLst>
              </p:cNvPr>
              <p:cNvSpPr txBox="1"/>
              <p:nvPr/>
            </p:nvSpPr>
            <p:spPr>
              <a:xfrm>
                <a:off x="3176423" y="6816881"/>
                <a:ext cx="30927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Thoughts and Feelings</a:t>
                </a:r>
              </a:p>
            </p:txBody>
          </p:sp>
          <p:sp>
            <p:nvSpPr>
              <p:cNvPr id="653" name="Rectangle 56">
                <a:extLst>
                  <a:ext uri="{FF2B5EF4-FFF2-40B4-BE49-F238E27FC236}">
                    <a16:creationId xmlns:a16="http://schemas.microsoft.com/office/drawing/2014/main" id="{8FEC296D-0EEB-B041-8F89-DF64D85381B6}"/>
                  </a:ext>
                </a:extLst>
              </p:cNvPr>
              <p:cNvSpPr/>
              <p:nvPr/>
            </p:nvSpPr>
            <p:spPr>
              <a:xfrm>
                <a:off x="17209874" y="10492902"/>
                <a:ext cx="489638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655" name="CuadroTexto 395">
                <a:extLst>
                  <a:ext uri="{FF2B5EF4-FFF2-40B4-BE49-F238E27FC236}">
                    <a16:creationId xmlns:a16="http://schemas.microsoft.com/office/drawing/2014/main" id="{1195A45F-17AF-0C43-AF7D-2F65020F7BA5}"/>
                  </a:ext>
                </a:extLst>
              </p:cNvPr>
              <p:cNvSpPr txBox="1"/>
              <p:nvPr/>
            </p:nvSpPr>
            <p:spPr>
              <a:xfrm>
                <a:off x="18108479" y="7429088"/>
                <a:ext cx="30927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Stressors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951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38593C6-834B-824F-A0E8-DB531216DF0B}"/>
              </a:ext>
            </a:extLst>
          </p:cNvPr>
          <p:cNvSpPr/>
          <p:nvPr/>
        </p:nvSpPr>
        <p:spPr>
          <a:xfrm>
            <a:off x="8167815" y="7660121"/>
            <a:ext cx="1886371" cy="4694112"/>
          </a:xfrm>
          <a:custGeom>
            <a:avLst/>
            <a:gdLst>
              <a:gd name="connsiteX0" fmla="*/ 343331 w 379077"/>
              <a:gd name="connsiteY0" fmla="*/ 332262 h 943309"/>
              <a:gd name="connsiteX1" fmla="*/ 307098 w 379077"/>
              <a:gd name="connsiteY1" fmla="*/ 494927 h 943309"/>
              <a:gd name="connsiteX2" fmla="*/ 271341 w 379077"/>
              <a:gd name="connsiteY2" fmla="*/ 674885 h 943309"/>
              <a:gd name="connsiteX3" fmla="*/ 263067 w 379077"/>
              <a:gd name="connsiteY3" fmla="*/ 756123 h 943309"/>
              <a:gd name="connsiteX4" fmla="*/ 257646 w 379077"/>
              <a:gd name="connsiteY4" fmla="*/ 923729 h 943309"/>
              <a:gd name="connsiteX5" fmla="*/ 21324 w 379077"/>
              <a:gd name="connsiteY5" fmla="*/ 919263 h 943309"/>
              <a:gd name="connsiteX6" fmla="*/ 55750 w 379077"/>
              <a:gd name="connsiteY6" fmla="*/ 761919 h 943309"/>
              <a:gd name="connsiteX7" fmla="*/ 77718 w 379077"/>
              <a:gd name="connsiteY7" fmla="*/ 596498 h 943309"/>
              <a:gd name="connsiteX8" fmla="*/ 497 w 379077"/>
              <a:gd name="connsiteY8" fmla="*/ 342903 h 943309"/>
              <a:gd name="connsiteX9" fmla="*/ 52516 w 379077"/>
              <a:gd name="connsiteY9" fmla="*/ 122944 h 943309"/>
              <a:gd name="connsiteX10" fmla="*/ 110813 w 379077"/>
              <a:gd name="connsiteY10" fmla="*/ 755 h 943309"/>
              <a:gd name="connsiteX11" fmla="*/ 128596 w 379077"/>
              <a:gd name="connsiteY11" fmla="*/ 32870 h 943309"/>
              <a:gd name="connsiteX12" fmla="*/ 59934 w 379077"/>
              <a:gd name="connsiteY12" fmla="*/ 256250 h 943309"/>
              <a:gd name="connsiteX13" fmla="*/ 128596 w 379077"/>
              <a:gd name="connsiteY13" fmla="*/ 125699 h 943309"/>
              <a:gd name="connsiteX14" fmla="*/ 211238 w 379077"/>
              <a:gd name="connsiteY14" fmla="*/ 25649 h 943309"/>
              <a:gd name="connsiteX15" fmla="*/ 227595 w 379077"/>
              <a:gd name="connsiteY15" fmla="*/ 56719 h 943309"/>
              <a:gd name="connsiteX16" fmla="*/ 167207 w 379077"/>
              <a:gd name="connsiteY16" fmla="*/ 150973 h 943309"/>
              <a:gd name="connsiteX17" fmla="*/ 115377 w 379077"/>
              <a:gd name="connsiteY17" fmla="*/ 258720 h 943309"/>
              <a:gd name="connsiteX18" fmla="*/ 208765 w 379077"/>
              <a:gd name="connsiteY18" fmla="*/ 147648 h 943309"/>
              <a:gd name="connsiteX19" fmla="*/ 360924 w 379077"/>
              <a:gd name="connsiteY19" fmla="*/ 182043 h 943309"/>
              <a:gd name="connsiteX20" fmla="*/ 313945 w 379077"/>
              <a:gd name="connsiteY20" fmla="*/ 201616 h 943309"/>
              <a:gd name="connsiteX21" fmla="*/ 222364 w 379077"/>
              <a:gd name="connsiteY21" fmla="*/ 195820 h 943309"/>
              <a:gd name="connsiteX22" fmla="*/ 193359 w 379077"/>
              <a:gd name="connsiteY22" fmla="*/ 357345 h 943309"/>
              <a:gd name="connsiteX23" fmla="*/ 230514 w 379077"/>
              <a:gd name="connsiteY23" fmla="*/ 379569 h 943309"/>
              <a:gd name="connsiteX24" fmla="*/ 242430 w 379077"/>
              <a:gd name="connsiteY24" fmla="*/ 373593 h 943309"/>
              <a:gd name="connsiteX25" fmla="*/ 284750 w 379077"/>
              <a:gd name="connsiteY25" fmla="*/ 321240 h 943309"/>
              <a:gd name="connsiteX26" fmla="*/ 365679 w 379077"/>
              <a:gd name="connsiteY26" fmla="*/ 210833 h 943309"/>
              <a:gd name="connsiteX27" fmla="*/ 343331 w 379077"/>
              <a:gd name="connsiteY27" fmla="*/ 332262 h 943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79077" h="943309">
                <a:moveTo>
                  <a:pt x="343331" y="332262"/>
                </a:moveTo>
                <a:cubicBezTo>
                  <a:pt x="325167" y="378344"/>
                  <a:pt x="313755" y="447610"/>
                  <a:pt x="307098" y="494927"/>
                </a:cubicBezTo>
                <a:cubicBezTo>
                  <a:pt x="300441" y="542244"/>
                  <a:pt x="289219" y="630703"/>
                  <a:pt x="271341" y="674885"/>
                </a:cubicBezTo>
                <a:cubicBezTo>
                  <a:pt x="267822" y="683436"/>
                  <a:pt x="265064" y="716596"/>
                  <a:pt x="263067" y="756123"/>
                </a:cubicBezTo>
                <a:cubicBezTo>
                  <a:pt x="259263" y="829189"/>
                  <a:pt x="257646" y="923729"/>
                  <a:pt x="257646" y="923729"/>
                </a:cubicBezTo>
                <a:cubicBezTo>
                  <a:pt x="180996" y="951264"/>
                  <a:pt x="96881" y="949677"/>
                  <a:pt x="21324" y="919263"/>
                </a:cubicBezTo>
                <a:cubicBezTo>
                  <a:pt x="21324" y="919263"/>
                  <a:pt x="39773" y="841636"/>
                  <a:pt x="55750" y="761919"/>
                </a:cubicBezTo>
                <a:cubicBezTo>
                  <a:pt x="70205" y="689802"/>
                  <a:pt x="82663" y="616071"/>
                  <a:pt x="77718" y="596498"/>
                </a:cubicBezTo>
                <a:cubicBezTo>
                  <a:pt x="67257" y="555166"/>
                  <a:pt x="6203" y="364567"/>
                  <a:pt x="497" y="342903"/>
                </a:cubicBezTo>
                <a:cubicBezTo>
                  <a:pt x="-5209" y="321240"/>
                  <a:pt x="36445" y="154679"/>
                  <a:pt x="52516" y="122944"/>
                </a:cubicBezTo>
                <a:cubicBezTo>
                  <a:pt x="68588" y="91209"/>
                  <a:pt x="95597" y="5791"/>
                  <a:pt x="110813" y="755"/>
                </a:cubicBezTo>
                <a:cubicBezTo>
                  <a:pt x="126029" y="-4281"/>
                  <a:pt x="136204" y="16147"/>
                  <a:pt x="128596" y="32870"/>
                </a:cubicBezTo>
                <a:cubicBezTo>
                  <a:pt x="120988" y="49592"/>
                  <a:pt x="63168" y="201806"/>
                  <a:pt x="59934" y="256250"/>
                </a:cubicBezTo>
                <a:lnTo>
                  <a:pt x="128596" y="125699"/>
                </a:lnTo>
                <a:cubicBezTo>
                  <a:pt x="128596" y="125699"/>
                  <a:pt x="190506" y="33155"/>
                  <a:pt x="211238" y="25649"/>
                </a:cubicBezTo>
                <a:cubicBezTo>
                  <a:pt x="231969" y="18143"/>
                  <a:pt x="248802" y="31350"/>
                  <a:pt x="227595" y="56719"/>
                </a:cubicBezTo>
                <a:cubicBezTo>
                  <a:pt x="205066" y="86534"/>
                  <a:pt x="184876" y="118051"/>
                  <a:pt x="167207" y="150973"/>
                </a:cubicBezTo>
                <a:cubicBezTo>
                  <a:pt x="139818" y="201521"/>
                  <a:pt x="116994" y="254825"/>
                  <a:pt x="115377" y="258720"/>
                </a:cubicBezTo>
                <a:cubicBezTo>
                  <a:pt x="119752" y="252354"/>
                  <a:pt x="189555" y="152304"/>
                  <a:pt x="208765" y="147648"/>
                </a:cubicBezTo>
                <a:cubicBezTo>
                  <a:pt x="227975" y="142992"/>
                  <a:pt x="365584" y="168931"/>
                  <a:pt x="360924" y="182043"/>
                </a:cubicBezTo>
                <a:cubicBezTo>
                  <a:pt x="356264" y="195155"/>
                  <a:pt x="346089" y="204277"/>
                  <a:pt x="313945" y="201616"/>
                </a:cubicBezTo>
                <a:cubicBezTo>
                  <a:pt x="281802" y="198956"/>
                  <a:pt x="222364" y="195820"/>
                  <a:pt x="222364" y="195820"/>
                </a:cubicBezTo>
                <a:cubicBezTo>
                  <a:pt x="222364" y="195820"/>
                  <a:pt x="179570" y="297391"/>
                  <a:pt x="193359" y="357345"/>
                </a:cubicBezTo>
                <a:cubicBezTo>
                  <a:pt x="197477" y="373736"/>
                  <a:pt x="214110" y="383684"/>
                  <a:pt x="230514" y="379569"/>
                </a:cubicBezTo>
                <a:cubicBezTo>
                  <a:pt x="234879" y="378477"/>
                  <a:pt x="238950" y="376434"/>
                  <a:pt x="242430" y="373593"/>
                </a:cubicBezTo>
                <a:cubicBezTo>
                  <a:pt x="260832" y="360101"/>
                  <a:pt x="275420" y="342058"/>
                  <a:pt x="284750" y="321240"/>
                </a:cubicBezTo>
                <a:cubicBezTo>
                  <a:pt x="299205" y="281429"/>
                  <a:pt x="332299" y="206272"/>
                  <a:pt x="365679" y="210833"/>
                </a:cubicBezTo>
                <a:cubicBezTo>
                  <a:pt x="399059" y="215393"/>
                  <a:pt x="361590" y="286274"/>
                  <a:pt x="343331" y="332262"/>
                </a:cubicBezTo>
                <a:close/>
              </a:path>
            </a:pathLst>
          </a:custGeom>
          <a:solidFill>
            <a:srgbClr val="F4CFC2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A319BDE-46F2-844A-9B75-12BEB814DA2F}"/>
              </a:ext>
            </a:extLst>
          </p:cNvPr>
          <p:cNvSpPr/>
          <p:nvPr/>
        </p:nvSpPr>
        <p:spPr>
          <a:xfrm>
            <a:off x="14388782" y="7662595"/>
            <a:ext cx="1885585" cy="4691638"/>
          </a:xfrm>
          <a:custGeom>
            <a:avLst/>
            <a:gdLst>
              <a:gd name="connsiteX0" fmla="*/ 301146 w 378919"/>
              <a:gd name="connsiteY0" fmla="*/ 596002 h 942812"/>
              <a:gd name="connsiteX1" fmla="*/ 322068 w 378919"/>
              <a:gd name="connsiteY1" fmla="*/ 756482 h 942812"/>
              <a:gd name="connsiteX2" fmla="*/ 357540 w 378919"/>
              <a:gd name="connsiteY2" fmla="*/ 918767 h 942812"/>
              <a:gd name="connsiteX3" fmla="*/ 121123 w 378919"/>
              <a:gd name="connsiteY3" fmla="*/ 923233 h 942812"/>
              <a:gd name="connsiteX4" fmla="*/ 117889 w 378919"/>
              <a:gd name="connsiteY4" fmla="*/ 801709 h 942812"/>
              <a:gd name="connsiteX5" fmla="*/ 107523 w 378919"/>
              <a:gd name="connsiteY5" fmla="*/ 674389 h 942812"/>
              <a:gd name="connsiteX6" fmla="*/ 71671 w 378919"/>
              <a:gd name="connsiteY6" fmla="*/ 494431 h 942812"/>
              <a:gd name="connsiteX7" fmla="*/ 35533 w 378919"/>
              <a:gd name="connsiteY7" fmla="*/ 331765 h 942812"/>
              <a:gd name="connsiteX8" fmla="*/ 13185 w 378919"/>
              <a:gd name="connsiteY8" fmla="*/ 210336 h 942812"/>
              <a:gd name="connsiteX9" fmla="*/ 94019 w 378919"/>
              <a:gd name="connsiteY9" fmla="*/ 320744 h 942812"/>
              <a:gd name="connsiteX10" fmla="*/ 136339 w 378919"/>
              <a:gd name="connsiteY10" fmla="*/ 373097 h 942812"/>
              <a:gd name="connsiteX11" fmla="*/ 179428 w 378919"/>
              <a:gd name="connsiteY11" fmla="*/ 368793 h 942812"/>
              <a:gd name="connsiteX12" fmla="*/ 185315 w 378919"/>
              <a:gd name="connsiteY12" fmla="*/ 357324 h 942812"/>
              <a:gd name="connsiteX13" fmla="*/ 156309 w 378919"/>
              <a:gd name="connsiteY13" fmla="*/ 195799 h 942812"/>
              <a:gd name="connsiteX14" fmla="*/ 64824 w 378919"/>
              <a:gd name="connsiteY14" fmla="*/ 201595 h 942812"/>
              <a:gd name="connsiteX15" fmla="*/ 17844 w 378919"/>
              <a:gd name="connsiteY15" fmla="*/ 182022 h 942812"/>
              <a:gd name="connsiteX16" fmla="*/ 170004 w 378919"/>
              <a:gd name="connsiteY16" fmla="*/ 147627 h 942812"/>
              <a:gd name="connsiteX17" fmla="*/ 263487 w 378919"/>
              <a:gd name="connsiteY17" fmla="*/ 258699 h 942812"/>
              <a:gd name="connsiteX18" fmla="*/ 211657 w 378919"/>
              <a:gd name="connsiteY18" fmla="*/ 150952 h 942812"/>
              <a:gd name="connsiteX19" fmla="*/ 151174 w 378919"/>
              <a:gd name="connsiteY19" fmla="*/ 56697 h 942812"/>
              <a:gd name="connsiteX20" fmla="*/ 167626 w 378919"/>
              <a:gd name="connsiteY20" fmla="*/ 25628 h 942812"/>
              <a:gd name="connsiteX21" fmla="*/ 250268 w 378919"/>
              <a:gd name="connsiteY21" fmla="*/ 125678 h 942812"/>
              <a:gd name="connsiteX22" fmla="*/ 318835 w 378919"/>
              <a:gd name="connsiteY22" fmla="*/ 256229 h 942812"/>
              <a:gd name="connsiteX23" fmla="*/ 250268 w 378919"/>
              <a:gd name="connsiteY23" fmla="*/ 32849 h 942812"/>
              <a:gd name="connsiteX24" fmla="*/ 267956 w 378919"/>
              <a:gd name="connsiteY24" fmla="*/ 734 h 942812"/>
              <a:gd name="connsiteX25" fmla="*/ 326347 w 378919"/>
              <a:gd name="connsiteY25" fmla="*/ 122923 h 942812"/>
              <a:gd name="connsiteX26" fmla="*/ 378367 w 378919"/>
              <a:gd name="connsiteY26" fmla="*/ 342882 h 942812"/>
              <a:gd name="connsiteX27" fmla="*/ 301146 w 378919"/>
              <a:gd name="connsiteY27" fmla="*/ 596002 h 94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78919" h="942812">
                <a:moveTo>
                  <a:pt x="301146" y="596002"/>
                </a:moveTo>
                <a:cubicBezTo>
                  <a:pt x="296296" y="615005"/>
                  <a:pt x="307993" y="685981"/>
                  <a:pt x="322068" y="756482"/>
                </a:cubicBezTo>
                <a:cubicBezTo>
                  <a:pt x="338235" y="837909"/>
                  <a:pt x="357540" y="918767"/>
                  <a:pt x="357540" y="918767"/>
                </a:cubicBezTo>
                <a:cubicBezTo>
                  <a:pt x="281945" y="949181"/>
                  <a:pt x="197811" y="950768"/>
                  <a:pt x="121123" y="923233"/>
                </a:cubicBezTo>
                <a:cubicBezTo>
                  <a:pt x="121123" y="923233"/>
                  <a:pt x="120076" y="863088"/>
                  <a:pt x="117889" y="801709"/>
                </a:cubicBezTo>
                <a:cubicBezTo>
                  <a:pt x="115512" y="744700"/>
                  <a:pt x="112278" y="686076"/>
                  <a:pt x="107523" y="674389"/>
                </a:cubicBezTo>
                <a:cubicBezTo>
                  <a:pt x="89645" y="630207"/>
                  <a:pt x="78328" y="541368"/>
                  <a:pt x="71671" y="494431"/>
                </a:cubicBezTo>
                <a:cubicBezTo>
                  <a:pt x="65014" y="447493"/>
                  <a:pt x="53697" y="377848"/>
                  <a:pt x="35533" y="331765"/>
                </a:cubicBezTo>
                <a:cubicBezTo>
                  <a:pt x="17369" y="285683"/>
                  <a:pt x="-19910" y="214802"/>
                  <a:pt x="13185" y="210336"/>
                </a:cubicBezTo>
                <a:cubicBezTo>
                  <a:pt x="46279" y="205871"/>
                  <a:pt x="79754" y="280933"/>
                  <a:pt x="94019" y="320744"/>
                </a:cubicBezTo>
                <a:cubicBezTo>
                  <a:pt x="103405" y="341533"/>
                  <a:pt x="117975" y="359557"/>
                  <a:pt x="136339" y="373097"/>
                </a:cubicBezTo>
                <a:cubicBezTo>
                  <a:pt x="149424" y="383795"/>
                  <a:pt x="168720" y="381876"/>
                  <a:pt x="179428" y="368793"/>
                </a:cubicBezTo>
                <a:cubicBezTo>
                  <a:pt x="182186" y="365429"/>
                  <a:pt x="184192" y="361524"/>
                  <a:pt x="185315" y="357324"/>
                </a:cubicBezTo>
                <a:cubicBezTo>
                  <a:pt x="199104" y="297370"/>
                  <a:pt x="156309" y="195799"/>
                  <a:pt x="156309" y="195799"/>
                </a:cubicBezTo>
                <a:cubicBezTo>
                  <a:pt x="156309" y="195799"/>
                  <a:pt x="96967" y="198935"/>
                  <a:pt x="64824" y="201595"/>
                </a:cubicBezTo>
                <a:cubicBezTo>
                  <a:pt x="32680" y="204255"/>
                  <a:pt x="22504" y="195324"/>
                  <a:pt x="17844" y="182022"/>
                </a:cubicBezTo>
                <a:cubicBezTo>
                  <a:pt x="13185" y="168720"/>
                  <a:pt x="150128" y="142781"/>
                  <a:pt x="170004" y="147627"/>
                </a:cubicBezTo>
                <a:cubicBezTo>
                  <a:pt x="189879" y="152472"/>
                  <a:pt x="259112" y="252143"/>
                  <a:pt x="263487" y="258699"/>
                </a:cubicBezTo>
                <a:cubicBezTo>
                  <a:pt x="261870" y="254803"/>
                  <a:pt x="238951" y="201690"/>
                  <a:pt x="211657" y="150952"/>
                </a:cubicBezTo>
                <a:cubicBezTo>
                  <a:pt x="193997" y="118001"/>
                  <a:pt x="173769" y="86485"/>
                  <a:pt x="151174" y="56697"/>
                </a:cubicBezTo>
                <a:cubicBezTo>
                  <a:pt x="129967" y="31329"/>
                  <a:pt x="146799" y="18692"/>
                  <a:pt x="167626" y="25628"/>
                </a:cubicBezTo>
                <a:cubicBezTo>
                  <a:pt x="188453" y="32564"/>
                  <a:pt x="250268" y="125678"/>
                  <a:pt x="250268" y="125678"/>
                </a:cubicBezTo>
                <a:lnTo>
                  <a:pt x="318835" y="256229"/>
                </a:lnTo>
                <a:cubicBezTo>
                  <a:pt x="315696" y="201785"/>
                  <a:pt x="257876" y="49666"/>
                  <a:pt x="250268" y="32849"/>
                </a:cubicBezTo>
                <a:cubicBezTo>
                  <a:pt x="242660" y="16031"/>
                  <a:pt x="252645" y="-4207"/>
                  <a:pt x="267956" y="734"/>
                </a:cubicBezTo>
                <a:cubicBezTo>
                  <a:pt x="283267" y="5674"/>
                  <a:pt x="310275" y="91283"/>
                  <a:pt x="326347" y="122923"/>
                </a:cubicBezTo>
                <a:cubicBezTo>
                  <a:pt x="342419" y="154563"/>
                  <a:pt x="383978" y="321314"/>
                  <a:pt x="378367" y="342882"/>
                </a:cubicBezTo>
                <a:cubicBezTo>
                  <a:pt x="372756" y="364450"/>
                  <a:pt x="311607" y="554670"/>
                  <a:pt x="301146" y="596002"/>
                </a:cubicBezTo>
                <a:close/>
              </a:path>
            </a:pathLst>
          </a:custGeom>
          <a:solidFill>
            <a:srgbClr val="F4CFC2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4378CE3-F9FD-B549-A6F0-EE4551F84DDB}"/>
              </a:ext>
            </a:extLst>
          </p:cNvPr>
          <p:cNvSpPr/>
          <p:nvPr/>
        </p:nvSpPr>
        <p:spPr>
          <a:xfrm>
            <a:off x="8229619" y="11388827"/>
            <a:ext cx="1291459" cy="999593"/>
          </a:xfrm>
          <a:custGeom>
            <a:avLst/>
            <a:gdLst>
              <a:gd name="connsiteX0" fmla="*/ 259491 w 259526"/>
              <a:gd name="connsiteY0" fmla="*/ -23 h 200874"/>
              <a:gd name="connsiteX1" fmla="*/ 253690 w 259526"/>
              <a:gd name="connsiteY1" fmla="*/ 179840 h 200874"/>
              <a:gd name="connsiteX2" fmla="*/ -36 w 259526"/>
              <a:gd name="connsiteY2" fmla="*/ 175089 h 200874"/>
              <a:gd name="connsiteX3" fmla="*/ 37053 w 259526"/>
              <a:gd name="connsiteY3" fmla="*/ 6153 h 200874"/>
              <a:gd name="connsiteX4" fmla="*/ 48180 w 259526"/>
              <a:gd name="connsiteY4" fmla="*/ 10619 h 200874"/>
              <a:gd name="connsiteX5" fmla="*/ 106571 w 259526"/>
              <a:gd name="connsiteY5" fmla="*/ 17270 h 200874"/>
              <a:gd name="connsiteX6" fmla="*/ 259491 w 259526"/>
              <a:gd name="connsiteY6" fmla="*/ -23 h 20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526" h="200874">
                <a:moveTo>
                  <a:pt x="259491" y="-23"/>
                </a:moveTo>
                <a:cubicBezTo>
                  <a:pt x="255402" y="78364"/>
                  <a:pt x="253690" y="179840"/>
                  <a:pt x="253690" y="179840"/>
                </a:cubicBezTo>
                <a:cubicBezTo>
                  <a:pt x="171400" y="209409"/>
                  <a:pt x="81094" y="207717"/>
                  <a:pt x="-36" y="175089"/>
                </a:cubicBezTo>
                <a:cubicBezTo>
                  <a:pt x="-36" y="175089"/>
                  <a:pt x="19840" y="91666"/>
                  <a:pt x="37053" y="6153"/>
                </a:cubicBezTo>
                <a:cubicBezTo>
                  <a:pt x="40629" y="7958"/>
                  <a:pt x="44347" y="9450"/>
                  <a:pt x="48180" y="10619"/>
                </a:cubicBezTo>
                <a:cubicBezTo>
                  <a:pt x="67257" y="15446"/>
                  <a:pt x="86895" y="17688"/>
                  <a:pt x="106571" y="17270"/>
                </a:cubicBezTo>
                <a:cubicBezTo>
                  <a:pt x="158058" y="17754"/>
                  <a:pt x="209412" y="11949"/>
                  <a:pt x="259491" y="-2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265E653-25F2-D34D-81DA-63BA41631B3A}"/>
              </a:ext>
            </a:extLst>
          </p:cNvPr>
          <p:cNvSpPr/>
          <p:nvPr/>
        </p:nvSpPr>
        <p:spPr>
          <a:xfrm>
            <a:off x="14925911" y="11388827"/>
            <a:ext cx="1291459" cy="1003927"/>
          </a:xfrm>
          <a:custGeom>
            <a:avLst/>
            <a:gdLst>
              <a:gd name="connsiteX0" fmla="*/ 259491 w 259526"/>
              <a:gd name="connsiteY0" fmla="*/ 175754 h 201745"/>
              <a:gd name="connsiteX1" fmla="*/ 3483 w 259526"/>
              <a:gd name="connsiteY1" fmla="*/ 180505 h 201745"/>
              <a:gd name="connsiteX2" fmla="*/ -36 w 259526"/>
              <a:gd name="connsiteY2" fmla="*/ 48910 h 201745"/>
              <a:gd name="connsiteX3" fmla="*/ 20125 w 259526"/>
              <a:gd name="connsiteY3" fmla="*/ 52615 h 201745"/>
              <a:gd name="connsiteX4" fmla="*/ 79087 w 259526"/>
              <a:gd name="connsiteY4" fmla="*/ 46914 h 201745"/>
              <a:gd name="connsiteX5" fmla="*/ 221166 w 259526"/>
              <a:gd name="connsiteY5" fmla="*/ -23 h 201745"/>
              <a:gd name="connsiteX6" fmla="*/ 259491 w 259526"/>
              <a:gd name="connsiteY6" fmla="*/ 175754 h 20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526" h="201745">
                <a:moveTo>
                  <a:pt x="259491" y="175754"/>
                </a:moveTo>
                <a:cubicBezTo>
                  <a:pt x="177629" y="208658"/>
                  <a:pt x="86514" y="210349"/>
                  <a:pt x="3483" y="180505"/>
                </a:cubicBezTo>
                <a:cubicBezTo>
                  <a:pt x="3483" y="180505"/>
                  <a:pt x="2342" y="115420"/>
                  <a:pt x="-36" y="48910"/>
                </a:cubicBezTo>
                <a:cubicBezTo>
                  <a:pt x="6431" y="49860"/>
                  <a:pt x="13373" y="52140"/>
                  <a:pt x="20125" y="52615"/>
                </a:cubicBezTo>
                <a:cubicBezTo>
                  <a:pt x="39944" y="53375"/>
                  <a:pt x="59782" y="51456"/>
                  <a:pt x="79087" y="46914"/>
                </a:cubicBezTo>
                <a:cubicBezTo>
                  <a:pt x="128121" y="36871"/>
                  <a:pt x="175803" y="21118"/>
                  <a:pt x="221166" y="-23"/>
                </a:cubicBezTo>
                <a:cubicBezTo>
                  <a:pt x="238664" y="88151"/>
                  <a:pt x="259491" y="175754"/>
                  <a:pt x="259491" y="175754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8C16C04B-01EE-9649-A5AD-0C12CE31E939}"/>
              </a:ext>
            </a:extLst>
          </p:cNvPr>
          <p:cNvSpPr/>
          <p:nvPr/>
        </p:nvSpPr>
        <p:spPr>
          <a:xfrm>
            <a:off x="9049655" y="6075226"/>
            <a:ext cx="3429925" cy="4691708"/>
          </a:xfrm>
          <a:custGeom>
            <a:avLst/>
            <a:gdLst>
              <a:gd name="connsiteX0" fmla="*/ 638004 w 689263"/>
              <a:gd name="connsiteY0" fmla="*/ 623391 h 942826"/>
              <a:gd name="connsiteX1" fmla="*/ 643234 w 689263"/>
              <a:gd name="connsiteY1" fmla="*/ 589281 h 942826"/>
              <a:gd name="connsiteX2" fmla="*/ 617367 w 689263"/>
              <a:gd name="connsiteY2" fmla="*/ 503768 h 942826"/>
              <a:gd name="connsiteX3" fmla="*/ 638764 w 689263"/>
              <a:gd name="connsiteY3" fmla="*/ 482959 h 942826"/>
              <a:gd name="connsiteX4" fmla="*/ 668055 w 689263"/>
              <a:gd name="connsiteY4" fmla="*/ 462626 h 942826"/>
              <a:gd name="connsiteX5" fmla="*/ 676709 w 689263"/>
              <a:gd name="connsiteY5" fmla="*/ 270316 h 942826"/>
              <a:gd name="connsiteX6" fmla="*/ 668435 w 689263"/>
              <a:gd name="connsiteY6" fmla="*/ 165040 h 942826"/>
              <a:gd name="connsiteX7" fmla="*/ 647514 w 689263"/>
              <a:gd name="connsiteY7" fmla="*/ 147082 h 942826"/>
              <a:gd name="connsiteX8" fmla="*/ 650652 w 689263"/>
              <a:gd name="connsiteY8" fmla="*/ 119148 h 942826"/>
              <a:gd name="connsiteX9" fmla="*/ 652459 w 689263"/>
              <a:gd name="connsiteY9" fmla="*/ 102520 h 942826"/>
              <a:gd name="connsiteX10" fmla="*/ 660638 w 689263"/>
              <a:gd name="connsiteY10" fmla="*/ 101886 h 942826"/>
              <a:gd name="connsiteX11" fmla="*/ 661208 w 689263"/>
              <a:gd name="connsiteY11" fmla="*/ 101095 h 942826"/>
              <a:gd name="connsiteX12" fmla="*/ 648655 w 689263"/>
              <a:gd name="connsiteY12" fmla="*/ 38480 h 942826"/>
              <a:gd name="connsiteX13" fmla="*/ 610615 w 689263"/>
              <a:gd name="connsiteY13" fmla="*/ 20712 h 942826"/>
              <a:gd name="connsiteX14" fmla="*/ 551463 w 689263"/>
              <a:gd name="connsiteY14" fmla="*/ 854 h 942826"/>
              <a:gd name="connsiteX15" fmla="*/ 511616 w 689263"/>
              <a:gd name="connsiteY15" fmla="*/ 7790 h 942826"/>
              <a:gd name="connsiteX16" fmla="*/ 456839 w 689263"/>
              <a:gd name="connsiteY16" fmla="*/ 31829 h 942826"/>
              <a:gd name="connsiteX17" fmla="*/ 391316 w 689263"/>
              <a:gd name="connsiteY17" fmla="*/ 58148 h 942826"/>
              <a:gd name="connsiteX18" fmla="*/ 337109 w 689263"/>
              <a:gd name="connsiteY18" fmla="*/ 104325 h 942826"/>
              <a:gd name="connsiteX19" fmla="*/ 335207 w 689263"/>
              <a:gd name="connsiteY19" fmla="*/ 108506 h 942826"/>
              <a:gd name="connsiteX20" fmla="*/ 331308 w 689263"/>
              <a:gd name="connsiteY20" fmla="*/ 110691 h 942826"/>
              <a:gd name="connsiteX21" fmla="*/ 321132 w 689263"/>
              <a:gd name="connsiteY21" fmla="*/ 142711 h 942826"/>
              <a:gd name="connsiteX22" fmla="*/ 320371 w 689263"/>
              <a:gd name="connsiteY22" fmla="*/ 144707 h 942826"/>
              <a:gd name="connsiteX23" fmla="*/ 284043 w 689263"/>
              <a:gd name="connsiteY23" fmla="*/ 193924 h 942826"/>
              <a:gd name="connsiteX24" fmla="*/ 240488 w 689263"/>
              <a:gd name="connsiteY24" fmla="*/ 263190 h 942826"/>
              <a:gd name="connsiteX25" fmla="*/ 249998 w 689263"/>
              <a:gd name="connsiteY25" fmla="*/ 424715 h 942826"/>
              <a:gd name="connsiteX26" fmla="*/ 192938 w 689263"/>
              <a:gd name="connsiteY26" fmla="*/ 510229 h 942826"/>
              <a:gd name="connsiteX27" fmla="*/ 112674 w 689263"/>
              <a:gd name="connsiteY27" fmla="*/ 558686 h 942826"/>
              <a:gd name="connsiteX28" fmla="*/ 85951 w 689263"/>
              <a:gd name="connsiteY28" fmla="*/ 739784 h 942826"/>
              <a:gd name="connsiteX29" fmla="*/ 77392 w 689263"/>
              <a:gd name="connsiteY29" fmla="*/ 854847 h 942826"/>
              <a:gd name="connsiteX30" fmla="*/ 4166 w 689263"/>
              <a:gd name="connsiteY30" fmla="*/ 933140 h 942826"/>
              <a:gd name="connsiteX31" fmla="*/ 7208 w 689263"/>
              <a:gd name="connsiteY31" fmla="*/ 942641 h 942826"/>
              <a:gd name="connsiteX32" fmla="*/ 98219 w 689263"/>
              <a:gd name="connsiteY32" fmla="*/ 739024 h 942826"/>
              <a:gd name="connsiteX33" fmla="*/ 104305 w 689263"/>
              <a:gd name="connsiteY33" fmla="*/ 587001 h 942826"/>
              <a:gd name="connsiteX34" fmla="*/ 218425 w 689263"/>
              <a:gd name="connsiteY34" fmla="*/ 507948 h 942826"/>
              <a:gd name="connsiteX35" fmla="*/ 252185 w 689263"/>
              <a:gd name="connsiteY35" fmla="*/ 308417 h 942826"/>
              <a:gd name="connsiteX36" fmla="*/ 257511 w 689263"/>
              <a:gd name="connsiteY36" fmla="*/ 252644 h 942826"/>
              <a:gd name="connsiteX37" fmla="*/ 302112 w 689263"/>
              <a:gd name="connsiteY37" fmla="*/ 194684 h 942826"/>
              <a:gd name="connsiteX38" fmla="*/ 327504 w 689263"/>
              <a:gd name="connsiteY38" fmla="*/ 161239 h 942826"/>
              <a:gd name="connsiteX39" fmla="*/ 329976 w 689263"/>
              <a:gd name="connsiteY39" fmla="*/ 168080 h 942826"/>
              <a:gd name="connsiteX40" fmla="*/ 327789 w 689263"/>
              <a:gd name="connsiteY40" fmla="*/ 200670 h 942826"/>
              <a:gd name="connsiteX41" fmla="*/ 309055 w 689263"/>
              <a:gd name="connsiteY41" fmla="*/ 210742 h 942826"/>
              <a:gd name="connsiteX42" fmla="*/ 290035 w 689263"/>
              <a:gd name="connsiteY42" fmla="*/ 263570 h 942826"/>
              <a:gd name="connsiteX43" fmla="*/ 272822 w 689263"/>
              <a:gd name="connsiteY43" fmla="*/ 311743 h 942826"/>
              <a:gd name="connsiteX44" fmla="*/ 315902 w 689263"/>
              <a:gd name="connsiteY44" fmla="*/ 378253 h 942826"/>
              <a:gd name="connsiteX45" fmla="*/ 304014 w 689263"/>
              <a:gd name="connsiteY45" fmla="*/ 459586 h 942826"/>
              <a:gd name="connsiteX46" fmla="*/ 312668 w 689263"/>
              <a:gd name="connsiteY46" fmla="*/ 471938 h 942826"/>
              <a:gd name="connsiteX47" fmla="*/ 303158 w 689263"/>
              <a:gd name="connsiteY47" fmla="*/ 526286 h 942826"/>
              <a:gd name="connsiteX48" fmla="*/ 325982 w 689263"/>
              <a:gd name="connsiteY48" fmla="*/ 562297 h 942826"/>
              <a:gd name="connsiteX49" fmla="*/ 341769 w 689263"/>
              <a:gd name="connsiteY49" fmla="*/ 651706 h 942826"/>
              <a:gd name="connsiteX50" fmla="*/ 367921 w 689263"/>
              <a:gd name="connsiteY50" fmla="*/ 686006 h 942826"/>
              <a:gd name="connsiteX51" fmla="*/ 384754 w 689263"/>
              <a:gd name="connsiteY51" fmla="*/ 713370 h 942826"/>
              <a:gd name="connsiteX52" fmla="*/ 447995 w 689263"/>
              <a:gd name="connsiteY52" fmla="*/ 707764 h 942826"/>
              <a:gd name="connsiteX53" fmla="*/ 453891 w 689263"/>
              <a:gd name="connsiteY53" fmla="*/ 710330 h 942826"/>
              <a:gd name="connsiteX54" fmla="*/ 501441 w 689263"/>
              <a:gd name="connsiteY54" fmla="*/ 741780 h 942826"/>
              <a:gd name="connsiteX55" fmla="*/ 591405 w 689263"/>
              <a:gd name="connsiteY55" fmla="*/ 775130 h 942826"/>
              <a:gd name="connsiteX56" fmla="*/ 624880 w 689263"/>
              <a:gd name="connsiteY56" fmla="*/ 787862 h 942826"/>
              <a:gd name="connsiteX57" fmla="*/ 665868 w 689263"/>
              <a:gd name="connsiteY57" fmla="*/ 735509 h 942826"/>
              <a:gd name="connsiteX58" fmla="*/ 654456 w 689263"/>
              <a:gd name="connsiteY58" fmla="*/ 646385 h 942826"/>
              <a:gd name="connsiteX59" fmla="*/ 631632 w 689263"/>
              <a:gd name="connsiteY59" fmla="*/ 613890 h 942826"/>
              <a:gd name="connsiteX60" fmla="*/ 608618 w 689263"/>
              <a:gd name="connsiteY60" fmla="*/ 545099 h 942826"/>
              <a:gd name="connsiteX61" fmla="*/ 610615 w 689263"/>
              <a:gd name="connsiteY61" fmla="*/ 524291 h 942826"/>
              <a:gd name="connsiteX62" fmla="*/ 631632 w 689263"/>
              <a:gd name="connsiteY62" fmla="*/ 613985 h 942826"/>
              <a:gd name="connsiteX63" fmla="*/ 607287 w 689263"/>
              <a:gd name="connsiteY63" fmla="*/ 497497 h 942826"/>
              <a:gd name="connsiteX64" fmla="*/ 607287 w 689263"/>
              <a:gd name="connsiteY64" fmla="*/ 502818 h 942826"/>
              <a:gd name="connsiteX65" fmla="*/ 599393 w 689263"/>
              <a:gd name="connsiteY65" fmla="*/ 545099 h 942826"/>
              <a:gd name="connsiteX66" fmla="*/ 626212 w 689263"/>
              <a:gd name="connsiteY66" fmla="*/ 625197 h 942826"/>
              <a:gd name="connsiteX67" fmla="*/ 625641 w 689263"/>
              <a:gd name="connsiteY67" fmla="*/ 626147 h 942826"/>
              <a:gd name="connsiteX68" fmla="*/ 595875 w 689263"/>
              <a:gd name="connsiteY68" fmla="*/ 660922 h 942826"/>
              <a:gd name="connsiteX69" fmla="*/ 570483 w 689263"/>
              <a:gd name="connsiteY69" fmla="*/ 633558 h 942826"/>
              <a:gd name="connsiteX70" fmla="*/ 574477 w 689263"/>
              <a:gd name="connsiteY70" fmla="*/ 621871 h 942826"/>
              <a:gd name="connsiteX71" fmla="*/ 575619 w 689263"/>
              <a:gd name="connsiteY71" fmla="*/ 484955 h 942826"/>
              <a:gd name="connsiteX72" fmla="*/ 568486 w 689263"/>
              <a:gd name="connsiteY72" fmla="*/ 465952 h 942826"/>
              <a:gd name="connsiteX73" fmla="*/ 597016 w 689263"/>
              <a:gd name="connsiteY73" fmla="*/ 429846 h 942826"/>
              <a:gd name="connsiteX74" fmla="*/ 559452 w 689263"/>
              <a:gd name="connsiteY74" fmla="*/ 341482 h 942826"/>
              <a:gd name="connsiteX75" fmla="*/ 548610 w 689263"/>
              <a:gd name="connsiteY75" fmla="*/ 303476 h 942826"/>
              <a:gd name="connsiteX76" fmla="*/ 558120 w 689263"/>
              <a:gd name="connsiteY76" fmla="*/ 280483 h 942826"/>
              <a:gd name="connsiteX77" fmla="*/ 568486 w 689263"/>
              <a:gd name="connsiteY77" fmla="*/ 267751 h 942826"/>
              <a:gd name="connsiteX78" fmla="*/ 581134 w 689263"/>
              <a:gd name="connsiteY78" fmla="*/ 274307 h 942826"/>
              <a:gd name="connsiteX79" fmla="*/ 591976 w 689263"/>
              <a:gd name="connsiteY79" fmla="*/ 302811 h 942826"/>
              <a:gd name="connsiteX80" fmla="*/ 585699 w 689263"/>
              <a:gd name="connsiteY80" fmla="*/ 329415 h 942826"/>
              <a:gd name="connsiteX81" fmla="*/ 593783 w 689263"/>
              <a:gd name="connsiteY81" fmla="*/ 359725 h 942826"/>
              <a:gd name="connsiteX82" fmla="*/ 621704 w 689263"/>
              <a:gd name="connsiteY82" fmla="*/ 361502 h 942826"/>
              <a:gd name="connsiteX83" fmla="*/ 628399 w 689263"/>
              <a:gd name="connsiteY83" fmla="*/ 347373 h 942826"/>
              <a:gd name="connsiteX84" fmla="*/ 625841 w 689263"/>
              <a:gd name="connsiteY84" fmla="*/ 344428 h 942826"/>
              <a:gd name="connsiteX85" fmla="*/ 625831 w 689263"/>
              <a:gd name="connsiteY85" fmla="*/ 344428 h 942826"/>
              <a:gd name="connsiteX86" fmla="*/ 629635 w 689263"/>
              <a:gd name="connsiteY86" fmla="*/ 336542 h 942826"/>
              <a:gd name="connsiteX87" fmla="*/ 636007 w 689263"/>
              <a:gd name="connsiteY87" fmla="*/ 355545 h 942826"/>
              <a:gd name="connsiteX88" fmla="*/ 630586 w 689263"/>
              <a:gd name="connsiteY88" fmla="*/ 434597 h 942826"/>
              <a:gd name="connsiteX89" fmla="*/ 607287 w 689263"/>
              <a:gd name="connsiteY89" fmla="*/ 497592 h 942826"/>
              <a:gd name="connsiteX90" fmla="*/ 557835 w 689263"/>
              <a:gd name="connsiteY90" fmla="*/ 657312 h 942826"/>
              <a:gd name="connsiteX91" fmla="*/ 566774 w 689263"/>
              <a:gd name="connsiteY91" fmla="*/ 641824 h 942826"/>
              <a:gd name="connsiteX92" fmla="*/ 590169 w 689263"/>
              <a:gd name="connsiteY92" fmla="*/ 667383 h 942826"/>
              <a:gd name="connsiteX93" fmla="*/ 592166 w 689263"/>
              <a:gd name="connsiteY93" fmla="*/ 670614 h 942826"/>
              <a:gd name="connsiteX94" fmla="*/ 599584 w 689263"/>
              <a:gd name="connsiteY94" fmla="*/ 703394 h 942826"/>
              <a:gd name="connsiteX95" fmla="*/ 594543 w 689263"/>
              <a:gd name="connsiteY95" fmla="*/ 713750 h 942826"/>
              <a:gd name="connsiteX96" fmla="*/ 585033 w 689263"/>
              <a:gd name="connsiteY96" fmla="*/ 721827 h 942826"/>
              <a:gd name="connsiteX97" fmla="*/ 587601 w 689263"/>
              <a:gd name="connsiteY97" fmla="*/ 696173 h 942826"/>
              <a:gd name="connsiteX98" fmla="*/ 557835 w 689263"/>
              <a:gd name="connsiteY98" fmla="*/ 657312 h 942826"/>
              <a:gd name="connsiteX99" fmla="*/ 628113 w 689263"/>
              <a:gd name="connsiteY99" fmla="*/ 289699 h 942826"/>
              <a:gd name="connsiteX100" fmla="*/ 628113 w 689263"/>
              <a:gd name="connsiteY100" fmla="*/ 301766 h 942826"/>
              <a:gd name="connsiteX101" fmla="*/ 602817 w 689263"/>
              <a:gd name="connsiteY101" fmla="*/ 244757 h 942826"/>
              <a:gd name="connsiteX102" fmla="*/ 613183 w 689263"/>
              <a:gd name="connsiteY102" fmla="*/ 184043 h 942826"/>
              <a:gd name="connsiteX103" fmla="*/ 616036 w 689263"/>
              <a:gd name="connsiteY103" fmla="*/ 159814 h 942826"/>
              <a:gd name="connsiteX104" fmla="*/ 620410 w 689263"/>
              <a:gd name="connsiteY104" fmla="*/ 151548 h 942826"/>
              <a:gd name="connsiteX105" fmla="*/ 622312 w 689263"/>
              <a:gd name="connsiteY105" fmla="*/ 147082 h 942826"/>
              <a:gd name="connsiteX106" fmla="*/ 638004 w 689263"/>
              <a:gd name="connsiteY106" fmla="*/ 150693 h 942826"/>
              <a:gd name="connsiteX107" fmla="*/ 622883 w 689263"/>
              <a:gd name="connsiteY107" fmla="*/ 286564 h 942826"/>
              <a:gd name="connsiteX108" fmla="*/ 628113 w 689263"/>
              <a:gd name="connsiteY108" fmla="*/ 289794 h 942826"/>
              <a:gd name="connsiteX109" fmla="*/ 621266 w 689263"/>
              <a:gd name="connsiteY109" fmla="*/ 347848 h 942826"/>
              <a:gd name="connsiteX110" fmla="*/ 597396 w 689263"/>
              <a:gd name="connsiteY110" fmla="*/ 351079 h 942826"/>
              <a:gd name="connsiteX111" fmla="*/ 593687 w 689263"/>
              <a:gd name="connsiteY111" fmla="*/ 336732 h 942826"/>
              <a:gd name="connsiteX112" fmla="*/ 596540 w 689263"/>
              <a:gd name="connsiteY112" fmla="*/ 318679 h 942826"/>
              <a:gd name="connsiteX113" fmla="*/ 601581 w 689263"/>
              <a:gd name="connsiteY113" fmla="*/ 298156 h 942826"/>
              <a:gd name="connsiteX114" fmla="*/ 601581 w 689263"/>
              <a:gd name="connsiteY114" fmla="*/ 284093 h 942826"/>
              <a:gd name="connsiteX115" fmla="*/ 624595 w 689263"/>
              <a:gd name="connsiteY115" fmla="*/ 325995 h 942826"/>
              <a:gd name="connsiteX116" fmla="*/ 620981 w 689263"/>
              <a:gd name="connsiteY116" fmla="*/ 347183 h 942826"/>
              <a:gd name="connsiteX117" fmla="*/ 621266 w 689263"/>
              <a:gd name="connsiteY117" fmla="*/ 347943 h 942826"/>
              <a:gd name="connsiteX118" fmla="*/ 571149 w 689263"/>
              <a:gd name="connsiteY118" fmla="*/ 372647 h 942826"/>
              <a:gd name="connsiteX119" fmla="*/ 590739 w 689263"/>
              <a:gd name="connsiteY119" fmla="*/ 416544 h 942826"/>
              <a:gd name="connsiteX120" fmla="*/ 564587 w 689263"/>
              <a:gd name="connsiteY120" fmla="*/ 458636 h 942826"/>
              <a:gd name="connsiteX121" fmla="*/ 528735 w 689263"/>
              <a:gd name="connsiteY121" fmla="*/ 420630 h 942826"/>
              <a:gd name="connsiteX122" fmla="*/ 530446 w 689263"/>
              <a:gd name="connsiteY122" fmla="*/ 419109 h 942826"/>
              <a:gd name="connsiteX123" fmla="*/ 568486 w 689263"/>
              <a:gd name="connsiteY123" fmla="*/ 388705 h 942826"/>
              <a:gd name="connsiteX124" fmla="*/ 571149 w 689263"/>
              <a:gd name="connsiteY124" fmla="*/ 372742 h 942826"/>
              <a:gd name="connsiteX125" fmla="*/ 532443 w 689263"/>
              <a:gd name="connsiteY125" fmla="*/ 600683 h 942826"/>
              <a:gd name="connsiteX126" fmla="*/ 549466 w 689263"/>
              <a:gd name="connsiteY126" fmla="*/ 581680 h 942826"/>
              <a:gd name="connsiteX127" fmla="*/ 548135 w 689263"/>
              <a:gd name="connsiteY127" fmla="*/ 554031 h 942826"/>
              <a:gd name="connsiteX128" fmla="*/ 517513 w 689263"/>
              <a:gd name="connsiteY128" fmla="*/ 502723 h 942826"/>
              <a:gd name="connsiteX129" fmla="*/ 536532 w 689263"/>
              <a:gd name="connsiteY129" fmla="*/ 488185 h 942826"/>
              <a:gd name="connsiteX130" fmla="*/ 556694 w 689263"/>
              <a:gd name="connsiteY130" fmla="*/ 474503 h 942826"/>
              <a:gd name="connsiteX131" fmla="*/ 567440 w 689263"/>
              <a:gd name="connsiteY131" fmla="*/ 529137 h 942826"/>
              <a:gd name="connsiteX132" fmla="*/ 559261 w 689263"/>
              <a:gd name="connsiteY132" fmla="*/ 622916 h 942826"/>
              <a:gd name="connsiteX133" fmla="*/ 557645 w 689263"/>
              <a:gd name="connsiteY133" fmla="*/ 622346 h 942826"/>
              <a:gd name="connsiteX134" fmla="*/ 532443 w 689263"/>
              <a:gd name="connsiteY134" fmla="*/ 600303 h 942826"/>
              <a:gd name="connsiteX135" fmla="*/ 556028 w 689263"/>
              <a:gd name="connsiteY135" fmla="*/ 632513 h 942826"/>
              <a:gd name="connsiteX136" fmla="*/ 547849 w 689263"/>
              <a:gd name="connsiteY136" fmla="*/ 648760 h 942826"/>
              <a:gd name="connsiteX137" fmla="*/ 545377 w 689263"/>
              <a:gd name="connsiteY137" fmla="*/ 652181 h 942826"/>
              <a:gd name="connsiteX138" fmla="*/ 541573 w 689263"/>
              <a:gd name="connsiteY138" fmla="*/ 650566 h 942826"/>
              <a:gd name="connsiteX139" fmla="*/ 510761 w 689263"/>
              <a:gd name="connsiteY139" fmla="*/ 636028 h 942826"/>
              <a:gd name="connsiteX140" fmla="*/ 550132 w 689263"/>
              <a:gd name="connsiteY140" fmla="*/ 627572 h 942826"/>
              <a:gd name="connsiteX141" fmla="*/ 556028 w 689263"/>
              <a:gd name="connsiteY141" fmla="*/ 632418 h 942826"/>
              <a:gd name="connsiteX142" fmla="*/ 416136 w 689263"/>
              <a:gd name="connsiteY142" fmla="*/ 447804 h 942826"/>
              <a:gd name="connsiteX143" fmla="*/ 416136 w 689263"/>
              <a:gd name="connsiteY143" fmla="*/ 447139 h 942826"/>
              <a:gd name="connsiteX144" fmla="*/ 410336 w 689263"/>
              <a:gd name="connsiteY144" fmla="*/ 427186 h 942826"/>
              <a:gd name="connsiteX145" fmla="*/ 438200 w 689263"/>
              <a:gd name="connsiteY145" fmla="*/ 425190 h 942826"/>
              <a:gd name="connsiteX146" fmla="*/ 464828 w 689263"/>
              <a:gd name="connsiteY146" fmla="*/ 419299 h 942826"/>
              <a:gd name="connsiteX147" fmla="*/ 464828 w 689263"/>
              <a:gd name="connsiteY147" fmla="*/ 427471 h 942826"/>
              <a:gd name="connsiteX148" fmla="*/ 438961 w 689263"/>
              <a:gd name="connsiteY148" fmla="*/ 439443 h 942826"/>
              <a:gd name="connsiteX149" fmla="*/ 416136 w 689263"/>
              <a:gd name="connsiteY149" fmla="*/ 447709 h 942826"/>
              <a:gd name="connsiteX150" fmla="*/ 418514 w 689263"/>
              <a:gd name="connsiteY150" fmla="*/ 465952 h 942826"/>
              <a:gd name="connsiteX151" fmla="*/ 409670 w 689263"/>
              <a:gd name="connsiteY151" fmla="*/ 463006 h 942826"/>
              <a:gd name="connsiteX152" fmla="*/ 404059 w 689263"/>
              <a:gd name="connsiteY152" fmla="*/ 461011 h 942826"/>
              <a:gd name="connsiteX153" fmla="*/ 414330 w 689263"/>
              <a:gd name="connsiteY153" fmla="*/ 457020 h 942826"/>
              <a:gd name="connsiteX154" fmla="*/ 418514 w 689263"/>
              <a:gd name="connsiteY154" fmla="*/ 465857 h 942826"/>
              <a:gd name="connsiteX155" fmla="*/ 397973 w 689263"/>
              <a:gd name="connsiteY155" fmla="*/ 397351 h 942826"/>
              <a:gd name="connsiteX156" fmla="*/ 400065 w 689263"/>
              <a:gd name="connsiteY156" fmla="*/ 410653 h 942826"/>
              <a:gd name="connsiteX157" fmla="*/ 388653 w 689263"/>
              <a:gd name="connsiteY157" fmla="*/ 399631 h 942826"/>
              <a:gd name="connsiteX158" fmla="*/ 384278 w 689263"/>
              <a:gd name="connsiteY158" fmla="*/ 391270 h 942826"/>
              <a:gd name="connsiteX159" fmla="*/ 381045 w 689263"/>
              <a:gd name="connsiteY159" fmla="*/ 375403 h 942826"/>
              <a:gd name="connsiteX160" fmla="*/ 394359 w 689263"/>
              <a:gd name="connsiteY160" fmla="*/ 341957 h 942826"/>
              <a:gd name="connsiteX161" fmla="*/ 397022 w 689263"/>
              <a:gd name="connsiteY161" fmla="*/ 388800 h 942826"/>
              <a:gd name="connsiteX162" fmla="*/ 399970 w 689263"/>
              <a:gd name="connsiteY162" fmla="*/ 245707 h 942826"/>
              <a:gd name="connsiteX163" fmla="*/ 398829 w 689263"/>
              <a:gd name="connsiteY163" fmla="*/ 239912 h 942826"/>
              <a:gd name="connsiteX164" fmla="*/ 423174 w 689263"/>
              <a:gd name="connsiteY164" fmla="*/ 253879 h 942826"/>
              <a:gd name="connsiteX165" fmla="*/ 493452 w 689263"/>
              <a:gd name="connsiteY165" fmla="*/ 266611 h 942826"/>
              <a:gd name="connsiteX166" fmla="*/ 517865 w 689263"/>
              <a:gd name="connsiteY166" fmla="*/ 228775 h 942826"/>
              <a:gd name="connsiteX167" fmla="*/ 516371 w 689263"/>
              <a:gd name="connsiteY167" fmla="*/ 223854 h 942826"/>
              <a:gd name="connsiteX168" fmla="*/ 508858 w 689263"/>
              <a:gd name="connsiteY168" fmla="*/ 203711 h 942826"/>
              <a:gd name="connsiteX169" fmla="*/ 515135 w 689263"/>
              <a:gd name="connsiteY169" fmla="*/ 206561 h 942826"/>
              <a:gd name="connsiteX170" fmla="*/ 529495 w 689263"/>
              <a:gd name="connsiteY170" fmla="*/ 231265 h 942826"/>
              <a:gd name="connsiteX171" fmla="*/ 515516 w 689263"/>
              <a:gd name="connsiteY171" fmla="*/ 252358 h 942826"/>
              <a:gd name="connsiteX172" fmla="*/ 493262 w 689263"/>
              <a:gd name="connsiteY172" fmla="*/ 269746 h 942826"/>
              <a:gd name="connsiteX173" fmla="*/ 449707 w 689263"/>
              <a:gd name="connsiteY173" fmla="*/ 292550 h 942826"/>
              <a:gd name="connsiteX174" fmla="*/ 426883 w 689263"/>
              <a:gd name="connsiteY174" fmla="*/ 289129 h 942826"/>
              <a:gd name="connsiteX175" fmla="*/ 427358 w 689263"/>
              <a:gd name="connsiteY175" fmla="*/ 286659 h 942826"/>
              <a:gd name="connsiteX176" fmla="*/ 403165 w 689263"/>
              <a:gd name="connsiteY176" fmla="*/ 246160 h 942826"/>
              <a:gd name="connsiteX177" fmla="*/ 399970 w 689263"/>
              <a:gd name="connsiteY177" fmla="*/ 245517 h 942826"/>
              <a:gd name="connsiteX178" fmla="*/ 458361 w 689263"/>
              <a:gd name="connsiteY178" fmla="*/ 301481 h 942826"/>
              <a:gd name="connsiteX179" fmla="*/ 499158 w 689263"/>
              <a:gd name="connsiteY179" fmla="*/ 312883 h 942826"/>
              <a:gd name="connsiteX180" fmla="*/ 507622 w 689263"/>
              <a:gd name="connsiteY180" fmla="*/ 354594 h 942826"/>
              <a:gd name="connsiteX181" fmla="*/ 473101 w 689263"/>
              <a:gd name="connsiteY181" fmla="*/ 370272 h 942826"/>
              <a:gd name="connsiteX182" fmla="*/ 459026 w 689263"/>
              <a:gd name="connsiteY182" fmla="*/ 374072 h 942826"/>
              <a:gd name="connsiteX183" fmla="*/ 432018 w 689263"/>
              <a:gd name="connsiteY183" fmla="*/ 345568 h 942826"/>
              <a:gd name="connsiteX184" fmla="*/ 422508 w 689263"/>
              <a:gd name="connsiteY184" fmla="*/ 320199 h 942826"/>
              <a:gd name="connsiteX185" fmla="*/ 458456 w 689263"/>
              <a:gd name="connsiteY185" fmla="*/ 301291 h 942826"/>
              <a:gd name="connsiteX186" fmla="*/ 423649 w 689263"/>
              <a:gd name="connsiteY186" fmla="*/ 306137 h 942826"/>
              <a:gd name="connsiteX187" fmla="*/ 425456 w 689263"/>
              <a:gd name="connsiteY187" fmla="*/ 296635 h 942826"/>
              <a:gd name="connsiteX188" fmla="*/ 438295 w 689263"/>
              <a:gd name="connsiteY188" fmla="*/ 298061 h 942826"/>
              <a:gd name="connsiteX189" fmla="*/ 423649 w 689263"/>
              <a:gd name="connsiteY189" fmla="*/ 305757 h 942826"/>
              <a:gd name="connsiteX190" fmla="*/ 401396 w 689263"/>
              <a:gd name="connsiteY190" fmla="*/ 258629 h 942826"/>
              <a:gd name="connsiteX191" fmla="*/ 412333 w 689263"/>
              <a:gd name="connsiteY191" fmla="*/ 287134 h 942826"/>
              <a:gd name="connsiteX192" fmla="*/ 401396 w 689263"/>
              <a:gd name="connsiteY192" fmla="*/ 286279 h 942826"/>
              <a:gd name="connsiteX193" fmla="*/ 401396 w 689263"/>
              <a:gd name="connsiteY193" fmla="*/ 258724 h 942826"/>
              <a:gd name="connsiteX194" fmla="*/ 401396 w 689263"/>
              <a:gd name="connsiteY194" fmla="*/ 295400 h 942826"/>
              <a:gd name="connsiteX195" fmla="*/ 410906 w 689263"/>
              <a:gd name="connsiteY195" fmla="*/ 295400 h 942826"/>
              <a:gd name="connsiteX196" fmla="*/ 408624 w 689263"/>
              <a:gd name="connsiteY196" fmla="*/ 304902 h 942826"/>
              <a:gd name="connsiteX197" fmla="*/ 407673 w 689263"/>
              <a:gd name="connsiteY197" fmla="*/ 315923 h 942826"/>
              <a:gd name="connsiteX198" fmla="*/ 401586 w 689263"/>
              <a:gd name="connsiteY198" fmla="*/ 320294 h 942826"/>
              <a:gd name="connsiteX199" fmla="*/ 401586 w 689263"/>
              <a:gd name="connsiteY199" fmla="*/ 308512 h 942826"/>
              <a:gd name="connsiteX200" fmla="*/ 401396 w 689263"/>
              <a:gd name="connsiteY200" fmla="*/ 295495 h 942826"/>
              <a:gd name="connsiteX201" fmla="*/ 409194 w 689263"/>
              <a:gd name="connsiteY201" fmla="*/ 328560 h 942826"/>
              <a:gd name="connsiteX202" fmla="*/ 445903 w 689263"/>
              <a:gd name="connsiteY202" fmla="*/ 377113 h 942826"/>
              <a:gd name="connsiteX203" fmla="*/ 406912 w 689263"/>
              <a:gd name="connsiteY203" fmla="*/ 386614 h 942826"/>
              <a:gd name="connsiteX204" fmla="*/ 403774 w 689263"/>
              <a:gd name="connsiteY204" fmla="*/ 387280 h 942826"/>
              <a:gd name="connsiteX205" fmla="*/ 401301 w 689263"/>
              <a:gd name="connsiteY205" fmla="*/ 335116 h 942826"/>
              <a:gd name="connsiteX206" fmla="*/ 408814 w 689263"/>
              <a:gd name="connsiteY206" fmla="*/ 328655 h 942826"/>
              <a:gd name="connsiteX207" fmla="*/ 451133 w 689263"/>
              <a:gd name="connsiteY207" fmla="*/ 383669 h 942826"/>
              <a:gd name="connsiteX208" fmla="*/ 461499 w 689263"/>
              <a:gd name="connsiteY208" fmla="*/ 401817 h 942826"/>
              <a:gd name="connsiteX209" fmla="*/ 462830 w 689263"/>
              <a:gd name="connsiteY209" fmla="*/ 406663 h 942826"/>
              <a:gd name="connsiteX210" fmla="*/ 442574 w 689263"/>
              <a:gd name="connsiteY210" fmla="*/ 411128 h 942826"/>
              <a:gd name="connsiteX211" fmla="*/ 407483 w 689263"/>
              <a:gd name="connsiteY211" fmla="*/ 413789 h 942826"/>
              <a:gd name="connsiteX212" fmla="*/ 404629 w 689263"/>
              <a:gd name="connsiteY212" fmla="*/ 395546 h 942826"/>
              <a:gd name="connsiteX213" fmla="*/ 450753 w 689263"/>
              <a:gd name="connsiteY213" fmla="*/ 383764 h 942826"/>
              <a:gd name="connsiteX214" fmla="*/ 499824 w 689263"/>
              <a:gd name="connsiteY214" fmla="*/ 457495 h 942826"/>
              <a:gd name="connsiteX215" fmla="*/ 507337 w 689263"/>
              <a:gd name="connsiteY215" fmla="*/ 501012 h 942826"/>
              <a:gd name="connsiteX216" fmla="*/ 485654 w 689263"/>
              <a:gd name="connsiteY216" fmla="*/ 529517 h 942826"/>
              <a:gd name="connsiteX217" fmla="*/ 450563 w 689263"/>
              <a:gd name="connsiteY217" fmla="*/ 478399 h 942826"/>
              <a:gd name="connsiteX218" fmla="*/ 472531 w 689263"/>
              <a:gd name="connsiteY218" fmla="*/ 451509 h 942826"/>
              <a:gd name="connsiteX219" fmla="*/ 478617 w 689263"/>
              <a:gd name="connsiteY219" fmla="*/ 428801 h 942826"/>
              <a:gd name="connsiteX220" fmla="*/ 494594 w 689263"/>
              <a:gd name="connsiteY220" fmla="*/ 419299 h 942826"/>
              <a:gd name="connsiteX221" fmla="*/ 509619 w 689263"/>
              <a:gd name="connsiteY221" fmla="*/ 424240 h 942826"/>
              <a:gd name="connsiteX222" fmla="*/ 513519 w 689263"/>
              <a:gd name="connsiteY222" fmla="*/ 426141 h 942826"/>
              <a:gd name="connsiteX223" fmla="*/ 499444 w 689263"/>
              <a:gd name="connsiteY223" fmla="*/ 457781 h 942826"/>
              <a:gd name="connsiteX224" fmla="*/ 520080 w 689263"/>
              <a:gd name="connsiteY224" fmla="*/ 429846 h 942826"/>
              <a:gd name="connsiteX225" fmla="*/ 553555 w 689263"/>
              <a:gd name="connsiteY225" fmla="*/ 467282 h 942826"/>
              <a:gd name="connsiteX226" fmla="*/ 531302 w 689263"/>
              <a:gd name="connsiteY226" fmla="*/ 482294 h 942826"/>
              <a:gd name="connsiteX227" fmla="*/ 513804 w 689263"/>
              <a:gd name="connsiteY227" fmla="*/ 495311 h 942826"/>
              <a:gd name="connsiteX228" fmla="*/ 510856 w 689263"/>
              <a:gd name="connsiteY228" fmla="*/ 487140 h 942826"/>
              <a:gd name="connsiteX229" fmla="*/ 519700 w 689263"/>
              <a:gd name="connsiteY229" fmla="*/ 429941 h 942826"/>
              <a:gd name="connsiteX230" fmla="*/ 434491 w 689263"/>
              <a:gd name="connsiteY230" fmla="*/ 490656 h 942826"/>
              <a:gd name="connsiteX231" fmla="*/ 443240 w 689263"/>
              <a:gd name="connsiteY231" fmla="*/ 483720 h 942826"/>
              <a:gd name="connsiteX232" fmla="*/ 445332 w 689263"/>
              <a:gd name="connsiteY232" fmla="*/ 484670 h 942826"/>
              <a:gd name="connsiteX233" fmla="*/ 471580 w 689263"/>
              <a:gd name="connsiteY233" fmla="*/ 508803 h 942826"/>
              <a:gd name="connsiteX234" fmla="*/ 466444 w 689263"/>
              <a:gd name="connsiteY234" fmla="*/ 538068 h 942826"/>
              <a:gd name="connsiteX235" fmla="*/ 441053 w 689263"/>
              <a:gd name="connsiteY235" fmla="*/ 526096 h 942826"/>
              <a:gd name="connsiteX236" fmla="*/ 434491 w 689263"/>
              <a:gd name="connsiteY236" fmla="*/ 490751 h 942826"/>
              <a:gd name="connsiteX237" fmla="*/ 438580 w 689263"/>
              <a:gd name="connsiteY237" fmla="*/ 447614 h 942826"/>
              <a:gd name="connsiteX238" fmla="*/ 462165 w 689263"/>
              <a:gd name="connsiteY238" fmla="*/ 436687 h 942826"/>
              <a:gd name="connsiteX239" fmla="*/ 438485 w 689263"/>
              <a:gd name="connsiteY239" fmla="*/ 471083 h 942826"/>
              <a:gd name="connsiteX240" fmla="*/ 437058 w 689263"/>
              <a:gd name="connsiteY240" fmla="*/ 472223 h 942826"/>
              <a:gd name="connsiteX241" fmla="*/ 424600 w 689263"/>
              <a:gd name="connsiteY241" fmla="*/ 467852 h 942826"/>
              <a:gd name="connsiteX242" fmla="*/ 419085 w 689263"/>
              <a:gd name="connsiteY242" fmla="*/ 455120 h 942826"/>
              <a:gd name="connsiteX243" fmla="*/ 438580 w 689263"/>
              <a:gd name="connsiteY243" fmla="*/ 447709 h 942826"/>
              <a:gd name="connsiteX244" fmla="*/ 436298 w 689263"/>
              <a:gd name="connsiteY244" fmla="*/ 525146 h 942826"/>
              <a:gd name="connsiteX245" fmla="*/ 417278 w 689263"/>
              <a:gd name="connsiteY245" fmla="*/ 523626 h 942826"/>
              <a:gd name="connsiteX246" fmla="*/ 425456 w 689263"/>
              <a:gd name="connsiteY246" fmla="*/ 500537 h 942826"/>
              <a:gd name="connsiteX247" fmla="*/ 430972 w 689263"/>
              <a:gd name="connsiteY247" fmla="*/ 494076 h 942826"/>
              <a:gd name="connsiteX248" fmla="*/ 436298 w 689263"/>
              <a:gd name="connsiteY248" fmla="*/ 525241 h 942826"/>
              <a:gd name="connsiteX249" fmla="*/ 439721 w 689263"/>
              <a:gd name="connsiteY249" fmla="*/ 534077 h 942826"/>
              <a:gd name="connsiteX250" fmla="*/ 466444 w 689263"/>
              <a:gd name="connsiteY250" fmla="*/ 549375 h 942826"/>
              <a:gd name="connsiteX251" fmla="*/ 472911 w 689263"/>
              <a:gd name="connsiteY251" fmla="*/ 549375 h 942826"/>
              <a:gd name="connsiteX252" fmla="*/ 482421 w 689263"/>
              <a:gd name="connsiteY252" fmla="*/ 537593 h 942826"/>
              <a:gd name="connsiteX253" fmla="*/ 484323 w 689263"/>
              <a:gd name="connsiteY253" fmla="*/ 561822 h 942826"/>
              <a:gd name="connsiteX254" fmla="*/ 516847 w 689263"/>
              <a:gd name="connsiteY254" fmla="*/ 598782 h 942826"/>
              <a:gd name="connsiteX255" fmla="*/ 496210 w 689263"/>
              <a:gd name="connsiteY255" fmla="*/ 600873 h 942826"/>
              <a:gd name="connsiteX256" fmla="*/ 443335 w 689263"/>
              <a:gd name="connsiteY256" fmla="*/ 568283 h 942826"/>
              <a:gd name="connsiteX257" fmla="*/ 426978 w 689263"/>
              <a:gd name="connsiteY257" fmla="*/ 558781 h 942826"/>
              <a:gd name="connsiteX258" fmla="*/ 433540 w 689263"/>
              <a:gd name="connsiteY258" fmla="*/ 549280 h 942826"/>
              <a:gd name="connsiteX259" fmla="*/ 439436 w 689263"/>
              <a:gd name="connsiteY259" fmla="*/ 533792 h 942826"/>
              <a:gd name="connsiteX260" fmla="*/ 491836 w 689263"/>
              <a:gd name="connsiteY260" fmla="*/ 540918 h 942826"/>
              <a:gd name="connsiteX261" fmla="*/ 510856 w 689263"/>
              <a:gd name="connsiteY261" fmla="*/ 508803 h 942826"/>
              <a:gd name="connsiteX262" fmla="*/ 531683 w 689263"/>
              <a:gd name="connsiteY262" fmla="*/ 543294 h 942826"/>
              <a:gd name="connsiteX263" fmla="*/ 538910 w 689263"/>
              <a:gd name="connsiteY263" fmla="*/ 582915 h 942826"/>
              <a:gd name="connsiteX264" fmla="*/ 526262 w 689263"/>
              <a:gd name="connsiteY264" fmla="*/ 595077 h 942826"/>
              <a:gd name="connsiteX265" fmla="*/ 491836 w 689263"/>
              <a:gd name="connsiteY265" fmla="*/ 541013 h 942826"/>
              <a:gd name="connsiteX266" fmla="*/ 536152 w 689263"/>
              <a:gd name="connsiteY266" fmla="*/ 406758 h 942826"/>
              <a:gd name="connsiteX267" fmla="*/ 522363 w 689263"/>
              <a:gd name="connsiteY267" fmla="*/ 416924 h 942826"/>
              <a:gd name="connsiteX268" fmla="*/ 507527 w 689263"/>
              <a:gd name="connsiteY268" fmla="*/ 410558 h 942826"/>
              <a:gd name="connsiteX269" fmla="*/ 535106 w 689263"/>
              <a:gd name="connsiteY269" fmla="*/ 385569 h 942826"/>
              <a:gd name="connsiteX270" fmla="*/ 547849 w 689263"/>
              <a:gd name="connsiteY270" fmla="*/ 343763 h 942826"/>
              <a:gd name="connsiteX271" fmla="*/ 547849 w 689263"/>
              <a:gd name="connsiteY271" fmla="*/ 341007 h 942826"/>
              <a:gd name="connsiteX272" fmla="*/ 560498 w 689263"/>
              <a:gd name="connsiteY272" fmla="*/ 360010 h 942826"/>
              <a:gd name="connsiteX273" fmla="*/ 562780 w 689263"/>
              <a:gd name="connsiteY273" fmla="*/ 368562 h 942826"/>
              <a:gd name="connsiteX274" fmla="*/ 536152 w 689263"/>
              <a:gd name="connsiteY274" fmla="*/ 406853 h 942826"/>
              <a:gd name="connsiteX275" fmla="*/ 540336 w 689263"/>
              <a:gd name="connsiteY275" fmla="*/ 286944 h 942826"/>
              <a:gd name="connsiteX276" fmla="*/ 537864 w 689263"/>
              <a:gd name="connsiteY276" fmla="*/ 308892 h 942826"/>
              <a:gd name="connsiteX277" fmla="*/ 537864 w 689263"/>
              <a:gd name="connsiteY277" fmla="*/ 312978 h 942826"/>
              <a:gd name="connsiteX278" fmla="*/ 539671 w 689263"/>
              <a:gd name="connsiteY278" fmla="*/ 353644 h 942826"/>
              <a:gd name="connsiteX279" fmla="*/ 498588 w 689263"/>
              <a:gd name="connsiteY279" fmla="*/ 407803 h 942826"/>
              <a:gd name="connsiteX280" fmla="*/ 497637 w 689263"/>
              <a:gd name="connsiteY280" fmla="*/ 407803 h 942826"/>
              <a:gd name="connsiteX281" fmla="*/ 476239 w 689263"/>
              <a:gd name="connsiteY281" fmla="*/ 405522 h 942826"/>
              <a:gd name="connsiteX282" fmla="*/ 463971 w 689263"/>
              <a:gd name="connsiteY282" fmla="*/ 380343 h 942826"/>
              <a:gd name="connsiteX283" fmla="*/ 522268 w 689263"/>
              <a:gd name="connsiteY283" fmla="*/ 318774 h 942826"/>
              <a:gd name="connsiteX284" fmla="*/ 468917 w 689263"/>
              <a:gd name="connsiteY284" fmla="*/ 296445 h 942826"/>
              <a:gd name="connsiteX285" fmla="*/ 497447 w 689263"/>
              <a:gd name="connsiteY285" fmla="*/ 281813 h 942826"/>
              <a:gd name="connsiteX286" fmla="*/ 541002 w 689263"/>
              <a:gd name="connsiteY286" fmla="*/ 202856 h 942826"/>
              <a:gd name="connsiteX287" fmla="*/ 506006 w 689263"/>
              <a:gd name="connsiteY287" fmla="*/ 184898 h 942826"/>
              <a:gd name="connsiteX288" fmla="*/ 511616 w 689263"/>
              <a:gd name="connsiteY288" fmla="*/ 171501 h 942826"/>
              <a:gd name="connsiteX289" fmla="*/ 535867 w 689263"/>
              <a:gd name="connsiteY289" fmla="*/ 146987 h 942826"/>
              <a:gd name="connsiteX290" fmla="*/ 577235 w 689263"/>
              <a:gd name="connsiteY290" fmla="*/ 166750 h 942826"/>
              <a:gd name="connsiteX291" fmla="*/ 591595 w 689263"/>
              <a:gd name="connsiteY291" fmla="*/ 184233 h 942826"/>
              <a:gd name="connsiteX292" fmla="*/ 565918 w 689263"/>
              <a:gd name="connsiteY292" fmla="*/ 217108 h 942826"/>
              <a:gd name="connsiteX293" fmla="*/ 540336 w 689263"/>
              <a:gd name="connsiteY293" fmla="*/ 286754 h 942826"/>
              <a:gd name="connsiteX294" fmla="*/ 471199 w 689263"/>
              <a:gd name="connsiteY294" fmla="*/ 120003 h 942826"/>
              <a:gd name="connsiteX295" fmla="*/ 476525 w 689263"/>
              <a:gd name="connsiteY295" fmla="*/ 99955 h 942826"/>
              <a:gd name="connsiteX296" fmla="*/ 509334 w 689263"/>
              <a:gd name="connsiteY296" fmla="*/ 119433 h 942826"/>
              <a:gd name="connsiteX297" fmla="*/ 519890 w 689263"/>
              <a:gd name="connsiteY297" fmla="*/ 135585 h 942826"/>
              <a:gd name="connsiteX298" fmla="*/ 529400 w 689263"/>
              <a:gd name="connsiteY298" fmla="*/ 142806 h 942826"/>
              <a:gd name="connsiteX299" fmla="*/ 500870 w 689263"/>
              <a:gd name="connsiteY299" fmla="*/ 175111 h 942826"/>
              <a:gd name="connsiteX300" fmla="*/ 497922 w 689263"/>
              <a:gd name="connsiteY300" fmla="*/ 186323 h 942826"/>
              <a:gd name="connsiteX301" fmla="*/ 479948 w 689263"/>
              <a:gd name="connsiteY301" fmla="*/ 197250 h 942826"/>
              <a:gd name="connsiteX302" fmla="*/ 480519 w 689263"/>
              <a:gd name="connsiteY302" fmla="*/ 191929 h 942826"/>
              <a:gd name="connsiteX303" fmla="*/ 471199 w 689263"/>
              <a:gd name="connsiteY303" fmla="*/ 120098 h 942826"/>
              <a:gd name="connsiteX304" fmla="*/ 456078 w 689263"/>
              <a:gd name="connsiteY304" fmla="*/ 119148 h 942826"/>
              <a:gd name="connsiteX305" fmla="*/ 455413 w 689263"/>
              <a:gd name="connsiteY305" fmla="*/ 132260 h 942826"/>
              <a:gd name="connsiteX306" fmla="*/ 440197 w 689263"/>
              <a:gd name="connsiteY306" fmla="*/ 118768 h 942826"/>
              <a:gd name="connsiteX307" fmla="*/ 434776 w 689263"/>
              <a:gd name="connsiteY307" fmla="*/ 113162 h 942826"/>
              <a:gd name="connsiteX308" fmla="*/ 460453 w 689263"/>
              <a:gd name="connsiteY308" fmla="*/ 100905 h 942826"/>
              <a:gd name="connsiteX309" fmla="*/ 461499 w 689263"/>
              <a:gd name="connsiteY309" fmla="*/ 100905 h 942826"/>
              <a:gd name="connsiteX310" fmla="*/ 456078 w 689263"/>
              <a:gd name="connsiteY310" fmla="*/ 119243 h 942826"/>
              <a:gd name="connsiteX311" fmla="*/ 460738 w 689263"/>
              <a:gd name="connsiteY311" fmla="*/ 191929 h 942826"/>
              <a:gd name="connsiteX312" fmla="*/ 441243 w 689263"/>
              <a:gd name="connsiteY312" fmla="*/ 206656 h 942826"/>
              <a:gd name="connsiteX313" fmla="*/ 416136 w 689263"/>
              <a:gd name="connsiteY313" fmla="*/ 192404 h 942826"/>
              <a:gd name="connsiteX314" fmla="*/ 411287 w 689263"/>
              <a:gd name="connsiteY314" fmla="*/ 171311 h 942826"/>
              <a:gd name="connsiteX315" fmla="*/ 420131 w 689263"/>
              <a:gd name="connsiteY315" fmla="*/ 162665 h 942826"/>
              <a:gd name="connsiteX316" fmla="*/ 458836 w 689263"/>
              <a:gd name="connsiteY316" fmla="*/ 162665 h 942826"/>
              <a:gd name="connsiteX317" fmla="*/ 458836 w 689263"/>
              <a:gd name="connsiteY317" fmla="*/ 165135 h 942826"/>
              <a:gd name="connsiteX318" fmla="*/ 460738 w 689263"/>
              <a:gd name="connsiteY318" fmla="*/ 191739 h 942826"/>
              <a:gd name="connsiteX319" fmla="*/ 448946 w 689263"/>
              <a:gd name="connsiteY319" fmla="*/ 92449 h 942826"/>
              <a:gd name="connsiteX320" fmla="*/ 429260 w 689263"/>
              <a:gd name="connsiteY320" fmla="*/ 101950 h 942826"/>
              <a:gd name="connsiteX321" fmla="*/ 469583 w 689263"/>
              <a:gd name="connsiteY321" fmla="*/ 79242 h 942826"/>
              <a:gd name="connsiteX322" fmla="*/ 475288 w 689263"/>
              <a:gd name="connsiteY322" fmla="*/ 80477 h 942826"/>
              <a:gd name="connsiteX323" fmla="*/ 468061 w 689263"/>
              <a:gd name="connsiteY323" fmla="*/ 88648 h 942826"/>
              <a:gd name="connsiteX324" fmla="*/ 448946 w 689263"/>
              <a:gd name="connsiteY324" fmla="*/ 92449 h 942826"/>
              <a:gd name="connsiteX325" fmla="*/ 542048 w 689263"/>
              <a:gd name="connsiteY325" fmla="*/ 115252 h 942826"/>
              <a:gd name="connsiteX326" fmla="*/ 541573 w 689263"/>
              <a:gd name="connsiteY326" fmla="*/ 120098 h 942826"/>
              <a:gd name="connsiteX327" fmla="*/ 539100 w 689263"/>
              <a:gd name="connsiteY327" fmla="*/ 118958 h 942826"/>
              <a:gd name="connsiteX328" fmla="*/ 528829 w 689263"/>
              <a:gd name="connsiteY328" fmla="*/ 102995 h 942826"/>
              <a:gd name="connsiteX329" fmla="*/ 542048 w 689263"/>
              <a:gd name="connsiteY329" fmla="*/ 115727 h 942826"/>
              <a:gd name="connsiteX330" fmla="*/ 525026 w 689263"/>
              <a:gd name="connsiteY330" fmla="*/ 87793 h 942826"/>
              <a:gd name="connsiteX331" fmla="*/ 519415 w 689263"/>
              <a:gd name="connsiteY331" fmla="*/ 80192 h 942826"/>
              <a:gd name="connsiteX332" fmla="*/ 532063 w 689263"/>
              <a:gd name="connsiteY332" fmla="*/ 88838 h 942826"/>
              <a:gd name="connsiteX333" fmla="*/ 594353 w 689263"/>
              <a:gd name="connsiteY333" fmla="*/ 93874 h 942826"/>
              <a:gd name="connsiteX334" fmla="*/ 593117 w 689263"/>
              <a:gd name="connsiteY334" fmla="*/ 96724 h 942826"/>
              <a:gd name="connsiteX335" fmla="*/ 586174 w 689263"/>
              <a:gd name="connsiteY335" fmla="*/ 92068 h 942826"/>
              <a:gd name="connsiteX336" fmla="*/ 596731 w 689263"/>
              <a:gd name="connsiteY336" fmla="*/ 88363 h 942826"/>
              <a:gd name="connsiteX337" fmla="*/ 593973 w 689263"/>
              <a:gd name="connsiteY337" fmla="*/ 93874 h 942826"/>
              <a:gd name="connsiteX338" fmla="*/ 600630 w 689263"/>
              <a:gd name="connsiteY338" fmla="*/ 134825 h 942826"/>
              <a:gd name="connsiteX339" fmla="*/ 585794 w 689263"/>
              <a:gd name="connsiteY339" fmla="*/ 130740 h 942826"/>
              <a:gd name="connsiteX340" fmla="*/ 580659 w 689263"/>
              <a:gd name="connsiteY340" fmla="*/ 128649 h 942826"/>
              <a:gd name="connsiteX341" fmla="*/ 593307 w 689263"/>
              <a:gd name="connsiteY341" fmla="*/ 114872 h 942826"/>
              <a:gd name="connsiteX342" fmla="*/ 593973 w 689263"/>
              <a:gd name="connsiteY342" fmla="*/ 115727 h 942826"/>
              <a:gd name="connsiteX343" fmla="*/ 600249 w 689263"/>
              <a:gd name="connsiteY343" fmla="*/ 134730 h 942826"/>
              <a:gd name="connsiteX344" fmla="*/ 587316 w 689263"/>
              <a:gd name="connsiteY344" fmla="*/ 108886 h 942826"/>
              <a:gd name="connsiteX345" fmla="*/ 585699 w 689263"/>
              <a:gd name="connsiteY345" fmla="*/ 111927 h 942826"/>
              <a:gd name="connsiteX346" fmla="*/ 571529 w 689263"/>
              <a:gd name="connsiteY346" fmla="*/ 124564 h 942826"/>
              <a:gd name="connsiteX347" fmla="*/ 551083 w 689263"/>
              <a:gd name="connsiteY347" fmla="*/ 112117 h 942826"/>
              <a:gd name="connsiteX348" fmla="*/ 548325 w 689263"/>
              <a:gd name="connsiteY348" fmla="*/ 97959 h 942826"/>
              <a:gd name="connsiteX349" fmla="*/ 565538 w 689263"/>
              <a:gd name="connsiteY349" fmla="*/ 96629 h 942826"/>
              <a:gd name="connsiteX350" fmla="*/ 586935 w 689263"/>
              <a:gd name="connsiteY350" fmla="*/ 108886 h 942826"/>
              <a:gd name="connsiteX351" fmla="*/ 562209 w 689263"/>
              <a:gd name="connsiteY351" fmla="*/ 135490 h 942826"/>
              <a:gd name="connsiteX352" fmla="*/ 571719 w 689263"/>
              <a:gd name="connsiteY352" fmla="*/ 133305 h 942826"/>
              <a:gd name="connsiteX353" fmla="*/ 600249 w 689263"/>
              <a:gd name="connsiteY353" fmla="*/ 142806 h 942826"/>
              <a:gd name="connsiteX354" fmla="*/ 601676 w 689263"/>
              <a:gd name="connsiteY354" fmla="*/ 142806 h 942826"/>
              <a:gd name="connsiteX355" fmla="*/ 601676 w 689263"/>
              <a:gd name="connsiteY355" fmla="*/ 155063 h 942826"/>
              <a:gd name="connsiteX356" fmla="*/ 600059 w 689263"/>
              <a:gd name="connsiteY356" fmla="*/ 173021 h 942826"/>
              <a:gd name="connsiteX357" fmla="*/ 598347 w 689263"/>
              <a:gd name="connsiteY357" fmla="*/ 175301 h 942826"/>
              <a:gd name="connsiteX358" fmla="*/ 583892 w 689263"/>
              <a:gd name="connsiteY358" fmla="*/ 157249 h 942826"/>
              <a:gd name="connsiteX359" fmla="*/ 552700 w 689263"/>
              <a:gd name="connsiteY359" fmla="*/ 140906 h 942826"/>
              <a:gd name="connsiteX360" fmla="*/ 544521 w 689263"/>
              <a:gd name="connsiteY360" fmla="*/ 137391 h 942826"/>
              <a:gd name="connsiteX361" fmla="*/ 546898 w 689263"/>
              <a:gd name="connsiteY361" fmla="*/ 133115 h 942826"/>
              <a:gd name="connsiteX362" fmla="*/ 561829 w 689263"/>
              <a:gd name="connsiteY362" fmla="*/ 135490 h 942826"/>
              <a:gd name="connsiteX363" fmla="*/ 601105 w 689263"/>
              <a:gd name="connsiteY363" fmla="*/ 103375 h 942826"/>
              <a:gd name="connsiteX364" fmla="*/ 600059 w 689263"/>
              <a:gd name="connsiteY364" fmla="*/ 102520 h 942826"/>
              <a:gd name="connsiteX365" fmla="*/ 609569 w 689263"/>
              <a:gd name="connsiteY365" fmla="*/ 81997 h 942826"/>
              <a:gd name="connsiteX366" fmla="*/ 607439 w 689263"/>
              <a:gd name="connsiteY366" fmla="*/ 76336 h 942826"/>
              <a:gd name="connsiteX367" fmla="*/ 603293 w 689263"/>
              <a:gd name="connsiteY367" fmla="*/ 76676 h 942826"/>
              <a:gd name="connsiteX368" fmla="*/ 576284 w 689263"/>
              <a:gd name="connsiteY368" fmla="*/ 86178 h 942826"/>
              <a:gd name="connsiteX369" fmla="*/ 532443 w 689263"/>
              <a:gd name="connsiteY369" fmla="*/ 68220 h 942826"/>
              <a:gd name="connsiteX370" fmla="*/ 572956 w 689263"/>
              <a:gd name="connsiteY370" fmla="*/ 65749 h 942826"/>
              <a:gd name="connsiteX371" fmla="*/ 595875 w 689263"/>
              <a:gd name="connsiteY371" fmla="*/ 65749 h 942826"/>
              <a:gd name="connsiteX372" fmla="*/ 601771 w 689263"/>
              <a:gd name="connsiteY372" fmla="*/ 69075 h 942826"/>
              <a:gd name="connsiteX373" fmla="*/ 622407 w 689263"/>
              <a:gd name="connsiteY373" fmla="*/ 122283 h 942826"/>
              <a:gd name="connsiteX374" fmla="*/ 618794 w 689263"/>
              <a:gd name="connsiteY374" fmla="*/ 138246 h 942826"/>
              <a:gd name="connsiteX375" fmla="*/ 615465 w 689263"/>
              <a:gd name="connsiteY375" fmla="*/ 137676 h 942826"/>
              <a:gd name="connsiteX376" fmla="*/ 601105 w 689263"/>
              <a:gd name="connsiteY376" fmla="*/ 103375 h 942826"/>
              <a:gd name="connsiteX377" fmla="*/ 594068 w 689263"/>
              <a:gd name="connsiteY377" fmla="*/ 191739 h 942826"/>
              <a:gd name="connsiteX378" fmla="*/ 595114 w 689263"/>
              <a:gd name="connsiteY378" fmla="*/ 196205 h 942826"/>
              <a:gd name="connsiteX379" fmla="*/ 589788 w 689263"/>
              <a:gd name="connsiteY379" fmla="*/ 222144 h 942826"/>
              <a:gd name="connsiteX380" fmla="*/ 560022 w 689263"/>
              <a:gd name="connsiteY380" fmla="*/ 262430 h 942826"/>
              <a:gd name="connsiteX381" fmla="*/ 550037 w 689263"/>
              <a:gd name="connsiteY381" fmla="*/ 269841 h 942826"/>
              <a:gd name="connsiteX382" fmla="*/ 594068 w 689263"/>
              <a:gd name="connsiteY382" fmla="*/ 191739 h 942826"/>
              <a:gd name="connsiteX383" fmla="*/ 588742 w 689263"/>
              <a:gd name="connsiteY383" fmla="*/ 245327 h 942826"/>
              <a:gd name="connsiteX384" fmla="*/ 593783 w 689263"/>
              <a:gd name="connsiteY384" fmla="*/ 266136 h 942826"/>
              <a:gd name="connsiteX385" fmla="*/ 577045 w 689263"/>
              <a:gd name="connsiteY385" fmla="*/ 258534 h 942826"/>
              <a:gd name="connsiteX386" fmla="*/ 588742 w 689263"/>
              <a:gd name="connsiteY386" fmla="*/ 245422 h 942826"/>
              <a:gd name="connsiteX387" fmla="*/ 624880 w 689263"/>
              <a:gd name="connsiteY387" fmla="*/ 139481 h 942826"/>
              <a:gd name="connsiteX388" fmla="*/ 611090 w 689263"/>
              <a:gd name="connsiteY388" fmla="*/ 68220 h 942826"/>
              <a:gd name="connsiteX389" fmla="*/ 609474 w 689263"/>
              <a:gd name="connsiteY389" fmla="*/ 66890 h 942826"/>
              <a:gd name="connsiteX390" fmla="*/ 628969 w 689263"/>
              <a:gd name="connsiteY390" fmla="*/ 73160 h 942826"/>
              <a:gd name="connsiteX391" fmla="*/ 642949 w 689263"/>
              <a:gd name="connsiteY391" fmla="*/ 103280 h 942826"/>
              <a:gd name="connsiteX392" fmla="*/ 640857 w 689263"/>
              <a:gd name="connsiteY392" fmla="*/ 123138 h 942826"/>
              <a:gd name="connsiteX393" fmla="*/ 638670 w 689263"/>
              <a:gd name="connsiteY393" fmla="*/ 143091 h 942826"/>
              <a:gd name="connsiteX394" fmla="*/ 624880 w 689263"/>
              <a:gd name="connsiteY394" fmla="*/ 139576 h 942826"/>
              <a:gd name="connsiteX395" fmla="*/ 597587 w 689263"/>
              <a:gd name="connsiteY395" fmla="*/ 58718 h 942826"/>
              <a:gd name="connsiteX396" fmla="*/ 538435 w 689263"/>
              <a:gd name="connsiteY396" fmla="*/ 59478 h 942826"/>
              <a:gd name="connsiteX397" fmla="*/ 514850 w 689263"/>
              <a:gd name="connsiteY397" fmla="*/ 62424 h 942826"/>
              <a:gd name="connsiteX398" fmla="*/ 511141 w 689263"/>
              <a:gd name="connsiteY398" fmla="*/ 61284 h 942826"/>
              <a:gd name="connsiteX399" fmla="*/ 514279 w 689263"/>
              <a:gd name="connsiteY399" fmla="*/ 45416 h 942826"/>
              <a:gd name="connsiteX400" fmla="*/ 546803 w 689263"/>
              <a:gd name="connsiteY400" fmla="*/ 31924 h 942826"/>
              <a:gd name="connsiteX401" fmla="*/ 617082 w 689263"/>
              <a:gd name="connsiteY401" fmla="*/ 61284 h 942826"/>
              <a:gd name="connsiteX402" fmla="*/ 597587 w 689263"/>
              <a:gd name="connsiteY402" fmla="*/ 58718 h 942826"/>
              <a:gd name="connsiteX403" fmla="*/ 516276 w 689263"/>
              <a:gd name="connsiteY403" fmla="*/ 94539 h 942826"/>
              <a:gd name="connsiteX404" fmla="*/ 538720 w 689263"/>
              <a:gd name="connsiteY404" fmla="*/ 128934 h 942826"/>
              <a:gd name="connsiteX405" fmla="*/ 536342 w 689263"/>
              <a:gd name="connsiteY405" fmla="*/ 133305 h 942826"/>
              <a:gd name="connsiteX406" fmla="*/ 522838 w 689263"/>
              <a:gd name="connsiteY406" fmla="*/ 119433 h 942826"/>
              <a:gd name="connsiteX407" fmla="*/ 511712 w 689263"/>
              <a:gd name="connsiteY407" fmla="*/ 103470 h 942826"/>
              <a:gd name="connsiteX408" fmla="*/ 483182 w 689263"/>
              <a:gd name="connsiteY408" fmla="*/ 89788 h 942826"/>
              <a:gd name="connsiteX409" fmla="*/ 488222 w 689263"/>
              <a:gd name="connsiteY409" fmla="*/ 84942 h 942826"/>
              <a:gd name="connsiteX410" fmla="*/ 516276 w 689263"/>
              <a:gd name="connsiteY410" fmla="*/ 94634 h 942826"/>
              <a:gd name="connsiteX411" fmla="*/ 475954 w 689263"/>
              <a:gd name="connsiteY411" fmla="*/ 70500 h 942826"/>
              <a:gd name="connsiteX412" fmla="*/ 472911 w 689263"/>
              <a:gd name="connsiteY412" fmla="*/ 73256 h 942826"/>
              <a:gd name="connsiteX413" fmla="*/ 439246 w 689263"/>
              <a:gd name="connsiteY413" fmla="*/ 76296 h 942826"/>
              <a:gd name="connsiteX414" fmla="*/ 425076 w 689263"/>
              <a:gd name="connsiteY414" fmla="*/ 90833 h 942826"/>
              <a:gd name="connsiteX415" fmla="*/ 450087 w 689263"/>
              <a:gd name="connsiteY415" fmla="*/ 65274 h 942826"/>
              <a:gd name="connsiteX416" fmla="*/ 469107 w 689263"/>
              <a:gd name="connsiteY416" fmla="*/ 63754 h 942826"/>
              <a:gd name="connsiteX417" fmla="*/ 475954 w 689263"/>
              <a:gd name="connsiteY417" fmla="*/ 64989 h 942826"/>
              <a:gd name="connsiteX418" fmla="*/ 485464 w 689263"/>
              <a:gd name="connsiteY418" fmla="*/ 68220 h 942826"/>
              <a:gd name="connsiteX419" fmla="*/ 475954 w 689263"/>
              <a:gd name="connsiteY419" fmla="*/ 70595 h 942826"/>
              <a:gd name="connsiteX420" fmla="*/ 428404 w 689263"/>
              <a:gd name="connsiteY420" fmla="*/ 118768 h 942826"/>
              <a:gd name="connsiteX421" fmla="*/ 456364 w 689263"/>
              <a:gd name="connsiteY421" fmla="*/ 145087 h 942826"/>
              <a:gd name="connsiteX422" fmla="*/ 456364 w 689263"/>
              <a:gd name="connsiteY422" fmla="*/ 147842 h 942826"/>
              <a:gd name="connsiteX423" fmla="*/ 426122 w 689263"/>
              <a:gd name="connsiteY423" fmla="*/ 148412 h 942826"/>
              <a:gd name="connsiteX424" fmla="*/ 409099 w 689263"/>
              <a:gd name="connsiteY424" fmla="*/ 160669 h 942826"/>
              <a:gd name="connsiteX425" fmla="*/ 407197 w 689263"/>
              <a:gd name="connsiteY425" fmla="*/ 151168 h 942826"/>
              <a:gd name="connsiteX426" fmla="*/ 428500 w 689263"/>
              <a:gd name="connsiteY426" fmla="*/ 118863 h 942826"/>
              <a:gd name="connsiteX427" fmla="*/ 407768 w 689263"/>
              <a:gd name="connsiteY427" fmla="*/ 221384 h 942826"/>
              <a:gd name="connsiteX428" fmla="*/ 414044 w 689263"/>
              <a:gd name="connsiteY428" fmla="*/ 225374 h 942826"/>
              <a:gd name="connsiteX429" fmla="*/ 453986 w 689263"/>
              <a:gd name="connsiteY429" fmla="*/ 234876 h 942826"/>
              <a:gd name="connsiteX430" fmla="*/ 468251 w 689263"/>
              <a:gd name="connsiteY430" fmla="*/ 224804 h 942826"/>
              <a:gd name="connsiteX431" fmla="*/ 482421 w 689263"/>
              <a:gd name="connsiteY431" fmla="*/ 213117 h 942826"/>
              <a:gd name="connsiteX432" fmla="*/ 489078 w 689263"/>
              <a:gd name="connsiteY432" fmla="*/ 206846 h 942826"/>
              <a:gd name="connsiteX433" fmla="*/ 499919 w 689263"/>
              <a:gd name="connsiteY433" fmla="*/ 199910 h 942826"/>
              <a:gd name="connsiteX434" fmla="*/ 510856 w 689263"/>
              <a:gd name="connsiteY434" fmla="*/ 236586 h 942826"/>
              <a:gd name="connsiteX435" fmla="*/ 455698 w 689263"/>
              <a:gd name="connsiteY435" fmla="*/ 260530 h 942826"/>
              <a:gd name="connsiteX436" fmla="*/ 406246 w 689263"/>
              <a:gd name="connsiteY436" fmla="*/ 233261 h 942826"/>
              <a:gd name="connsiteX437" fmla="*/ 394264 w 689263"/>
              <a:gd name="connsiteY437" fmla="*/ 225944 h 942826"/>
              <a:gd name="connsiteX438" fmla="*/ 382376 w 689263"/>
              <a:gd name="connsiteY438" fmla="*/ 209602 h 942826"/>
              <a:gd name="connsiteX439" fmla="*/ 381806 w 689263"/>
              <a:gd name="connsiteY439" fmla="*/ 209602 h 942826"/>
              <a:gd name="connsiteX440" fmla="*/ 388653 w 689263"/>
              <a:gd name="connsiteY440" fmla="*/ 195540 h 942826"/>
              <a:gd name="connsiteX441" fmla="*/ 388653 w 689263"/>
              <a:gd name="connsiteY441" fmla="*/ 195065 h 942826"/>
              <a:gd name="connsiteX442" fmla="*/ 407863 w 689263"/>
              <a:gd name="connsiteY442" fmla="*/ 221479 h 942826"/>
              <a:gd name="connsiteX443" fmla="*/ 393123 w 689263"/>
              <a:gd name="connsiteY443" fmla="*/ 272882 h 942826"/>
              <a:gd name="connsiteX444" fmla="*/ 393123 w 689263"/>
              <a:gd name="connsiteY444" fmla="*/ 285899 h 942826"/>
              <a:gd name="connsiteX445" fmla="*/ 366019 w 689263"/>
              <a:gd name="connsiteY445" fmla="*/ 284854 h 942826"/>
              <a:gd name="connsiteX446" fmla="*/ 327504 w 689263"/>
              <a:gd name="connsiteY446" fmla="*/ 258724 h 942826"/>
              <a:gd name="connsiteX447" fmla="*/ 345573 w 689263"/>
              <a:gd name="connsiteY447" fmla="*/ 254734 h 942826"/>
              <a:gd name="connsiteX448" fmla="*/ 391981 w 689263"/>
              <a:gd name="connsiteY448" fmla="*/ 255589 h 942826"/>
              <a:gd name="connsiteX449" fmla="*/ 393218 w 689263"/>
              <a:gd name="connsiteY449" fmla="*/ 272977 h 942826"/>
              <a:gd name="connsiteX450" fmla="*/ 356890 w 689263"/>
              <a:gd name="connsiteY450" fmla="*/ 295305 h 942826"/>
              <a:gd name="connsiteX451" fmla="*/ 393693 w 689263"/>
              <a:gd name="connsiteY451" fmla="*/ 295305 h 942826"/>
              <a:gd name="connsiteX452" fmla="*/ 393693 w 689263"/>
              <a:gd name="connsiteY452" fmla="*/ 325330 h 942826"/>
              <a:gd name="connsiteX453" fmla="*/ 367446 w 689263"/>
              <a:gd name="connsiteY453" fmla="*/ 383004 h 942826"/>
              <a:gd name="connsiteX454" fmla="*/ 370679 w 689263"/>
              <a:gd name="connsiteY454" fmla="*/ 394311 h 942826"/>
              <a:gd name="connsiteX455" fmla="*/ 357175 w 689263"/>
              <a:gd name="connsiteY455" fmla="*/ 399156 h 942826"/>
              <a:gd name="connsiteX456" fmla="*/ 360979 w 689263"/>
              <a:gd name="connsiteY456" fmla="*/ 375403 h 942826"/>
              <a:gd name="connsiteX457" fmla="*/ 314190 w 689263"/>
              <a:gd name="connsiteY457" fmla="*/ 299391 h 942826"/>
              <a:gd name="connsiteX458" fmla="*/ 299925 w 689263"/>
              <a:gd name="connsiteY458" fmla="*/ 271932 h 942826"/>
              <a:gd name="connsiteX459" fmla="*/ 315236 w 689263"/>
              <a:gd name="connsiteY459" fmla="*/ 263000 h 942826"/>
              <a:gd name="connsiteX460" fmla="*/ 327504 w 689263"/>
              <a:gd name="connsiteY460" fmla="*/ 284854 h 942826"/>
              <a:gd name="connsiteX461" fmla="*/ 356985 w 689263"/>
              <a:gd name="connsiteY461" fmla="*/ 295400 h 942826"/>
              <a:gd name="connsiteX462" fmla="*/ 371915 w 689263"/>
              <a:gd name="connsiteY462" fmla="*/ 403717 h 942826"/>
              <a:gd name="connsiteX463" fmla="*/ 375244 w 689263"/>
              <a:gd name="connsiteY463" fmla="*/ 402862 h 942826"/>
              <a:gd name="connsiteX464" fmla="*/ 401016 w 689263"/>
              <a:gd name="connsiteY464" fmla="*/ 424620 h 942826"/>
              <a:gd name="connsiteX465" fmla="*/ 403013 w 689263"/>
              <a:gd name="connsiteY465" fmla="*/ 425285 h 942826"/>
              <a:gd name="connsiteX466" fmla="*/ 403964 w 689263"/>
              <a:gd name="connsiteY466" fmla="*/ 429656 h 942826"/>
              <a:gd name="connsiteX467" fmla="*/ 410906 w 689263"/>
              <a:gd name="connsiteY467" fmla="*/ 449419 h 942826"/>
              <a:gd name="connsiteX468" fmla="*/ 392552 w 689263"/>
              <a:gd name="connsiteY468" fmla="*/ 456450 h 942826"/>
              <a:gd name="connsiteX469" fmla="*/ 355653 w 689263"/>
              <a:gd name="connsiteY469" fmla="*/ 427946 h 942826"/>
              <a:gd name="connsiteX470" fmla="*/ 372010 w 689263"/>
              <a:gd name="connsiteY470" fmla="*/ 403812 h 942826"/>
              <a:gd name="connsiteX471" fmla="*/ 393218 w 689263"/>
              <a:gd name="connsiteY471" fmla="*/ 465477 h 942826"/>
              <a:gd name="connsiteX472" fmla="*/ 423174 w 689263"/>
              <a:gd name="connsiteY472" fmla="*/ 475928 h 942826"/>
              <a:gd name="connsiteX473" fmla="*/ 425646 w 689263"/>
              <a:gd name="connsiteY473" fmla="*/ 481344 h 942826"/>
              <a:gd name="connsiteX474" fmla="*/ 403869 w 689263"/>
              <a:gd name="connsiteY474" fmla="*/ 513459 h 942826"/>
              <a:gd name="connsiteX475" fmla="*/ 402347 w 689263"/>
              <a:gd name="connsiteY475" fmla="*/ 525241 h 942826"/>
              <a:gd name="connsiteX476" fmla="*/ 378002 w 689263"/>
              <a:gd name="connsiteY476" fmla="*/ 534743 h 942826"/>
              <a:gd name="connsiteX477" fmla="*/ 368492 w 689263"/>
              <a:gd name="connsiteY477" fmla="*/ 520490 h 942826"/>
              <a:gd name="connsiteX478" fmla="*/ 393313 w 689263"/>
              <a:gd name="connsiteY478" fmla="*/ 465572 h 942826"/>
              <a:gd name="connsiteX479" fmla="*/ 401967 w 689263"/>
              <a:gd name="connsiteY479" fmla="*/ 559066 h 942826"/>
              <a:gd name="connsiteX480" fmla="*/ 399019 w 689263"/>
              <a:gd name="connsiteY480" fmla="*/ 559826 h 942826"/>
              <a:gd name="connsiteX481" fmla="*/ 383803 w 689263"/>
              <a:gd name="connsiteY481" fmla="*/ 542724 h 942826"/>
              <a:gd name="connsiteX482" fmla="*/ 401586 w 689263"/>
              <a:gd name="connsiteY482" fmla="*/ 534553 h 942826"/>
              <a:gd name="connsiteX483" fmla="*/ 402062 w 689263"/>
              <a:gd name="connsiteY483" fmla="*/ 559161 h 942826"/>
              <a:gd name="connsiteX484" fmla="*/ 378097 w 689263"/>
              <a:gd name="connsiteY484" fmla="*/ 547094 h 942826"/>
              <a:gd name="connsiteX485" fmla="*/ 390840 w 689263"/>
              <a:gd name="connsiteY485" fmla="*/ 562012 h 942826"/>
              <a:gd name="connsiteX486" fmla="*/ 368206 w 689263"/>
              <a:gd name="connsiteY486" fmla="*/ 567048 h 942826"/>
              <a:gd name="connsiteX487" fmla="*/ 363832 w 689263"/>
              <a:gd name="connsiteY487" fmla="*/ 567048 h 942826"/>
              <a:gd name="connsiteX488" fmla="*/ 378192 w 689263"/>
              <a:gd name="connsiteY488" fmla="*/ 547190 h 942826"/>
              <a:gd name="connsiteX489" fmla="*/ 395690 w 689263"/>
              <a:gd name="connsiteY489" fmla="*/ 566857 h 942826"/>
              <a:gd name="connsiteX490" fmla="*/ 403964 w 689263"/>
              <a:gd name="connsiteY490" fmla="*/ 575124 h 942826"/>
              <a:gd name="connsiteX491" fmla="*/ 404629 w 689263"/>
              <a:gd name="connsiteY491" fmla="*/ 580160 h 942826"/>
              <a:gd name="connsiteX492" fmla="*/ 391030 w 689263"/>
              <a:gd name="connsiteY492" fmla="*/ 598593 h 942826"/>
              <a:gd name="connsiteX493" fmla="*/ 381520 w 689263"/>
              <a:gd name="connsiteY493" fmla="*/ 617596 h 942826"/>
              <a:gd name="connsiteX494" fmla="*/ 368777 w 689263"/>
              <a:gd name="connsiteY494" fmla="*/ 603343 h 942826"/>
              <a:gd name="connsiteX495" fmla="*/ 362310 w 689263"/>
              <a:gd name="connsiteY495" fmla="*/ 574839 h 942826"/>
              <a:gd name="connsiteX496" fmla="*/ 395785 w 689263"/>
              <a:gd name="connsiteY496" fmla="*/ 566953 h 942826"/>
              <a:gd name="connsiteX497" fmla="*/ 392837 w 689263"/>
              <a:gd name="connsiteY497" fmla="*/ 607524 h 942826"/>
              <a:gd name="connsiteX498" fmla="*/ 405866 w 689263"/>
              <a:gd name="connsiteY498" fmla="*/ 586716 h 942826"/>
              <a:gd name="connsiteX499" fmla="*/ 418324 w 689263"/>
              <a:gd name="connsiteY499" fmla="*/ 632038 h 942826"/>
              <a:gd name="connsiteX500" fmla="*/ 386465 w 689263"/>
              <a:gd name="connsiteY500" fmla="*/ 621491 h 942826"/>
              <a:gd name="connsiteX501" fmla="*/ 392932 w 689263"/>
              <a:gd name="connsiteY501" fmla="*/ 607619 h 942826"/>
              <a:gd name="connsiteX502" fmla="*/ 417468 w 689263"/>
              <a:gd name="connsiteY502" fmla="*/ 557261 h 942826"/>
              <a:gd name="connsiteX503" fmla="*/ 416612 w 689263"/>
              <a:gd name="connsiteY503" fmla="*/ 536073 h 942826"/>
              <a:gd name="connsiteX504" fmla="*/ 416612 w 689263"/>
              <a:gd name="connsiteY504" fmla="*/ 531797 h 942826"/>
              <a:gd name="connsiteX505" fmla="*/ 435156 w 689263"/>
              <a:gd name="connsiteY505" fmla="*/ 533032 h 942826"/>
              <a:gd name="connsiteX506" fmla="*/ 428214 w 689263"/>
              <a:gd name="connsiteY506" fmla="*/ 550325 h 942826"/>
              <a:gd name="connsiteX507" fmla="*/ 422794 w 689263"/>
              <a:gd name="connsiteY507" fmla="*/ 557736 h 942826"/>
              <a:gd name="connsiteX508" fmla="*/ 417563 w 689263"/>
              <a:gd name="connsiteY508" fmla="*/ 557356 h 942826"/>
              <a:gd name="connsiteX509" fmla="*/ 422033 w 689263"/>
              <a:gd name="connsiteY509" fmla="*/ 565337 h 942826"/>
              <a:gd name="connsiteX510" fmla="*/ 434491 w 689263"/>
              <a:gd name="connsiteY510" fmla="*/ 571513 h 942826"/>
              <a:gd name="connsiteX511" fmla="*/ 478332 w 689263"/>
              <a:gd name="connsiteY511" fmla="*/ 605339 h 942826"/>
              <a:gd name="connsiteX512" fmla="*/ 523694 w 689263"/>
              <a:gd name="connsiteY512" fmla="*/ 604673 h 942826"/>
              <a:gd name="connsiteX513" fmla="*/ 527118 w 689263"/>
              <a:gd name="connsiteY513" fmla="*/ 607714 h 942826"/>
              <a:gd name="connsiteX514" fmla="*/ 541002 w 689263"/>
              <a:gd name="connsiteY514" fmla="*/ 619686 h 942826"/>
              <a:gd name="connsiteX515" fmla="*/ 503533 w 689263"/>
              <a:gd name="connsiteY515" fmla="*/ 632323 h 942826"/>
              <a:gd name="connsiteX516" fmla="*/ 449136 w 689263"/>
              <a:gd name="connsiteY516" fmla="*/ 600968 h 942826"/>
              <a:gd name="connsiteX517" fmla="*/ 420606 w 689263"/>
              <a:gd name="connsiteY517" fmla="*/ 579304 h 942826"/>
              <a:gd name="connsiteX518" fmla="*/ 419275 w 689263"/>
              <a:gd name="connsiteY518" fmla="*/ 569803 h 942826"/>
              <a:gd name="connsiteX519" fmla="*/ 422128 w 689263"/>
              <a:gd name="connsiteY519" fmla="*/ 565432 h 942826"/>
              <a:gd name="connsiteX520" fmla="*/ 496496 w 689263"/>
              <a:gd name="connsiteY520" fmla="*/ 638309 h 942826"/>
              <a:gd name="connsiteX521" fmla="*/ 487746 w 689263"/>
              <a:gd name="connsiteY521" fmla="*/ 646765 h 942826"/>
              <a:gd name="connsiteX522" fmla="*/ 485179 w 689263"/>
              <a:gd name="connsiteY522" fmla="*/ 649710 h 942826"/>
              <a:gd name="connsiteX523" fmla="*/ 434110 w 689263"/>
              <a:gd name="connsiteY523" fmla="*/ 635078 h 942826"/>
              <a:gd name="connsiteX524" fmla="*/ 422223 w 689263"/>
              <a:gd name="connsiteY524" fmla="*/ 591371 h 942826"/>
              <a:gd name="connsiteX525" fmla="*/ 496496 w 689263"/>
              <a:gd name="connsiteY525" fmla="*/ 638309 h 942826"/>
              <a:gd name="connsiteX526" fmla="*/ 486415 w 689263"/>
              <a:gd name="connsiteY526" fmla="*/ 662823 h 942826"/>
              <a:gd name="connsiteX527" fmla="*/ 504864 w 689263"/>
              <a:gd name="connsiteY527" fmla="*/ 685436 h 942826"/>
              <a:gd name="connsiteX528" fmla="*/ 501155 w 689263"/>
              <a:gd name="connsiteY528" fmla="*/ 686861 h 942826"/>
              <a:gd name="connsiteX529" fmla="*/ 468536 w 689263"/>
              <a:gd name="connsiteY529" fmla="*/ 687716 h 942826"/>
              <a:gd name="connsiteX530" fmla="*/ 486415 w 689263"/>
              <a:gd name="connsiteY530" fmla="*/ 662347 h 942826"/>
              <a:gd name="connsiteX531" fmla="*/ 492311 w 689263"/>
              <a:gd name="connsiteY531" fmla="*/ 655126 h 942826"/>
              <a:gd name="connsiteX532" fmla="*/ 504104 w 689263"/>
              <a:gd name="connsiteY532" fmla="*/ 642109 h 942826"/>
              <a:gd name="connsiteX533" fmla="*/ 534250 w 689263"/>
              <a:gd name="connsiteY533" fmla="*/ 656552 h 942826"/>
              <a:gd name="connsiteX534" fmla="*/ 540432 w 689263"/>
              <a:gd name="connsiteY534" fmla="*/ 659212 h 942826"/>
              <a:gd name="connsiteX535" fmla="*/ 513423 w 689263"/>
              <a:gd name="connsiteY535" fmla="*/ 681350 h 942826"/>
              <a:gd name="connsiteX536" fmla="*/ 492311 w 689263"/>
              <a:gd name="connsiteY536" fmla="*/ 654651 h 942826"/>
              <a:gd name="connsiteX537" fmla="*/ 552985 w 689263"/>
              <a:gd name="connsiteY537" fmla="*/ 664628 h 942826"/>
              <a:gd name="connsiteX538" fmla="*/ 579042 w 689263"/>
              <a:gd name="connsiteY538" fmla="*/ 696743 h 942826"/>
              <a:gd name="connsiteX539" fmla="*/ 576284 w 689263"/>
              <a:gd name="connsiteY539" fmla="*/ 725247 h 942826"/>
              <a:gd name="connsiteX540" fmla="*/ 526167 w 689263"/>
              <a:gd name="connsiteY540" fmla="*/ 699593 h 942826"/>
              <a:gd name="connsiteX541" fmla="*/ 520461 w 689263"/>
              <a:gd name="connsiteY541" fmla="*/ 691802 h 942826"/>
              <a:gd name="connsiteX542" fmla="*/ 552985 w 689263"/>
              <a:gd name="connsiteY542" fmla="*/ 664153 h 942826"/>
              <a:gd name="connsiteX543" fmla="*/ 655312 w 689263"/>
              <a:gd name="connsiteY543" fmla="*/ 161049 h 942826"/>
              <a:gd name="connsiteX544" fmla="*/ 668245 w 689263"/>
              <a:gd name="connsiteY544" fmla="*/ 278868 h 942826"/>
              <a:gd name="connsiteX545" fmla="*/ 681559 w 689263"/>
              <a:gd name="connsiteY545" fmla="*/ 396876 h 942826"/>
              <a:gd name="connsiteX546" fmla="*/ 668531 w 689263"/>
              <a:gd name="connsiteY546" fmla="*/ 448944 h 942826"/>
              <a:gd name="connsiteX547" fmla="*/ 626592 w 689263"/>
              <a:gd name="connsiteY547" fmla="*/ 479159 h 942826"/>
              <a:gd name="connsiteX548" fmla="*/ 620220 w 689263"/>
              <a:gd name="connsiteY548" fmla="*/ 483815 h 942826"/>
              <a:gd name="connsiteX549" fmla="*/ 652649 w 689263"/>
              <a:gd name="connsiteY549" fmla="*/ 393075 h 942826"/>
              <a:gd name="connsiteX550" fmla="*/ 635246 w 689263"/>
              <a:gd name="connsiteY550" fmla="*/ 315448 h 942826"/>
              <a:gd name="connsiteX551" fmla="*/ 633154 w 689263"/>
              <a:gd name="connsiteY551" fmla="*/ 276397 h 942826"/>
              <a:gd name="connsiteX552" fmla="*/ 644756 w 689263"/>
              <a:gd name="connsiteY552" fmla="*/ 171881 h 942826"/>
              <a:gd name="connsiteX553" fmla="*/ 646658 w 689263"/>
              <a:gd name="connsiteY553" fmla="*/ 154398 h 942826"/>
              <a:gd name="connsiteX554" fmla="*/ 655312 w 689263"/>
              <a:gd name="connsiteY554" fmla="*/ 160479 h 942826"/>
              <a:gd name="connsiteX555" fmla="*/ 463877 w 689263"/>
              <a:gd name="connsiteY555" fmla="*/ 38765 h 942826"/>
              <a:gd name="connsiteX556" fmla="*/ 515516 w 689263"/>
              <a:gd name="connsiteY556" fmla="*/ 15201 h 942826"/>
              <a:gd name="connsiteX557" fmla="*/ 606526 w 689263"/>
              <a:gd name="connsiteY557" fmla="*/ 29929 h 942826"/>
              <a:gd name="connsiteX558" fmla="*/ 654076 w 689263"/>
              <a:gd name="connsiteY558" fmla="*/ 85417 h 942826"/>
              <a:gd name="connsiteX559" fmla="*/ 527403 w 689263"/>
              <a:gd name="connsiteY559" fmla="*/ 25748 h 942826"/>
              <a:gd name="connsiteX560" fmla="*/ 501916 w 689263"/>
              <a:gd name="connsiteY560" fmla="*/ 58623 h 942826"/>
              <a:gd name="connsiteX561" fmla="*/ 399399 w 689263"/>
              <a:gd name="connsiteY561" fmla="*/ 55488 h 942826"/>
              <a:gd name="connsiteX562" fmla="*/ 463877 w 689263"/>
              <a:gd name="connsiteY562" fmla="*/ 38765 h 942826"/>
              <a:gd name="connsiteX563" fmla="*/ 374103 w 689263"/>
              <a:gd name="connsiteY563" fmla="*/ 80382 h 942826"/>
              <a:gd name="connsiteX564" fmla="*/ 440102 w 689263"/>
              <a:gd name="connsiteY564" fmla="*/ 61379 h 942826"/>
              <a:gd name="connsiteX565" fmla="*/ 414805 w 689263"/>
              <a:gd name="connsiteY565" fmla="*/ 99385 h 942826"/>
              <a:gd name="connsiteX566" fmla="*/ 420036 w 689263"/>
              <a:gd name="connsiteY566" fmla="*/ 110216 h 942826"/>
              <a:gd name="connsiteX567" fmla="*/ 401016 w 689263"/>
              <a:gd name="connsiteY567" fmla="*/ 132545 h 942826"/>
              <a:gd name="connsiteX568" fmla="*/ 387607 w 689263"/>
              <a:gd name="connsiteY568" fmla="*/ 115727 h 942826"/>
              <a:gd name="connsiteX569" fmla="*/ 352895 w 689263"/>
              <a:gd name="connsiteY569" fmla="*/ 104610 h 942826"/>
              <a:gd name="connsiteX570" fmla="*/ 374103 w 689263"/>
              <a:gd name="connsiteY570" fmla="*/ 80382 h 942826"/>
              <a:gd name="connsiteX571" fmla="*/ 341674 w 689263"/>
              <a:gd name="connsiteY571" fmla="*/ 127889 h 942826"/>
              <a:gd name="connsiteX572" fmla="*/ 344051 w 689263"/>
              <a:gd name="connsiteY572" fmla="*/ 125609 h 942826"/>
              <a:gd name="connsiteX573" fmla="*/ 372581 w 689263"/>
              <a:gd name="connsiteY573" fmla="*/ 122568 h 942826"/>
              <a:gd name="connsiteX574" fmla="*/ 390745 w 689263"/>
              <a:gd name="connsiteY574" fmla="*/ 149552 h 942826"/>
              <a:gd name="connsiteX575" fmla="*/ 391316 w 689263"/>
              <a:gd name="connsiteY575" fmla="*/ 151833 h 942826"/>
              <a:gd name="connsiteX576" fmla="*/ 386941 w 689263"/>
              <a:gd name="connsiteY576" fmla="*/ 184233 h 942826"/>
              <a:gd name="connsiteX577" fmla="*/ 370964 w 689263"/>
              <a:gd name="connsiteY577" fmla="*/ 202286 h 942826"/>
              <a:gd name="connsiteX578" fmla="*/ 345097 w 689263"/>
              <a:gd name="connsiteY578" fmla="*/ 197345 h 942826"/>
              <a:gd name="connsiteX579" fmla="*/ 345097 w 689263"/>
              <a:gd name="connsiteY579" fmla="*/ 164565 h 942826"/>
              <a:gd name="connsiteX580" fmla="*/ 338440 w 689263"/>
              <a:gd name="connsiteY580" fmla="*/ 147842 h 942826"/>
              <a:gd name="connsiteX581" fmla="*/ 336538 w 689263"/>
              <a:gd name="connsiteY581" fmla="*/ 141476 h 942826"/>
              <a:gd name="connsiteX582" fmla="*/ 341674 w 689263"/>
              <a:gd name="connsiteY582" fmla="*/ 128079 h 942826"/>
              <a:gd name="connsiteX583" fmla="*/ 334826 w 689263"/>
              <a:gd name="connsiteY583" fmla="*/ 217108 h 942826"/>
              <a:gd name="connsiteX584" fmla="*/ 342339 w 689263"/>
              <a:gd name="connsiteY584" fmla="*/ 204471 h 942826"/>
              <a:gd name="connsiteX585" fmla="*/ 368967 w 689263"/>
              <a:gd name="connsiteY585" fmla="*/ 208652 h 942826"/>
              <a:gd name="connsiteX586" fmla="*/ 368967 w 689263"/>
              <a:gd name="connsiteY586" fmla="*/ 210267 h 942826"/>
              <a:gd name="connsiteX587" fmla="*/ 376575 w 689263"/>
              <a:gd name="connsiteY587" fmla="*/ 224709 h 942826"/>
              <a:gd name="connsiteX588" fmla="*/ 389414 w 689263"/>
              <a:gd name="connsiteY588" fmla="*/ 233546 h 942826"/>
              <a:gd name="connsiteX589" fmla="*/ 391886 w 689263"/>
              <a:gd name="connsiteY589" fmla="*/ 243997 h 942826"/>
              <a:gd name="connsiteX590" fmla="*/ 327028 w 689263"/>
              <a:gd name="connsiteY590" fmla="*/ 247893 h 942826"/>
              <a:gd name="connsiteX591" fmla="*/ 334826 w 689263"/>
              <a:gd name="connsiteY591" fmla="*/ 217108 h 942826"/>
              <a:gd name="connsiteX592" fmla="*/ 299735 w 689263"/>
              <a:gd name="connsiteY592" fmla="*/ 239246 h 942826"/>
              <a:gd name="connsiteX593" fmla="*/ 323034 w 689263"/>
              <a:gd name="connsiteY593" fmla="*/ 210742 h 942826"/>
              <a:gd name="connsiteX594" fmla="*/ 313524 w 689263"/>
              <a:gd name="connsiteY594" fmla="*/ 251313 h 942826"/>
              <a:gd name="connsiteX595" fmla="*/ 298213 w 689263"/>
              <a:gd name="connsiteY595" fmla="*/ 258154 h 942826"/>
              <a:gd name="connsiteX596" fmla="*/ 299735 w 689263"/>
              <a:gd name="connsiteY596" fmla="*/ 239246 h 942826"/>
              <a:gd name="connsiteX597" fmla="*/ 318755 w 689263"/>
              <a:gd name="connsiteY597" fmla="*/ 429276 h 942826"/>
              <a:gd name="connsiteX598" fmla="*/ 331308 w 689263"/>
              <a:gd name="connsiteY598" fmla="*/ 397731 h 942826"/>
              <a:gd name="connsiteX599" fmla="*/ 285945 w 689263"/>
              <a:gd name="connsiteY599" fmla="*/ 311268 h 942826"/>
              <a:gd name="connsiteX600" fmla="*/ 293743 w 689263"/>
              <a:gd name="connsiteY600" fmla="*/ 277822 h 942826"/>
              <a:gd name="connsiteX601" fmla="*/ 299069 w 689263"/>
              <a:gd name="connsiteY601" fmla="*/ 289889 h 942826"/>
              <a:gd name="connsiteX602" fmla="*/ 341103 w 689263"/>
              <a:gd name="connsiteY602" fmla="*/ 339297 h 942826"/>
              <a:gd name="connsiteX603" fmla="*/ 345858 w 689263"/>
              <a:gd name="connsiteY603" fmla="*/ 407423 h 942826"/>
              <a:gd name="connsiteX604" fmla="*/ 341959 w 689263"/>
              <a:gd name="connsiteY604" fmla="*/ 415404 h 942826"/>
              <a:gd name="connsiteX605" fmla="*/ 341959 w 689263"/>
              <a:gd name="connsiteY605" fmla="*/ 416924 h 942826"/>
              <a:gd name="connsiteX606" fmla="*/ 336823 w 689263"/>
              <a:gd name="connsiteY606" fmla="*/ 427566 h 942826"/>
              <a:gd name="connsiteX607" fmla="*/ 320466 w 689263"/>
              <a:gd name="connsiteY607" fmla="*/ 456925 h 942826"/>
              <a:gd name="connsiteX608" fmla="*/ 318565 w 689263"/>
              <a:gd name="connsiteY608" fmla="*/ 429276 h 942826"/>
              <a:gd name="connsiteX609" fmla="*/ 326268 w 689263"/>
              <a:gd name="connsiteY609" fmla="*/ 550990 h 942826"/>
              <a:gd name="connsiteX610" fmla="*/ 313714 w 689263"/>
              <a:gd name="connsiteY610" fmla="*/ 530087 h 942826"/>
              <a:gd name="connsiteX611" fmla="*/ 318945 w 689263"/>
              <a:gd name="connsiteY611" fmla="*/ 479254 h 942826"/>
              <a:gd name="connsiteX612" fmla="*/ 327028 w 689263"/>
              <a:gd name="connsiteY612" fmla="*/ 499397 h 942826"/>
              <a:gd name="connsiteX613" fmla="*/ 326077 w 689263"/>
              <a:gd name="connsiteY613" fmla="*/ 551180 h 942826"/>
              <a:gd name="connsiteX614" fmla="*/ 327504 w 689263"/>
              <a:gd name="connsiteY614" fmla="*/ 466807 h 942826"/>
              <a:gd name="connsiteX615" fmla="*/ 325792 w 689263"/>
              <a:gd name="connsiteY615" fmla="*/ 464622 h 942826"/>
              <a:gd name="connsiteX616" fmla="*/ 327219 w 689263"/>
              <a:gd name="connsiteY616" fmla="*/ 461866 h 942826"/>
              <a:gd name="connsiteX617" fmla="*/ 344812 w 689263"/>
              <a:gd name="connsiteY617" fmla="*/ 429561 h 942826"/>
              <a:gd name="connsiteX618" fmla="*/ 383327 w 689263"/>
              <a:gd name="connsiteY618" fmla="*/ 460916 h 942826"/>
              <a:gd name="connsiteX619" fmla="*/ 360694 w 689263"/>
              <a:gd name="connsiteY619" fmla="*/ 478589 h 942826"/>
              <a:gd name="connsiteX620" fmla="*/ 372201 w 689263"/>
              <a:gd name="connsiteY620" fmla="*/ 539208 h 942826"/>
              <a:gd name="connsiteX621" fmla="*/ 356509 w 689263"/>
              <a:gd name="connsiteY621" fmla="*/ 560587 h 942826"/>
              <a:gd name="connsiteX622" fmla="*/ 354702 w 689263"/>
              <a:gd name="connsiteY622" fmla="*/ 566572 h 942826"/>
              <a:gd name="connsiteX623" fmla="*/ 339486 w 689263"/>
              <a:gd name="connsiteY623" fmla="*/ 561252 h 942826"/>
              <a:gd name="connsiteX624" fmla="*/ 340437 w 689263"/>
              <a:gd name="connsiteY624" fmla="*/ 508993 h 942826"/>
              <a:gd name="connsiteX625" fmla="*/ 327314 w 689263"/>
              <a:gd name="connsiteY625" fmla="*/ 467282 h 942826"/>
              <a:gd name="connsiteX626" fmla="*/ 368016 w 689263"/>
              <a:gd name="connsiteY626" fmla="*/ 668238 h 942826"/>
              <a:gd name="connsiteX627" fmla="*/ 358506 w 689263"/>
              <a:gd name="connsiteY627" fmla="*/ 655316 h 942826"/>
              <a:gd name="connsiteX628" fmla="*/ 339486 w 689263"/>
              <a:gd name="connsiteY628" fmla="*/ 569803 h 942826"/>
              <a:gd name="connsiteX629" fmla="*/ 353276 w 689263"/>
              <a:gd name="connsiteY629" fmla="*/ 573794 h 942826"/>
              <a:gd name="connsiteX630" fmla="*/ 368111 w 689263"/>
              <a:gd name="connsiteY630" fmla="*/ 616835 h 942826"/>
              <a:gd name="connsiteX631" fmla="*/ 378097 w 689263"/>
              <a:gd name="connsiteY631" fmla="*/ 625387 h 942826"/>
              <a:gd name="connsiteX632" fmla="*/ 372201 w 689263"/>
              <a:gd name="connsiteY632" fmla="*/ 643629 h 942826"/>
              <a:gd name="connsiteX633" fmla="*/ 367826 w 689263"/>
              <a:gd name="connsiteY633" fmla="*/ 668428 h 942826"/>
              <a:gd name="connsiteX634" fmla="*/ 409384 w 689263"/>
              <a:gd name="connsiteY634" fmla="*/ 711565 h 942826"/>
              <a:gd name="connsiteX635" fmla="*/ 378477 w 689263"/>
              <a:gd name="connsiteY635" fmla="*/ 691897 h 942826"/>
              <a:gd name="connsiteX636" fmla="*/ 393123 w 689263"/>
              <a:gd name="connsiteY636" fmla="*/ 697313 h 942826"/>
              <a:gd name="connsiteX637" fmla="*/ 437344 w 689263"/>
              <a:gd name="connsiteY637" fmla="*/ 704154 h 942826"/>
              <a:gd name="connsiteX638" fmla="*/ 409194 w 689263"/>
              <a:gd name="connsiteY638" fmla="*/ 711755 h 942826"/>
              <a:gd name="connsiteX639" fmla="*/ 448946 w 689263"/>
              <a:gd name="connsiteY639" fmla="*/ 695318 h 942826"/>
              <a:gd name="connsiteX640" fmla="*/ 434396 w 689263"/>
              <a:gd name="connsiteY640" fmla="*/ 690757 h 942826"/>
              <a:gd name="connsiteX641" fmla="*/ 390745 w 689263"/>
              <a:gd name="connsiteY641" fmla="*/ 684581 h 942826"/>
              <a:gd name="connsiteX642" fmla="*/ 374578 w 689263"/>
              <a:gd name="connsiteY642" fmla="*/ 675079 h 942826"/>
              <a:gd name="connsiteX643" fmla="*/ 374578 w 689263"/>
              <a:gd name="connsiteY643" fmla="*/ 674509 h 942826"/>
              <a:gd name="connsiteX644" fmla="*/ 383232 w 689263"/>
              <a:gd name="connsiteY644" fmla="*/ 628902 h 942826"/>
              <a:gd name="connsiteX645" fmla="*/ 421272 w 689263"/>
              <a:gd name="connsiteY645" fmla="*/ 639639 h 942826"/>
              <a:gd name="connsiteX646" fmla="*/ 426027 w 689263"/>
              <a:gd name="connsiteY646" fmla="*/ 651801 h 942826"/>
              <a:gd name="connsiteX647" fmla="*/ 451609 w 689263"/>
              <a:gd name="connsiteY647" fmla="*/ 693037 h 942826"/>
              <a:gd name="connsiteX648" fmla="*/ 439436 w 689263"/>
              <a:gd name="connsiteY648" fmla="*/ 648665 h 942826"/>
              <a:gd name="connsiteX649" fmla="*/ 436773 w 689263"/>
              <a:gd name="connsiteY649" fmla="*/ 642014 h 942826"/>
              <a:gd name="connsiteX650" fmla="*/ 449326 w 689263"/>
              <a:gd name="connsiteY650" fmla="*/ 644105 h 942826"/>
              <a:gd name="connsiteX651" fmla="*/ 479187 w 689263"/>
              <a:gd name="connsiteY651" fmla="*/ 656457 h 942826"/>
              <a:gd name="connsiteX652" fmla="*/ 460833 w 689263"/>
              <a:gd name="connsiteY652" fmla="*/ 682491 h 942826"/>
              <a:gd name="connsiteX653" fmla="*/ 439436 w 689263"/>
              <a:gd name="connsiteY653" fmla="*/ 648855 h 942826"/>
              <a:gd name="connsiteX654" fmla="*/ 566394 w 689263"/>
              <a:gd name="connsiteY654" fmla="*/ 759262 h 942826"/>
              <a:gd name="connsiteX655" fmla="*/ 483467 w 689263"/>
              <a:gd name="connsiteY655" fmla="*/ 715746 h 942826"/>
              <a:gd name="connsiteX656" fmla="*/ 457885 w 689263"/>
              <a:gd name="connsiteY656" fmla="*/ 699403 h 942826"/>
              <a:gd name="connsiteX657" fmla="*/ 459026 w 689263"/>
              <a:gd name="connsiteY657" fmla="*/ 698263 h 942826"/>
              <a:gd name="connsiteX658" fmla="*/ 498778 w 689263"/>
              <a:gd name="connsiteY658" fmla="*/ 699878 h 942826"/>
              <a:gd name="connsiteX659" fmla="*/ 512092 w 689263"/>
              <a:gd name="connsiteY659" fmla="*/ 695413 h 942826"/>
              <a:gd name="connsiteX660" fmla="*/ 528449 w 689263"/>
              <a:gd name="connsiteY660" fmla="*/ 714415 h 942826"/>
              <a:gd name="connsiteX661" fmla="*/ 575428 w 689263"/>
              <a:gd name="connsiteY661" fmla="*/ 732658 h 942826"/>
              <a:gd name="connsiteX662" fmla="*/ 582941 w 689263"/>
              <a:gd name="connsiteY662" fmla="*/ 764203 h 942826"/>
              <a:gd name="connsiteX663" fmla="*/ 566679 w 689263"/>
              <a:gd name="connsiteY663" fmla="*/ 759453 h 942826"/>
              <a:gd name="connsiteX664" fmla="*/ 593402 w 689263"/>
              <a:gd name="connsiteY664" fmla="*/ 762873 h 942826"/>
              <a:gd name="connsiteX665" fmla="*/ 584463 w 689263"/>
              <a:gd name="connsiteY665" fmla="*/ 730283 h 942826"/>
              <a:gd name="connsiteX666" fmla="*/ 592071 w 689263"/>
              <a:gd name="connsiteY666" fmla="*/ 726767 h 942826"/>
              <a:gd name="connsiteX667" fmla="*/ 605670 w 689263"/>
              <a:gd name="connsiteY667" fmla="*/ 714606 h 942826"/>
              <a:gd name="connsiteX668" fmla="*/ 615845 w 689263"/>
              <a:gd name="connsiteY668" fmla="*/ 748621 h 942826"/>
              <a:gd name="connsiteX669" fmla="*/ 595209 w 689263"/>
              <a:gd name="connsiteY669" fmla="*/ 765058 h 942826"/>
              <a:gd name="connsiteX670" fmla="*/ 653695 w 689263"/>
              <a:gd name="connsiteY670" fmla="*/ 742540 h 942826"/>
              <a:gd name="connsiteX671" fmla="*/ 633534 w 689263"/>
              <a:gd name="connsiteY671" fmla="*/ 774750 h 942826"/>
              <a:gd name="connsiteX672" fmla="*/ 606431 w 689263"/>
              <a:gd name="connsiteY672" fmla="*/ 774750 h 942826"/>
              <a:gd name="connsiteX673" fmla="*/ 627923 w 689263"/>
              <a:gd name="connsiteY673" fmla="*/ 742065 h 942826"/>
              <a:gd name="connsiteX674" fmla="*/ 618413 w 689263"/>
              <a:gd name="connsiteY674" fmla="*/ 715271 h 942826"/>
              <a:gd name="connsiteX675" fmla="*/ 610615 w 689263"/>
              <a:gd name="connsiteY675" fmla="*/ 702444 h 942826"/>
              <a:gd name="connsiteX676" fmla="*/ 603387 w 689263"/>
              <a:gd name="connsiteY676" fmla="*/ 673464 h 942826"/>
              <a:gd name="connsiteX677" fmla="*/ 618794 w 689263"/>
              <a:gd name="connsiteY677" fmla="*/ 648380 h 942826"/>
              <a:gd name="connsiteX678" fmla="*/ 631442 w 689263"/>
              <a:gd name="connsiteY678" fmla="*/ 633178 h 942826"/>
              <a:gd name="connsiteX679" fmla="*/ 658545 w 689263"/>
              <a:gd name="connsiteY679" fmla="*/ 673654 h 942826"/>
              <a:gd name="connsiteX680" fmla="*/ 653980 w 689263"/>
              <a:gd name="connsiteY680" fmla="*/ 742825 h 94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</a:cxnLst>
            <a:rect l="l" t="t" r="r" b="b"/>
            <a:pathLst>
              <a:path w="689263" h="942826">
                <a:moveTo>
                  <a:pt x="638004" y="623391"/>
                </a:moveTo>
                <a:cubicBezTo>
                  <a:pt x="643719" y="612997"/>
                  <a:pt x="645574" y="600911"/>
                  <a:pt x="643234" y="589281"/>
                </a:cubicBezTo>
                <a:cubicBezTo>
                  <a:pt x="637813" y="559446"/>
                  <a:pt x="617938" y="533127"/>
                  <a:pt x="617367" y="503768"/>
                </a:cubicBezTo>
                <a:cubicBezTo>
                  <a:pt x="622074" y="494713"/>
                  <a:pt x="629578" y="487416"/>
                  <a:pt x="638764" y="482959"/>
                </a:cubicBezTo>
                <a:cubicBezTo>
                  <a:pt x="649958" y="478513"/>
                  <a:pt x="659981" y="471558"/>
                  <a:pt x="668055" y="462626"/>
                </a:cubicBezTo>
                <a:cubicBezTo>
                  <a:pt x="713132" y="408373"/>
                  <a:pt x="671384" y="331601"/>
                  <a:pt x="676709" y="270316"/>
                </a:cubicBezTo>
                <a:cubicBezTo>
                  <a:pt x="679752" y="235256"/>
                  <a:pt x="689738" y="196680"/>
                  <a:pt x="668435" y="165040"/>
                </a:cubicBezTo>
                <a:cubicBezTo>
                  <a:pt x="663234" y="157256"/>
                  <a:pt x="655997" y="151046"/>
                  <a:pt x="647514" y="147082"/>
                </a:cubicBezTo>
                <a:lnTo>
                  <a:pt x="650652" y="119148"/>
                </a:lnTo>
                <a:cubicBezTo>
                  <a:pt x="651223" y="113922"/>
                  <a:pt x="652078" y="108221"/>
                  <a:pt x="652459" y="102520"/>
                </a:cubicBezTo>
                <a:cubicBezTo>
                  <a:pt x="654894" y="104602"/>
                  <a:pt x="658555" y="104318"/>
                  <a:pt x="660638" y="101886"/>
                </a:cubicBezTo>
                <a:cubicBezTo>
                  <a:pt x="660847" y="101638"/>
                  <a:pt x="661037" y="101374"/>
                  <a:pt x="661208" y="101095"/>
                </a:cubicBezTo>
                <a:cubicBezTo>
                  <a:pt x="673780" y="80107"/>
                  <a:pt x="668350" y="53011"/>
                  <a:pt x="648655" y="38480"/>
                </a:cubicBezTo>
                <a:cubicBezTo>
                  <a:pt x="636796" y="30944"/>
                  <a:pt x="624005" y="24973"/>
                  <a:pt x="610615" y="20712"/>
                </a:cubicBezTo>
                <a:cubicBezTo>
                  <a:pt x="591719" y="11865"/>
                  <a:pt x="571872" y="5202"/>
                  <a:pt x="551463" y="854"/>
                </a:cubicBezTo>
                <a:cubicBezTo>
                  <a:pt x="537778" y="-1511"/>
                  <a:pt x="523694" y="941"/>
                  <a:pt x="511616" y="7790"/>
                </a:cubicBezTo>
                <a:cubicBezTo>
                  <a:pt x="492597" y="18717"/>
                  <a:pt x="479853" y="29074"/>
                  <a:pt x="456839" y="31829"/>
                </a:cubicBezTo>
                <a:cubicBezTo>
                  <a:pt x="432208" y="34870"/>
                  <a:pt x="405771" y="36010"/>
                  <a:pt x="391316" y="58148"/>
                </a:cubicBezTo>
                <a:cubicBezTo>
                  <a:pt x="368007" y="66064"/>
                  <a:pt x="348616" y="82585"/>
                  <a:pt x="337109" y="104325"/>
                </a:cubicBezTo>
                <a:cubicBezTo>
                  <a:pt x="336443" y="105751"/>
                  <a:pt x="335872" y="107176"/>
                  <a:pt x="335207" y="108506"/>
                </a:cubicBezTo>
                <a:cubicBezTo>
                  <a:pt x="334541" y="109836"/>
                  <a:pt x="332544" y="109836"/>
                  <a:pt x="331308" y="110691"/>
                </a:cubicBezTo>
                <a:cubicBezTo>
                  <a:pt x="321123" y="117887"/>
                  <a:pt x="316967" y="130966"/>
                  <a:pt x="321132" y="142711"/>
                </a:cubicBezTo>
                <a:lnTo>
                  <a:pt x="320371" y="144707"/>
                </a:lnTo>
                <a:cubicBezTo>
                  <a:pt x="311698" y="163386"/>
                  <a:pt x="299345" y="180125"/>
                  <a:pt x="284043" y="193924"/>
                </a:cubicBezTo>
                <a:cubicBezTo>
                  <a:pt x="262551" y="214733"/>
                  <a:pt x="246004" y="235351"/>
                  <a:pt x="240488" y="263190"/>
                </a:cubicBezTo>
                <a:cubicBezTo>
                  <a:pt x="229551" y="317254"/>
                  <a:pt x="253421" y="370937"/>
                  <a:pt x="249998" y="424715"/>
                </a:cubicBezTo>
                <a:cubicBezTo>
                  <a:pt x="247335" y="461486"/>
                  <a:pt x="228315" y="489135"/>
                  <a:pt x="192938" y="510229"/>
                </a:cubicBezTo>
                <a:cubicBezTo>
                  <a:pt x="166215" y="526381"/>
                  <a:pt x="135878" y="538733"/>
                  <a:pt x="112674" y="558686"/>
                </a:cubicBezTo>
                <a:cubicBezTo>
                  <a:pt x="57041" y="608094"/>
                  <a:pt x="77107" y="679260"/>
                  <a:pt x="85951" y="739784"/>
                </a:cubicBezTo>
                <a:cubicBezTo>
                  <a:pt x="92113" y="778284"/>
                  <a:pt x="89175" y="817687"/>
                  <a:pt x="77392" y="854847"/>
                </a:cubicBezTo>
                <a:cubicBezTo>
                  <a:pt x="66551" y="887723"/>
                  <a:pt x="47055" y="924968"/>
                  <a:pt x="4166" y="933140"/>
                </a:cubicBezTo>
                <a:cubicBezTo>
                  <a:pt x="-3157" y="934565"/>
                  <a:pt x="-114" y="944161"/>
                  <a:pt x="7208" y="942641"/>
                </a:cubicBezTo>
                <a:cubicBezTo>
                  <a:pt x="99931" y="925063"/>
                  <a:pt x="107253" y="801544"/>
                  <a:pt x="98219" y="739024"/>
                </a:cubicBezTo>
                <a:cubicBezTo>
                  <a:pt x="91086" y="689427"/>
                  <a:pt x="73873" y="633178"/>
                  <a:pt x="104305" y="587001"/>
                </a:cubicBezTo>
                <a:cubicBezTo>
                  <a:pt x="129221" y="548995"/>
                  <a:pt x="181621" y="535408"/>
                  <a:pt x="218425" y="507948"/>
                </a:cubicBezTo>
                <a:cubicBezTo>
                  <a:pt x="287942" y="456070"/>
                  <a:pt x="256465" y="375783"/>
                  <a:pt x="252185" y="308417"/>
                </a:cubicBezTo>
                <a:cubicBezTo>
                  <a:pt x="250283" y="289661"/>
                  <a:pt x="252099" y="270706"/>
                  <a:pt x="257511" y="252644"/>
                </a:cubicBezTo>
                <a:cubicBezTo>
                  <a:pt x="265499" y="229080"/>
                  <a:pt x="283853" y="212832"/>
                  <a:pt x="302112" y="194684"/>
                </a:cubicBezTo>
                <a:cubicBezTo>
                  <a:pt x="312098" y="184778"/>
                  <a:pt x="320647" y="173520"/>
                  <a:pt x="327504" y="161239"/>
                </a:cubicBezTo>
                <a:lnTo>
                  <a:pt x="329976" y="168080"/>
                </a:lnTo>
                <a:cubicBezTo>
                  <a:pt x="333286" y="178842"/>
                  <a:pt x="332515" y="190447"/>
                  <a:pt x="327789" y="200670"/>
                </a:cubicBezTo>
                <a:cubicBezTo>
                  <a:pt x="320970" y="202824"/>
                  <a:pt x="314608" y="206241"/>
                  <a:pt x="309055" y="210742"/>
                </a:cubicBezTo>
                <a:cubicBezTo>
                  <a:pt x="293725" y="223694"/>
                  <a:pt x="286478" y="243831"/>
                  <a:pt x="290035" y="263570"/>
                </a:cubicBezTo>
                <a:cubicBezTo>
                  <a:pt x="274153" y="273965"/>
                  <a:pt x="267116" y="293642"/>
                  <a:pt x="272822" y="311743"/>
                </a:cubicBezTo>
                <a:cubicBezTo>
                  <a:pt x="279574" y="337207"/>
                  <a:pt x="306297" y="353929"/>
                  <a:pt x="315902" y="378253"/>
                </a:cubicBezTo>
                <a:cubicBezTo>
                  <a:pt x="327409" y="406758"/>
                  <a:pt x="289749" y="431651"/>
                  <a:pt x="304014" y="459586"/>
                </a:cubicBezTo>
                <a:cubicBezTo>
                  <a:pt x="306449" y="463994"/>
                  <a:pt x="309359" y="468137"/>
                  <a:pt x="312668" y="471938"/>
                </a:cubicBezTo>
                <a:cubicBezTo>
                  <a:pt x="303425" y="488451"/>
                  <a:pt x="300068" y="507616"/>
                  <a:pt x="303158" y="526286"/>
                </a:cubicBezTo>
                <a:cubicBezTo>
                  <a:pt x="306610" y="540462"/>
                  <a:pt x="314627" y="553118"/>
                  <a:pt x="325982" y="562297"/>
                </a:cubicBezTo>
                <a:cubicBezTo>
                  <a:pt x="325659" y="592816"/>
                  <a:pt x="331013" y="623135"/>
                  <a:pt x="341769" y="651706"/>
                </a:cubicBezTo>
                <a:cubicBezTo>
                  <a:pt x="347408" y="665179"/>
                  <a:pt x="356414" y="676989"/>
                  <a:pt x="367921" y="686006"/>
                </a:cubicBezTo>
                <a:cubicBezTo>
                  <a:pt x="369310" y="697132"/>
                  <a:pt x="375443" y="707109"/>
                  <a:pt x="384754" y="713370"/>
                </a:cubicBezTo>
                <a:cubicBezTo>
                  <a:pt x="403774" y="726197"/>
                  <a:pt x="430306" y="719641"/>
                  <a:pt x="447995" y="707764"/>
                </a:cubicBezTo>
                <a:cubicBezTo>
                  <a:pt x="449992" y="708525"/>
                  <a:pt x="451989" y="709380"/>
                  <a:pt x="453891" y="710330"/>
                </a:cubicBezTo>
                <a:cubicBezTo>
                  <a:pt x="471009" y="719166"/>
                  <a:pt x="485084" y="731993"/>
                  <a:pt x="501441" y="741780"/>
                </a:cubicBezTo>
                <a:cubicBezTo>
                  <a:pt x="517798" y="751566"/>
                  <a:pt x="560688" y="773040"/>
                  <a:pt x="591405" y="775130"/>
                </a:cubicBezTo>
                <a:cubicBezTo>
                  <a:pt x="599945" y="784394"/>
                  <a:pt x="612336" y="789107"/>
                  <a:pt x="624880" y="787862"/>
                </a:cubicBezTo>
                <a:cubicBezTo>
                  <a:pt x="650462" y="784822"/>
                  <a:pt x="659782" y="756507"/>
                  <a:pt x="665868" y="735509"/>
                </a:cubicBezTo>
                <a:cubicBezTo>
                  <a:pt x="675378" y="702159"/>
                  <a:pt x="675378" y="675174"/>
                  <a:pt x="654456" y="646385"/>
                </a:cubicBezTo>
                <a:close/>
                <a:moveTo>
                  <a:pt x="631632" y="613890"/>
                </a:moveTo>
                <a:cubicBezTo>
                  <a:pt x="616844" y="593984"/>
                  <a:pt x="608789" y="569888"/>
                  <a:pt x="608618" y="545099"/>
                </a:cubicBezTo>
                <a:cubicBezTo>
                  <a:pt x="608732" y="538125"/>
                  <a:pt x="609398" y="531161"/>
                  <a:pt x="610615" y="524291"/>
                </a:cubicBezTo>
                <a:cubicBezTo>
                  <a:pt x="619269" y="554221"/>
                  <a:pt x="641047" y="585480"/>
                  <a:pt x="631632" y="613985"/>
                </a:cubicBezTo>
                <a:close/>
                <a:moveTo>
                  <a:pt x="607287" y="497497"/>
                </a:moveTo>
                <a:cubicBezTo>
                  <a:pt x="607192" y="499273"/>
                  <a:pt x="607192" y="501041"/>
                  <a:pt x="607287" y="502818"/>
                </a:cubicBezTo>
                <a:cubicBezTo>
                  <a:pt x="602256" y="516357"/>
                  <a:pt x="599593" y="530657"/>
                  <a:pt x="599393" y="545099"/>
                </a:cubicBezTo>
                <a:cubicBezTo>
                  <a:pt x="599003" y="574060"/>
                  <a:pt x="608456" y="602298"/>
                  <a:pt x="626212" y="625197"/>
                </a:cubicBezTo>
                <a:cubicBezTo>
                  <a:pt x="626059" y="625529"/>
                  <a:pt x="625869" y="625852"/>
                  <a:pt x="625641" y="626147"/>
                </a:cubicBezTo>
                <a:cubicBezTo>
                  <a:pt x="616987" y="638404"/>
                  <a:pt x="602817" y="647715"/>
                  <a:pt x="595875" y="660922"/>
                </a:cubicBezTo>
                <a:cubicBezTo>
                  <a:pt x="588143" y="651145"/>
                  <a:pt x="579660" y="641995"/>
                  <a:pt x="570483" y="633558"/>
                </a:cubicBezTo>
                <a:cubicBezTo>
                  <a:pt x="572005" y="629634"/>
                  <a:pt x="573336" y="625738"/>
                  <a:pt x="574477" y="621871"/>
                </a:cubicBezTo>
                <a:cubicBezTo>
                  <a:pt x="586812" y="577110"/>
                  <a:pt x="587202" y="529916"/>
                  <a:pt x="575619" y="484955"/>
                </a:cubicBezTo>
                <a:cubicBezTo>
                  <a:pt x="573792" y="478427"/>
                  <a:pt x="571406" y="472071"/>
                  <a:pt x="568486" y="465952"/>
                </a:cubicBezTo>
                <a:cubicBezTo>
                  <a:pt x="581305" y="456944"/>
                  <a:pt x="591224" y="444393"/>
                  <a:pt x="597016" y="429846"/>
                </a:cubicBezTo>
                <a:cubicBezTo>
                  <a:pt x="608333" y="395261"/>
                  <a:pt x="577235" y="369322"/>
                  <a:pt x="559452" y="341482"/>
                </a:cubicBezTo>
                <a:cubicBezTo>
                  <a:pt x="554116" y="329368"/>
                  <a:pt x="550474" y="316579"/>
                  <a:pt x="548610" y="303476"/>
                </a:cubicBezTo>
                <a:cubicBezTo>
                  <a:pt x="549837" y="295144"/>
                  <a:pt x="553099" y="287248"/>
                  <a:pt x="558120" y="280483"/>
                </a:cubicBezTo>
                <a:cubicBezTo>
                  <a:pt x="561258" y="276112"/>
                  <a:pt x="564872" y="271932"/>
                  <a:pt x="568486" y="267751"/>
                </a:cubicBezTo>
                <a:cubicBezTo>
                  <a:pt x="571910" y="267751"/>
                  <a:pt x="574668" y="270316"/>
                  <a:pt x="581134" y="274307"/>
                </a:cubicBezTo>
                <a:cubicBezTo>
                  <a:pt x="595114" y="283048"/>
                  <a:pt x="595019" y="288179"/>
                  <a:pt x="591976" y="302811"/>
                </a:cubicBezTo>
                <a:cubicBezTo>
                  <a:pt x="589370" y="311553"/>
                  <a:pt x="587278" y="320437"/>
                  <a:pt x="585699" y="329415"/>
                </a:cubicBezTo>
                <a:cubicBezTo>
                  <a:pt x="583902" y="340209"/>
                  <a:pt x="586850" y="351259"/>
                  <a:pt x="593783" y="359725"/>
                </a:cubicBezTo>
                <a:cubicBezTo>
                  <a:pt x="601001" y="367915"/>
                  <a:pt x="613497" y="368714"/>
                  <a:pt x="621704" y="361502"/>
                </a:cubicBezTo>
                <a:cubicBezTo>
                  <a:pt x="625783" y="357910"/>
                  <a:pt x="628209" y="352799"/>
                  <a:pt x="628399" y="347373"/>
                </a:cubicBezTo>
                <a:cubicBezTo>
                  <a:pt x="628503" y="345853"/>
                  <a:pt x="627362" y="344532"/>
                  <a:pt x="625841" y="344428"/>
                </a:cubicBezTo>
                <a:cubicBezTo>
                  <a:pt x="625841" y="344428"/>
                  <a:pt x="625831" y="344428"/>
                  <a:pt x="625831" y="344428"/>
                </a:cubicBezTo>
                <a:cubicBezTo>
                  <a:pt x="627324" y="341910"/>
                  <a:pt x="628598" y="339278"/>
                  <a:pt x="629635" y="336542"/>
                </a:cubicBezTo>
                <a:cubicBezTo>
                  <a:pt x="632336" y="342670"/>
                  <a:pt x="634466" y="349027"/>
                  <a:pt x="636007" y="355545"/>
                </a:cubicBezTo>
                <a:cubicBezTo>
                  <a:pt x="642074" y="381854"/>
                  <a:pt x="640191" y="409361"/>
                  <a:pt x="630586" y="434597"/>
                </a:cubicBezTo>
                <a:cubicBezTo>
                  <a:pt x="622788" y="456260"/>
                  <a:pt x="609379" y="475358"/>
                  <a:pt x="607287" y="497592"/>
                </a:cubicBezTo>
                <a:close/>
                <a:moveTo>
                  <a:pt x="557835" y="657312"/>
                </a:moveTo>
                <a:cubicBezTo>
                  <a:pt x="561211" y="652390"/>
                  <a:pt x="564206" y="647212"/>
                  <a:pt x="566774" y="641824"/>
                </a:cubicBezTo>
                <a:cubicBezTo>
                  <a:pt x="575457" y="649492"/>
                  <a:pt x="583302" y="658053"/>
                  <a:pt x="590169" y="667383"/>
                </a:cubicBezTo>
                <a:lnTo>
                  <a:pt x="592166" y="670614"/>
                </a:lnTo>
                <a:cubicBezTo>
                  <a:pt x="590749" y="682073"/>
                  <a:pt x="593374" y="693655"/>
                  <a:pt x="599584" y="703394"/>
                </a:cubicBezTo>
                <a:cubicBezTo>
                  <a:pt x="598690" y="707175"/>
                  <a:pt x="596968" y="710710"/>
                  <a:pt x="594543" y="713750"/>
                </a:cubicBezTo>
                <a:cubicBezTo>
                  <a:pt x="591938" y="717038"/>
                  <a:pt x="588704" y="719784"/>
                  <a:pt x="585033" y="721827"/>
                </a:cubicBezTo>
                <a:cubicBezTo>
                  <a:pt x="585889" y="713465"/>
                  <a:pt x="587221" y="704914"/>
                  <a:pt x="587601" y="696173"/>
                </a:cubicBezTo>
                <a:cubicBezTo>
                  <a:pt x="588742" y="673844"/>
                  <a:pt x="574763" y="664913"/>
                  <a:pt x="557835" y="657312"/>
                </a:cubicBezTo>
                <a:close/>
                <a:moveTo>
                  <a:pt x="628113" y="289699"/>
                </a:moveTo>
                <a:cubicBezTo>
                  <a:pt x="628113" y="293690"/>
                  <a:pt x="628113" y="297776"/>
                  <a:pt x="628113" y="301766"/>
                </a:cubicBezTo>
                <a:cubicBezTo>
                  <a:pt x="617272" y="283618"/>
                  <a:pt x="604434" y="265090"/>
                  <a:pt x="602817" y="244757"/>
                </a:cubicBezTo>
                <a:cubicBezTo>
                  <a:pt x="601200" y="224424"/>
                  <a:pt x="609949" y="204186"/>
                  <a:pt x="613183" y="184043"/>
                </a:cubicBezTo>
                <a:cubicBezTo>
                  <a:pt x="614590" y="176027"/>
                  <a:pt x="615541" y="167938"/>
                  <a:pt x="616036" y="159814"/>
                </a:cubicBezTo>
                <a:cubicBezTo>
                  <a:pt x="617557" y="157059"/>
                  <a:pt x="618984" y="154303"/>
                  <a:pt x="620410" y="151548"/>
                </a:cubicBezTo>
                <a:cubicBezTo>
                  <a:pt x="621837" y="148792"/>
                  <a:pt x="621742" y="148602"/>
                  <a:pt x="622312" y="147082"/>
                </a:cubicBezTo>
                <a:cubicBezTo>
                  <a:pt x="627628" y="147881"/>
                  <a:pt x="632878" y="149088"/>
                  <a:pt x="638004" y="150693"/>
                </a:cubicBezTo>
                <a:lnTo>
                  <a:pt x="622883" y="286564"/>
                </a:lnTo>
                <a:cubicBezTo>
                  <a:pt x="622503" y="289129"/>
                  <a:pt x="625451" y="290269"/>
                  <a:pt x="628113" y="289794"/>
                </a:cubicBezTo>
                <a:close/>
                <a:moveTo>
                  <a:pt x="621266" y="347848"/>
                </a:moveTo>
                <a:lnTo>
                  <a:pt x="597396" y="351079"/>
                </a:lnTo>
                <a:lnTo>
                  <a:pt x="593687" y="336732"/>
                </a:lnTo>
                <a:cubicBezTo>
                  <a:pt x="593859" y="330613"/>
                  <a:pt x="594819" y="324551"/>
                  <a:pt x="596540" y="318679"/>
                </a:cubicBezTo>
                <a:cubicBezTo>
                  <a:pt x="598157" y="311743"/>
                  <a:pt x="600630" y="305187"/>
                  <a:pt x="601581" y="298156"/>
                </a:cubicBezTo>
                <a:cubicBezTo>
                  <a:pt x="602151" y="293481"/>
                  <a:pt x="602151" y="288768"/>
                  <a:pt x="601581" y="284093"/>
                </a:cubicBezTo>
                <a:cubicBezTo>
                  <a:pt x="608713" y="298156"/>
                  <a:pt x="617462" y="311838"/>
                  <a:pt x="624595" y="325995"/>
                </a:cubicBezTo>
                <a:cubicBezTo>
                  <a:pt x="622740" y="332931"/>
                  <a:pt x="621533" y="340029"/>
                  <a:pt x="620981" y="347183"/>
                </a:cubicBezTo>
                <a:cubicBezTo>
                  <a:pt x="620991" y="347459"/>
                  <a:pt x="621095" y="347725"/>
                  <a:pt x="621266" y="347943"/>
                </a:cubicBezTo>
                <a:close/>
                <a:moveTo>
                  <a:pt x="571149" y="372647"/>
                </a:moveTo>
                <a:cubicBezTo>
                  <a:pt x="581610" y="385949"/>
                  <a:pt x="591310" y="400202"/>
                  <a:pt x="590739" y="416544"/>
                </a:cubicBezTo>
                <a:cubicBezTo>
                  <a:pt x="590169" y="432887"/>
                  <a:pt x="578757" y="447044"/>
                  <a:pt x="564587" y="458636"/>
                </a:cubicBezTo>
                <a:cubicBezTo>
                  <a:pt x="555904" y="443243"/>
                  <a:pt x="543599" y="430198"/>
                  <a:pt x="528735" y="420630"/>
                </a:cubicBezTo>
                <a:cubicBezTo>
                  <a:pt x="529305" y="420630"/>
                  <a:pt x="529781" y="419585"/>
                  <a:pt x="530446" y="419109"/>
                </a:cubicBezTo>
                <a:cubicBezTo>
                  <a:pt x="542999" y="409608"/>
                  <a:pt x="561258" y="402767"/>
                  <a:pt x="568486" y="388705"/>
                </a:cubicBezTo>
                <a:cubicBezTo>
                  <a:pt x="570997" y="383783"/>
                  <a:pt x="571929" y="378206"/>
                  <a:pt x="571149" y="372742"/>
                </a:cubicBezTo>
                <a:close/>
                <a:moveTo>
                  <a:pt x="532443" y="600683"/>
                </a:moveTo>
                <a:cubicBezTo>
                  <a:pt x="539994" y="596312"/>
                  <a:pt x="545957" y="589661"/>
                  <a:pt x="549466" y="581680"/>
                </a:cubicBezTo>
                <a:cubicBezTo>
                  <a:pt x="552975" y="572691"/>
                  <a:pt x="552490" y="562639"/>
                  <a:pt x="548135" y="554031"/>
                </a:cubicBezTo>
                <a:cubicBezTo>
                  <a:pt x="540242" y="535788"/>
                  <a:pt x="526642" y="520395"/>
                  <a:pt x="517513" y="502723"/>
                </a:cubicBezTo>
                <a:cubicBezTo>
                  <a:pt x="523609" y="497563"/>
                  <a:pt x="529952" y="492708"/>
                  <a:pt x="536532" y="488185"/>
                </a:cubicBezTo>
                <a:cubicBezTo>
                  <a:pt x="542999" y="483720"/>
                  <a:pt x="549942" y="479254"/>
                  <a:pt x="556694" y="474503"/>
                </a:cubicBezTo>
                <a:cubicBezTo>
                  <a:pt x="563389" y="491967"/>
                  <a:pt x="567021" y="510447"/>
                  <a:pt x="567440" y="529137"/>
                </a:cubicBezTo>
                <a:cubicBezTo>
                  <a:pt x="568676" y="559351"/>
                  <a:pt x="569152" y="592892"/>
                  <a:pt x="559261" y="622916"/>
                </a:cubicBezTo>
                <a:lnTo>
                  <a:pt x="557645" y="622346"/>
                </a:lnTo>
                <a:cubicBezTo>
                  <a:pt x="547849" y="613605"/>
                  <a:pt x="538720" y="606099"/>
                  <a:pt x="532443" y="600303"/>
                </a:cubicBezTo>
                <a:close/>
                <a:moveTo>
                  <a:pt x="556028" y="632513"/>
                </a:moveTo>
                <a:cubicBezTo>
                  <a:pt x="553745" y="638138"/>
                  <a:pt x="551007" y="643573"/>
                  <a:pt x="547849" y="648760"/>
                </a:cubicBezTo>
                <a:lnTo>
                  <a:pt x="545377" y="652181"/>
                </a:lnTo>
                <a:lnTo>
                  <a:pt x="541573" y="650566"/>
                </a:lnTo>
                <a:cubicBezTo>
                  <a:pt x="531179" y="645881"/>
                  <a:pt x="520908" y="641036"/>
                  <a:pt x="510761" y="636028"/>
                </a:cubicBezTo>
                <a:cubicBezTo>
                  <a:pt x="521649" y="626831"/>
                  <a:pt x="536418" y="623657"/>
                  <a:pt x="550132" y="627572"/>
                </a:cubicBezTo>
                <a:cubicBezTo>
                  <a:pt x="552129" y="628807"/>
                  <a:pt x="554126" y="630707"/>
                  <a:pt x="556028" y="632418"/>
                </a:cubicBezTo>
                <a:close/>
                <a:moveTo>
                  <a:pt x="416136" y="447804"/>
                </a:moveTo>
                <a:lnTo>
                  <a:pt x="416136" y="447139"/>
                </a:lnTo>
                <a:cubicBezTo>
                  <a:pt x="413854" y="440488"/>
                  <a:pt x="411952" y="433837"/>
                  <a:pt x="410336" y="427186"/>
                </a:cubicBezTo>
                <a:cubicBezTo>
                  <a:pt x="419665" y="428411"/>
                  <a:pt x="429146" y="427737"/>
                  <a:pt x="438200" y="425190"/>
                </a:cubicBezTo>
                <a:cubicBezTo>
                  <a:pt x="447710" y="422910"/>
                  <a:pt x="456364" y="420630"/>
                  <a:pt x="464828" y="419299"/>
                </a:cubicBezTo>
                <a:cubicBezTo>
                  <a:pt x="465018" y="422017"/>
                  <a:pt x="465018" y="424753"/>
                  <a:pt x="464828" y="427471"/>
                </a:cubicBezTo>
                <a:cubicBezTo>
                  <a:pt x="455318" y="432032"/>
                  <a:pt x="446568" y="436022"/>
                  <a:pt x="438961" y="439443"/>
                </a:cubicBezTo>
                <a:cubicBezTo>
                  <a:pt x="431495" y="442588"/>
                  <a:pt x="423878" y="445343"/>
                  <a:pt x="416136" y="447709"/>
                </a:cubicBezTo>
                <a:close/>
                <a:moveTo>
                  <a:pt x="418514" y="465952"/>
                </a:moveTo>
                <a:lnTo>
                  <a:pt x="409670" y="463006"/>
                </a:lnTo>
                <a:lnTo>
                  <a:pt x="404059" y="461011"/>
                </a:lnTo>
                <a:lnTo>
                  <a:pt x="414330" y="457020"/>
                </a:lnTo>
                <a:cubicBezTo>
                  <a:pt x="415661" y="459966"/>
                  <a:pt x="417088" y="462911"/>
                  <a:pt x="418514" y="465857"/>
                </a:cubicBezTo>
                <a:close/>
                <a:moveTo>
                  <a:pt x="397973" y="397351"/>
                </a:moveTo>
                <a:cubicBezTo>
                  <a:pt x="398638" y="401817"/>
                  <a:pt x="399304" y="406282"/>
                  <a:pt x="400065" y="410653"/>
                </a:cubicBezTo>
                <a:cubicBezTo>
                  <a:pt x="395510" y="407841"/>
                  <a:pt x="391620" y="404088"/>
                  <a:pt x="388653" y="399631"/>
                </a:cubicBezTo>
                <a:close/>
                <a:moveTo>
                  <a:pt x="384278" y="391270"/>
                </a:moveTo>
                <a:cubicBezTo>
                  <a:pt x="382281" y="386215"/>
                  <a:pt x="381187" y="380838"/>
                  <a:pt x="381045" y="375403"/>
                </a:cubicBezTo>
                <a:cubicBezTo>
                  <a:pt x="381016" y="362956"/>
                  <a:pt x="385790" y="350984"/>
                  <a:pt x="394359" y="341957"/>
                </a:cubicBezTo>
                <a:cubicBezTo>
                  <a:pt x="394359" y="357635"/>
                  <a:pt x="395310" y="373217"/>
                  <a:pt x="397022" y="388800"/>
                </a:cubicBezTo>
                <a:close/>
                <a:moveTo>
                  <a:pt x="399970" y="245707"/>
                </a:moveTo>
                <a:cubicBezTo>
                  <a:pt x="399694" y="243757"/>
                  <a:pt x="399314" y="241822"/>
                  <a:pt x="398829" y="239912"/>
                </a:cubicBezTo>
                <a:cubicBezTo>
                  <a:pt x="407102" y="244662"/>
                  <a:pt x="415566" y="249413"/>
                  <a:pt x="423174" y="253879"/>
                </a:cubicBezTo>
                <a:cubicBezTo>
                  <a:pt x="443810" y="266421"/>
                  <a:pt x="468346" y="274972"/>
                  <a:pt x="493452" y="266611"/>
                </a:cubicBezTo>
                <a:cubicBezTo>
                  <a:pt x="510647" y="262896"/>
                  <a:pt x="521583" y="245957"/>
                  <a:pt x="517865" y="228775"/>
                </a:cubicBezTo>
                <a:cubicBezTo>
                  <a:pt x="517494" y="227097"/>
                  <a:pt x="516999" y="225451"/>
                  <a:pt x="516371" y="223854"/>
                </a:cubicBezTo>
                <a:cubicBezTo>
                  <a:pt x="514184" y="216823"/>
                  <a:pt x="511141" y="210267"/>
                  <a:pt x="508858" y="203711"/>
                </a:cubicBezTo>
                <a:cubicBezTo>
                  <a:pt x="510665" y="204566"/>
                  <a:pt x="512568" y="205516"/>
                  <a:pt x="515135" y="206561"/>
                </a:cubicBezTo>
                <a:cubicBezTo>
                  <a:pt x="531873" y="213877"/>
                  <a:pt x="533584" y="215588"/>
                  <a:pt x="529495" y="231265"/>
                </a:cubicBezTo>
                <a:cubicBezTo>
                  <a:pt x="526395" y="239211"/>
                  <a:pt x="521631" y="246403"/>
                  <a:pt x="515516" y="252358"/>
                </a:cubicBezTo>
                <a:cubicBezTo>
                  <a:pt x="508802" y="259000"/>
                  <a:pt x="501327" y="264834"/>
                  <a:pt x="493262" y="269746"/>
                </a:cubicBezTo>
                <a:cubicBezTo>
                  <a:pt x="479187" y="278165"/>
                  <a:pt x="464647" y="285775"/>
                  <a:pt x="449707" y="292550"/>
                </a:cubicBezTo>
                <a:cubicBezTo>
                  <a:pt x="442165" y="291220"/>
                  <a:pt x="434557" y="290079"/>
                  <a:pt x="426883" y="289129"/>
                </a:cubicBezTo>
                <a:cubicBezTo>
                  <a:pt x="427082" y="288312"/>
                  <a:pt x="427244" y="287495"/>
                  <a:pt x="427358" y="286659"/>
                </a:cubicBezTo>
                <a:cubicBezTo>
                  <a:pt x="431866" y="268796"/>
                  <a:pt x="421044" y="250668"/>
                  <a:pt x="403165" y="246160"/>
                </a:cubicBezTo>
                <a:cubicBezTo>
                  <a:pt x="402109" y="245894"/>
                  <a:pt x="401044" y="245679"/>
                  <a:pt x="399970" y="245517"/>
                </a:cubicBezTo>
                <a:close/>
                <a:moveTo>
                  <a:pt x="458361" y="301481"/>
                </a:moveTo>
                <a:cubicBezTo>
                  <a:pt x="472321" y="303866"/>
                  <a:pt x="485987" y="307686"/>
                  <a:pt x="499158" y="312883"/>
                </a:cubicBezTo>
                <a:cubicBezTo>
                  <a:pt x="519605" y="321339"/>
                  <a:pt x="522838" y="340152"/>
                  <a:pt x="507622" y="354594"/>
                </a:cubicBezTo>
                <a:cubicBezTo>
                  <a:pt x="497485" y="362424"/>
                  <a:pt x="485673" y="367792"/>
                  <a:pt x="473101" y="370272"/>
                </a:cubicBezTo>
                <a:lnTo>
                  <a:pt x="459026" y="374072"/>
                </a:lnTo>
                <a:cubicBezTo>
                  <a:pt x="450372" y="364571"/>
                  <a:pt x="440007" y="355070"/>
                  <a:pt x="432018" y="345568"/>
                </a:cubicBezTo>
                <a:cubicBezTo>
                  <a:pt x="426008" y="338461"/>
                  <a:pt x="422651" y="329501"/>
                  <a:pt x="422508" y="320199"/>
                </a:cubicBezTo>
                <a:cubicBezTo>
                  <a:pt x="433635" y="312978"/>
                  <a:pt x="446093" y="306992"/>
                  <a:pt x="458456" y="301291"/>
                </a:cubicBezTo>
                <a:close/>
                <a:moveTo>
                  <a:pt x="423649" y="306137"/>
                </a:moveTo>
                <a:cubicBezTo>
                  <a:pt x="424125" y="303191"/>
                  <a:pt x="424791" y="300151"/>
                  <a:pt x="425456" y="296635"/>
                </a:cubicBezTo>
                <a:cubicBezTo>
                  <a:pt x="429764" y="297015"/>
                  <a:pt x="434044" y="297490"/>
                  <a:pt x="438295" y="298061"/>
                </a:cubicBezTo>
                <a:cubicBezTo>
                  <a:pt x="433349" y="300721"/>
                  <a:pt x="428404" y="303286"/>
                  <a:pt x="423649" y="305757"/>
                </a:cubicBezTo>
                <a:close/>
                <a:moveTo>
                  <a:pt x="401396" y="258629"/>
                </a:moveTo>
                <a:cubicBezTo>
                  <a:pt x="414995" y="265280"/>
                  <a:pt x="414995" y="276112"/>
                  <a:pt x="412333" y="287134"/>
                </a:cubicBezTo>
                <a:cubicBezTo>
                  <a:pt x="408719" y="287134"/>
                  <a:pt x="405010" y="286564"/>
                  <a:pt x="401396" y="286279"/>
                </a:cubicBezTo>
                <a:cubicBezTo>
                  <a:pt x="401862" y="277100"/>
                  <a:pt x="401862" y="267903"/>
                  <a:pt x="401396" y="258724"/>
                </a:cubicBezTo>
                <a:close/>
                <a:moveTo>
                  <a:pt x="401396" y="295400"/>
                </a:moveTo>
                <a:lnTo>
                  <a:pt x="410906" y="295400"/>
                </a:lnTo>
                <a:cubicBezTo>
                  <a:pt x="410050" y="298441"/>
                  <a:pt x="409194" y="301481"/>
                  <a:pt x="408624" y="304902"/>
                </a:cubicBezTo>
                <a:cubicBezTo>
                  <a:pt x="407958" y="308541"/>
                  <a:pt x="407635" y="312227"/>
                  <a:pt x="407673" y="315923"/>
                </a:cubicBezTo>
                <a:lnTo>
                  <a:pt x="401586" y="320294"/>
                </a:lnTo>
                <a:cubicBezTo>
                  <a:pt x="401586" y="316303"/>
                  <a:pt x="401586" y="312408"/>
                  <a:pt x="401586" y="308512"/>
                </a:cubicBezTo>
                <a:cubicBezTo>
                  <a:pt x="401586" y="304617"/>
                  <a:pt x="400826" y="300056"/>
                  <a:pt x="401396" y="295495"/>
                </a:cubicBezTo>
                <a:close/>
                <a:moveTo>
                  <a:pt x="409194" y="328560"/>
                </a:moveTo>
                <a:cubicBezTo>
                  <a:pt x="414995" y="347563"/>
                  <a:pt x="432018" y="360960"/>
                  <a:pt x="445903" y="377113"/>
                </a:cubicBezTo>
                <a:cubicBezTo>
                  <a:pt x="432874" y="380248"/>
                  <a:pt x="419845" y="383289"/>
                  <a:pt x="406912" y="386614"/>
                </a:cubicBezTo>
                <a:lnTo>
                  <a:pt x="403774" y="387280"/>
                </a:lnTo>
                <a:cubicBezTo>
                  <a:pt x="402062" y="369987"/>
                  <a:pt x="401491" y="352599"/>
                  <a:pt x="401301" y="335116"/>
                </a:cubicBezTo>
                <a:cubicBezTo>
                  <a:pt x="403393" y="332931"/>
                  <a:pt x="406056" y="330746"/>
                  <a:pt x="408814" y="328655"/>
                </a:cubicBezTo>
                <a:close/>
                <a:moveTo>
                  <a:pt x="451133" y="383669"/>
                </a:moveTo>
                <a:cubicBezTo>
                  <a:pt x="455422" y="389199"/>
                  <a:pt x="458912" y="395308"/>
                  <a:pt x="461499" y="401817"/>
                </a:cubicBezTo>
                <a:cubicBezTo>
                  <a:pt x="462070" y="403432"/>
                  <a:pt x="462355" y="405047"/>
                  <a:pt x="462830" y="406663"/>
                </a:cubicBezTo>
                <a:cubicBezTo>
                  <a:pt x="456268" y="407708"/>
                  <a:pt x="449707" y="409323"/>
                  <a:pt x="442574" y="411128"/>
                </a:cubicBezTo>
                <a:cubicBezTo>
                  <a:pt x="431381" y="415385"/>
                  <a:pt x="419189" y="416307"/>
                  <a:pt x="407483" y="413789"/>
                </a:cubicBezTo>
                <a:cubicBezTo>
                  <a:pt x="406341" y="407451"/>
                  <a:pt x="405390" y="401370"/>
                  <a:pt x="404629" y="395546"/>
                </a:cubicBezTo>
                <a:cubicBezTo>
                  <a:pt x="419750" y="391745"/>
                  <a:pt x="435347" y="387850"/>
                  <a:pt x="450753" y="383764"/>
                </a:cubicBezTo>
                <a:close/>
                <a:moveTo>
                  <a:pt x="499824" y="457495"/>
                </a:moveTo>
                <a:cubicBezTo>
                  <a:pt x="498321" y="472413"/>
                  <a:pt x="500918" y="487463"/>
                  <a:pt x="507337" y="501012"/>
                </a:cubicBezTo>
                <a:cubicBezTo>
                  <a:pt x="498207" y="508908"/>
                  <a:pt x="490818" y="518609"/>
                  <a:pt x="485654" y="529517"/>
                </a:cubicBezTo>
                <a:cubicBezTo>
                  <a:pt x="488888" y="510514"/>
                  <a:pt x="470914" y="489705"/>
                  <a:pt x="450563" y="478399"/>
                </a:cubicBezTo>
                <a:cubicBezTo>
                  <a:pt x="459806" y="471197"/>
                  <a:pt x="467319" y="461999"/>
                  <a:pt x="472531" y="451509"/>
                </a:cubicBezTo>
                <a:cubicBezTo>
                  <a:pt x="475821" y="444336"/>
                  <a:pt x="477885" y="436659"/>
                  <a:pt x="478617" y="428801"/>
                </a:cubicBezTo>
                <a:cubicBezTo>
                  <a:pt x="484038" y="425951"/>
                  <a:pt x="489363" y="422815"/>
                  <a:pt x="494594" y="419299"/>
                </a:cubicBezTo>
                <a:cubicBezTo>
                  <a:pt x="499767" y="420402"/>
                  <a:pt x="504807" y="422055"/>
                  <a:pt x="509619" y="424240"/>
                </a:cubicBezTo>
                <a:cubicBezTo>
                  <a:pt x="510951" y="424801"/>
                  <a:pt x="512254" y="425428"/>
                  <a:pt x="513519" y="426141"/>
                </a:cubicBezTo>
                <a:cubicBezTo>
                  <a:pt x="505768" y="435043"/>
                  <a:pt x="500870" y="446065"/>
                  <a:pt x="499444" y="457781"/>
                </a:cubicBezTo>
                <a:close/>
                <a:moveTo>
                  <a:pt x="520080" y="429846"/>
                </a:moveTo>
                <a:cubicBezTo>
                  <a:pt x="534612" y="438854"/>
                  <a:pt x="546233" y="451852"/>
                  <a:pt x="553555" y="467282"/>
                </a:cubicBezTo>
                <a:cubicBezTo>
                  <a:pt x="545948" y="472603"/>
                  <a:pt x="538245" y="477639"/>
                  <a:pt x="531302" y="482294"/>
                </a:cubicBezTo>
                <a:cubicBezTo>
                  <a:pt x="524360" y="486950"/>
                  <a:pt x="519605" y="490561"/>
                  <a:pt x="513804" y="495311"/>
                </a:cubicBezTo>
                <a:cubicBezTo>
                  <a:pt x="512758" y="492651"/>
                  <a:pt x="511712" y="489991"/>
                  <a:pt x="510856" y="487140"/>
                </a:cubicBezTo>
                <a:cubicBezTo>
                  <a:pt x="504123" y="467786"/>
                  <a:pt x="507442" y="446360"/>
                  <a:pt x="519700" y="429941"/>
                </a:cubicBezTo>
                <a:close/>
                <a:moveTo>
                  <a:pt x="434491" y="490656"/>
                </a:moveTo>
                <a:cubicBezTo>
                  <a:pt x="437249" y="488280"/>
                  <a:pt x="440197" y="486000"/>
                  <a:pt x="443240" y="483720"/>
                </a:cubicBezTo>
                <a:lnTo>
                  <a:pt x="445332" y="484670"/>
                </a:lnTo>
                <a:cubicBezTo>
                  <a:pt x="456516" y="489591"/>
                  <a:pt x="465750" y="498076"/>
                  <a:pt x="471580" y="508803"/>
                </a:cubicBezTo>
                <a:cubicBezTo>
                  <a:pt x="475193" y="516025"/>
                  <a:pt x="481565" y="540538"/>
                  <a:pt x="466444" y="538068"/>
                </a:cubicBezTo>
                <a:cubicBezTo>
                  <a:pt x="458646" y="536833"/>
                  <a:pt x="449897" y="528567"/>
                  <a:pt x="441053" y="526096"/>
                </a:cubicBezTo>
                <a:cubicBezTo>
                  <a:pt x="441614" y="513963"/>
                  <a:pt x="439369" y="501867"/>
                  <a:pt x="434491" y="490751"/>
                </a:cubicBezTo>
                <a:close/>
                <a:moveTo>
                  <a:pt x="438580" y="447614"/>
                </a:moveTo>
                <a:cubicBezTo>
                  <a:pt x="446093" y="444288"/>
                  <a:pt x="454081" y="440678"/>
                  <a:pt x="462165" y="436687"/>
                </a:cubicBezTo>
                <a:cubicBezTo>
                  <a:pt x="457866" y="450246"/>
                  <a:pt x="449621" y="462218"/>
                  <a:pt x="438485" y="471083"/>
                </a:cubicBezTo>
                <a:lnTo>
                  <a:pt x="437058" y="472223"/>
                </a:lnTo>
                <a:lnTo>
                  <a:pt x="424600" y="467852"/>
                </a:lnTo>
                <a:cubicBezTo>
                  <a:pt x="422603" y="463576"/>
                  <a:pt x="420797" y="459396"/>
                  <a:pt x="419085" y="455120"/>
                </a:cubicBezTo>
                <a:cubicBezTo>
                  <a:pt x="426217" y="452650"/>
                  <a:pt x="432969" y="450179"/>
                  <a:pt x="438580" y="447709"/>
                </a:cubicBezTo>
                <a:close/>
                <a:moveTo>
                  <a:pt x="436298" y="525146"/>
                </a:moveTo>
                <a:cubicBezTo>
                  <a:pt x="430030" y="523977"/>
                  <a:pt x="423649" y="523474"/>
                  <a:pt x="417278" y="523626"/>
                </a:cubicBezTo>
                <a:cubicBezTo>
                  <a:pt x="417829" y="515321"/>
                  <a:pt x="420663" y="507340"/>
                  <a:pt x="425456" y="500537"/>
                </a:cubicBezTo>
                <a:cubicBezTo>
                  <a:pt x="427092" y="498219"/>
                  <a:pt x="428937" y="496052"/>
                  <a:pt x="430972" y="494076"/>
                </a:cubicBezTo>
                <a:cubicBezTo>
                  <a:pt x="434805" y="504005"/>
                  <a:pt x="436621" y="514599"/>
                  <a:pt x="436298" y="525241"/>
                </a:cubicBezTo>
                <a:close/>
                <a:moveTo>
                  <a:pt x="439721" y="534077"/>
                </a:moveTo>
                <a:cubicBezTo>
                  <a:pt x="449754" y="536909"/>
                  <a:pt x="458931" y="542163"/>
                  <a:pt x="466444" y="549375"/>
                </a:cubicBezTo>
                <a:cubicBezTo>
                  <a:pt x="468327" y="550904"/>
                  <a:pt x="471028" y="550904"/>
                  <a:pt x="472911" y="549375"/>
                </a:cubicBezTo>
                <a:cubicBezTo>
                  <a:pt x="476858" y="546144"/>
                  <a:pt x="480101" y="542135"/>
                  <a:pt x="482421" y="537593"/>
                </a:cubicBezTo>
                <a:cubicBezTo>
                  <a:pt x="480509" y="545669"/>
                  <a:pt x="481175" y="554145"/>
                  <a:pt x="484323" y="561822"/>
                </a:cubicBezTo>
                <a:cubicBezTo>
                  <a:pt x="492178" y="576473"/>
                  <a:pt x="503305" y="589119"/>
                  <a:pt x="516847" y="598782"/>
                </a:cubicBezTo>
                <a:cubicBezTo>
                  <a:pt x="510162" y="600749"/>
                  <a:pt x="503162" y="601462"/>
                  <a:pt x="496210" y="600873"/>
                </a:cubicBezTo>
                <a:cubicBezTo>
                  <a:pt x="470629" y="598117"/>
                  <a:pt x="459502" y="582630"/>
                  <a:pt x="443335" y="568283"/>
                </a:cubicBezTo>
                <a:cubicBezTo>
                  <a:pt x="438675" y="563922"/>
                  <a:pt x="433083" y="560672"/>
                  <a:pt x="426978" y="558781"/>
                </a:cubicBezTo>
                <a:cubicBezTo>
                  <a:pt x="429260" y="555551"/>
                  <a:pt x="431448" y="552225"/>
                  <a:pt x="433540" y="549280"/>
                </a:cubicBezTo>
                <a:cubicBezTo>
                  <a:pt x="436241" y="544425"/>
                  <a:pt x="438228" y="539208"/>
                  <a:pt x="439436" y="533792"/>
                </a:cubicBezTo>
                <a:close/>
                <a:moveTo>
                  <a:pt x="491836" y="540918"/>
                </a:moveTo>
                <a:cubicBezTo>
                  <a:pt x="494508" y="528434"/>
                  <a:pt x="501193" y="517155"/>
                  <a:pt x="510856" y="508803"/>
                </a:cubicBezTo>
                <a:cubicBezTo>
                  <a:pt x="517161" y="520671"/>
                  <a:pt x="524112" y="532187"/>
                  <a:pt x="531683" y="543294"/>
                </a:cubicBezTo>
                <a:cubicBezTo>
                  <a:pt x="539956" y="555741"/>
                  <a:pt x="545852" y="568568"/>
                  <a:pt x="538910" y="582915"/>
                </a:cubicBezTo>
                <a:cubicBezTo>
                  <a:pt x="536076" y="588198"/>
                  <a:pt x="531654" y="592454"/>
                  <a:pt x="526262" y="595077"/>
                </a:cubicBezTo>
                <a:cubicBezTo>
                  <a:pt x="508858" y="579970"/>
                  <a:pt x="488507" y="563912"/>
                  <a:pt x="491836" y="541013"/>
                </a:cubicBezTo>
                <a:close/>
                <a:moveTo>
                  <a:pt x="536152" y="406758"/>
                </a:moveTo>
                <a:cubicBezTo>
                  <a:pt x="531331" y="409827"/>
                  <a:pt x="526718" y="413219"/>
                  <a:pt x="522363" y="416924"/>
                </a:cubicBezTo>
                <a:cubicBezTo>
                  <a:pt x="517589" y="414425"/>
                  <a:pt x="512634" y="412297"/>
                  <a:pt x="507527" y="410558"/>
                </a:cubicBezTo>
                <a:cubicBezTo>
                  <a:pt x="517798" y="403499"/>
                  <a:pt x="527070" y="395090"/>
                  <a:pt x="535106" y="385569"/>
                </a:cubicBezTo>
                <a:cubicBezTo>
                  <a:pt x="544264" y="373626"/>
                  <a:pt x="548791" y="358775"/>
                  <a:pt x="547849" y="343763"/>
                </a:cubicBezTo>
                <a:cubicBezTo>
                  <a:pt x="547849" y="342908"/>
                  <a:pt x="547849" y="341957"/>
                  <a:pt x="547849" y="341007"/>
                </a:cubicBezTo>
                <a:cubicBezTo>
                  <a:pt x="551653" y="347601"/>
                  <a:pt x="555876" y="353948"/>
                  <a:pt x="560498" y="360010"/>
                </a:cubicBezTo>
                <a:cubicBezTo>
                  <a:pt x="561867" y="362661"/>
                  <a:pt x="562647" y="365578"/>
                  <a:pt x="562780" y="368562"/>
                </a:cubicBezTo>
                <a:cubicBezTo>
                  <a:pt x="563065" y="387755"/>
                  <a:pt x="552509" y="396211"/>
                  <a:pt x="536152" y="406853"/>
                </a:cubicBezTo>
                <a:close/>
                <a:moveTo>
                  <a:pt x="540336" y="286944"/>
                </a:moveTo>
                <a:cubicBezTo>
                  <a:pt x="538349" y="294080"/>
                  <a:pt x="537522" y="301491"/>
                  <a:pt x="537864" y="308892"/>
                </a:cubicBezTo>
                <a:cubicBezTo>
                  <a:pt x="537864" y="310318"/>
                  <a:pt x="537864" y="311648"/>
                  <a:pt x="537864" y="312978"/>
                </a:cubicBezTo>
                <a:cubicBezTo>
                  <a:pt x="539490" y="326470"/>
                  <a:pt x="540089" y="340067"/>
                  <a:pt x="539671" y="353644"/>
                </a:cubicBezTo>
                <a:cubicBezTo>
                  <a:pt x="537388" y="375593"/>
                  <a:pt x="519795" y="393456"/>
                  <a:pt x="498588" y="407803"/>
                </a:cubicBezTo>
                <a:lnTo>
                  <a:pt x="497637" y="407803"/>
                </a:lnTo>
                <a:cubicBezTo>
                  <a:pt x="490647" y="406054"/>
                  <a:pt x="483448" y="405285"/>
                  <a:pt x="476239" y="405522"/>
                </a:cubicBezTo>
                <a:cubicBezTo>
                  <a:pt x="473795" y="396420"/>
                  <a:pt x="469630" y="387878"/>
                  <a:pt x="463971" y="380343"/>
                </a:cubicBezTo>
                <a:cubicBezTo>
                  <a:pt x="494784" y="371412"/>
                  <a:pt x="543760" y="351839"/>
                  <a:pt x="522268" y="318774"/>
                </a:cubicBezTo>
                <a:cubicBezTo>
                  <a:pt x="512758" y="303857"/>
                  <a:pt x="486986" y="299771"/>
                  <a:pt x="468917" y="296445"/>
                </a:cubicBezTo>
                <a:cubicBezTo>
                  <a:pt x="479473" y="291505"/>
                  <a:pt x="489458" y="286944"/>
                  <a:pt x="497447" y="281813"/>
                </a:cubicBezTo>
                <a:cubicBezTo>
                  <a:pt x="524170" y="265756"/>
                  <a:pt x="559452" y="233451"/>
                  <a:pt x="541002" y="202856"/>
                </a:cubicBezTo>
                <a:cubicBezTo>
                  <a:pt x="533584" y="190839"/>
                  <a:pt x="520109" y="183924"/>
                  <a:pt x="506006" y="184898"/>
                </a:cubicBezTo>
                <a:cubicBezTo>
                  <a:pt x="506785" y="180051"/>
                  <a:pt x="508706" y="175459"/>
                  <a:pt x="511616" y="171501"/>
                </a:cubicBezTo>
                <a:cubicBezTo>
                  <a:pt x="519015" y="162681"/>
                  <a:pt x="527127" y="154483"/>
                  <a:pt x="535867" y="146987"/>
                </a:cubicBezTo>
                <a:cubicBezTo>
                  <a:pt x="549751" y="153163"/>
                  <a:pt x="565823" y="156489"/>
                  <a:pt x="577235" y="166750"/>
                </a:cubicBezTo>
                <a:cubicBezTo>
                  <a:pt x="583046" y="171657"/>
                  <a:pt x="587915" y="177582"/>
                  <a:pt x="591595" y="184233"/>
                </a:cubicBezTo>
                <a:cubicBezTo>
                  <a:pt x="582846" y="195255"/>
                  <a:pt x="573621" y="205991"/>
                  <a:pt x="565918" y="217108"/>
                </a:cubicBezTo>
                <a:cubicBezTo>
                  <a:pt x="550950" y="237430"/>
                  <a:pt x="542077" y="261584"/>
                  <a:pt x="540336" y="286754"/>
                </a:cubicBezTo>
                <a:close/>
                <a:moveTo>
                  <a:pt x="471199" y="120003"/>
                </a:moveTo>
                <a:cubicBezTo>
                  <a:pt x="471732" y="113051"/>
                  <a:pt x="473539" y="106256"/>
                  <a:pt x="476525" y="99955"/>
                </a:cubicBezTo>
                <a:cubicBezTo>
                  <a:pt x="489829" y="101196"/>
                  <a:pt x="501878" y="108347"/>
                  <a:pt x="509334" y="119433"/>
                </a:cubicBezTo>
                <a:cubicBezTo>
                  <a:pt x="512529" y="125022"/>
                  <a:pt x="516058" y="130415"/>
                  <a:pt x="519890" y="135585"/>
                </a:cubicBezTo>
                <a:cubicBezTo>
                  <a:pt x="522696" y="138440"/>
                  <a:pt x="525901" y="140872"/>
                  <a:pt x="529400" y="142806"/>
                </a:cubicBezTo>
                <a:cubicBezTo>
                  <a:pt x="519890" y="153163"/>
                  <a:pt x="507337" y="162474"/>
                  <a:pt x="500870" y="175111"/>
                </a:cubicBezTo>
                <a:cubicBezTo>
                  <a:pt x="499178" y="178624"/>
                  <a:pt x="498169" y="182431"/>
                  <a:pt x="497922" y="186323"/>
                </a:cubicBezTo>
                <a:cubicBezTo>
                  <a:pt x="491218" y="188643"/>
                  <a:pt x="485093" y="192369"/>
                  <a:pt x="479948" y="197250"/>
                </a:cubicBezTo>
                <a:cubicBezTo>
                  <a:pt x="480224" y="195487"/>
                  <a:pt x="480414" y="193712"/>
                  <a:pt x="480519" y="191929"/>
                </a:cubicBezTo>
                <a:cubicBezTo>
                  <a:pt x="481850" y="167700"/>
                  <a:pt x="469202" y="144232"/>
                  <a:pt x="471199" y="120098"/>
                </a:cubicBezTo>
                <a:close/>
                <a:moveTo>
                  <a:pt x="456078" y="119148"/>
                </a:moveTo>
                <a:cubicBezTo>
                  <a:pt x="455479" y="123491"/>
                  <a:pt x="455251" y="127878"/>
                  <a:pt x="455413" y="132260"/>
                </a:cubicBezTo>
                <a:cubicBezTo>
                  <a:pt x="450658" y="127794"/>
                  <a:pt x="445237" y="123423"/>
                  <a:pt x="440197" y="118768"/>
                </a:cubicBezTo>
                <a:cubicBezTo>
                  <a:pt x="438247" y="117042"/>
                  <a:pt x="436431" y="115168"/>
                  <a:pt x="434776" y="113162"/>
                </a:cubicBezTo>
                <a:cubicBezTo>
                  <a:pt x="442270" y="107140"/>
                  <a:pt x="451057" y="102943"/>
                  <a:pt x="460453" y="100905"/>
                </a:cubicBezTo>
                <a:lnTo>
                  <a:pt x="461499" y="100905"/>
                </a:lnTo>
                <a:cubicBezTo>
                  <a:pt x="458931" y="106765"/>
                  <a:pt x="457105" y="112926"/>
                  <a:pt x="456078" y="119243"/>
                </a:cubicBezTo>
                <a:close/>
                <a:moveTo>
                  <a:pt x="460738" y="191929"/>
                </a:moveTo>
                <a:cubicBezTo>
                  <a:pt x="459597" y="205991"/>
                  <a:pt x="460073" y="204281"/>
                  <a:pt x="441243" y="206656"/>
                </a:cubicBezTo>
                <a:cubicBezTo>
                  <a:pt x="420891" y="209127"/>
                  <a:pt x="421272" y="207512"/>
                  <a:pt x="416136" y="192404"/>
                </a:cubicBezTo>
                <a:cubicBezTo>
                  <a:pt x="413873" y="185537"/>
                  <a:pt x="412247" y="178476"/>
                  <a:pt x="411287" y="171311"/>
                </a:cubicBezTo>
                <a:cubicBezTo>
                  <a:pt x="414139" y="168365"/>
                  <a:pt x="416993" y="165420"/>
                  <a:pt x="420131" y="162665"/>
                </a:cubicBezTo>
                <a:cubicBezTo>
                  <a:pt x="430877" y="151168"/>
                  <a:pt x="443716" y="151358"/>
                  <a:pt x="458836" y="162665"/>
                </a:cubicBezTo>
                <a:cubicBezTo>
                  <a:pt x="458836" y="163520"/>
                  <a:pt x="458836" y="164375"/>
                  <a:pt x="458836" y="165135"/>
                </a:cubicBezTo>
                <a:cubicBezTo>
                  <a:pt x="460377" y="173915"/>
                  <a:pt x="461014" y="182829"/>
                  <a:pt x="460738" y="191739"/>
                </a:cubicBezTo>
                <a:close/>
                <a:moveTo>
                  <a:pt x="448946" y="92449"/>
                </a:moveTo>
                <a:cubicBezTo>
                  <a:pt x="441947" y="94623"/>
                  <a:pt x="435318" y="97825"/>
                  <a:pt x="429260" y="101950"/>
                </a:cubicBezTo>
                <a:cubicBezTo>
                  <a:pt x="431162" y="85132"/>
                  <a:pt x="449992" y="77056"/>
                  <a:pt x="469583" y="79242"/>
                </a:cubicBezTo>
                <a:cubicBezTo>
                  <a:pt x="471522" y="79470"/>
                  <a:pt x="473434" y="79885"/>
                  <a:pt x="475288" y="80477"/>
                </a:cubicBezTo>
                <a:cubicBezTo>
                  <a:pt x="472635" y="82973"/>
                  <a:pt x="470210" y="85708"/>
                  <a:pt x="468061" y="88648"/>
                </a:cubicBezTo>
                <a:cubicBezTo>
                  <a:pt x="461547" y="89043"/>
                  <a:pt x="455118" y="90322"/>
                  <a:pt x="448946" y="92449"/>
                </a:cubicBezTo>
                <a:close/>
                <a:moveTo>
                  <a:pt x="542048" y="115252"/>
                </a:moveTo>
                <a:cubicBezTo>
                  <a:pt x="542029" y="116878"/>
                  <a:pt x="541868" y="118500"/>
                  <a:pt x="541573" y="120098"/>
                </a:cubicBezTo>
                <a:lnTo>
                  <a:pt x="539100" y="118958"/>
                </a:lnTo>
                <a:cubicBezTo>
                  <a:pt x="535049" y="114070"/>
                  <a:pt x="531597" y="108710"/>
                  <a:pt x="528829" y="102995"/>
                </a:cubicBezTo>
                <a:cubicBezTo>
                  <a:pt x="533204" y="107461"/>
                  <a:pt x="537674" y="111546"/>
                  <a:pt x="542048" y="115727"/>
                </a:cubicBezTo>
                <a:close/>
                <a:moveTo>
                  <a:pt x="525026" y="87793"/>
                </a:moveTo>
                <a:cubicBezTo>
                  <a:pt x="523123" y="85417"/>
                  <a:pt x="521222" y="82852"/>
                  <a:pt x="519415" y="80192"/>
                </a:cubicBezTo>
                <a:cubicBezTo>
                  <a:pt x="524274" y="81996"/>
                  <a:pt x="528620" y="84965"/>
                  <a:pt x="532063" y="88838"/>
                </a:cubicBezTo>
                <a:close/>
                <a:moveTo>
                  <a:pt x="594353" y="93874"/>
                </a:moveTo>
                <a:lnTo>
                  <a:pt x="593117" y="96724"/>
                </a:lnTo>
                <a:cubicBezTo>
                  <a:pt x="590929" y="95109"/>
                  <a:pt x="588552" y="93589"/>
                  <a:pt x="586174" y="92068"/>
                </a:cubicBezTo>
                <a:cubicBezTo>
                  <a:pt x="589788" y="90928"/>
                  <a:pt x="593307" y="89693"/>
                  <a:pt x="596731" y="88363"/>
                </a:cubicBezTo>
                <a:cubicBezTo>
                  <a:pt x="595590" y="90168"/>
                  <a:pt x="594733" y="91973"/>
                  <a:pt x="593973" y="93874"/>
                </a:cubicBezTo>
                <a:close/>
                <a:moveTo>
                  <a:pt x="600630" y="134825"/>
                </a:moveTo>
                <a:cubicBezTo>
                  <a:pt x="595599" y="133798"/>
                  <a:pt x="590644" y="132434"/>
                  <a:pt x="585794" y="130740"/>
                </a:cubicBezTo>
                <a:lnTo>
                  <a:pt x="580659" y="128649"/>
                </a:lnTo>
                <a:cubicBezTo>
                  <a:pt x="585728" y="124917"/>
                  <a:pt x="590026" y="120238"/>
                  <a:pt x="593307" y="114872"/>
                </a:cubicBezTo>
                <a:lnTo>
                  <a:pt x="593973" y="115727"/>
                </a:lnTo>
                <a:cubicBezTo>
                  <a:pt x="597529" y="121479"/>
                  <a:pt x="599688" y="127991"/>
                  <a:pt x="600249" y="134730"/>
                </a:cubicBezTo>
                <a:close/>
                <a:moveTo>
                  <a:pt x="587316" y="108886"/>
                </a:moveTo>
                <a:cubicBezTo>
                  <a:pt x="586869" y="109946"/>
                  <a:pt x="586327" y="110964"/>
                  <a:pt x="585699" y="111927"/>
                </a:cubicBezTo>
                <a:cubicBezTo>
                  <a:pt x="582903" y="117895"/>
                  <a:pt x="577777" y="122461"/>
                  <a:pt x="571529" y="124564"/>
                </a:cubicBezTo>
                <a:cubicBezTo>
                  <a:pt x="564359" y="121020"/>
                  <a:pt x="557521" y="116856"/>
                  <a:pt x="551083" y="112117"/>
                </a:cubicBezTo>
                <a:cubicBezTo>
                  <a:pt x="550826" y="107293"/>
                  <a:pt x="549904" y="102527"/>
                  <a:pt x="548325" y="97959"/>
                </a:cubicBezTo>
                <a:cubicBezTo>
                  <a:pt x="554088" y="97851"/>
                  <a:pt x="559832" y="97406"/>
                  <a:pt x="565538" y="96629"/>
                </a:cubicBezTo>
                <a:cubicBezTo>
                  <a:pt x="573165" y="99784"/>
                  <a:pt x="580354" y="103904"/>
                  <a:pt x="586935" y="108886"/>
                </a:cubicBezTo>
                <a:close/>
                <a:moveTo>
                  <a:pt x="562209" y="135490"/>
                </a:moveTo>
                <a:cubicBezTo>
                  <a:pt x="565452" y="135151"/>
                  <a:pt x="568648" y="134418"/>
                  <a:pt x="571719" y="133305"/>
                </a:cubicBezTo>
                <a:cubicBezTo>
                  <a:pt x="580868" y="137460"/>
                  <a:pt x="590435" y="140645"/>
                  <a:pt x="600249" y="142806"/>
                </a:cubicBezTo>
                <a:lnTo>
                  <a:pt x="601676" y="142806"/>
                </a:lnTo>
                <a:cubicBezTo>
                  <a:pt x="601676" y="147082"/>
                  <a:pt x="601676" y="151263"/>
                  <a:pt x="601676" y="155063"/>
                </a:cubicBezTo>
                <a:cubicBezTo>
                  <a:pt x="601524" y="161078"/>
                  <a:pt x="600982" y="167076"/>
                  <a:pt x="600059" y="173021"/>
                </a:cubicBezTo>
                <a:lnTo>
                  <a:pt x="598347" y="175301"/>
                </a:lnTo>
                <a:cubicBezTo>
                  <a:pt x="594581" y="168516"/>
                  <a:pt x="589693" y="162412"/>
                  <a:pt x="583892" y="157249"/>
                </a:cubicBezTo>
                <a:cubicBezTo>
                  <a:pt x="574591" y="149923"/>
                  <a:pt x="564016" y="144382"/>
                  <a:pt x="552700" y="140906"/>
                </a:cubicBezTo>
                <a:cubicBezTo>
                  <a:pt x="549751" y="139766"/>
                  <a:pt x="547089" y="138626"/>
                  <a:pt x="544521" y="137391"/>
                </a:cubicBezTo>
                <a:cubicBezTo>
                  <a:pt x="545434" y="136036"/>
                  <a:pt x="546233" y="134606"/>
                  <a:pt x="546898" y="133115"/>
                </a:cubicBezTo>
                <a:cubicBezTo>
                  <a:pt x="551606" y="135100"/>
                  <a:pt x="556732" y="135914"/>
                  <a:pt x="561829" y="135490"/>
                </a:cubicBezTo>
                <a:close/>
                <a:moveTo>
                  <a:pt x="601105" y="103375"/>
                </a:moveTo>
                <a:lnTo>
                  <a:pt x="600059" y="102520"/>
                </a:lnTo>
                <a:cubicBezTo>
                  <a:pt x="603387" y="95299"/>
                  <a:pt x="606241" y="88078"/>
                  <a:pt x="609569" y="81997"/>
                </a:cubicBezTo>
                <a:cubicBezTo>
                  <a:pt x="610549" y="79847"/>
                  <a:pt x="609598" y="77313"/>
                  <a:pt x="607439" y="76336"/>
                </a:cubicBezTo>
                <a:cubicBezTo>
                  <a:pt x="606088" y="75725"/>
                  <a:pt x="604519" y="75853"/>
                  <a:pt x="603293" y="76676"/>
                </a:cubicBezTo>
                <a:cubicBezTo>
                  <a:pt x="594638" y="80755"/>
                  <a:pt x="585585" y="83938"/>
                  <a:pt x="576284" y="86178"/>
                </a:cubicBezTo>
                <a:cubicBezTo>
                  <a:pt x="562190" y="78988"/>
                  <a:pt x="547526" y="72981"/>
                  <a:pt x="532443" y="68220"/>
                </a:cubicBezTo>
                <a:cubicBezTo>
                  <a:pt x="545890" y="66631"/>
                  <a:pt x="559413" y="65806"/>
                  <a:pt x="572956" y="65749"/>
                </a:cubicBezTo>
                <a:cubicBezTo>
                  <a:pt x="578947" y="65749"/>
                  <a:pt x="587316" y="65749"/>
                  <a:pt x="595875" y="65749"/>
                </a:cubicBezTo>
                <a:cubicBezTo>
                  <a:pt x="597910" y="66728"/>
                  <a:pt x="599878" y="67839"/>
                  <a:pt x="601771" y="69075"/>
                </a:cubicBezTo>
                <a:cubicBezTo>
                  <a:pt x="617919" y="81674"/>
                  <a:pt x="625841" y="102106"/>
                  <a:pt x="622407" y="122283"/>
                </a:cubicBezTo>
                <a:cubicBezTo>
                  <a:pt x="621789" y="127720"/>
                  <a:pt x="620582" y="133073"/>
                  <a:pt x="618794" y="138246"/>
                </a:cubicBezTo>
                <a:lnTo>
                  <a:pt x="615465" y="137676"/>
                </a:lnTo>
                <a:cubicBezTo>
                  <a:pt x="614752" y="124936"/>
                  <a:pt x="609683" y="112827"/>
                  <a:pt x="601105" y="103375"/>
                </a:cubicBezTo>
                <a:close/>
                <a:moveTo>
                  <a:pt x="594068" y="191739"/>
                </a:moveTo>
                <a:cubicBezTo>
                  <a:pt x="594496" y="193208"/>
                  <a:pt x="594848" y="194699"/>
                  <a:pt x="595114" y="196205"/>
                </a:cubicBezTo>
                <a:cubicBezTo>
                  <a:pt x="593117" y="204756"/>
                  <a:pt x="591120" y="213402"/>
                  <a:pt x="589788" y="222144"/>
                </a:cubicBezTo>
                <a:cubicBezTo>
                  <a:pt x="581248" y="236538"/>
                  <a:pt x="571272" y="250034"/>
                  <a:pt x="560022" y="262430"/>
                </a:cubicBezTo>
                <a:cubicBezTo>
                  <a:pt x="556313" y="264340"/>
                  <a:pt x="552937" y="266839"/>
                  <a:pt x="550037" y="269841"/>
                </a:cubicBezTo>
                <a:cubicBezTo>
                  <a:pt x="556313" y="240102"/>
                  <a:pt x="575619" y="216443"/>
                  <a:pt x="594068" y="191739"/>
                </a:cubicBezTo>
                <a:close/>
                <a:moveTo>
                  <a:pt x="588742" y="245327"/>
                </a:moveTo>
                <a:cubicBezTo>
                  <a:pt x="589655" y="252427"/>
                  <a:pt x="591348" y="259409"/>
                  <a:pt x="593783" y="266136"/>
                </a:cubicBezTo>
                <a:cubicBezTo>
                  <a:pt x="589417" y="261508"/>
                  <a:pt x="583407" y="258772"/>
                  <a:pt x="577045" y="258534"/>
                </a:cubicBezTo>
                <a:cubicBezTo>
                  <a:pt x="581134" y="254259"/>
                  <a:pt x="585129" y="249888"/>
                  <a:pt x="588742" y="245422"/>
                </a:cubicBezTo>
                <a:close/>
                <a:moveTo>
                  <a:pt x="624880" y="139481"/>
                </a:moveTo>
                <a:cubicBezTo>
                  <a:pt x="632773" y="115537"/>
                  <a:pt x="631347" y="86843"/>
                  <a:pt x="611090" y="68220"/>
                </a:cubicBezTo>
                <a:lnTo>
                  <a:pt x="609474" y="66890"/>
                </a:lnTo>
                <a:cubicBezTo>
                  <a:pt x="616369" y="67437"/>
                  <a:pt x="623045" y="69584"/>
                  <a:pt x="628969" y="73160"/>
                </a:cubicBezTo>
                <a:cubicBezTo>
                  <a:pt x="637167" y="81148"/>
                  <a:pt x="642141" y="91867"/>
                  <a:pt x="642949" y="103280"/>
                </a:cubicBezTo>
                <a:cubicBezTo>
                  <a:pt x="642958" y="109955"/>
                  <a:pt x="642255" y="116612"/>
                  <a:pt x="640857" y="123138"/>
                </a:cubicBezTo>
                <a:lnTo>
                  <a:pt x="638670" y="143091"/>
                </a:lnTo>
                <a:cubicBezTo>
                  <a:pt x="634200" y="141761"/>
                  <a:pt x="629635" y="140621"/>
                  <a:pt x="624880" y="139576"/>
                </a:cubicBezTo>
                <a:close/>
                <a:moveTo>
                  <a:pt x="597587" y="58718"/>
                </a:moveTo>
                <a:cubicBezTo>
                  <a:pt x="578567" y="49217"/>
                  <a:pt x="558596" y="53017"/>
                  <a:pt x="538435" y="59478"/>
                </a:cubicBezTo>
                <a:cubicBezTo>
                  <a:pt x="530541" y="60239"/>
                  <a:pt x="522648" y="61189"/>
                  <a:pt x="514850" y="62424"/>
                </a:cubicBezTo>
                <a:cubicBezTo>
                  <a:pt x="513613" y="61949"/>
                  <a:pt x="512377" y="61664"/>
                  <a:pt x="511141" y="61284"/>
                </a:cubicBezTo>
                <a:cubicBezTo>
                  <a:pt x="510190" y="55789"/>
                  <a:pt x="511312" y="50137"/>
                  <a:pt x="514279" y="45416"/>
                </a:cubicBezTo>
                <a:cubicBezTo>
                  <a:pt x="520841" y="34870"/>
                  <a:pt x="535487" y="32209"/>
                  <a:pt x="546803" y="31924"/>
                </a:cubicBezTo>
                <a:cubicBezTo>
                  <a:pt x="573032" y="32800"/>
                  <a:pt x="598033" y="43244"/>
                  <a:pt x="617082" y="61284"/>
                </a:cubicBezTo>
                <a:cubicBezTo>
                  <a:pt x="610644" y="60003"/>
                  <a:pt x="604139" y="59146"/>
                  <a:pt x="597587" y="58718"/>
                </a:cubicBezTo>
                <a:close/>
                <a:moveTo>
                  <a:pt x="516276" y="94539"/>
                </a:moveTo>
                <a:cubicBezTo>
                  <a:pt x="524170" y="105371"/>
                  <a:pt x="528735" y="120383"/>
                  <a:pt x="538720" y="128934"/>
                </a:cubicBezTo>
                <a:cubicBezTo>
                  <a:pt x="538026" y="130440"/>
                  <a:pt x="537227" y="131901"/>
                  <a:pt x="536342" y="133305"/>
                </a:cubicBezTo>
                <a:cubicBezTo>
                  <a:pt x="530884" y="129718"/>
                  <a:pt x="526271" y="124983"/>
                  <a:pt x="522838" y="119433"/>
                </a:cubicBezTo>
                <a:cubicBezTo>
                  <a:pt x="519766" y="113694"/>
                  <a:pt x="516039" y="108337"/>
                  <a:pt x="511712" y="103470"/>
                </a:cubicBezTo>
                <a:cubicBezTo>
                  <a:pt x="503837" y="96086"/>
                  <a:pt x="493871" y="91308"/>
                  <a:pt x="483182" y="89788"/>
                </a:cubicBezTo>
                <a:cubicBezTo>
                  <a:pt x="484665" y="87985"/>
                  <a:pt x="486358" y="86359"/>
                  <a:pt x="488222" y="84942"/>
                </a:cubicBezTo>
                <a:cubicBezTo>
                  <a:pt x="497171" y="89237"/>
                  <a:pt x="506586" y="92489"/>
                  <a:pt x="516276" y="94634"/>
                </a:cubicBezTo>
                <a:close/>
                <a:moveTo>
                  <a:pt x="475954" y="70500"/>
                </a:moveTo>
                <a:cubicBezTo>
                  <a:pt x="474490" y="70745"/>
                  <a:pt x="473301" y="71822"/>
                  <a:pt x="472911" y="73256"/>
                </a:cubicBezTo>
                <a:cubicBezTo>
                  <a:pt x="461661" y="70554"/>
                  <a:pt x="449830" y="71622"/>
                  <a:pt x="439246" y="76296"/>
                </a:cubicBezTo>
                <a:cubicBezTo>
                  <a:pt x="433093" y="79507"/>
                  <a:pt x="428129" y="84600"/>
                  <a:pt x="425076" y="90833"/>
                </a:cubicBezTo>
                <a:cubicBezTo>
                  <a:pt x="425076" y="80192"/>
                  <a:pt x="432018" y="70500"/>
                  <a:pt x="450087" y="65274"/>
                </a:cubicBezTo>
                <a:cubicBezTo>
                  <a:pt x="456259" y="63489"/>
                  <a:pt x="462726" y="62972"/>
                  <a:pt x="469107" y="63754"/>
                </a:cubicBezTo>
                <a:lnTo>
                  <a:pt x="475954" y="64989"/>
                </a:lnTo>
                <a:cubicBezTo>
                  <a:pt x="479225" y="65758"/>
                  <a:pt x="482402" y="66839"/>
                  <a:pt x="485464" y="68220"/>
                </a:cubicBezTo>
                <a:cubicBezTo>
                  <a:pt x="482136" y="69075"/>
                  <a:pt x="478997" y="69740"/>
                  <a:pt x="475954" y="70595"/>
                </a:cubicBezTo>
                <a:close/>
                <a:moveTo>
                  <a:pt x="428404" y="118768"/>
                </a:moveTo>
                <a:cubicBezTo>
                  <a:pt x="438628" y="126532"/>
                  <a:pt x="447995" y="135354"/>
                  <a:pt x="456364" y="145087"/>
                </a:cubicBezTo>
                <a:cubicBezTo>
                  <a:pt x="456316" y="146005"/>
                  <a:pt x="456316" y="146924"/>
                  <a:pt x="456364" y="147842"/>
                </a:cubicBezTo>
                <a:cubicBezTo>
                  <a:pt x="446664" y="143706"/>
                  <a:pt x="435660" y="143913"/>
                  <a:pt x="426122" y="148412"/>
                </a:cubicBezTo>
                <a:cubicBezTo>
                  <a:pt x="419769" y="151457"/>
                  <a:pt x="413997" y="155607"/>
                  <a:pt x="409099" y="160669"/>
                </a:cubicBezTo>
                <a:cubicBezTo>
                  <a:pt x="408529" y="157439"/>
                  <a:pt x="407958" y="154208"/>
                  <a:pt x="407197" y="151168"/>
                </a:cubicBezTo>
                <a:cubicBezTo>
                  <a:pt x="411990" y="139044"/>
                  <a:pt x="419237" y="128044"/>
                  <a:pt x="428500" y="118863"/>
                </a:cubicBezTo>
                <a:close/>
                <a:moveTo>
                  <a:pt x="407768" y="221384"/>
                </a:moveTo>
                <a:cubicBezTo>
                  <a:pt x="409765" y="222856"/>
                  <a:pt x="411867" y="224190"/>
                  <a:pt x="414044" y="225374"/>
                </a:cubicBezTo>
                <a:cubicBezTo>
                  <a:pt x="424163" y="236404"/>
                  <a:pt x="439978" y="240167"/>
                  <a:pt x="453986" y="234876"/>
                </a:cubicBezTo>
                <a:cubicBezTo>
                  <a:pt x="459502" y="232742"/>
                  <a:pt x="464400" y="229282"/>
                  <a:pt x="468251" y="224804"/>
                </a:cubicBezTo>
                <a:cubicBezTo>
                  <a:pt x="473329" y="221353"/>
                  <a:pt x="478065" y="217441"/>
                  <a:pt x="482421" y="213117"/>
                </a:cubicBezTo>
                <a:cubicBezTo>
                  <a:pt x="484608" y="211027"/>
                  <a:pt x="486700" y="208842"/>
                  <a:pt x="489078" y="206846"/>
                </a:cubicBezTo>
                <a:cubicBezTo>
                  <a:pt x="495069" y="201906"/>
                  <a:pt x="497161" y="199815"/>
                  <a:pt x="499919" y="199910"/>
                </a:cubicBezTo>
                <a:cubicBezTo>
                  <a:pt x="503818" y="211882"/>
                  <a:pt x="511616" y="223284"/>
                  <a:pt x="510856" y="236586"/>
                </a:cubicBezTo>
                <a:cubicBezTo>
                  <a:pt x="509429" y="260625"/>
                  <a:pt x="477381" y="265946"/>
                  <a:pt x="455698" y="260530"/>
                </a:cubicBezTo>
                <a:cubicBezTo>
                  <a:pt x="436678" y="255684"/>
                  <a:pt x="421652" y="243237"/>
                  <a:pt x="406246" y="233261"/>
                </a:cubicBezTo>
                <a:cubicBezTo>
                  <a:pt x="403013" y="231170"/>
                  <a:pt x="397782" y="228415"/>
                  <a:pt x="394264" y="225944"/>
                </a:cubicBezTo>
                <a:cubicBezTo>
                  <a:pt x="391430" y="219758"/>
                  <a:pt x="387388" y="214201"/>
                  <a:pt x="382376" y="209602"/>
                </a:cubicBezTo>
                <a:lnTo>
                  <a:pt x="381806" y="209602"/>
                </a:lnTo>
                <a:cubicBezTo>
                  <a:pt x="383099" y="204497"/>
                  <a:pt x="385429" y="199711"/>
                  <a:pt x="388653" y="195540"/>
                </a:cubicBezTo>
                <a:lnTo>
                  <a:pt x="388653" y="195065"/>
                </a:lnTo>
                <a:cubicBezTo>
                  <a:pt x="391924" y="205766"/>
                  <a:pt x="398686" y="215066"/>
                  <a:pt x="407863" y="221479"/>
                </a:cubicBezTo>
                <a:close/>
                <a:moveTo>
                  <a:pt x="393123" y="272882"/>
                </a:moveTo>
                <a:cubicBezTo>
                  <a:pt x="393123" y="277252"/>
                  <a:pt x="393123" y="281528"/>
                  <a:pt x="393123" y="285899"/>
                </a:cubicBezTo>
                <a:cubicBezTo>
                  <a:pt x="384088" y="285329"/>
                  <a:pt x="375054" y="284949"/>
                  <a:pt x="366019" y="284854"/>
                </a:cubicBezTo>
                <a:cubicBezTo>
                  <a:pt x="342910" y="284854"/>
                  <a:pt x="333305" y="278963"/>
                  <a:pt x="327504" y="258724"/>
                </a:cubicBezTo>
                <a:cubicBezTo>
                  <a:pt x="333333" y="256620"/>
                  <a:pt x="339401" y="255278"/>
                  <a:pt x="345573" y="254734"/>
                </a:cubicBezTo>
                <a:cubicBezTo>
                  <a:pt x="360998" y="252693"/>
                  <a:pt x="376642" y="252982"/>
                  <a:pt x="391981" y="255589"/>
                </a:cubicBezTo>
                <a:cubicBezTo>
                  <a:pt x="392932" y="261765"/>
                  <a:pt x="393027" y="267751"/>
                  <a:pt x="393218" y="272977"/>
                </a:cubicBezTo>
                <a:close/>
                <a:moveTo>
                  <a:pt x="356890" y="295305"/>
                </a:moveTo>
                <a:cubicBezTo>
                  <a:pt x="368492" y="295305"/>
                  <a:pt x="381045" y="295305"/>
                  <a:pt x="393693" y="295305"/>
                </a:cubicBezTo>
                <a:lnTo>
                  <a:pt x="393693" y="325330"/>
                </a:lnTo>
                <a:cubicBezTo>
                  <a:pt x="375339" y="340247"/>
                  <a:pt x="363452" y="358490"/>
                  <a:pt x="367446" y="383004"/>
                </a:cubicBezTo>
                <a:cubicBezTo>
                  <a:pt x="368159" y="386871"/>
                  <a:pt x="369243" y="390653"/>
                  <a:pt x="370679" y="394311"/>
                </a:cubicBezTo>
                <a:cubicBezTo>
                  <a:pt x="366057" y="395565"/>
                  <a:pt x="361540" y="397190"/>
                  <a:pt x="357175" y="399156"/>
                </a:cubicBezTo>
                <a:cubicBezTo>
                  <a:pt x="359543" y="391451"/>
                  <a:pt x="360817" y="383460"/>
                  <a:pt x="360979" y="375403"/>
                </a:cubicBezTo>
                <a:cubicBezTo>
                  <a:pt x="360979" y="341672"/>
                  <a:pt x="333685" y="325235"/>
                  <a:pt x="314190" y="299391"/>
                </a:cubicBezTo>
                <a:cubicBezTo>
                  <a:pt x="307942" y="291096"/>
                  <a:pt x="303120" y="281813"/>
                  <a:pt x="299925" y="271932"/>
                </a:cubicBezTo>
                <a:cubicBezTo>
                  <a:pt x="304671" y="268378"/>
                  <a:pt x="309806" y="265385"/>
                  <a:pt x="315236" y="263000"/>
                </a:cubicBezTo>
                <a:cubicBezTo>
                  <a:pt x="317861" y="271010"/>
                  <a:pt x="322036" y="278431"/>
                  <a:pt x="327504" y="284854"/>
                </a:cubicBezTo>
                <a:cubicBezTo>
                  <a:pt x="337775" y="296255"/>
                  <a:pt x="340913" y="296255"/>
                  <a:pt x="356985" y="295400"/>
                </a:cubicBezTo>
                <a:close/>
                <a:moveTo>
                  <a:pt x="371915" y="403717"/>
                </a:moveTo>
                <a:lnTo>
                  <a:pt x="375244" y="402862"/>
                </a:lnTo>
                <a:cubicBezTo>
                  <a:pt x="381111" y="412829"/>
                  <a:pt x="390193" y="420506"/>
                  <a:pt x="401016" y="424620"/>
                </a:cubicBezTo>
                <a:lnTo>
                  <a:pt x="403013" y="425285"/>
                </a:lnTo>
                <a:cubicBezTo>
                  <a:pt x="403013" y="426711"/>
                  <a:pt x="403584" y="428231"/>
                  <a:pt x="403964" y="429656"/>
                </a:cubicBezTo>
                <a:cubicBezTo>
                  <a:pt x="405828" y="436393"/>
                  <a:pt x="408148" y="442996"/>
                  <a:pt x="410906" y="449419"/>
                </a:cubicBezTo>
                <a:cubicBezTo>
                  <a:pt x="404725" y="451509"/>
                  <a:pt x="398543" y="453885"/>
                  <a:pt x="392552" y="456450"/>
                </a:cubicBezTo>
                <a:cubicBezTo>
                  <a:pt x="376670" y="449894"/>
                  <a:pt x="358411" y="440298"/>
                  <a:pt x="355653" y="427946"/>
                </a:cubicBezTo>
                <a:cubicBezTo>
                  <a:pt x="353561" y="416782"/>
                  <a:pt x="360855" y="406016"/>
                  <a:pt x="372010" y="403812"/>
                </a:cubicBezTo>
                <a:close/>
                <a:moveTo>
                  <a:pt x="393218" y="465477"/>
                </a:moveTo>
                <a:cubicBezTo>
                  <a:pt x="402728" y="469372"/>
                  <a:pt x="413093" y="472508"/>
                  <a:pt x="423174" y="475928"/>
                </a:cubicBezTo>
                <a:cubicBezTo>
                  <a:pt x="424030" y="477734"/>
                  <a:pt x="424886" y="479539"/>
                  <a:pt x="425646" y="481344"/>
                </a:cubicBezTo>
                <a:cubicBezTo>
                  <a:pt x="414653" y="488983"/>
                  <a:pt x="406893" y="500423"/>
                  <a:pt x="403869" y="513459"/>
                </a:cubicBezTo>
                <a:cubicBezTo>
                  <a:pt x="403203" y="517260"/>
                  <a:pt x="402823" y="521250"/>
                  <a:pt x="402347" y="525241"/>
                </a:cubicBezTo>
                <a:cubicBezTo>
                  <a:pt x="393712" y="526885"/>
                  <a:pt x="385467" y="530106"/>
                  <a:pt x="378002" y="534743"/>
                </a:cubicBezTo>
                <a:cubicBezTo>
                  <a:pt x="374568" y="530172"/>
                  <a:pt x="371392" y="525412"/>
                  <a:pt x="368492" y="520490"/>
                </a:cubicBezTo>
                <a:cubicBezTo>
                  <a:pt x="352515" y="492271"/>
                  <a:pt x="370013" y="476783"/>
                  <a:pt x="393313" y="465572"/>
                </a:cubicBezTo>
                <a:close/>
                <a:moveTo>
                  <a:pt x="401967" y="559066"/>
                </a:moveTo>
                <a:lnTo>
                  <a:pt x="399019" y="559826"/>
                </a:lnTo>
                <a:cubicBezTo>
                  <a:pt x="393646" y="554401"/>
                  <a:pt x="388567" y="548691"/>
                  <a:pt x="383803" y="542724"/>
                </a:cubicBezTo>
                <a:cubicBezTo>
                  <a:pt x="389290" y="539132"/>
                  <a:pt x="395281" y="536377"/>
                  <a:pt x="401586" y="534553"/>
                </a:cubicBezTo>
                <a:cubicBezTo>
                  <a:pt x="401263" y="542762"/>
                  <a:pt x="401425" y="550971"/>
                  <a:pt x="402062" y="559161"/>
                </a:cubicBezTo>
                <a:close/>
                <a:moveTo>
                  <a:pt x="378097" y="547094"/>
                </a:moveTo>
                <a:cubicBezTo>
                  <a:pt x="382186" y="552225"/>
                  <a:pt x="386371" y="557261"/>
                  <a:pt x="390840" y="562012"/>
                </a:cubicBezTo>
                <a:cubicBezTo>
                  <a:pt x="383441" y="564292"/>
                  <a:pt x="375872" y="565983"/>
                  <a:pt x="368206" y="567048"/>
                </a:cubicBezTo>
                <a:cubicBezTo>
                  <a:pt x="366780" y="567048"/>
                  <a:pt x="365258" y="567048"/>
                  <a:pt x="363832" y="567048"/>
                </a:cubicBezTo>
                <a:cubicBezTo>
                  <a:pt x="366770" y="559266"/>
                  <a:pt x="371725" y="552415"/>
                  <a:pt x="378192" y="547190"/>
                </a:cubicBezTo>
                <a:close/>
                <a:moveTo>
                  <a:pt x="395690" y="566857"/>
                </a:moveTo>
                <a:cubicBezTo>
                  <a:pt x="398353" y="569708"/>
                  <a:pt x="401111" y="572463"/>
                  <a:pt x="403964" y="575124"/>
                </a:cubicBezTo>
                <a:cubicBezTo>
                  <a:pt x="403964" y="576834"/>
                  <a:pt x="403964" y="578449"/>
                  <a:pt x="404629" y="580160"/>
                </a:cubicBezTo>
                <a:cubicBezTo>
                  <a:pt x="399608" y="585927"/>
                  <a:pt x="395063" y="592093"/>
                  <a:pt x="391030" y="598593"/>
                </a:cubicBezTo>
                <a:cubicBezTo>
                  <a:pt x="387483" y="604730"/>
                  <a:pt x="384307" y="611077"/>
                  <a:pt x="381520" y="617596"/>
                </a:cubicBezTo>
                <a:cubicBezTo>
                  <a:pt x="376347" y="613757"/>
                  <a:pt x="372010" y="608911"/>
                  <a:pt x="368777" y="603343"/>
                </a:cubicBezTo>
                <a:cubicBezTo>
                  <a:pt x="363566" y="594801"/>
                  <a:pt x="361293" y="584787"/>
                  <a:pt x="362310" y="574839"/>
                </a:cubicBezTo>
                <a:cubicBezTo>
                  <a:pt x="373789" y="573822"/>
                  <a:pt x="385067" y="571171"/>
                  <a:pt x="395785" y="566953"/>
                </a:cubicBezTo>
                <a:close/>
                <a:moveTo>
                  <a:pt x="392837" y="607524"/>
                </a:moveTo>
                <a:cubicBezTo>
                  <a:pt x="396613" y="600246"/>
                  <a:pt x="400968" y="593291"/>
                  <a:pt x="405866" y="586716"/>
                </a:cubicBezTo>
                <a:cubicBezTo>
                  <a:pt x="408871" y="602117"/>
                  <a:pt x="413036" y="617263"/>
                  <a:pt x="418324" y="632038"/>
                </a:cubicBezTo>
                <a:cubicBezTo>
                  <a:pt x="407178" y="630356"/>
                  <a:pt x="396403" y="626793"/>
                  <a:pt x="386465" y="621491"/>
                </a:cubicBezTo>
                <a:cubicBezTo>
                  <a:pt x="388558" y="616740"/>
                  <a:pt x="390650" y="612085"/>
                  <a:pt x="392932" y="607619"/>
                </a:cubicBezTo>
                <a:close/>
                <a:moveTo>
                  <a:pt x="417468" y="557261"/>
                </a:moveTo>
                <a:cubicBezTo>
                  <a:pt x="416993" y="550135"/>
                  <a:pt x="416517" y="543104"/>
                  <a:pt x="416612" y="536073"/>
                </a:cubicBezTo>
                <a:lnTo>
                  <a:pt x="416612" y="531797"/>
                </a:lnTo>
                <a:cubicBezTo>
                  <a:pt x="422822" y="531303"/>
                  <a:pt x="429070" y="531721"/>
                  <a:pt x="435156" y="533032"/>
                </a:cubicBezTo>
                <a:cubicBezTo>
                  <a:pt x="433882" y="539161"/>
                  <a:pt x="431533" y="545014"/>
                  <a:pt x="428214" y="550325"/>
                </a:cubicBezTo>
                <a:cubicBezTo>
                  <a:pt x="426550" y="552890"/>
                  <a:pt x="424734" y="555370"/>
                  <a:pt x="422794" y="557736"/>
                </a:cubicBezTo>
                <a:cubicBezTo>
                  <a:pt x="421063" y="557470"/>
                  <a:pt x="419313" y="557347"/>
                  <a:pt x="417563" y="557356"/>
                </a:cubicBezTo>
                <a:close/>
                <a:moveTo>
                  <a:pt x="422033" y="565337"/>
                </a:moveTo>
                <a:cubicBezTo>
                  <a:pt x="426531" y="566610"/>
                  <a:pt x="430753" y="568710"/>
                  <a:pt x="434491" y="571513"/>
                </a:cubicBezTo>
                <a:cubicBezTo>
                  <a:pt x="450372" y="583010"/>
                  <a:pt x="457790" y="598307"/>
                  <a:pt x="478332" y="605339"/>
                </a:cubicBezTo>
                <a:cubicBezTo>
                  <a:pt x="493082" y="610308"/>
                  <a:pt x="509096" y="610070"/>
                  <a:pt x="523694" y="604673"/>
                </a:cubicBezTo>
                <a:lnTo>
                  <a:pt x="527118" y="607714"/>
                </a:lnTo>
                <a:cubicBezTo>
                  <a:pt x="531587" y="611704"/>
                  <a:pt x="536628" y="615695"/>
                  <a:pt x="541002" y="619686"/>
                </a:cubicBezTo>
                <a:cubicBezTo>
                  <a:pt x="527546" y="620132"/>
                  <a:pt x="514508" y="624532"/>
                  <a:pt x="503533" y="632323"/>
                </a:cubicBezTo>
                <a:cubicBezTo>
                  <a:pt x="484779" y="622992"/>
                  <a:pt x="466615" y="612522"/>
                  <a:pt x="449136" y="600968"/>
                </a:cubicBezTo>
                <a:cubicBezTo>
                  <a:pt x="439626" y="594317"/>
                  <a:pt x="429546" y="587096"/>
                  <a:pt x="420606" y="579304"/>
                </a:cubicBezTo>
                <a:cubicBezTo>
                  <a:pt x="420131" y="576074"/>
                  <a:pt x="419655" y="572938"/>
                  <a:pt x="419275" y="569803"/>
                </a:cubicBezTo>
                <a:cubicBezTo>
                  <a:pt x="420416" y="568283"/>
                  <a:pt x="421082" y="566857"/>
                  <a:pt x="422128" y="565432"/>
                </a:cubicBezTo>
                <a:close/>
                <a:moveTo>
                  <a:pt x="496496" y="638309"/>
                </a:moveTo>
                <a:cubicBezTo>
                  <a:pt x="493376" y="640903"/>
                  <a:pt x="490447" y="643734"/>
                  <a:pt x="487746" y="646765"/>
                </a:cubicBezTo>
                <a:lnTo>
                  <a:pt x="485179" y="649710"/>
                </a:lnTo>
                <a:cubicBezTo>
                  <a:pt x="469316" y="641454"/>
                  <a:pt x="451942" y="636475"/>
                  <a:pt x="434110" y="635078"/>
                </a:cubicBezTo>
                <a:cubicBezTo>
                  <a:pt x="428985" y="620845"/>
                  <a:pt x="425009" y="606232"/>
                  <a:pt x="422223" y="591371"/>
                </a:cubicBezTo>
                <a:cubicBezTo>
                  <a:pt x="445408" y="609377"/>
                  <a:pt x="470277" y="625092"/>
                  <a:pt x="496496" y="638309"/>
                </a:cubicBezTo>
                <a:close/>
                <a:moveTo>
                  <a:pt x="486415" y="662823"/>
                </a:moveTo>
                <a:cubicBezTo>
                  <a:pt x="493358" y="669683"/>
                  <a:pt x="499539" y="677265"/>
                  <a:pt x="504864" y="685436"/>
                </a:cubicBezTo>
                <a:cubicBezTo>
                  <a:pt x="503628" y="685911"/>
                  <a:pt x="502392" y="686481"/>
                  <a:pt x="501155" y="686861"/>
                </a:cubicBezTo>
                <a:cubicBezTo>
                  <a:pt x="490828" y="691450"/>
                  <a:pt x="479093" y="691755"/>
                  <a:pt x="468536" y="687716"/>
                </a:cubicBezTo>
                <a:cubicBezTo>
                  <a:pt x="474338" y="679545"/>
                  <a:pt x="480234" y="670804"/>
                  <a:pt x="486415" y="662347"/>
                </a:cubicBezTo>
                <a:close/>
                <a:moveTo>
                  <a:pt x="492311" y="655126"/>
                </a:moveTo>
                <a:cubicBezTo>
                  <a:pt x="495916" y="650509"/>
                  <a:pt x="499862" y="646157"/>
                  <a:pt x="504104" y="642109"/>
                </a:cubicBezTo>
                <a:cubicBezTo>
                  <a:pt x="514089" y="647145"/>
                  <a:pt x="524170" y="651611"/>
                  <a:pt x="534250" y="656552"/>
                </a:cubicBezTo>
                <a:lnTo>
                  <a:pt x="540432" y="659212"/>
                </a:lnTo>
                <a:cubicBezTo>
                  <a:pt x="532909" y="668229"/>
                  <a:pt x="523742" y="675735"/>
                  <a:pt x="513423" y="681350"/>
                </a:cubicBezTo>
                <a:cubicBezTo>
                  <a:pt x="507755" y="671450"/>
                  <a:pt x="500632" y="662452"/>
                  <a:pt x="492311" y="654651"/>
                </a:cubicBezTo>
                <a:close/>
                <a:moveTo>
                  <a:pt x="552985" y="664628"/>
                </a:moveTo>
                <a:cubicBezTo>
                  <a:pt x="566584" y="670994"/>
                  <a:pt x="578471" y="679355"/>
                  <a:pt x="579042" y="696743"/>
                </a:cubicBezTo>
                <a:cubicBezTo>
                  <a:pt x="578880" y="706301"/>
                  <a:pt x="577958" y="715831"/>
                  <a:pt x="576284" y="725247"/>
                </a:cubicBezTo>
                <a:cubicBezTo>
                  <a:pt x="557264" y="728383"/>
                  <a:pt x="535962" y="712040"/>
                  <a:pt x="526167" y="699593"/>
                </a:cubicBezTo>
                <a:cubicBezTo>
                  <a:pt x="524170" y="697123"/>
                  <a:pt x="522268" y="694462"/>
                  <a:pt x="520461" y="691802"/>
                </a:cubicBezTo>
                <a:cubicBezTo>
                  <a:pt x="533119" y="684961"/>
                  <a:pt x="544198" y="675535"/>
                  <a:pt x="552985" y="664153"/>
                </a:cubicBezTo>
                <a:close/>
                <a:moveTo>
                  <a:pt x="655312" y="161049"/>
                </a:moveTo>
                <a:cubicBezTo>
                  <a:pt x="686885" y="191739"/>
                  <a:pt x="670338" y="241242"/>
                  <a:pt x="668245" y="278868"/>
                </a:cubicBezTo>
                <a:cubicBezTo>
                  <a:pt x="666058" y="318964"/>
                  <a:pt x="681559" y="357065"/>
                  <a:pt x="681559" y="396876"/>
                </a:cubicBezTo>
                <a:cubicBezTo>
                  <a:pt x="681911" y="415081"/>
                  <a:pt x="677413" y="433048"/>
                  <a:pt x="668531" y="448944"/>
                </a:cubicBezTo>
                <a:cubicBezTo>
                  <a:pt x="657404" y="467947"/>
                  <a:pt x="644185" y="469277"/>
                  <a:pt x="626592" y="479159"/>
                </a:cubicBezTo>
                <a:cubicBezTo>
                  <a:pt x="624309" y="480489"/>
                  <a:pt x="622179" y="482047"/>
                  <a:pt x="620220" y="483815"/>
                </a:cubicBezTo>
                <a:cubicBezTo>
                  <a:pt x="629730" y="452745"/>
                  <a:pt x="649416" y="425760"/>
                  <a:pt x="652649" y="393075"/>
                </a:cubicBezTo>
                <a:cubicBezTo>
                  <a:pt x="654627" y="366053"/>
                  <a:pt x="648569" y="339050"/>
                  <a:pt x="635246" y="315448"/>
                </a:cubicBezTo>
                <a:cubicBezTo>
                  <a:pt x="636805" y="302412"/>
                  <a:pt x="636102" y="289196"/>
                  <a:pt x="633154" y="276397"/>
                </a:cubicBezTo>
                <a:cubicBezTo>
                  <a:pt x="637024" y="241748"/>
                  <a:pt x="640885" y="206910"/>
                  <a:pt x="644756" y="171881"/>
                </a:cubicBezTo>
                <a:cubicBezTo>
                  <a:pt x="645422" y="165990"/>
                  <a:pt x="645992" y="160194"/>
                  <a:pt x="646658" y="154398"/>
                </a:cubicBezTo>
                <a:cubicBezTo>
                  <a:pt x="649786" y="156050"/>
                  <a:pt x="652697" y="158093"/>
                  <a:pt x="655312" y="160479"/>
                </a:cubicBezTo>
                <a:close/>
                <a:moveTo>
                  <a:pt x="463877" y="38765"/>
                </a:moveTo>
                <a:cubicBezTo>
                  <a:pt x="485369" y="35820"/>
                  <a:pt x="497066" y="25273"/>
                  <a:pt x="515516" y="15201"/>
                </a:cubicBezTo>
                <a:cubicBezTo>
                  <a:pt x="545187" y="-1046"/>
                  <a:pt x="578947" y="17862"/>
                  <a:pt x="606526" y="29929"/>
                </a:cubicBezTo>
                <a:cubicBezTo>
                  <a:pt x="631347" y="40665"/>
                  <a:pt x="662825" y="55298"/>
                  <a:pt x="654076" y="85417"/>
                </a:cubicBezTo>
                <a:cubicBezTo>
                  <a:pt x="625546" y="49027"/>
                  <a:pt x="574002" y="11021"/>
                  <a:pt x="527403" y="25748"/>
                </a:cubicBezTo>
                <a:cubicBezTo>
                  <a:pt x="506006" y="32399"/>
                  <a:pt x="499729" y="44751"/>
                  <a:pt x="501916" y="58623"/>
                </a:cubicBezTo>
                <a:cubicBezTo>
                  <a:pt x="468679" y="48184"/>
                  <a:pt x="433207" y="47100"/>
                  <a:pt x="399399" y="55488"/>
                </a:cubicBezTo>
                <a:cubicBezTo>
                  <a:pt x="416802" y="40570"/>
                  <a:pt x="442004" y="41806"/>
                  <a:pt x="463877" y="38765"/>
                </a:cubicBezTo>
                <a:close/>
                <a:moveTo>
                  <a:pt x="374103" y="80382"/>
                </a:moveTo>
                <a:cubicBezTo>
                  <a:pt x="393446" y="67043"/>
                  <a:pt x="416622" y="60372"/>
                  <a:pt x="440102" y="61379"/>
                </a:cubicBezTo>
                <a:cubicBezTo>
                  <a:pt x="423554" y="68505"/>
                  <a:pt x="411001" y="82757"/>
                  <a:pt x="414805" y="99385"/>
                </a:cubicBezTo>
                <a:cubicBezTo>
                  <a:pt x="415785" y="103317"/>
                  <a:pt x="417563" y="107005"/>
                  <a:pt x="420036" y="110216"/>
                </a:cubicBezTo>
                <a:cubicBezTo>
                  <a:pt x="412694" y="116749"/>
                  <a:pt x="406294" y="124262"/>
                  <a:pt x="401016" y="132545"/>
                </a:cubicBezTo>
                <a:cubicBezTo>
                  <a:pt x="397820" y="126035"/>
                  <a:pt x="393246" y="120296"/>
                  <a:pt x="387607" y="115727"/>
                </a:cubicBezTo>
                <a:cubicBezTo>
                  <a:pt x="377612" y="108239"/>
                  <a:pt x="365382" y="104323"/>
                  <a:pt x="352895" y="104610"/>
                </a:cubicBezTo>
                <a:cubicBezTo>
                  <a:pt x="358173" y="95131"/>
                  <a:pt x="365401" y="86874"/>
                  <a:pt x="374103" y="80382"/>
                </a:cubicBezTo>
                <a:close/>
                <a:moveTo>
                  <a:pt x="341674" y="127889"/>
                </a:moveTo>
                <a:lnTo>
                  <a:pt x="344051" y="125609"/>
                </a:lnTo>
                <a:cubicBezTo>
                  <a:pt x="354132" y="116107"/>
                  <a:pt x="359742" y="114967"/>
                  <a:pt x="372581" y="122568"/>
                </a:cubicBezTo>
                <a:cubicBezTo>
                  <a:pt x="382015" y="128761"/>
                  <a:pt x="388567" y="138485"/>
                  <a:pt x="390745" y="149552"/>
                </a:cubicBezTo>
                <a:lnTo>
                  <a:pt x="391316" y="151833"/>
                </a:lnTo>
                <a:cubicBezTo>
                  <a:pt x="387502" y="162184"/>
                  <a:pt x="386009" y="173243"/>
                  <a:pt x="386941" y="184233"/>
                </a:cubicBezTo>
                <a:cubicBezTo>
                  <a:pt x="380845" y="189523"/>
                  <a:pt x="375472" y="195594"/>
                  <a:pt x="370964" y="202286"/>
                </a:cubicBezTo>
                <a:cubicBezTo>
                  <a:pt x="362862" y="198594"/>
                  <a:pt x="353989" y="196900"/>
                  <a:pt x="345097" y="197345"/>
                </a:cubicBezTo>
                <a:cubicBezTo>
                  <a:pt x="349634" y="186888"/>
                  <a:pt x="349634" y="175022"/>
                  <a:pt x="345097" y="164565"/>
                </a:cubicBezTo>
                <a:cubicBezTo>
                  <a:pt x="343100" y="158864"/>
                  <a:pt x="340247" y="153448"/>
                  <a:pt x="338440" y="147842"/>
                </a:cubicBezTo>
                <a:cubicBezTo>
                  <a:pt x="337584" y="145182"/>
                  <a:pt x="336919" y="143186"/>
                  <a:pt x="336538" y="141476"/>
                </a:cubicBezTo>
                <a:cubicBezTo>
                  <a:pt x="338155" y="137106"/>
                  <a:pt x="339867" y="132545"/>
                  <a:pt x="341674" y="128079"/>
                </a:cubicBezTo>
                <a:close/>
                <a:moveTo>
                  <a:pt x="334826" y="217108"/>
                </a:moveTo>
                <a:cubicBezTo>
                  <a:pt x="337679" y="212357"/>
                  <a:pt x="340247" y="208272"/>
                  <a:pt x="342339" y="204471"/>
                </a:cubicBezTo>
                <a:cubicBezTo>
                  <a:pt x="351431" y="203050"/>
                  <a:pt x="360751" y="204511"/>
                  <a:pt x="368967" y="208652"/>
                </a:cubicBezTo>
                <a:cubicBezTo>
                  <a:pt x="368967" y="209222"/>
                  <a:pt x="368967" y="209792"/>
                  <a:pt x="368967" y="210267"/>
                </a:cubicBezTo>
                <a:cubicBezTo>
                  <a:pt x="368406" y="216163"/>
                  <a:pt x="371392" y="221831"/>
                  <a:pt x="376575" y="224709"/>
                </a:cubicBezTo>
                <a:cubicBezTo>
                  <a:pt x="380674" y="227904"/>
                  <a:pt x="384963" y="230855"/>
                  <a:pt x="389414" y="233546"/>
                </a:cubicBezTo>
                <a:cubicBezTo>
                  <a:pt x="390469" y="236970"/>
                  <a:pt x="391296" y="240462"/>
                  <a:pt x="391886" y="243997"/>
                </a:cubicBezTo>
                <a:cubicBezTo>
                  <a:pt x="370204" y="241570"/>
                  <a:pt x="348264" y="242887"/>
                  <a:pt x="327028" y="247893"/>
                </a:cubicBezTo>
                <a:cubicBezTo>
                  <a:pt x="326439" y="237078"/>
                  <a:pt x="329158" y="226340"/>
                  <a:pt x="334826" y="217108"/>
                </a:cubicBezTo>
                <a:close/>
                <a:moveTo>
                  <a:pt x="299735" y="239246"/>
                </a:moveTo>
                <a:cubicBezTo>
                  <a:pt x="303729" y="227206"/>
                  <a:pt x="312022" y="217059"/>
                  <a:pt x="323034" y="210742"/>
                </a:cubicBezTo>
                <a:cubicBezTo>
                  <a:pt x="316215" y="223143"/>
                  <a:pt x="312925" y="237175"/>
                  <a:pt x="313524" y="251313"/>
                </a:cubicBezTo>
                <a:cubicBezTo>
                  <a:pt x="308265" y="253229"/>
                  <a:pt x="303149" y="255515"/>
                  <a:pt x="298213" y="258154"/>
                </a:cubicBezTo>
                <a:cubicBezTo>
                  <a:pt x="297557" y="251812"/>
                  <a:pt x="298071" y="245402"/>
                  <a:pt x="299735" y="239246"/>
                </a:cubicBezTo>
                <a:close/>
                <a:moveTo>
                  <a:pt x="318755" y="429276"/>
                </a:moveTo>
                <a:cubicBezTo>
                  <a:pt x="324403" y="419404"/>
                  <a:pt x="328626" y="408781"/>
                  <a:pt x="331308" y="397731"/>
                </a:cubicBezTo>
                <a:cubicBezTo>
                  <a:pt x="335492" y="362956"/>
                  <a:pt x="295265" y="342337"/>
                  <a:pt x="285945" y="311268"/>
                </a:cubicBezTo>
                <a:cubicBezTo>
                  <a:pt x="282179" y="299533"/>
                  <a:pt x="285175" y="286687"/>
                  <a:pt x="293743" y="277822"/>
                </a:cubicBezTo>
                <a:cubicBezTo>
                  <a:pt x="295227" y="281965"/>
                  <a:pt x="297005" y="286003"/>
                  <a:pt x="299069" y="289889"/>
                </a:cubicBezTo>
                <a:cubicBezTo>
                  <a:pt x="309625" y="308892"/>
                  <a:pt x="327599" y="321719"/>
                  <a:pt x="341103" y="339297"/>
                </a:cubicBezTo>
                <a:cubicBezTo>
                  <a:pt x="356985" y="360580"/>
                  <a:pt x="354417" y="384809"/>
                  <a:pt x="345858" y="407423"/>
                </a:cubicBezTo>
                <a:cubicBezTo>
                  <a:pt x="343889" y="409703"/>
                  <a:pt x="342549" y="412449"/>
                  <a:pt x="341959" y="415404"/>
                </a:cubicBezTo>
                <a:cubicBezTo>
                  <a:pt x="342007" y="415908"/>
                  <a:pt x="342007" y="416421"/>
                  <a:pt x="341959" y="416924"/>
                </a:cubicBezTo>
                <a:cubicBezTo>
                  <a:pt x="340342" y="420535"/>
                  <a:pt x="338630" y="424145"/>
                  <a:pt x="336823" y="427566"/>
                </a:cubicBezTo>
                <a:cubicBezTo>
                  <a:pt x="331878" y="437067"/>
                  <a:pt x="325982" y="446569"/>
                  <a:pt x="320466" y="456925"/>
                </a:cubicBezTo>
                <a:cubicBezTo>
                  <a:pt x="314799" y="448754"/>
                  <a:pt x="314076" y="438141"/>
                  <a:pt x="318565" y="429276"/>
                </a:cubicBezTo>
                <a:close/>
                <a:moveTo>
                  <a:pt x="326268" y="550990"/>
                </a:moveTo>
                <a:cubicBezTo>
                  <a:pt x="320562" y="545052"/>
                  <a:pt x="316273" y="537907"/>
                  <a:pt x="313714" y="530087"/>
                </a:cubicBezTo>
                <a:cubicBezTo>
                  <a:pt x="309197" y="513070"/>
                  <a:pt x="311061" y="494998"/>
                  <a:pt x="318945" y="479254"/>
                </a:cubicBezTo>
                <a:cubicBezTo>
                  <a:pt x="323795" y="484888"/>
                  <a:pt x="326638" y="491976"/>
                  <a:pt x="327028" y="499397"/>
                </a:cubicBezTo>
                <a:cubicBezTo>
                  <a:pt x="327599" y="516690"/>
                  <a:pt x="325982" y="533792"/>
                  <a:pt x="326077" y="551180"/>
                </a:cubicBezTo>
                <a:close/>
                <a:moveTo>
                  <a:pt x="327504" y="466807"/>
                </a:moveTo>
                <a:lnTo>
                  <a:pt x="325792" y="464622"/>
                </a:lnTo>
                <a:lnTo>
                  <a:pt x="327219" y="461866"/>
                </a:lnTo>
                <a:cubicBezTo>
                  <a:pt x="332829" y="451130"/>
                  <a:pt x="339106" y="440393"/>
                  <a:pt x="344812" y="429561"/>
                </a:cubicBezTo>
                <a:cubicBezTo>
                  <a:pt x="351754" y="442673"/>
                  <a:pt x="369348" y="453980"/>
                  <a:pt x="383327" y="460916"/>
                </a:cubicBezTo>
                <a:cubicBezTo>
                  <a:pt x="374568" y="465068"/>
                  <a:pt x="366837" y="471102"/>
                  <a:pt x="360694" y="478589"/>
                </a:cubicBezTo>
                <a:cubicBezTo>
                  <a:pt x="345002" y="499112"/>
                  <a:pt x="358982" y="521345"/>
                  <a:pt x="372201" y="539208"/>
                </a:cubicBezTo>
                <a:cubicBezTo>
                  <a:pt x="365106" y="544757"/>
                  <a:pt x="359676" y="552159"/>
                  <a:pt x="356509" y="560587"/>
                </a:cubicBezTo>
                <a:cubicBezTo>
                  <a:pt x="355767" y="562534"/>
                  <a:pt x="355159" y="564539"/>
                  <a:pt x="354702" y="566572"/>
                </a:cubicBezTo>
                <a:cubicBezTo>
                  <a:pt x="349367" y="565651"/>
                  <a:pt x="344232" y="563855"/>
                  <a:pt x="339486" y="561252"/>
                </a:cubicBezTo>
                <a:cubicBezTo>
                  <a:pt x="339486" y="543294"/>
                  <a:pt x="340057" y="525526"/>
                  <a:pt x="340437" y="508993"/>
                </a:cubicBezTo>
                <a:cubicBezTo>
                  <a:pt x="341788" y="493896"/>
                  <a:pt x="337061" y="478893"/>
                  <a:pt x="327314" y="467282"/>
                </a:cubicBezTo>
                <a:close/>
                <a:moveTo>
                  <a:pt x="368016" y="668238"/>
                </a:moveTo>
                <a:cubicBezTo>
                  <a:pt x="364374" y="664295"/>
                  <a:pt x="361188" y="659963"/>
                  <a:pt x="358506" y="655316"/>
                </a:cubicBezTo>
                <a:cubicBezTo>
                  <a:pt x="345592" y="628684"/>
                  <a:pt x="339077" y="599400"/>
                  <a:pt x="339486" y="569803"/>
                </a:cubicBezTo>
                <a:cubicBezTo>
                  <a:pt x="343889" y="571732"/>
                  <a:pt x="348521" y="573072"/>
                  <a:pt x="353276" y="573794"/>
                </a:cubicBezTo>
                <a:cubicBezTo>
                  <a:pt x="352021" y="589576"/>
                  <a:pt x="357403" y="605167"/>
                  <a:pt x="368111" y="616835"/>
                </a:cubicBezTo>
                <a:cubicBezTo>
                  <a:pt x="371097" y="620066"/>
                  <a:pt x="374445" y="622935"/>
                  <a:pt x="378097" y="625387"/>
                </a:cubicBezTo>
                <a:cubicBezTo>
                  <a:pt x="375805" y="631354"/>
                  <a:pt x="373836" y="637444"/>
                  <a:pt x="372201" y="643629"/>
                </a:cubicBezTo>
                <a:cubicBezTo>
                  <a:pt x="370004" y="651753"/>
                  <a:pt x="368539" y="660048"/>
                  <a:pt x="367826" y="668428"/>
                </a:cubicBezTo>
                <a:close/>
                <a:moveTo>
                  <a:pt x="409384" y="711565"/>
                </a:moveTo>
                <a:cubicBezTo>
                  <a:pt x="395919" y="712325"/>
                  <a:pt x="383479" y="704410"/>
                  <a:pt x="378477" y="691897"/>
                </a:cubicBezTo>
                <a:cubicBezTo>
                  <a:pt x="383118" y="694291"/>
                  <a:pt x="388035" y="696116"/>
                  <a:pt x="393123" y="697313"/>
                </a:cubicBezTo>
                <a:cubicBezTo>
                  <a:pt x="408243" y="700923"/>
                  <a:pt x="422984" y="700828"/>
                  <a:pt x="437344" y="704154"/>
                </a:cubicBezTo>
                <a:cubicBezTo>
                  <a:pt x="428880" y="709332"/>
                  <a:pt x="419113" y="711974"/>
                  <a:pt x="409194" y="711755"/>
                </a:cubicBezTo>
                <a:close/>
                <a:moveTo>
                  <a:pt x="448946" y="695318"/>
                </a:moveTo>
                <a:cubicBezTo>
                  <a:pt x="444248" y="693360"/>
                  <a:pt x="439379" y="691830"/>
                  <a:pt x="434396" y="690757"/>
                </a:cubicBezTo>
                <a:cubicBezTo>
                  <a:pt x="419941" y="687811"/>
                  <a:pt x="404629" y="689522"/>
                  <a:pt x="390745" y="684581"/>
                </a:cubicBezTo>
                <a:cubicBezTo>
                  <a:pt x="384849" y="682358"/>
                  <a:pt x="379381" y="679146"/>
                  <a:pt x="374578" y="675079"/>
                </a:cubicBezTo>
                <a:cubicBezTo>
                  <a:pt x="374578" y="675079"/>
                  <a:pt x="374578" y="675079"/>
                  <a:pt x="374578" y="674509"/>
                </a:cubicBezTo>
                <a:cubicBezTo>
                  <a:pt x="374616" y="658908"/>
                  <a:pt x="377555" y="643439"/>
                  <a:pt x="383232" y="628902"/>
                </a:cubicBezTo>
                <a:cubicBezTo>
                  <a:pt x="395215" y="634603"/>
                  <a:pt x="408072" y="638242"/>
                  <a:pt x="421272" y="639639"/>
                </a:cubicBezTo>
                <a:cubicBezTo>
                  <a:pt x="422794" y="643725"/>
                  <a:pt x="424410" y="647810"/>
                  <a:pt x="426027" y="651801"/>
                </a:cubicBezTo>
                <a:cubicBezTo>
                  <a:pt x="431200" y="667364"/>
                  <a:pt x="439959" y="681483"/>
                  <a:pt x="451609" y="693037"/>
                </a:cubicBezTo>
                <a:close/>
                <a:moveTo>
                  <a:pt x="439436" y="648665"/>
                </a:moveTo>
                <a:cubicBezTo>
                  <a:pt x="438485" y="646480"/>
                  <a:pt x="437629" y="644200"/>
                  <a:pt x="436773" y="642014"/>
                </a:cubicBezTo>
                <a:cubicBezTo>
                  <a:pt x="440958" y="642584"/>
                  <a:pt x="445237" y="643249"/>
                  <a:pt x="449326" y="644105"/>
                </a:cubicBezTo>
                <a:cubicBezTo>
                  <a:pt x="460082" y="645929"/>
                  <a:pt x="470286" y="650148"/>
                  <a:pt x="479187" y="656457"/>
                </a:cubicBezTo>
                <a:cubicBezTo>
                  <a:pt x="472911" y="665103"/>
                  <a:pt x="467395" y="674129"/>
                  <a:pt x="460833" y="682491"/>
                </a:cubicBezTo>
                <a:cubicBezTo>
                  <a:pt x="451114" y="673151"/>
                  <a:pt x="443782" y="661616"/>
                  <a:pt x="439436" y="648855"/>
                </a:cubicBezTo>
                <a:close/>
                <a:moveTo>
                  <a:pt x="566394" y="759262"/>
                </a:moveTo>
                <a:cubicBezTo>
                  <a:pt x="536694" y="749067"/>
                  <a:pt x="508726" y="734388"/>
                  <a:pt x="483467" y="715746"/>
                </a:cubicBezTo>
                <a:cubicBezTo>
                  <a:pt x="475308" y="709741"/>
                  <a:pt x="466767" y="704277"/>
                  <a:pt x="457885" y="699403"/>
                </a:cubicBezTo>
                <a:lnTo>
                  <a:pt x="459026" y="698263"/>
                </a:lnTo>
                <a:cubicBezTo>
                  <a:pt x="471618" y="703707"/>
                  <a:pt x="485787" y="704277"/>
                  <a:pt x="498778" y="699878"/>
                </a:cubicBezTo>
                <a:cubicBezTo>
                  <a:pt x="503314" y="698710"/>
                  <a:pt x="507765" y="697208"/>
                  <a:pt x="512092" y="695413"/>
                </a:cubicBezTo>
                <a:cubicBezTo>
                  <a:pt x="516914" y="702263"/>
                  <a:pt x="522391" y="708629"/>
                  <a:pt x="528449" y="714415"/>
                </a:cubicBezTo>
                <a:cubicBezTo>
                  <a:pt x="540936" y="726691"/>
                  <a:pt x="557921" y="733286"/>
                  <a:pt x="575428" y="732658"/>
                </a:cubicBezTo>
                <a:cubicBezTo>
                  <a:pt x="574744" y="743690"/>
                  <a:pt x="577359" y="754664"/>
                  <a:pt x="582941" y="764203"/>
                </a:cubicBezTo>
                <a:cubicBezTo>
                  <a:pt x="577425" y="762959"/>
                  <a:pt x="571995" y="761372"/>
                  <a:pt x="566679" y="759453"/>
                </a:cubicBezTo>
                <a:close/>
                <a:moveTo>
                  <a:pt x="593402" y="762873"/>
                </a:moveTo>
                <a:cubicBezTo>
                  <a:pt x="586821" y="753334"/>
                  <a:pt x="583664" y="741846"/>
                  <a:pt x="584463" y="730283"/>
                </a:cubicBezTo>
                <a:cubicBezTo>
                  <a:pt x="587126" y="729409"/>
                  <a:pt x="589674" y="728231"/>
                  <a:pt x="592071" y="726767"/>
                </a:cubicBezTo>
                <a:cubicBezTo>
                  <a:pt x="597349" y="723632"/>
                  <a:pt x="601961" y="719499"/>
                  <a:pt x="605670" y="714606"/>
                </a:cubicBezTo>
                <a:cubicBezTo>
                  <a:pt x="611661" y="724962"/>
                  <a:pt x="619269" y="736649"/>
                  <a:pt x="615845" y="748621"/>
                </a:cubicBezTo>
                <a:cubicBezTo>
                  <a:pt x="613906" y="758398"/>
                  <a:pt x="605176" y="765343"/>
                  <a:pt x="595209" y="765058"/>
                </a:cubicBezTo>
                <a:close/>
                <a:moveTo>
                  <a:pt x="653695" y="742540"/>
                </a:moveTo>
                <a:cubicBezTo>
                  <a:pt x="650272" y="752611"/>
                  <a:pt x="644185" y="770094"/>
                  <a:pt x="633534" y="774750"/>
                </a:cubicBezTo>
                <a:cubicBezTo>
                  <a:pt x="624946" y="778750"/>
                  <a:pt x="615018" y="778750"/>
                  <a:pt x="606431" y="774750"/>
                </a:cubicBezTo>
                <a:cubicBezTo>
                  <a:pt x="620125" y="771899"/>
                  <a:pt x="629064" y="762398"/>
                  <a:pt x="627923" y="742065"/>
                </a:cubicBezTo>
                <a:cubicBezTo>
                  <a:pt x="626896" y="732516"/>
                  <a:pt x="623634" y="723337"/>
                  <a:pt x="618413" y="715271"/>
                </a:cubicBezTo>
                <a:cubicBezTo>
                  <a:pt x="615941" y="710995"/>
                  <a:pt x="613183" y="706719"/>
                  <a:pt x="610615" y="702444"/>
                </a:cubicBezTo>
                <a:cubicBezTo>
                  <a:pt x="611519" y="692249"/>
                  <a:pt x="608979" y="682044"/>
                  <a:pt x="603387" y="673464"/>
                </a:cubicBezTo>
                <a:cubicBezTo>
                  <a:pt x="606079" y="663830"/>
                  <a:pt x="611414" y="655136"/>
                  <a:pt x="618794" y="648380"/>
                </a:cubicBezTo>
                <a:cubicBezTo>
                  <a:pt x="623302" y="643563"/>
                  <a:pt x="627524" y="638480"/>
                  <a:pt x="631442" y="633178"/>
                </a:cubicBezTo>
                <a:cubicBezTo>
                  <a:pt x="642578" y="645140"/>
                  <a:pt x="651727" y="658803"/>
                  <a:pt x="658545" y="673654"/>
                </a:cubicBezTo>
                <a:cubicBezTo>
                  <a:pt x="667675" y="696173"/>
                  <a:pt x="661588" y="720307"/>
                  <a:pt x="653980" y="742825"/>
                </a:cubicBezTo>
                <a:close/>
              </a:path>
            </a:pathLst>
          </a:custGeom>
          <a:solidFill>
            <a:schemeClr val="accent1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8453A3B-AD2C-5F49-A5F4-FFA42BE6CB4D}"/>
              </a:ext>
            </a:extLst>
          </p:cNvPr>
          <p:cNvSpPr/>
          <p:nvPr/>
        </p:nvSpPr>
        <p:spPr>
          <a:xfrm>
            <a:off x="11367490" y="5968457"/>
            <a:ext cx="3305296" cy="4601917"/>
          </a:xfrm>
          <a:custGeom>
            <a:avLst/>
            <a:gdLst>
              <a:gd name="connsiteX0" fmla="*/ 585524 w 664218"/>
              <a:gd name="connsiteY0" fmla="*/ 497100 h 924782"/>
              <a:gd name="connsiteX1" fmla="*/ 582196 w 664218"/>
              <a:gd name="connsiteY1" fmla="*/ 494250 h 924782"/>
              <a:gd name="connsiteX2" fmla="*/ 537974 w 664218"/>
              <a:gd name="connsiteY2" fmla="*/ 501661 h 924782"/>
              <a:gd name="connsiteX3" fmla="*/ 537974 w 664218"/>
              <a:gd name="connsiteY3" fmla="*/ 441611 h 924782"/>
              <a:gd name="connsiteX4" fmla="*/ 528464 w 664218"/>
              <a:gd name="connsiteY4" fmla="*/ 406931 h 924782"/>
              <a:gd name="connsiteX5" fmla="*/ 533029 w 664218"/>
              <a:gd name="connsiteY5" fmla="*/ 375576 h 924782"/>
              <a:gd name="connsiteX6" fmla="*/ 577441 w 664218"/>
              <a:gd name="connsiteY6" fmla="*/ 261558 h 924782"/>
              <a:gd name="connsiteX7" fmla="*/ 546628 w 664218"/>
              <a:gd name="connsiteY7" fmla="*/ 216711 h 924782"/>
              <a:gd name="connsiteX8" fmla="*/ 508589 w 664218"/>
              <a:gd name="connsiteY8" fmla="*/ 162458 h 924782"/>
              <a:gd name="connsiteX9" fmla="*/ 488903 w 664218"/>
              <a:gd name="connsiteY9" fmla="*/ 125212 h 924782"/>
              <a:gd name="connsiteX10" fmla="*/ 418054 w 664218"/>
              <a:gd name="connsiteY10" fmla="*/ 65448 h 924782"/>
              <a:gd name="connsiteX11" fmla="*/ 326093 w 664218"/>
              <a:gd name="connsiteY11" fmla="*/ 40744 h 924782"/>
              <a:gd name="connsiteX12" fmla="*/ 323715 w 664218"/>
              <a:gd name="connsiteY12" fmla="*/ 40744 h 924782"/>
              <a:gd name="connsiteX13" fmla="*/ 307453 w 664218"/>
              <a:gd name="connsiteY13" fmla="*/ 20981 h 924782"/>
              <a:gd name="connsiteX14" fmla="*/ 250869 w 664218"/>
              <a:gd name="connsiteY14" fmla="*/ 1978 h 924782"/>
              <a:gd name="connsiteX15" fmla="*/ 226523 w 664218"/>
              <a:gd name="connsiteY15" fmla="*/ 20981 h 924782"/>
              <a:gd name="connsiteX16" fmla="*/ 185440 w 664218"/>
              <a:gd name="connsiteY16" fmla="*/ 47870 h 924782"/>
              <a:gd name="connsiteX17" fmla="*/ 161000 w 664218"/>
              <a:gd name="connsiteY17" fmla="*/ 90722 h 924782"/>
              <a:gd name="connsiteX18" fmla="*/ 166991 w 664218"/>
              <a:gd name="connsiteY18" fmla="*/ 132053 h 924782"/>
              <a:gd name="connsiteX19" fmla="*/ 155484 w 664218"/>
              <a:gd name="connsiteY19" fmla="*/ 187922 h 924782"/>
              <a:gd name="connsiteX20" fmla="*/ 155484 w 664218"/>
              <a:gd name="connsiteY20" fmla="*/ 189727 h 924782"/>
              <a:gd name="connsiteX21" fmla="*/ 175930 w 664218"/>
              <a:gd name="connsiteY21" fmla="*/ 273150 h 924782"/>
              <a:gd name="connsiteX22" fmla="*/ 177357 w 664218"/>
              <a:gd name="connsiteY22" fmla="*/ 276286 h 924782"/>
              <a:gd name="connsiteX23" fmla="*/ 161665 w 664218"/>
              <a:gd name="connsiteY23" fmla="*/ 298709 h 924782"/>
              <a:gd name="connsiteX24" fmla="*/ 42506 w 664218"/>
              <a:gd name="connsiteY24" fmla="*/ 420328 h 924782"/>
              <a:gd name="connsiteX25" fmla="*/ 6083 w 664218"/>
              <a:gd name="connsiteY25" fmla="*/ 502611 h 924782"/>
              <a:gd name="connsiteX26" fmla="*/ 104606 w 664218"/>
              <a:gd name="connsiteY26" fmla="*/ 548978 h 924782"/>
              <a:gd name="connsiteX27" fmla="*/ 110882 w 664218"/>
              <a:gd name="connsiteY27" fmla="*/ 548408 h 924782"/>
              <a:gd name="connsiteX28" fmla="*/ 126288 w 664218"/>
              <a:gd name="connsiteY28" fmla="*/ 581568 h 924782"/>
              <a:gd name="connsiteX29" fmla="*/ 156435 w 664218"/>
              <a:gd name="connsiteY29" fmla="*/ 589264 h 924782"/>
              <a:gd name="connsiteX30" fmla="*/ 154533 w 664218"/>
              <a:gd name="connsiteY30" fmla="*/ 613683 h 924782"/>
              <a:gd name="connsiteX31" fmla="*/ 189339 w 664218"/>
              <a:gd name="connsiteY31" fmla="*/ 657200 h 924782"/>
              <a:gd name="connsiteX32" fmla="*/ 199515 w 664218"/>
              <a:gd name="connsiteY32" fmla="*/ 664801 h 924782"/>
              <a:gd name="connsiteX33" fmla="*/ 199990 w 664218"/>
              <a:gd name="connsiteY33" fmla="*/ 746134 h 924782"/>
              <a:gd name="connsiteX34" fmla="*/ 209500 w 664218"/>
              <a:gd name="connsiteY34" fmla="*/ 755635 h 924782"/>
              <a:gd name="connsiteX35" fmla="*/ 207789 w 664218"/>
              <a:gd name="connsiteY35" fmla="*/ 761716 h 924782"/>
              <a:gd name="connsiteX36" fmla="*/ 227389 w 664218"/>
              <a:gd name="connsiteY36" fmla="*/ 797869 h 924782"/>
              <a:gd name="connsiteX37" fmla="*/ 234607 w 664218"/>
              <a:gd name="connsiteY37" fmla="*/ 799057 h 924782"/>
              <a:gd name="connsiteX38" fmla="*/ 333986 w 664218"/>
              <a:gd name="connsiteY38" fmla="*/ 780054 h 924782"/>
              <a:gd name="connsiteX39" fmla="*/ 422904 w 664218"/>
              <a:gd name="connsiteY39" fmla="*/ 728366 h 924782"/>
              <a:gd name="connsiteX40" fmla="*/ 416722 w 664218"/>
              <a:gd name="connsiteY40" fmla="*/ 722285 h 924782"/>
              <a:gd name="connsiteX41" fmla="*/ 246209 w 664218"/>
              <a:gd name="connsiteY41" fmla="*/ 789651 h 924782"/>
              <a:gd name="connsiteX42" fmla="*/ 218915 w 664218"/>
              <a:gd name="connsiteY42" fmla="*/ 762001 h 924782"/>
              <a:gd name="connsiteX43" fmla="*/ 296041 w 664218"/>
              <a:gd name="connsiteY43" fmla="*/ 767892 h 924782"/>
              <a:gd name="connsiteX44" fmla="*/ 346919 w 664218"/>
              <a:gd name="connsiteY44" fmla="*/ 733022 h 924782"/>
              <a:gd name="connsiteX45" fmla="*/ 434696 w 664218"/>
              <a:gd name="connsiteY45" fmla="*/ 716964 h 924782"/>
              <a:gd name="connsiteX46" fmla="*/ 509540 w 664218"/>
              <a:gd name="connsiteY46" fmla="*/ 648269 h 924782"/>
              <a:gd name="connsiteX47" fmla="*/ 577916 w 664218"/>
              <a:gd name="connsiteY47" fmla="*/ 502611 h 924782"/>
              <a:gd name="connsiteX48" fmla="*/ 647909 w 664218"/>
              <a:gd name="connsiteY48" fmla="*/ 587269 h 924782"/>
              <a:gd name="connsiteX49" fmla="*/ 619379 w 664218"/>
              <a:gd name="connsiteY49" fmla="*/ 705753 h 924782"/>
              <a:gd name="connsiteX50" fmla="*/ 569738 w 664218"/>
              <a:gd name="connsiteY50" fmla="*/ 922291 h 924782"/>
              <a:gd name="connsiteX51" fmla="*/ 577536 w 664218"/>
              <a:gd name="connsiteY51" fmla="*/ 921341 h 924782"/>
              <a:gd name="connsiteX52" fmla="*/ 591230 w 664218"/>
              <a:gd name="connsiteY52" fmla="*/ 778819 h 924782"/>
              <a:gd name="connsiteX53" fmla="*/ 658370 w 664218"/>
              <a:gd name="connsiteY53" fmla="*/ 657865 h 924782"/>
              <a:gd name="connsiteX54" fmla="*/ 585524 w 664218"/>
              <a:gd name="connsiteY54" fmla="*/ 497100 h 924782"/>
              <a:gd name="connsiteX55" fmla="*/ 531793 w 664218"/>
              <a:gd name="connsiteY55" fmla="*/ 357713 h 924782"/>
              <a:gd name="connsiteX56" fmla="*/ 528274 w 664218"/>
              <a:gd name="connsiteY56" fmla="*/ 365504 h 924782"/>
              <a:gd name="connsiteX57" fmla="*/ 528274 w 664218"/>
              <a:gd name="connsiteY57" fmla="*/ 364934 h 924782"/>
              <a:gd name="connsiteX58" fmla="*/ 533695 w 664218"/>
              <a:gd name="connsiteY58" fmla="*/ 340421 h 924782"/>
              <a:gd name="connsiteX59" fmla="*/ 553190 w 664218"/>
              <a:gd name="connsiteY59" fmla="*/ 323888 h 924782"/>
              <a:gd name="connsiteX60" fmla="*/ 531793 w 664218"/>
              <a:gd name="connsiteY60" fmla="*/ 357713 h 924782"/>
              <a:gd name="connsiteX61" fmla="*/ 558135 w 664218"/>
              <a:gd name="connsiteY61" fmla="*/ 310206 h 924782"/>
              <a:gd name="connsiteX62" fmla="*/ 534741 w 664218"/>
              <a:gd name="connsiteY62" fmla="*/ 332534 h 924782"/>
              <a:gd name="connsiteX63" fmla="*/ 530747 w 664218"/>
              <a:gd name="connsiteY63" fmla="*/ 307260 h 924782"/>
              <a:gd name="connsiteX64" fmla="*/ 516672 w 664218"/>
              <a:gd name="connsiteY64" fmla="*/ 277616 h 924782"/>
              <a:gd name="connsiteX65" fmla="*/ 532839 w 664218"/>
              <a:gd name="connsiteY65" fmla="*/ 269159 h 924782"/>
              <a:gd name="connsiteX66" fmla="*/ 558135 w 664218"/>
              <a:gd name="connsiteY66" fmla="*/ 309921 h 924782"/>
              <a:gd name="connsiteX67" fmla="*/ 511917 w 664218"/>
              <a:gd name="connsiteY67" fmla="*/ 185926 h 924782"/>
              <a:gd name="connsiteX68" fmla="*/ 524185 w 664218"/>
              <a:gd name="connsiteY68" fmla="*/ 203694 h 924782"/>
              <a:gd name="connsiteX69" fmla="*/ 559086 w 664218"/>
              <a:gd name="connsiteY69" fmla="*/ 245311 h 924782"/>
              <a:gd name="connsiteX70" fmla="*/ 570498 w 664218"/>
              <a:gd name="connsiteY70" fmla="*/ 275430 h 924782"/>
              <a:gd name="connsiteX71" fmla="*/ 560989 w 664218"/>
              <a:gd name="connsiteY71" fmla="*/ 267069 h 924782"/>
              <a:gd name="connsiteX72" fmla="*/ 518574 w 664218"/>
              <a:gd name="connsiteY72" fmla="*/ 267734 h 924782"/>
              <a:gd name="connsiteX73" fmla="*/ 513629 w 664218"/>
              <a:gd name="connsiteY73" fmla="*/ 271060 h 924782"/>
              <a:gd name="connsiteX74" fmla="*/ 508208 w 664218"/>
              <a:gd name="connsiteY74" fmla="*/ 244551 h 924782"/>
              <a:gd name="connsiteX75" fmla="*/ 511917 w 664218"/>
              <a:gd name="connsiteY75" fmla="*/ 185926 h 924782"/>
              <a:gd name="connsiteX76" fmla="*/ 523234 w 664218"/>
              <a:gd name="connsiteY76" fmla="*/ 340991 h 924782"/>
              <a:gd name="connsiteX77" fmla="*/ 509159 w 664218"/>
              <a:gd name="connsiteY77" fmla="*/ 353533 h 924782"/>
              <a:gd name="connsiteX78" fmla="*/ 503073 w 664218"/>
              <a:gd name="connsiteY78" fmla="*/ 306025 h 924782"/>
              <a:gd name="connsiteX79" fmla="*/ 508113 w 664218"/>
              <a:gd name="connsiteY79" fmla="*/ 288353 h 924782"/>
              <a:gd name="connsiteX80" fmla="*/ 523234 w 664218"/>
              <a:gd name="connsiteY80" fmla="*/ 340991 h 924782"/>
              <a:gd name="connsiteX81" fmla="*/ 516957 w 664218"/>
              <a:gd name="connsiteY81" fmla="*/ 396384 h 924782"/>
              <a:gd name="connsiteX82" fmla="*/ 520191 w 664218"/>
              <a:gd name="connsiteY82" fmla="*/ 411682 h 924782"/>
              <a:gd name="connsiteX83" fmla="*/ 502883 w 664218"/>
              <a:gd name="connsiteY83" fmla="*/ 464510 h 924782"/>
              <a:gd name="connsiteX84" fmla="*/ 499079 w 664218"/>
              <a:gd name="connsiteY84" fmla="*/ 427264 h 924782"/>
              <a:gd name="connsiteX85" fmla="*/ 508018 w 664218"/>
              <a:gd name="connsiteY85" fmla="*/ 412157 h 924782"/>
              <a:gd name="connsiteX86" fmla="*/ 510586 w 664218"/>
              <a:gd name="connsiteY86" fmla="*/ 359994 h 924782"/>
              <a:gd name="connsiteX87" fmla="*/ 511537 w 664218"/>
              <a:gd name="connsiteY87" fmla="*/ 359329 h 924782"/>
              <a:gd name="connsiteX88" fmla="*/ 521712 w 664218"/>
              <a:gd name="connsiteY88" fmla="*/ 349827 h 924782"/>
              <a:gd name="connsiteX89" fmla="*/ 521712 w 664218"/>
              <a:gd name="connsiteY89" fmla="*/ 350872 h 924782"/>
              <a:gd name="connsiteX90" fmla="*/ 516957 w 664218"/>
              <a:gd name="connsiteY90" fmla="*/ 396384 h 924782"/>
              <a:gd name="connsiteX91" fmla="*/ 504404 w 664218"/>
              <a:gd name="connsiteY91" fmla="*/ 280656 h 924782"/>
              <a:gd name="connsiteX92" fmla="*/ 495940 w 664218"/>
              <a:gd name="connsiteY92" fmla="*/ 319612 h 924782"/>
              <a:gd name="connsiteX93" fmla="*/ 503834 w 664218"/>
              <a:gd name="connsiteY93" fmla="*/ 403795 h 924782"/>
              <a:gd name="connsiteX94" fmla="*/ 497272 w 664218"/>
              <a:gd name="connsiteY94" fmla="*/ 417478 h 924782"/>
              <a:gd name="connsiteX95" fmla="*/ 490710 w 664218"/>
              <a:gd name="connsiteY95" fmla="*/ 388973 h 924782"/>
              <a:gd name="connsiteX96" fmla="*/ 477111 w 664218"/>
              <a:gd name="connsiteY96" fmla="*/ 346121 h 924782"/>
              <a:gd name="connsiteX97" fmla="*/ 470454 w 664218"/>
              <a:gd name="connsiteY97" fmla="*/ 289968 h 924782"/>
              <a:gd name="connsiteX98" fmla="*/ 497842 w 664218"/>
              <a:gd name="connsiteY98" fmla="*/ 229253 h 924782"/>
              <a:gd name="connsiteX99" fmla="*/ 504404 w 664218"/>
              <a:gd name="connsiteY99" fmla="*/ 280656 h 924782"/>
              <a:gd name="connsiteX100" fmla="*/ 469503 w 664218"/>
              <a:gd name="connsiteY100" fmla="*/ 542517 h 924782"/>
              <a:gd name="connsiteX101" fmla="*/ 461419 w 664218"/>
              <a:gd name="connsiteY101" fmla="*/ 578053 h 924782"/>
              <a:gd name="connsiteX102" fmla="*/ 455999 w 664218"/>
              <a:gd name="connsiteY102" fmla="*/ 582043 h 924782"/>
              <a:gd name="connsiteX103" fmla="*/ 453146 w 664218"/>
              <a:gd name="connsiteY103" fmla="*/ 583659 h 924782"/>
              <a:gd name="connsiteX104" fmla="*/ 453906 w 664218"/>
              <a:gd name="connsiteY104" fmla="*/ 582423 h 924782"/>
              <a:gd name="connsiteX105" fmla="*/ 457044 w 664218"/>
              <a:gd name="connsiteY105" fmla="*/ 547078 h 924782"/>
              <a:gd name="connsiteX106" fmla="*/ 463511 w 664218"/>
              <a:gd name="connsiteY106" fmla="*/ 523609 h 924782"/>
              <a:gd name="connsiteX107" fmla="*/ 466269 w 664218"/>
              <a:gd name="connsiteY107" fmla="*/ 489879 h 924782"/>
              <a:gd name="connsiteX108" fmla="*/ 479203 w 664218"/>
              <a:gd name="connsiteY108" fmla="*/ 475057 h 924782"/>
              <a:gd name="connsiteX109" fmla="*/ 484909 w 664218"/>
              <a:gd name="connsiteY109" fmla="*/ 475057 h 924782"/>
              <a:gd name="connsiteX110" fmla="*/ 488523 w 664218"/>
              <a:gd name="connsiteY110" fmla="*/ 479399 h 924782"/>
              <a:gd name="connsiteX111" fmla="*/ 490329 w 664218"/>
              <a:gd name="connsiteY111" fmla="*/ 479142 h 924782"/>
              <a:gd name="connsiteX112" fmla="*/ 494514 w 664218"/>
              <a:gd name="connsiteY112" fmla="*/ 477717 h 924782"/>
              <a:gd name="connsiteX113" fmla="*/ 489093 w 664218"/>
              <a:gd name="connsiteY113" fmla="*/ 529880 h 924782"/>
              <a:gd name="connsiteX114" fmla="*/ 469503 w 664218"/>
              <a:gd name="connsiteY114" fmla="*/ 542517 h 924782"/>
              <a:gd name="connsiteX115" fmla="*/ 486525 w 664218"/>
              <a:gd name="connsiteY115" fmla="*/ 538526 h 924782"/>
              <a:gd name="connsiteX116" fmla="*/ 478157 w 664218"/>
              <a:gd name="connsiteY116" fmla="*/ 558195 h 924782"/>
              <a:gd name="connsiteX117" fmla="*/ 468647 w 664218"/>
              <a:gd name="connsiteY117" fmla="*/ 571402 h 924782"/>
              <a:gd name="connsiteX118" fmla="*/ 468647 w 664218"/>
              <a:gd name="connsiteY118" fmla="*/ 567221 h 924782"/>
              <a:gd name="connsiteX119" fmla="*/ 486525 w 664218"/>
              <a:gd name="connsiteY119" fmla="*/ 538526 h 924782"/>
              <a:gd name="connsiteX120" fmla="*/ 422714 w 664218"/>
              <a:gd name="connsiteY120" fmla="*/ 639622 h 924782"/>
              <a:gd name="connsiteX121" fmla="*/ 380965 w 664218"/>
              <a:gd name="connsiteY121" fmla="*/ 649124 h 924782"/>
              <a:gd name="connsiteX122" fmla="*/ 379538 w 664218"/>
              <a:gd name="connsiteY122" fmla="*/ 627460 h 924782"/>
              <a:gd name="connsiteX123" fmla="*/ 416532 w 664218"/>
              <a:gd name="connsiteY123" fmla="*/ 617484 h 924782"/>
              <a:gd name="connsiteX124" fmla="*/ 422714 w 664218"/>
              <a:gd name="connsiteY124" fmla="*/ 639622 h 924782"/>
              <a:gd name="connsiteX125" fmla="*/ 364228 w 664218"/>
              <a:gd name="connsiteY125" fmla="*/ 633541 h 924782"/>
              <a:gd name="connsiteX126" fmla="*/ 364988 w 664218"/>
              <a:gd name="connsiteY126" fmla="*/ 645228 h 924782"/>
              <a:gd name="connsiteX127" fmla="*/ 364988 w 664218"/>
              <a:gd name="connsiteY127" fmla="*/ 647413 h 924782"/>
              <a:gd name="connsiteX128" fmla="*/ 356905 w 664218"/>
              <a:gd name="connsiteY128" fmla="*/ 645418 h 924782"/>
              <a:gd name="connsiteX129" fmla="*/ 311638 w 664218"/>
              <a:gd name="connsiteY129" fmla="*/ 616914 h 924782"/>
              <a:gd name="connsiteX130" fmla="*/ 334937 w 664218"/>
              <a:gd name="connsiteY130" fmla="*/ 621759 h 924782"/>
              <a:gd name="connsiteX131" fmla="*/ 364418 w 664218"/>
              <a:gd name="connsiteY131" fmla="*/ 627935 h 924782"/>
              <a:gd name="connsiteX132" fmla="*/ 364228 w 664218"/>
              <a:gd name="connsiteY132" fmla="*/ 633541 h 924782"/>
              <a:gd name="connsiteX133" fmla="*/ 289289 w 664218"/>
              <a:gd name="connsiteY133" fmla="*/ 710883 h 924782"/>
              <a:gd name="connsiteX134" fmla="*/ 275880 w 664218"/>
              <a:gd name="connsiteY134" fmla="*/ 685989 h 924782"/>
              <a:gd name="connsiteX135" fmla="*/ 274929 w 664218"/>
              <a:gd name="connsiteY135" fmla="*/ 680289 h 924782"/>
              <a:gd name="connsiteX136" fmla="*/ 298799 w 664218"/>
              <a:gd name="connsiteY136" fmla="*/ 670787 h 924782"/>
              <a:gd name="connsiteX137" fmla="*/ 305171 w 664218"/>
              <a:gd name="connsiteY137" fmla="*/ 630881 h 924782"/>
              <a:gd name="connsiteX138" fmla="*/ 362230 w 664218"/>
              <a:gd name="connsiteY138" fmla="*/ 660335 h 924782"/>
              <a:gd name="connsiteX139" fmla="*/ 357190 w 664218"/>
              <a:gd name="connsiteY139" fmla="*/ 680289 h 924782"/>
              <a:gd name="connsiteX140" fmla="*/ 354432 w 664218"/>
              <a:gd name="connsiteY140" fmla="*/ 687700 h 924782"/>
              <a:gd name="connsiteX141" fmla="*/ 289289 w 664218"/>
              <a:gd name="connsiteY141" fmla="*/ 710883 h 924782"/>
              <a:gd name="connsiteX142" fmla="*/ 337695 w 664218"/>
              <a:gd name="connsiteY142" fmla="*/ 710883 h 924782"/>
              <a:gd name="connsiteX143" fmla="*/ 328185 w 664218"/>
              <a:gd name="connsiteY143" fmla="*/ 717344 h 924782"/>
              <a:gd name="connsiteX144" fmla="*/ 308689 w 664218"/>
              <a:gd name="connsiteY144" fmla="*/ 720480 h 924782"/>
              <a:gd name="connsiteX145" fmla="*/ 335888 w 664218"/>
              <a:gd name="connsiteY145" fmla="*/ 712214 h 924782"/>
              <a:gd name="connsiteX146" fmla="*/ 337695 w 664218"/>
              <a:gd name="connsiteY146" fmla="*/ 711263 h 924782"/>
              <a:gd name="connsiteX147" fmla="*/ 192383 w 664218"/>
              <a:gd name="connsiteY147" fmla="*/ 648649 h 924782"/>
              <a:gd name="connsiteX148" fmla="*/ 170605 w 664218"/>
              <a:gd name="connsiteY148" fmla="*/ 589359 h 924782"/>
              <a:gd name="connsiteX149" fmla="*/ 166040 w 664218"/>
              <a:gd name="connsiteY149" fmla="*/ 584324 h 924782"/>
              <a:gd name="connsiteX150" fmla="*/ 167752 w 664218"/>
              <a:gd name="connsiteY150" fmla="*/ 580238 h 924782"/>
              <a:gd name="connsiteX151" fmla="*/ 182112 w 664218"/>
              <a:gd name="connsiteY151" fmla="*/ 598481 h 924782"/>
              <a:gd name="connsiteX152" fmla="*/ 206648 w 664218"/>
              <a:gd name="connsiteY152" fmla="*/ 615964 h 924782"/>
              <a:gd name="connsiteX153" fmla="*/ 205411 w 664218"/>
              <a:gd name="connsiteY153" fmla="*/ 653969 h 924782"/>
              <a:gd name="connsiteX154" fmla="*/ 195901 w 664218"/>
              <a:gd name="connsiteY154" fmla="*/ 651784 h 924782"/>
              <a:gd name="connsiteX155" fmla="*/ 147876 w 664218"/>
              <a:gd name="connsiteY155" fmla="*/ 501661 h 924782"/>
              <a:gd name="connsiteX156" fmla="*/ 177452 w 664218"/>
              <a:gd name="connsiteY156" fmla="*/ 518098 h 924782"/>
              <a:gd name="connsiteX157" fmla="*/ 150539 w 664218"/>
              <a:gd name="connsiteY157" fmla="*/ 526840 h 924782"/>
              <a:gd name="connsiteX158" fmla="*/ 123150 w 664218"/>
              <a:gd name="connsiteY158" fmla="*/ 533301 h 924782"/>
              <a:gd name="connsiteX159" fmla="*/ 144167 w 664218"/>
              <a:gd name="connsiteY159" fmla="*/ 500521 h 924782"/>
              <a:gd name="connsiteX160" fmla="*/ 175074 w 664218"/>
              <a:gd name="connsiteY160" fmla="*/ 506031 h 924782"/>
              <a:gd name="connsiteX161" fmla="*/ 149493 w 664218"/>
              <a:gd name="connsiteY161" fmla="*/ 494440 h 924782"/>
              <a:gd name="connsiteX162" fmla="*/ 163092 w 664218"/>
              <a:gd name="connsiteY162" fmla="*/ 479522 h 924782"/>
              <a:gd name="connsiteX163" fmla="*/ 169844 w 664218"/>
              <a:gd name="connsiteY163" fmla="*/ 472016 h 924782"/>
              <a:gd name="connsiteX164" fmla="*/ 170700 w 664218"/>
              <a:gd name="connsiteY164" fmla="*/ 472016 h 924782"/>
              <a:gd name="connsiteX165" fmla="*/ 211973 w 664218"/>
              <a:gd name="connsiteY165" fmla="*/ 472016 h 924782"/>
              <a:gd name="connsiteX166" fmla="*/ 197042 w 664218"/>
              <a:gd name="connsiteY166" fmla="*/ 512777 h 924782"/>
              <a:gd name="connsiteX167" fmla="*/ 185631 w 664218"/>
              <a:gd name="connsiteY167" fmla="*/ 516008 h 924782"/>
              <a:gd name="connsiteX168" fmla="*/ 175265 w 664218"/>
              <a:gd name="connsiteY168" fmla="*/ 506031 h 924782"/>
              <a:gd name="connsiteX169" fmla="*/ 175645 w 664218"/>
              <a:gd name="connsiteY169" fmla="*/ 135474 h 924782"/>
              <a:gd name="connsiteX170" fmla="*/ 207694 w 664218"/>
              <a:gd name="connsiteY170" fmla="*/ 105924 h 924782"/>
              <a:gd name="connsiteX171" fmla="*/ 248586 w 664218"/>
              <a:gd name="connsiteY171" fmla="*/ 97753 h 924782"/>
              <a:gd name="connsiteX172" fmla="*/ 196092 w 664218"/>
              <a:gd name="connsiteY172" fmla="*/ 255192 h 924782"/>
              <a:gd name="connsiteX173" fmla="*/ 190766 w 664218"/>
              <a:gd name="connsiteY173" fmla="*/ 260323 h 924782"/>
              <a:gd name="connsiteX174" fmla="*/ 169083 w 664218"/>
              <a:gd name="connsiteY174" fmla="*/ 211390 h 924782"/>
              <a:gd name="connsiteX175" fmla="*/ 164709 w 664218"/>
              <a:gd name="connsiteY175" fmla="*/ 184881 h 924782"/>
              <a:gd name="connsiteX176" fmla="*/ 175835 w 664218"/>
              <a:gd name="connsiteY176" fmla="*/ 135284 h 924782"/>
              <a:gd name="connsiteX177" fmla="*/ 414535 w 664218"/>
              <a:gd name="connsiteY177" fmla="*/ 71719 h 924782"/>
              <a:gd name="connsiteX178" fmla="*/ 424711 w 664218"/>
              <a:gd name="connsiteY178" fmla="*/ 102123 h 924782"/>
              <a:gd name="connsiteX179" fmla="*/ 424711 w 664218"/>
              <a:gd name="connsiteY179" fmla="*/ 108109 h 924782"/>
              <a:gd name="connsiteX180" fmla="*/ 411112 w 664218"/>
              <a:gd name="connsiteY180" fmla="*/ 106779 h 924782"/>
              <a:gd name="connsiteX181" fmla="*/ 375354 w 664218"/>
              <a:gd name="connsiteY181" fmla="*/ 95567 h 924782"/>
              <a:gd name="connsiteX182" fmla="*/ 366795 w 664218"/>
              <a:gd name="connsiteY182" fmla="*/ 86066 h 924782"/>
              <a:gd name="connsiteX183" fmla="*/ 366320 w 664218"/>
              <a:gd name="connsiteY183" fmla="*/ 86066 h 924782"/>
              <a:gd name="connsiteX184" fmla="*/ 389048 w 664218"/>
              <a:gd name="connsiteY184" fmla="*/ 73239 h 924782"/>
              <a:gd name="connsiteX185" fmla="*/ 414725 w 664218"/>
              <a:gd name="connsiteY185" fmla="*/ 71529 h 924782"/>
              <a:gd name="connsiteX186" fmla="*/ 415962 w 664218"/>
              <a:gd name="connsiteY186" fmla="*/ 199799 h 924782"/>
              <a:gd name="connsiteX187" fmla="*/ 416437 w 664218"/>
              <a:gd name="connsiteY187" fmla="*/ 201129 h 924782"/>
              <a:gd name="connsiteX188" fmla="*/ 393708 w 664218"/>
              <a:gd name="connsiteY188" fmla="*/ 172624 h 924782"/>
              <a:gd name="connsiteX189" fmla="*/ 377351 w 664218"/>
              <a:gd name="connsiteY189" fmla="*/ 127207 h 924782"/>
              <a:gd name="connsiteX190" fmla="*/ 376020 w 664218"/>
              <a:gd name="connsiteY190" fmla="*/ 126257 h 924782"/>
              <a:gd name="connsiteX191" fmla="*/ 379824 w 664218"/>
              <a:gd name="connsiteY191" fmla="*/ 110200 h 924782"/>
              <a:gd name="connsiteX192" fmla="*/ 421667 w 664218"/>
              <a:gd name="connsiteY192" fmla="*/ 119701 h 924782"/>
              <a:gd name="connsiteX193" fmla="*/ 410256 w 664218"/>
              <a:gd name="connsiteY193" fmla="*/ 154192 h 924782"/>
              <a:gd name="connsiteX194" fmla="*/ 416152 w 664218"/>
              <a:gd name="connsiteY194" fmla="*/ 199609 h 924782"/>
              <a:gd name="connsiteX195" fmla="*/ 440497 w 664218"/>
              <a:gd name="connsiteY195" fmla="*/ 589359 h 924782"/>
              <a:gd name="connsiteX196" fmla="*/ 434411 w 664218"/>
              <a:gd name="connsiteY196" fmla="*/ 591070 h 924782"/>
              <a:gd name="connsiteX197" fmla="*/ 424901 w 664218"/>
              <a:gd name="connsiteY197" fmla="*/ 592685 h 924782"/>
              <a:gd name="connsiteX198" fmla="*/ 416437 w 664218"/>
              <a:gd name="connsiteY198" fmla="*/ 609693 h 924782"/>
              <a:gd name="connsiteX199" fmla="*/ 382582 w 664218"/>
              <a:gd name="connsiteY199" fmla="*/ 619859 h 924782"/>
              <a:gd name="connsiteX200" fmla="*/ 413109 w 664218"/>
              <a:gd name="connsiteY200" fmla="*/ 590595 h 924782"/>
              <a:gd name="connsiteX201" fmla="*/ 450293 w 664218"/>
              <a:gd name="connsiteY201" fmla="*/ 557909 h 924782"/>
              <a:gd name="connsiteX202" fmla="*/ 440687 w 664218"/>
              <a:gd name="connsiteY202" fmla="*/ 588979 h 924782"/>
              <a:gd name="connsiteX203" fmla="*/ 305076 w 664218"/>
              <a:gd name="connsiteY203" fmla="*/ 609788 h 924782"/>
              <a:gd name="connsiteX204" fmla="*/ 298514 w 664218"/>
              <a:gd name="connsiteY204" fmla="*/ 599336 h 924782"/>
              <a:gd name="connsiteX205" fmla="*/ 338931 w 664218"/>
              <a:gd name="connsiteY205" fmla="*/ 596200 h 924782"/>
              <a:gd name="connsiteX206" fmla="*/ 343210 w 664218"/>
              <a:gd name="connsiteY206" fmla="*/ 594015 h 924782"/>
              <a:gd name="connsiteX207" fmla="*/ 326854 w 664218"/>
              <a:gd name="connsiteY207" fmla="*/ 510592 h 924782"/>
              <a:gd name="connsiteX208" fmla="*/ 310496 w 664218"/>
              <a:gd name="connsiteY208" fmla="*/ 468406 h 924782"/>
              <a:gd name="connsiteX209" fmla="*/ 345017 w 664218"/>
              <a:gd name="connsiteY209" fmla="*/ 495770 h 924782"/>
              <a:gd name="connsiteX210" fmla="*/ 360519 w 664218"/>
              <a:gd name="connsiteY210" fmla="*/ 568361 h 924782"/>
              <a:gd name="connsiteX211" fmla="*/ 361184 w 664218"/>
              <a:gd name="connsiteY211" fmla="*/ 593920 h 924782"/>
              <a:gd name="connsiteX212" fmla="*/ 362325 w 664218"/>
              <a:gd name="connsiteY212" fmla="*/ 597341 h 924782"/>
              <a:gd name="connsiteX213" fmla="*/ 363372 w 664218"/>
              <a:gd name="connsiteY213" fmla="*/ 620334 h 924782"/>
              <a:gd name="connsiteX214" fmla="*/ 316297 w 664218"/>
              <a:gd name="connsiteY214" fmla="*/ 603042 h 924782"/>
              <a:gd name="connsiteX215" fmla="*/ 312113 w 664218"/>
              <a:gd name="connsiteY215" fmla="*/ 603042 h 924782"/>
              <a:gd name="connsiteX216" fmla="*/ 305266 w 664218"/>
              <a:gd name="connsiteY216" fmla="*/ 609408 h 924782"/>
              <a:gd name="connsiteX217" fmla="*/ 260949 w 664218"/>
              <a:gd name="connsiteY217" fmla="*/ 661476 h 924782"/>
              <a:gd name="connsiteX218" fmla="*/ 250393 w 664218"/>
              <a:gd name="connsiteY218" fmla="*/ 645513 h 924782"/>
              <a:gd name="connsiteX219" fmla="*/ 254768 w 664218"/>
              <a:gd name="connsiteY219" fmla="*/ 640572 h 924782"/>
              <a:gd name="connsiteX220" fmla="*/ 276546 w 664218"/>
              <a:gd name="connsiteY220" fmla="*/ 612068 h 924782"/>
              <a:gd name="connsiteX221" fmla="*/ 267511 w 664218"/>
              <a:gd name="connsiteY221" fmla="*/ 665086 h 924782"/>
              <a:gd name="connsiteX222" fmla="*/ 261140 w 664218"/>
              <a:gd name="connsiteY222" fmla="*/ 661096 h 924782"/>
              <a:gd name="connsiteX223" fmla="*/ 193904 w 664218"/>
              <a:gd name="connsiteY223" fmla="*/ 268114 h 924782"/>
              <a:gd name="connsiteX224" fmla="*/ 197042 w 664218"/>
              <a:gd name="connsiteY224" fmla="*/ 264979 h 924782"/>
              <a:gd name="connsiteX225" fmla="*/ 199515 w 664218"/>
              <a:gd name="connsiteY225" fmla="*/ 284647 h 924782"/>
              <a:gd name="connsiteX226" fmla="*/ 194665 w 664218"/>
              <a:gd name="connsiteY226" fmla="*/ 269825 h 924782"/>
              <a:gd name="connsiteX227" fmla="*/ 392377 w 664218"/>
              <a:gd name="connsiteY227" fmla="*/ 191247 h 924782"/>
              <a:gd name="connsiteX228" fmla="*/ 409590 w 664218"/>
              <a:gd name="connsiteY228" fmla="*/ 206070 h 924782"/>
              <a:gd name="connsiteX229" fmla="*/ 422048 w 664218"/>
              <a:gd name="connsiteY229" fmla="*/ 216616 h 924782"/>
              <a:gd name="connsiteX230" fmla="*/ 422048 w 664218"/>
              <a:gd name="connsiteY230" fmla="*/ 217281 h 924782"/>
              <a:gd name="connsiteX231" fmla="*/ 421573 w 664218"/>
              <a:gd name="connsiteY231" fmla="*/ 218136 h 924782"/>
              <a:gd name="connsiteX232" fmla="*/ 398273 w 664218"/>
              <a:gd name="connsiteY232" fmla="*/ 231344 h 924782"/>
              <a:gd name="connsiteX233" fmla="*/ 340643 w 664218"/>
              <a:gd name="connsiteY233" fmla="*/ 178705 h 924782"/>
              <a:gd name="connsiteX234" fmla="*/ 326758 w 664218"/>
              <a:gd name="connsiteY234" fmla="*/ 174715 h 924782"/>
              <a:gd name="connsiteX235" fmla="*/ 307738 w 664218"/>
              <a:gd name="connsiteY235" fmla="*/ 131673 h 924782"/>
              <a:gd name="connsiteX236" fmla="*/ 309831 w 664218"/>
              <a:gd name="connsiteY236" fmla="*/ 130628 h 924782"/>
              <a:gd name="connsiteX237" fmla="*/ 333035 w 664218"/>
              <a:gd name="connsiteY237" fmla="*/ 143930 h 924782"/>
              <a:gd name="connsiteX238" fmla="*/ 371075 w 664218"/>
              <a:gd name="connsiteY238" fmla="*/ 132813 h 924782"/>
              <a:gd name="connsiteX239" fmla="*/ 392567 w 664218"/>
              <a:gd name="connsiteY239" fmla="*/ 190867 h 924782"/>
              <a:gd name="connsiteX240" fmla="*/ 437454 w 664218"/>
              <a:gd name="connsiteY240" fmla="*/ 352773 h 924782"/>
              <a:gd name="connsiteX241" fmla="*/ 441258 w 664218"/>
              <a:gd name="connsiteY241" fmla="*/ 341181 h 924782"/>
              <a:gd name="connsiteX242" fmla="*/ 443065 w 664218"/>
              <a:gd name="connsiteY242" fmla="*/ 333865 h 924782"/>
              <a:gd name="connsiteX243" fmla="*/ 440497 w 664218"/>
              <a:gd name="connsiteY243" fmla="*/ 399520 h 924782"/>
              <a:gd name="connsiteX244" fmla="*/ 439451 w 664218"/>
              <a:gd name="connsiteY244" fmla="*/ 400850 h 924782"/>
              <a:gd name="connsiteX245" fmla="*/ 437644 w 664218"/>
              <a:gd name="connsiteY245" fmla="*/ 352012 h 924782"/>
              <a:gd name="connsiteX246" fmla="*/ 432509 w 664218"/>
              <a:gd name="connsiteY246" fmla="*/ 370540 h 924782"/>
              <a:gd name="connsiteX247" fmla="*/ 431843 w 664218"/>
              <a:gd name="connsiteY247" fmla="*/ 408546 h 924782"/>
              <a:gd name="connsiteX248" fmla="*/ 417103 w 664218"/>
              <a:gd name="connsiteY248" fmla="*/ 416527 h 924782"/>
              <a:gd name="connsiteX249" fmla="*/ 432224 w 664218"/>
              <a:gd name="connsiteY249" fmla="*/ 367785 h 924782"/>
              <a:gd name="connsiteX250" fmla="*/ 432699 w 664218"/>
              <a:gd name="connsiteY250" fmla="*/ 369780 h 924782"/>
              <a:gd name="connsiteX251" fmla="*/ 425662 w 664218"/>
              <a:gd name="connsiteY251" fmla="*/ 487599 h 924782"/>
              <a:gd name="connsiteX252" fmla="*/ 423665 w 664218"/>
              <a:gd name="connsiteY252" fmla="*/ 483798 h 924782"/>
              <a:gd name="connsiteX253" fmla="*/ 415011 w 664218"/>
              <a:gd name="connsiteY253" fmla="*/ 455864 h 924782"/>
              <a:gd name="connsiteX254" fmla="*/ 425852 w 664218"/>
              <a:gd name="connsiteY254" fmla="*/ 486838 h 924782"/>
              <a:gd name="connsiteX255" fmla="*/ 350153 w 664218"/>
              <a:gd name="connsiteY255" fmla="*/ 486173 h 924782"/>
              <a:gd name="connsiteX256" fmla="*/ 340643 w 664218"/>
              <a:gd name="connsiteY256" fmla="*/ 467170 h 924782"/>
              <a:gd name="connsiteX257" fmla="*/ 324571 w 664218"/>
              <a:gd name="connsiteY257" fmla="*/ 445032 h 924782"/>
              <a:gd name="connsiteX258" fmla="*/ 329041 w 664218"/>
              <a:gd name="connsiteY258" fmla="*/ 442276 h 924782"/>
              <a:gd name="connsiteX259" fmla="*/ 346919 w 664218"/>
              <a:gd name="connsiteY259" fmla="*/ 436005 h 924782"/>
              <a:gd name="connsiteX260" fmla="*/ 360424 w 664218"/>
              <a:gd name="connsiteY260" fmla="*/ 439616 h 924782"/>
              <a:gd name="connsiteX261" fmla="*/ 407973 w 664218"/>
              <a:gd name="connsiteY261" fmla="*/ 449118 h 924782"/>
              <a:gd name="connsiteX262" fmla="*/ 417483 w 664218"/>
              <a:gd name="connsiteY262" fmla="*/ 487123 h 924782"/>
              <a:gd name="connsiteX263" fmla="*/ 423570 w 664218"/>
              <a:gd name="connsiteY263" fmla="*/ 498430 h 924782"/>
              <a:gd name="connsiteX264" fmla="*/ 422999 w 664218"/>
              <a:gd name="connsiteY264" fmla="*/ 500616 h 924782"/>
              <a:gd name="connsiteX265" fmla="*/ 350343 w 664218"/>
              <a:gd name="connsiteY265" fmla="*/ 485413 h 924782"/>
              <a:gd name="connsiteX266" fmla="*/ 416722 w 664218"/>
              <a:gd name="connsiteY266" fmla="*/ 513633 h 924782"/>
              <a:gd name="connsiteX267" fmla="*/ 368317 w 664218"/>
              <a:gd name="connsiteY267" fmla="*/ 556199 h 924782"/>
              <a:gd name="connsiteX268" fmla="*/ 357095 w 664218"/>
              <a:gd name="connsiteY268" fmla="*/ 503181 h 924782"/>
              <a:gd name="connsiteX269" fmla="*/ 416722 w 664218"/>
              <a:gd name="connsiteY269" fmla="*/ 512872 h 924782"/>
              <a:gd name="connsiteX270" fmla="*/ 286151 w 664218"/>
              <a:gd name="connsiteY270" fmla="*/ 518668 h 924782"/>
              <a:gd name="connsiteX271" fmla="*/ 284344 w 664218"/>
              <a:gd name="connsiteY271" fmla="*/ 517718 h 924782"/>
              <a:gd name="connsiteX272" fmla="*/ 265324 w 664218"/>
              <a:gd name="connsiteY272" fmla="*/ 480472 h 924782"/>
              <a:gd name="connsiteX273" fmla="*/ 269984 w 664218"/>
              <a:gd name="connsiteY273" fmla="*/ 443417 h 924782"/>
              <a:gd name="connsiteX274" fmla="*/ 266275 w 664218"/>
              <a:gd name="connsiteY274" fmla="*/ 428879 h 924782"/>
              <a:gd name="connsiteX275" fmla="*/ 302318 w 664218"/>
              <a:gd name="connsiteY275" fmla="*/ 462040 h 924782"/>
              <a:gd name="connsiteX276" fmla="*/ 324476 w 664218"/>
              <a:gd name="connsiteY276" fmla="*/ 520664 h 924782"/>
              <a:gd name="connsiteX277" fmla="*/ 339406 w 664218"/>
              <a:gd name="connsiteY277" fmla="*/ 565796 h 924782"/>
              <a:gd name="connsiteX278" fmla="*/ 333891 w 664218"/>
              <a:gd name="connsiteY278" fmla="*/ 589549 h 924782"/>
              <a:gd name="connsiteX279" fmla="*/ 312303 w 664218"/>
              <a:gd name="connsiteY279" fmla="*/ 590025 h 924782"/>
              <a:gd name="connsiteX280" fmla="*/ 295756 w 664218"/>
              <a:gd name="connsiteY280" fmla="*/ 594205 h 924782"/>
              <a:gd name="connsiteX281" fmla="*/ 289194 w 664218"/>
              <a:gd name="connsiteY281" fmla="*/ 526080 h 924782"/>
              <a:gd name="connsiteX282" fmla="*/ 286151 w 664218"/>
              <a:gd name="connsiteY282" fmla="*/ 517908 h 924782"/>
              <a:gd name="connsiteX283" fmla="*/ 223765 w 664218"/>
              <a:gd name="connsiteY283" fmla="*/ 373961 h 924782"/>
              <a:gd name="connsiteX284" fmla="*/ 229376 w 664218"/>
              <a:gd name="connsiteY284" fmla="*/ 372251 h 924782"/>
              <a:gd name="connsiteX285" fmla="*/ 240408 w 664218"/>
              <a:gd name="connsiteY285" fmla="*/ 398000 h 924782"/>
              <a:gd name="connsiteX286" fmla="*/ 263422 w 664218"/>
              <a:gd name="connsiteY286" fmla="*/ 453108 h 924782"/>
              <a:gd name="connsiteX287" fmla="*/ 259713 w 664218"/>
              <a:gd name="connsiteY287" fmla="*/ 476102 h 924782"/>
              <a:gd name="connsiteX288" fmla="*/ 224622 w 664218"/>
              <a:gd name="connsiteY288" fmla="*/ 464605 h 924782"/>
              <a:gd name="connsiteX289" fmla="*/ 223765 w 664218"/>
              <a:gd name="connsiteY289" fmla="*/ 373201 h 924782"/>
              <a:gd name="connsiteX290" fmla="*/ 328375 w 664218"/>
              <a:gd name="connsiteY290" fmla="*/ 183931 h 924782"/>
              <a:gd name="connsiteX291" fmla="*/ 358236 w 664218"/>
              <a:gd name="connsiteY291" fmla="*/ 197423 h 924782"/>
              <a:gd name="connsiteX292" fmla="*/ 388668 w 664218"/>
              <a:gd name="connsiteY292" fmla="*/ 236759 h 924782"/>
              <a:gd name="connsiteX293" fmla="*/ 359567 w 664218"/>
              <a:gd name="connsiteY293" fmla="*/ 274765 h 924782"/>
              <a:gd name="connsiteX294" fmla="*/ 307168 w 664218"/>
              <a:gd name="connsiteY294" fmla="*/ 262508 h 924782"/>
              <a:gd name="connsiteX295" fmla="*/ 326188 w 664218"/>
              <a:gd name="connsiteY295" fmla="*/ 218707 h 924782"/>
              <a:gd name="connsiteX296" fmla="*/ 328185 w 664218"/>
              <a:gd name="connsiteY296" fmla="*/ 183646 h 924782"/>
              <a:gd name="connsiteX297" fmla="*/ 389334 w 664218"/>
              <a:gd name="connsiteY297" fmla="*/ 243791 h 924782"/>
              <a:gd name="connsiteX298" fmla="*/ 387907 w 664218"/>
              <a:gd name="connsiteY298" fmla="*/ 260038 h 924782"/>
              <a:gd name="connsiteX299" fmla="*/ 383533 w 664218"/>
              <a:gd name="connsiteY299" fmla="*/ 280751 h 924782"/>
              <a:gd name="connsiteX300" fmla="*/ 365559 w 664218"/>
              <a:gd name="connsiteY300" fmla="*/ 275716 h 924782"/>
              <a:gd name="connsiteX301" fmla="*/ 366320 w 664218"/>
              <a:gd name="connsiteY301" fmla="*/ 273435 h 924782"/>
              <a:gd name="connsiteX302" fmla="*/ 389144 w 664218"/>
              <a:gd name="connsiteY302" fmla="*/ 243505 h 924782"/>
              <a:gd name="connsiteX303" fmla="*/ 261710 w 664218"/>
              <a:gd name="connsiteY303" fmla="*/ 417193 h 924782"/>
              <a:gd name="connsiteX304" fmla="*/ 262661 w 664218"/>
              <a:gd name="connsiteY304" fmla="*/ 419948 h 924782"/>
              <a:gd name="connsiteX305" fmla="*/ 237365 w 664218"/>
              <a:gd name="connsiteY305" fmla="*/ 377856 h 924782"/>
              <a:gd name="connsiteX306" fmla="*/ 235177 w 664218"/>
              <a:gd name="connsiteY306" fmla="*/ 370160 h 924782"/>
              <a:gd name="connsiteX307" fmla="*/ 238125 w 664218"/>
              <a:gd name="connsiteY307" fmla="*/ 369210 h 924782"/>
              <a:gd name="connsiteX308" fmla="*/ 265039 w 664218"/>
              <a:gd name="connsiteY308" fmla="*/ 396099 h 924782"/>
              <a:gd name="connsiteX309" fmla="*/ 261520 w 664218"/>
              <a:gd name="connsiteY309" fmla="*/ 416908 h 924782"/>
              <a:gd name="connsiteX310" fmla="*/ 290811 w 664218"/>
              <a:gd name="connsiteY310" fmla="*/ 281891 h 924782"/>
              <a:gd name="connsiteX311" fmla="*/ 301652 w 664218"/>
              <a:gd name="connsiteY311" fmla="*/ 289398 h 924782"/>
              <a:gd name="connsiteX312" fmla="*/ 256290 w 664218"/>
              <a:gd name="connsiteY312" fmla="*/ 354958 h 924782"/>
              <a:gd name="connsiteX313" fmla="*/ 241835 w 664218"/>
              <a:gd name="connsiteY313" fmla="*/ 361229 h 924782"/>
              <a:gd name="connsiteX314" fmla="*/ 235273 w 664218"/>
              <a:gd name="connsiteY314" fmla="*/ 353248 h 924782"/>
              <a:gd name="connsiteX315" fmla="*/ 290620 w 664218"/>
              <a:gd name="connsiteY315" fmla="*/ 281606 h 924782"/>
              <a:gd name="connsiteX316" fmla="*/ 283393 w 664218"/>
              <a:gd name="connsiteY316" fmla="*/ 261938 h 924782"/>
              <a:gd name="connsiteX317" fmla="*/ 293378 w 664218"/>
              <a:gd name="connsiteY317" fmla="*/ 265454 h 924782"/>
              <a:gd name="connsiteX318" fmla="*/ 293378 w 664218"/>
              <a:gd name="connsiteY318" fmla="*/ 266309 h 924782"/>
              <a:gd name="connsiteX319" fmla="*/ 291096 w 664218"/>
              <a:gd name="connsiteY319" fmla="*/ 269064 h 924782"/>
              <a:gd name="connsiteX320" fmla="*/ 283203 w 664218"/>
              <a:gd name="connsiteY320" fmla="*/ 261653 h 924782"/>
              <a:gd name="connsiteX321" fmla="*/ 246494 w 664218"/>
              <a:gd name="connsiteY321" fmla="*/ 366455 h 924782"/>
              <a:gd name="connsiteX322" fmla="*/ 308880 w 664218"/>
              <a:gd name="connsiteY322" fmla="*/ 306215 h 924782"/>
              <a:gd name="connsiteX323" fmla="*/ 310116 w 664218"/>
              <a:gd name="connsiteY323" fmla="*/ 295004 h 924782"/>
              <a:gd name="connsiteX324" fmla="*/ 360519 w 664218"/>
              <a:gd name="connsiteY324" fmla="*/ 357713 h 924782"/>
              <a:gd name="connsiteX325" fmla="*/ 340453 w 664218"/>
              <a:gd name="connsiteY325" fmla="*/ 355623 h 924782"/>
              <a:gd name="connsiteX326" fmla="*/ 281967 w 664218"/>
              <a:gd name="connsiteY326" fmla="*/ 376241 h 924782"/>
              <a:gd name="connsiteX327" fmla="*/ 269318 w 664218"/>
              <a:gd name="connsiteY327" fmla="*/ 389163 h 924782"/>
              <a:gd name="connsiteX328" fmla="*/ 246304 w 664218"/>
              <a:gd name="connsiteY328" fmla="*/ 365980 h 924782"/>
              <a:gd name="connsiteX329" fmla="*/ 308689 w 664218"/>
              <a:gd name="connsiteY329" fmla="*/ 280941 h 924782"/>
              <a:gd name="connsiteX330" fmla="*/ 304410 w 664218"/>
              <a:gd name="connsiteY330" fmla="*/ 268494 h 924782"/>
              <a:gd name="connsiteX331" fmla="*/ 328280 w 664218"/>
              <a:gd name="connsiteY331" fmla="*/ 273910 h 924782"/>
              <a:gd name="connsiteX332" fmla="*/ 357856 w 664218"/>
              <a:gd name="connsiteY332" fmla="*/ 279706 h 924782"/>
              <a:gd name="connsiteX333" fmla="*/ 358807 w 664218"/>
              <a:gd name="connsiteY333" fmla="*/ 316857 h 924782"/>
              <a:gd name="connsiteX334" fmla="*/ 361755 w 664218"/>
              <a:gd name="connsiteY334" fmla="*/ 323508 h 924782"/>
              <a:gd name="connsiteX335" fmla="*/ 308499 w 664218"/>
              <a:gd name="connsiteY335" fmla="*/ 280941 h 924782"/>
              <a:gd name="connsiteX336" fmla="*/ 314680 w 664218"/>
              <a:gd name="connsiteY336" fmla="*/ 232769 h 924782"/>
              <a:gd name="connsiteX337" fmla="*/ 299274 w 664218"/>
              <a:gd name="connsiteY337" fmla="*/ 259183 h 924782"/>
              <a:gd name="connsiteX338" fmla="*/ 264753 w 664218"/>
              <a:gd name="connsiteY338" fmla="*/ 234669 h 924782"/>
              <a:gd name="connsiteX339" fmla="*/ 261425 w 664218"/>
              <a:gd name="connsiteY339" fmla="*/ 224312 h 924782"/>
              <a:gd name="connsiteX340" fmla="*/ 288338 w 664218"/>
              <a:gd name="connsiteY340" fmla="*/ 192863 h 924782"/>
              <a:gd name="connsiteX341" fmla="*/ 320957 w 664218"/>
              <a:gd name="connsiteY341" fmla="*/ 182506 h 924782"/>
              <a:gd name="connsiteX342" fmla="*/ 314490 w 664218"/>
              <a:gd name="connsiteY342" fmla="*/ 232769 h 924782"/>
              <a:gd name="connsiteX343" fmla="*/ 258952 w 664218"/>
              <a:gd name="connsiteY343" fmla="*/ 213196 h 924782"/>
              <a:gd name="connsiteX344" fmla="*/ 270269 w 664218"/>
              <a:gd name="connsiteY344" fmla="*/ 164548 h 924782"/>
              <a:gd name="connsiteX345" fmla="*/ 299560 w 664218"/>
              <a:gd name="connsiteY345" fmla="*/ 136044 h 924782"/>
              <a:gd name="connsiteX346" fmla="*/ 317629 w 664218"/>
              <a:gd name="connsiteY346" fmla="*/ 167114 h 924782"/>
              <a:gd name="connsiteX347" fmla="*/ 319055 w 664218"/>
              <a:gd name="connsiteY347" fmla="*/ 173670 h 924782"/>
              <a:gd name="connsiteX348" fmla="*/ 258952 w 664218"/>
              <a:gd name="connsiteY348" fmla="*/ 213196 h 924782"/>
              <a:gd name="connsiteX349" fmla="*/ 249442 w 664218"/>
              <a:gd name="connsiteY349" fmla="*/ 190487 h 924782"/>
              <a:gd name="connsiteX350" fmla="*/ 250298 w 664218"/>
              <a:gd name="connsiteY350" fmla="*/ 225073 h 924782"/>
              <a:gd name="connsiteX351" fmla="*/ 246019 w 664218"/>
              <a:gd name="connsiteY351" fmla="*/ 230869 h 924782"/>
              <a:gd name="connsiteX352" fmla="*/ 253246 w 664218"/>
              <a:gd name="connsiteY352" fmla="*/ 131863 h 924782"/>
              <a:gd name="connsiteX353" fmla="*/ 291952 w 664218"/>
              <a:gd name="connsiteY353" fmla="*/ 130533 h 924782"/>
              <a:gd name="connsiteX354" fmla="*/ 249442 w 664218"/>
              <a:gd name="connsiteY354" fmla="*/ 190487 h 924782"/>
              <a:gd name="connsiteX355" fmla="*/ 210547 w 664218"/>
              <a:gd name="connsiteY355" fmla="*/ 292343 h 924782"/>
              <a:gd name="connsiteX356" fmla="*/ 247731 w 664218"/>
              <a:gd name="connsiteY356" fmla="*/ 242840 h 924782"/>
              <a:gd name="connsiteX357" fmla="*/ 262566 w 664218"/>
              <a:gd name="connsiteY357" fmla="*/ 252342 h 924782"/>
              <a:gd name="connsiteX358" fmla="*/ 284249 w 664218"/>
              <a:gd name="connsiteY358" fmla="*/ 276476 h 924782"/>
              <a:gd name="connsiteX359" fmla="*/ 230422 w 664218"/>
              <a:gd name="connsiteY359" fmla="*/ 347642 h 924782"/>
              <a:gd name="connsiteX360" fmla="*/ 216348 w 664218"/>
              <a:gd name="connsiteY360" fmla="*/ 327214 h 924782"/>
              <a:gd name="connsiteX361" fmla="*/ 210737 w 664218"/>
              <a:gd name="connsiteY361" fmla="*/ 292343 h 924782"/>
              <a:gd name="connsiteX362" fmla="*/ 208930 w 664218"/>
              <a:gd name="connsiteY362" fmla="*/ 280941 h 924782"/>
              <a:gd name="connsiteX363" fmla="*/ 206743 w 664218"/>
              <a:gd name="connsiteY363" fmla="*/ 261938 h 924782"/>
              <a:gd name="connsiteX364" fmla="*/ 206743 w 664218"/>
              <a:gd name="connsiteY364" fmla="*/ 256522 h 924782"/>
              <a:gd name="connsiteX365" fmla="*/ 225763 w 664218"/>
              <a:gd name="connsiteY365" fmla="*/ 245596 h 924782"/>
              <a:gd name="connsiteX366" fmla="*/ 237840 w 664218"/>
              <a:gd name="connsiteY366" fmla="*/ 242080 h 924782"/>
              <a:gd name="connsiteX367" fmla="*/ 227950 w 664218"/>
              <a:gd name="connsiteY367" fmla="*/ 358378 h 924782"/>
              <a:gd name="connsiteX368" fmla="*/ 227950 w 664218"/>
              <a:gd name="connsiteY368" fmla="*/ 365124 h 924782"/>
              <a:gd name="connsiteX369" fmla="*/ 222244 w 664218"/>
              <a:gd name="connsiteY369" fmla="*/ 366740 h 924782"/>
              <a:gd name="connsiteX370" fmla="*/ 219296 w 664218"/>
              <a:gd name="connsiteY370" fmla="*/ 347737 h 924782"/>
              <a:gd name="connsiteX371" fmla="*/ 228425 w 664218"/>
              <a:gd name="connsiteY371" fmla="*/ 358378 h 924782"/>
              <a:gd name="connsiteX372" fmla="*/ 263042 w 664218"/>
              <a:gd name="connsiteY372" fmla="*/ 488739 h 924782"/>
              <a:gd name="connsiteX373" fmla="*/ 273407 w 664218"/>
              <a:gd name="connsiteY373" fmla="*/ 511732 h 924782"/>
              <a:gd name="connsiteX374" fmla="*/ 258952 w 664218"/>
              <a:gd name="connsiteY374" fmla="*/ 507742 h 924782"/>
              <a:gd name="connsiteX375" fmla="*/ 263042 w 664218"/>
              <a:gd name="connsiteY375" fmla="*/ 488739 h 924782"/>
              <a:gd name="connsiteX376" fmla="*/ 274263 w 664218"/>
              <a:gd name="connsiteY376" fmla="*/ 410922 h 924782"/>
              <a:gd name="connsiteX377" fmla="*/ 274263 w 664218"/>
              <a:gd name="connsiteY377" fmla="*/ 404461 h 924782"/>
              <a:gd name="connsiteX378" fmla="*/ 312303 w 664218"/>
              <a:gd name="connsiteY378" fmla="*/ 443417 h 924782"/>
              <a:gd name="connsiteX379" fmla="*/ 307738 w 664218"/>
              <a:gd name="connsiteY379" fmla="*/ 449118 h 924782"/>
              <a:gd name="connsiteX380" fmla="*/ 274263 w 664218"/>
              <a:gd name="connsiteY380" fmla="*/ 411207 h 924782"/>
              <a:gd name="connsiteX381" fmla="*/ 277782 w 664218"/>
              <a:gd name="connsiteY381" fmla="*/ 396669 h 924782"/>
              <a:gd name="connsiteX382" fmla="*/ 320101 w 664218"/>
              <a:gd name="connsiteY382" fmla="*/ 368735 h 924782"/>
              <a:gd name="connsiteX383" fmla="*/ 358141 w 664218"/>
              <a:gd name="connsiteY383" fmla="*/ 364269 h 924782"/>
              <a:gd name="connsiteX384" fmla="*/ 356619 w 664218"/>
              <a:gd name="connsiteY384" fmla="*/ 368450 h 924782"/>
              <a:gd name="connsiteX385" fmla="*/ 335222 w 664218"/>
              <a:gd name="connsiteY385" fmla="*/ 418808 h 924782"/>
              <a:gd name="connsiteX386" fmla="*/ 339597 w 664218"/>
              <a:gd name="connsiteY386" fmla="*/ 429164 h 924782"/>
              <a:gd name="connsiteX387" fmla="*/ 318770 w 664218"/>
              <a:gd name="connsiteY387" fmla="*/ 438001 h 924782"/>
              <a:gd name="connsiteX388" fmla="*/ 277972 w 664218"/>
              <a:gd name="connsiteY388" fmla="*/ 396954 h 924782"/>
              <a:gd name="connsiteX389" fmla="*/ 318009 w 664218"/>
              <a:gd name="connsiteY389" fmla="*/ 449688 h 924782"/>
              <a:gd name="connsiteX390" fmla="*/ 329326 w 664218"/>
              <a:gd name="connsiteY390" fmla="*/ 464890 h 924782"/>
              <a:gd name="connsiteX391" fmla="*/ 333605 w 664218"/>
              <a:gd name="connsiteY391" fmla="*/ 471826 h 924782"/>
              <a:gd name="connsiteX392" fmla="*/ 314586 w 664218"/>
              <a:gd name="connsiteY392" fmla="*/ 454533 h 924782"/>
              <a:gd name="connsiteX393" fmla="*/ 318009 w 664218"/>
              <a:gd name="connsiteY393" fmla="*/ 449973 h 924782"/>
              <a:gd name="connsiteX394" fmla="*/ 408068 w 664218"/>
              <a:gd name="connsiteY394" fmla="*/ 439426 h 924782"/>
              <a:gd name="connsiteX395" fmla="*/ 394659 w 664218"/>
              <a:gd name="connsiteY395" fmla="*/ 432870 h 924782"/>
              <a:gd name="connsiteX396" fmla="*/ 383913 w 664218"/>
              <a:gd name="connsiteY396" fmla="*/ 430875 h 924782"/>
              <a:gd name="connsiteX397" fmla="*/ 391331 w 664218"/>
              <a:gd name="connsiteY397" fmla="*/ 430210 h 924782"/>
              <a:gd name="connsiteX398" fmla="*/ 409400 w 664218"/>
              <a:gd name="connsiteY398" fmla="*/ 425934 h 924782"/>
              <a:gd name="connsiteX399" fmla="*/ 408068 w 664218"/>
              <a:gd name="connsiteY399" fmla="*/ 439711 h 924782"/>
              <a:gd name="connsiteX400" fmla="*/ 354052 w 664218"/>
              <a:gd name="connsiteY400" fmla="*/ 426599 h 924782"/>
              <a:gd name="connsiteX401" fmla="*/ 355288 w 664218"/>
              <a:gd name="connsiteY401" fmla="*/ 390778 h 924782"/>
              <a:gd name="connsiteX402" fmla="*/ 369173 w 664218"/>
              <a:gd name="connsiteY402" fmla="*/ 365695 h 924782"/>
              <a:gd name="connsiteX403" fmla="*/ 375164 w 664218"/>
              <a:gd name="connsiteY403" fmla="*/ 366835 h 924782"/>
              <a:gd name="connsiteX404" fmla="*/ 380585 w 664218"/>
              <a:gd name="connsiteY404" fmla="*/ 363984 h 924782"/>
              <a:gd name="connsiteX405" fmla="*/ 373928 w 664218"/>
              <a:gd name="connsiteY405" fmla="*/ 333390 h 924782"/>
              <a:gd name="connsiteX406" fmla="*/ 363086 w 664218"/>
              <a:gd name="connsiteY406" fmla="*/ 281036 h 924782"/>
              <a:gd name="connsiteX407" fmla="*/ 382677 w 664218"/>
              <a:gd name="connsiteY407" fmla="*/ 286737 h 924782"/>
              <a:gd name="connsiteX408" fmla="*/ 401697 w 664218"/>
              <a:gd name="connsiteY408" fmla="*/ 316477 h 924782"/>
              <a:gd name="connsiteX409" fmla="*/ 430702 w 664218"/>
              <a:gd name="connsiteY409" fmla="*/ 356478 h 924782"/>
              <a:gd name="connsiteX410" fmla="*/ 410731 w 664218"/>
              <a:gd name="connsiteY410" fmla="*/ 417858 h 924782"/>
              <a:gd name="connsiteX411" fmla="*/ 354052 w 664218"/>
              <a:gd name="connsiteY411" fmla="*/ 426599 h 924782"/>
              <a:gd name="connsiteX412" fmla="*/ 434791 w 664218"/>
              <a:gd name="connsiteY412" fmla="*/ 343651 h 924782"/>
              <a:gd name="connsiteX413" fmla="*/ 412348 w 664218"/>
              <a:gd name="connsiteY413" fmla="*/ 313436 h 924782"/>
              <a:gd name="connsiteX414" fmla="*/ 395135 w 664218"/>
              <a:gd name="connsiteY414" fmla="*/ 291583 h 924782"/>
              <a:gd name="connsiteX415" fmla="*/ 420051 w 664218"/>
              <a:gd name="connsiteY415" fmla="*/ 306215 h 924782"/>
              <a:gd name="connsiteX416" fmla="*/ 439071 w 664218"/>
              <a:gd name="connsiteY416" fmla="*/ 327404 h 924782"/>
              <a:gd name="connsiteX417" fmla="*/ 435172 w 664218"/>
              <a:gd name="connsiteY417" fmla="*/ 343651 h 924782"/>
              <a:gd name="connsiteX418" fmla="*/ 443350 w 664218"/>
              <a:gd name="connsiteY418" fmla="*/ 307735 h 924782"/>
              <a:gd name="connsiteX419" fmla="*/ 441734 w 664218"/>
              <a:gd name="connsiteY419" fmla="*/ 317237 h 924782"/>
              <a:gd name="connsiteX420" fmla="*/ 394184 w 664218"/>
              <a:gd name="connsiteY420" fmla="*/ 283792 h 924782"/>
              <a:gd name="connsiteX421" fmla="*/ 395325 w 664218"/>
              <a:gd name="connsiteY421" fmla="*/ 268209 h 924782"/>
              <a:gd name="connsiteX422" fmla="*/ 399985 w 664218"/>
              <a:gd name="connsiteY422" fmla="*/ 243695 h 924782"/>
              <a:gd name="connsiteX423" fmla="*/ 399985 w 664218"/>
              <a:gd name="connsiteY423" fmla="*/ 235999 h 924782"/>
              <a:gd name="connsiteX424" fmla="*/ 405311 w 664218"/>
              <a:gd name="connsiteY424" fmla="*/ 233339 h 924782"/>
              <a:gd name="connsiteX425" fmla="*/ 425472 w 664218"/>
              <a:gd name="connsiteY425" fmla="*/ 222887 h 924782"/>
              <a:gd name="connsiteX426" fmla="*/ 443731 w 664218"/>
              <a:gd name="connsiteY426" fmla="*/ 308211 h 924782"/>
              <a:gd name="connsiteX427" fmla="*/ 346159 w 664218"/>
              <a:gd name="connsiteY427" fmla="*/ 136709 h 924782"/>
              <a:gd name="connsiteX428" fmla="*/ 317629 w 664218"/>
              <a:gd name="connsiteY428" fmla="*/ 127207 h 924782"/>
              <a:gd name="connsiteX429" fmla="*/ 356334 w 664218"/>
              <a:gd name="connsiteY429" fmla="*/ 124927 h 924782"/>
              <a:gd name="connsiteX430" fmla="*/ 364228 w 664218"/>
              <a:gd name="connsiteY430" fmla="*/ 128062 h 924782"/>
              <a:gd name="connsiteX431" fmla="*/ 346539 w 664218"/>
              <a:gd name="connsiteY431" fmla="*/ 136424 h 924782"/>
              <a:gd name="connsiteX432" fmla="*/ 303839 w 664218"/>
              <a:gd name="connsiteY432" fmla="*/ 124167 h 924782"/>
              <a:gd name="connsiteX433" fmla="*/ 300130 w 664218"/>
              <a:gd name="connsiteY433" fmla="*/ 125877 h 924782"/>
              <a:gd name="connsiteX434" fmla="*/ 271125 w 664218"/>
              <a:gd name="connsiteY434" fmla="*/ 119606 h 924782"/>
              <a:gd name="connsiteX435" fmla="*/ 215397 w 664218"/>
              <a:gd name="connsiteY435" fmla="*/ 195618 h 924782"/>
              <a:gd name="connsiteX436" fmla="*/ 236699 w 664218"/>
              <a:gd name="connsiteY436" fmla="*/ 233624 h 924782"/>
              <a:gd name="connsiteX437" fmla="*/ 205316 w 664218"/>
              <a:gd name="connsiteY437" fmla="*/ 247306 h 924782"/>
              <a:gd name="connsiteX438" fmla="*/ 227094 w 664218"/>
              <a:gd name="connsiteY438" fmla="*/ 138799 h 924782"/>
              <a:gd name="connsiteX439" fmla="*/ 265134 w 664218"/>
              <a:gd name="connsiteY439" fmla="*/ 100793 h 924782"/>
              <a:gd name="connsiteX440" fmla="*/ 268367 w 664218"/>
              <a:gd name="connsiteY440" fmla="*/ 101933 h 924782"/>
              <a:gd name="connsiteX441" fmla="*/ 300891 w 664218"/>
              <a:gd name="connsiteY441" fmla="*/ 120176 h 924782"/>
              <a:gd name="connsiteX442" fmla="*/ 206648 w 664218"/>
              <a:gd name="connsiteY442" fmla="*/ 327214 h 924782"/>
              <a:gd name="connsiteX443" fmla="*/ 206648 w 664218"/>
              <a:gd name="connsiteY443" fmla="*/ 328829 h 924782"/>
              <a:gd name="connsiteX444" fmla="*/ 205506 w 664218"/>
              <a:gd name="connsiteY444" fmla="*/ 325408 h 924782"/>
              <a:gd name="connsiteX445" fmla="*/ 214541 w 664218"/>
              <a:gd name="connsiteY445" fmla="*/ 379092 h 924782"/>
              <a:gd name="connsiteX446" fmla="*/ 215872 w 664218"/>
              <a:gd name="connsiteY446" fmla="*/ 450258 h 924782"/>
              <a:gd name="connsiteX447" fmla="*/ 213875 w 664218"/>
              <a:gd name="connsiteY447" fmla="*/ 463845 h 924782"/>
              <a:gd name="connsiteX448" fmla="*/ 176881 w 664218"/>
              <a:gd name="connsiteY448" fmla="*/ 463845 h 924782"/>
              <a:gd name="connsiteX449" fmla="*/ 214541 w 664218"/>
              <a:gd name="connsiteY449" fmla="*/ 378807 h 924782"/>
              <a:gd name="connsiteX450" fmla="*/ 166991 w 664218"/>
              <a:gd name="connsiteY450" fmla="*/ 462990 h 924782"/>
              <a:gd name="connsiteX451" fmla="*/ 144262 w 664218"/>
              <a:gd name="connsiteY451" fmla="*/ 441991 h 924782"/>
              <a:gd name="connsiteX452" fmla="*/ 206267 w 664218"/>
              <a:gd name="connsiteY452" fmla="*/ 377856 h 924782"/>
              <a:gd name="connsiteX453" fmla="*/ 206267 w 664218"/>
              <a:gd name="connsiteY453" fmla="*/ 383367 h 924782"/>
              <a:gd name="connsiteX454" fmla="*/ 167086 w 664218"/>
              <a:gd name="connsiteY454" fmla="*/ 462705 h 924782"/>
              <a:gd name="connsiteX455" fmla="*/ 220912 w 664218"/>
              <a:gd name="connsiteY455" fmla="*/ 479237 h 924782"/>
              <a:gd name="connsiteX456" fmla="*/ 222434 w 664218"/>
              <a:gd name="connsiteY456" fmla="*/ 471921 h 924782"/>
              <a:gd name="connsiteX457" fmla="*/ 247540 w 664218"/>
              <a:gd name="connsiteY457" fmla="*/ 478097 h 924782"/>
              <a:gd name="connsiteX458" fmla="*/ 257050 w 664218"/>
              <a:gd name="connsiteY458" fmla="*/ 483798 h 924782"/>
              <a:gd name="connsiteX459" fmla="*/ 251535 w 664218"/>
              <a:gd name="connsiteY459" fmla="*/ 506601 h 924782"/>
              <a:gd name="connsiteX460" fmla="*/ 210357 w 664218"/>
              <a:gd name="connsiteY460" fmla="*/ 508787 h 924782"/>
              <a:gd name="connsiteX461" fmla="*/ 220912 w 664218"/>
              <a:gd name="connsiteY461" fmla="*/ 479237 h 924782"/>
              <a:gd name="connsiteX462" fmla="*/ 256575 w 664218"/>
              <a:gd name="connsiteY462" fmla="*/ 520569 h 924782"/>
              <a:gd name="connsiteX463" fmla="*/ 273312 w 664218"/>
              <a:gd name="connsiteY463" fmla="*/ 526460 h 924782"/>
              <a:gd name="connsiteX464" fmla="*/ 266845 w 664218"/>
              <a:gd name="connsiteY464" fmla="*/ 556294 h 924782"/>
              <a:gd name="connsiteX465" fmla="*/ 256575 w 664218"/>
              <a:gd name="connsiteY465" fmla="*/ 521044 h 924782"/>
              <a:gd name="connsiteX466" fmla="*/ 270935 w 664218"/>
              <a:gd name="connsiteY466" fmla="*/ 579383 h 924782"/>
              <a:gd name="connsiteX467" fmla="*/ 276641 w 664218"/>
              <a:gd name="connsiteY467" fmla="*/ 600191 h 924782"/>
              <a:gd name="connsiteX468" fmla="*/ 276641 w 664218"/>
              <a:gd name="connsiteY468" fmla="*/ 603232 h 924782"/>
              <a:gd name="connsiteX469" fmla="*/ 263232 w 664218"/>
              <a:gd name="connsiteY469" fmla="*/ 615488 h 924782"/>
              <a:gd name="connsiteX470" fmla="*/ 255338 w 664218"/>
              <a:gd name="connsiteY470" fmla="*/ 626130 h 924782"/>
              <a:gd name="connsiteX471" fmla="*/ 261520 w 664218"/>
              <a:gd name="connsiteY471" fmla="*/ 607127 h 924782"/>
              <a:gd name="connsiteX472" fmla="*/ 271315 w 664218"/>
              <a:gd name="connsiteY472" fmla="*/ 579668 h 924782"/>
              <a:gd name="connsiteX473" fmla="*/ 283393 w 664218"/>
              <a:gd name="connsiteY473" fmla="*/ 606082 h 924782"/>
              <a:gd name="connsiteX474" fmla="*/ 286151 w 664218"/>
              <a:gd name="connsiteY474" fmla="*/ 604467 h 924782"/>
              <a:gd name="connsiteX475" fmla="*/ 298609 w 664218"/>
              <a:gd name="connsiteY475" fmla="*/ 623470 h 924782"/>
              <a:gd name="connsiteX476" fmla="*/ 296231 w 664218"/>
              <a:gd name="connsiteY476" fmla="*/ 647889 h 924782"/>
              <a:gd name="connsiteX477" fmla="*/ 273788 w 664218"/>
              <a:gd name="connsiteY477" fmla="*/ 666036 h 924782"/>
              <a:gd name="connsiteX478" fmla="*/ 283773 w 664218"/>
              <a:gd name="connsiteY478" fmla="*/ 606367 h 924782"/>
              <a:gd name="connsiteX479" fmla="*/ 445062 w 664218"/>
              <a:gd name="connsiteY479" fmla="*/ 555439 h 924782"/>
              <a:gd name="connsiteX480" fmla="*/ 380585 w 664218"/>
              <a:gd name="connsiteY480" fmla="*/ 609313 h 924782"/>
              <a:gd name="connsiteX481" fmla="*/ 376020 w 664218"/>
              <a:gd name="connsiteY481" fmla="*/ 615679 h 924782"/>
              <a:gd name="connsiteX482" fmla="*/ 369934 w 664218"/>
              <a:gd name="connsiteY482" fmla="*/ 601141 h 924782"/>
              <a:gd name="connsiteX483" fmla="*/ 368887 w 664218"/>
              <a:gd name="connsiteY483" fmla="*/ 563135 h 924782"/>
              <a:gd name="connsiteX484" fmla="*/ 368887 w 664218"/>
              <a:gd name="connsiteY484" fmla="*/ 561995 h 924782"/>
              <a:gd name="connsiteX485" fmla="*/ 388953 w 664218"/>
              <a:gd name="connsiteY485" fmla="*/ 544702 h 924782"/>
              <a:gd name="connsiteX486" fmla="*/ 425376 w 664218"/>
              <a:gd name="connsiteY486" fmla="*/ 511162 h 924782"/>
              <a:gd name="connsiteX487" fmla="*/ 430512 w 664218"/>
              <a:gd name="connsiteY487" fmla="*/ 509737 h 924782"/>
              <a:gd name="connsiteX488" fmla="*/ 448866 w 664218"/>
              <a:gd name="connsiteY488" fmla="*/ 549738 h 924782"/>
              <a:gd name="connsiteX489" fmla="*/ 445347 w 664218"/>
              <a:gd name="connsiteY489" fmla="*/ 555724 h 924782"/>
              <a:gd name="connsiteX490" fmla="*/ 437644 w 664218"/>
              <a:gd name="connsiteY490" fmla="*/ 506982 h 924782"/>
              <a:gd name="connsiteX491" fmla="*/ 456664 w 664218"/>
              <a:gd name="connsiteY491" fmla="*/ 496815 h 924782"/>
              <a:gd name="connsiteX492" fmla="*/ 453431 w 664218"/>
              <a:gd name="connsiteY492" fmla="*/ 536721 h 924782"/>
              <a:gd name="connsiteX493" fmla="*/ 437930 w 664218"/>
              <a:gd name="connsiteY493" fmla="*/ 507742 h 924782"/>
              <a:gd name="connsiteX494" fmla="*/ 439451 w 664218"/>
              <a:gd name="connsiteY494" fmla="*/ 494250 h 924782"/>
              <a:gd name="connsiteX495" fmla="*/ 431653 w 664218"/>
              <a:gd name="connsiteY495" fmla="*/ 497195 h 924782"/>
              <a:gd name="connsiteX496" fmla="*/ 430987 w 664218"/>
              <a:gd name="connsiteY496" fmla="*/ 496055 h 924782"/>
              <a:gd name="connsiteX497" fmla="*/ 414155 w 664218"/>
              <a:gd name="connsiteY497" fmla="*/ 443892 h 924782"/>
              <a:gd name="connsiteX498" fmla="*/ 415581 w 664218"/>
              <a:gd name="connsiteY498" fmla="*/ 423559 h 924782"/>
              <a:gd name="connsiteX499" fmla="*/ 431843 w 664218"/>
              <a:gd name="connsiteY499" fmla="*/ 414057 h 924782"/>
              <a:gd name="connsiteX500" fmla="*/ 444111 w 664218"/>
              <a:gd name="connsiteY500" fmla="*/ 454248 h 924782"/>
              <a:gd name="connsiteX501" fmla="*/ 462656 w 664218"/>
              <a:gd name="connsiteY501" fmla="*/ 469546 h 924782"/>
              <a:gd name="connsiteX502" fmla="*/ 460088 w 664218"/>
              <a:gd name="connsiteY502" fmla="*/ 476102 h 924782"/>
              <a:gd name="connsiteX503" fmla="*/ 458947 w 664218"/>
              <a:gd name="connsiteY503" fmla="*/ 480662 h 924782"/>
              <a:gd name="connsiteX504" fmla="*/ 439641 w 664218"/>
              <a:gd name="connsiteY504" fmla="*/ 494535 h 924782"/>
              <a:gd name="connsiteX505" fmla="*/ 439451 w 664218"/>
              <a:gd name="connsiteY505" fmla="*/ 407691 h 924782"/>
              <a:gd name="connsiteX506" fmla="*/ 445347 w 664218"/>
              <a:gd name="connsiteY506" fmla="*/ 322178 h 924782"/>
              <a:gd name="connsiteX507" fmla="*/ 447630 w 664218"/>
              <a:gd name="connsiteY507" fmla="*/ 287877 h 924782"/>
              <a:gd name="connsiteX508" fmla="*/ 457140 w 664218"/>
              <a:gd name="connsiteY508" fmla="*/ 323318 h 924782"/>
              <a:gd name="connsiteX509" fmla="*/ 483007 w 664218"/>
              <a:gd name="connsiteY509" fmla="*/ 416623 h 924782"/>
              <a:gd name="connsiteX510" fmla="*/ 480915 w 664218"/>
              <a:gd name="connsiteY510" fmla="*/ 440661 h 924782"/>
              <a:gd name="connsiteX511" fmla="*/ 465699 w 664218"/>
              <a:gd name="connsiteY511" fmla="*/ 463560 h 924782"/>
              <a:gd name="connsiteX512" fmla="*/ 439641 w 664218"/>
              <a:gd name="connsiteY512" fmla="*/ 407976 h 924782"/>
              <a:gd name="connsiteX513" fmla="*/ 454857 w 664218"/>
              <a:gd name="connsiteY513" fmla="*/ 279706 h 924782"/>
              <a:gd name="connsiteX514" fmla="*/ 439451 w 664218"/>
              <a:gd name="connsiteY514" fmla="*/ 224407 h 924782"/>
              <a:gd name="connsiteX515" fmla="*/ 429941 w 664218"/>
              <a:gd name="connsiteY515" fmla="*/ 212531 h 924782"/>
              <a:gd name="connsiteX516" fmla="*/ 440497 w 664218"/>
              <a:gd name="connsiteY516" fmla="*/ 186782 h 924782"/>
              <a:gd name="connsiteX517" fmla="*/ 445728 w 664218"/>
              <a:gd name="connsiteY517" fmla="*/ 174715 h 924782"/>
              <a:gd name="connsiteX518" fmla="*/ 470168 w 664218"/>
              <a:gd name="connsiteY518" fmla="*/ 159417 h 924782"/>
              <a:gd name="connsiteX519" fmla="*/ 492707 w 664218"/>
              <a:gd name="connsiteY519" fmla="*/ 173004 h 924782"/>
              <a:gd name="connsiteX520" fmla="*/ 496701 w 664218"/>
              <a:gd name="connsiteY520" fmla="*/ 192007 h 924782"/>
              <a:gd name="connsiteX521" fmla="*/ 490139 w 664218"/>
              <a:gd name="connsiteY521" fmla="*/ 224597 h 924782"/>
              <a:gd name="connsiteX522" fmla="*/ 460754 w 664218"/>
              <a:gd name="connsiteY522" fmla="*/ 300609 h 924782"/>
              <a:gd name="connsiteX523" fmla="*/ 454857 w 664218"/>
              <a:gd name="connsiteY523" fmla="*/ 279706 h 924782"/>
              <a:gd name="connsiteX524" fmla="*/ 372026 w 664218"/>
              <a:gd name="connsiteY524" fmla="*/ 106874 h 924782"/>
              <a:gd name="connsiteX525" fmla="*/ 372501 w 664218"/>
              <a:gd name="connsiteY525" fmla="*/ 111055 h 924782"/>
              <a:gd name="connsiteX526" fmla="*/ 369553 w 664218"/>
              <a:gd name="connsiteY526" fmla="*/ 121601 h 924782"/>
              <a:gd name="connsiteX527" fmla="*/ 332369 w 664218"/>
              <a:gd name="connsiteY527" fmla="*/ 116091 h 924782"/>
              <a:gd name="connsiteX528" fmla="*/ 352720 w 664218"/>
              <a:gd name="connsiteY528" fmla="*/ 99178 h 924782"/>
              <a:gd name="connsiteX529" fmla="*/ 338931 w 664218"/>
              <a:gd name="connsiteY529" fmla="*/ 100793 h 924782"/>
              <a:gd name="connsiteX530" fmla="*/ 304410 w 664218"/>
              <a:gd name="connsiteY530" fmla="*/ 111150 h 924782"/>
              <a:gd name="connsiteX531" fmla="*/ 291667 w 664218"/>
              <a:gd name="connsiteY531" fmla="*/ 91482 h 924782"/>
              <a:gd name="connsiteX532" fmla="*/ 328565 w 664218"/>
              <a:gd name="connsiteY532" fmla="*/ 91482 h 924782"/>
              <a:gd name="connsiteX533" fmla="*/ 343781 w 664218"/>
              <a:gd name="connsiteY533" fmla="*/ 95757 h 924782"/>
              <a:gd name="connsiteX534" fmla="*/ 338931 w 664218"/>
              <a:gd name="connsiteY534" fmla="*/ 100413 h 924782"/>
              <a:gd name="connsiteX535" fmla="*/ 284344 w 664218"/>
              <a:gd name="connsiteY535" fmla="*/ 95567 h 924782"/>
              <a:gd name="connsiteX536" fmla="*/ 291381 w 664218"/>
              <a:gd name="connsiteY536" fmla="*/ 106114 h 924782"/>
              <a:gd name="connsiteX537" fmla="*/ 290906 w 664218"/>
              <a:gd name="connsiteY537" fmla="*/ 106114 h 924782"/>
              <a:gd name="connsiteX538" fmla="*/ 278923 w 664218"/>
              <a:gd name="connsiteY538" fmla="*/ 98038 h 924782"/>
              <a:gd name="connsiteX539" fmla="*/ 275975 w 664218"/>
              <a:gd name="connsiteY539" fmla="*/ 96613 h 924782"/>
              <a:gd name="connsiteX540" fmla="*/ 282917 w 664218"/>
              <a:gd name="connsiteY540" fmla="*/ 94047 h 924782"/>
              <a:gd name="connsiteX541" fmla="*/ 259238 w 664218"/>
              <a:gd name="connsiteY541" fmla="*/ 90817 h 924782"/>
              <a:gd name="connsiteX542" fmla="*/ 200847 w 664218"/>
              <a:gd name="connsiteY542" fmla="*/ 100318 h 924782"/>
              <a:gd name="connsiteX543" fmla="*/ 236794 w 664218"/>
              <a:gd name="connsiteY543" fmla="*/ 73809 h 924782"/>
              <a:gd name="connsiteX544" fmla="*/ 273217 w 664218"/>
              <a:gd name="connsiteY544" fmla="*/ 84071 h 924782"/>
              <a:gd name="connsiteX545" fmla="*/ 258952 w 664218"/>
              <a:gd name="connsiteY545" fmla="*/ 90437 h 924782"/>
              <a:gd name="connsiteX546" fmla="*/ 190195 w 664218"/>
              <a:gd name="connsiteY546" fmla="*/ 288353 h 924782"/>
              <a:gd name="connsiteX547" fmla="*/ 185535 w 664218"/>
              <a:gd name="connsiteY547" fmla="*/ 278281 h 924782"/>
              <a:gd name="connsiteX548" fmla="*/ 186106 w 664218"/>
              <a:gd name="connsiteY548" fmla="*/ 277521 h 924782"/>
              <a:gd name="connsiteX549" fmla="*/ 190195 w 664218"/>
              <a:gd name="connsiteY549" fmla="*/ 287972 h 924782"/>
              <a:gd name="connsiteX550" fmla="*/ 206362 w 664218"/>
              <a:gd name="connsiteY550" fmla="*/ 371490 h 924782"/>
              <a:gd name="connsiteX551" fmla="*/ 142645 w 664218"/>
              <a:gd name="connsiteY551" fmla="*/ 413582 h 924782"/>
              <a:gd name="connsiteX552" fmla="*/ 159954 w 664218"/>
              <a:gd name="connsiteY552" fmla="*/ 471161 h 924782"/>
              <a:gd name="connsiteX553" fmla="*/ 155199 w 664218"/>
              <a:gd name="connsiteY553" fmla="*/ 476482 h 924782"/>
              <a:gd name="connsiteX554" fmla="*/ 141695 w 664218"/>
              <a:gd name="connsiteY554" fmla="*/ 492064 h 924782"/>
              <a:gd name="connsiteX555" fmla="*/ 106318 w 664218"/>
              <a:gd name="connsiteY555" fmla="*/ 432680 h 924782"/>
              <a:gd name="connsiteX556" fmla="*/ 174694 w 664218"/>
              <a:gd name="connsiteY556" fmla="*/ 340896 h 924782"/>
              <a:gd name="connsiteX557" fmla="*/ 193714 w 664218"/>
              <a:gd name="connsiteY557" fmla="*/ 314957 h 924782"/>
              <a:gd name="connsiteX558" fmla="*/ 206362 w 664218"/>
              <a:gd name="connsiteY558" fmla="*/ 371110 h 924782"/>
              <a:gd name="connsiteX559" fmla="*/ 190671 w 664218"/>
              <a:gd name="connsiteY559" fmla="*/ 545368 h 924782"/>
              <a:gd name="connsiteX560" fmla="*/ 191622 w 664218"/>
              <a:gd name="connsiteY560" fmla="*/ 541852 h 924782"/>
              <a:gd name="connsiteX561" fmla="*/ 203319 w 664218"/>
              <a:gd name="connsiteY561" fmla="*/ 524179 h 924782"/>
              <a:gd name="connsiteX562" fmla="*/ 203890 w 664218"/>
              <a:gd name="connsiteY562" fmla="*/ 523134 h 924782"/>
              <a:gd name="connsiteX563" fmla="*/ 250393 w 664218"/>
              <a:gd name="connsiteY563" fmla="*/ 519999 h 924782"/>
              <a:gd name="connsiteX564" fmla="*/ 252010 w 664218"/>
              <a:gd name="connsiteY564" fmla="*/ 541567 h 924782"/>
              <a:gd name="connsiteX565" fmla="*/ 263993 w 664218"/>
              <a:gd name="connsiteY565" fmla="*/ 566651 h 924782"/>
              <a:gd name="connsiteX566" fmla="*/ 244973 w 664218"/>
              <a:gd name="connsiteY566" fmla="*/ 624515 h 924782"/>
              <a:gd name="connsiteX567" fmla="*/ 252105 w 664218"/>
              <a:gd name="connsiteY567" fmla="*/ 584609 h 924782"/>
              <a:gd name="connsiteX568" fmla="*/ 189815 w 664218"/>
              <a:gd name="connsiteY568" fmla="*/ 547173 h 924782"/>
              <a:gd name="connsiteX569" fmla="*/ 190671 w 664218"/>
              <a:gd name="connsiteY569" fmla="*/ 544987 h 924782"/>
              <a:gd name="connsiteX570" fmla="*/ 190671 w 664218"/>
              <a:gd name="connsiteY570" fmla="*/ 590405 h 924782"/>
              <a:gd name="connsiteX571" fmla="*/ 182207 w 664218"/>
              <a:gd name="connsiteY571" fmla="*/ 559905 h 924782"/>
              <a:gd name="connsiteX572" fmla="*/ 212924 w 664218"/>
              <a:gd name="connsiteY572" fmla="*/ 551829 h 924782"/>
              <a:gd name="connsiteX573" fmla="*/ 243451 w 664218"/>
              <a:gd name="connsiteY573" fmla="*/ 582233 h 924782"/>
              <a:gd name="connsiteX574" fmla="*/ 238886 w 664218"/>
              <a:gd name="connsiteY574" fmla="*/ 595155 h 924782"/>
              <a:gd name="connsiteX575" fmla="*/ 239837 w 664218"/>
              <a:gd name="connsiteY575" fmla="*/ 642663 h 924782"/>
              <a:gd name="connsiteX576" fmla="*/ 238696 w 664218"/>
              <a:gd name="connsiteY576" fmla="*/ 647033 h 924782"/>
              <a:gd name="connsiteX577" fmla="*/ 220437 w 664218"/>
              <a:gd name="connsiteY577" fmla="*/ 654445 h 924782"/>
              <a:gd name="connsiteX578" fmla="*/ 225382 w 664218"/>
              <a:gd name="connsiteY578" fmla="*/ 641142 h 924782"/>
              <a:gd name="connsiteX579" fmla="*/ 190671 w 664218"/>
              <a:gd name="connsiteY579" fmla="*/ 590025 h 924782"/>
              <a:gd name="connsiteX580" fmla="*/ 216633 w 664218"/>
              <a:gd name="connsiteY580" fmla="*/ 661381 h 924782"/>
              <a:gd name="connsiteX581" fmla="*/ 217679 w 664218"/>
              <a:gd name="connsiteY581" fmla="*/ 661381 h 924782"/>
              <a:gd name="connsiteX582" fmla="*/ 236699 w 664218"/>
              <a:gd name="connsiteY582" fmla="*/ 656250 h 924782"/>
              <a:gd name="connsiteX583" fmla="*/ 234226 w 664218"/>
              <a:gd name="connsiteY583" fmla="*/ 682474 h 924782"/>
              <a:gd name="connsiteX584" fmla="*/ 233371 w 664218"/>
              <a:gd name="connsiteY584" fmla="*/ 681144 h 924782"/>
              <a:gd name="connsiteX585" fmla="*/ 214921 w 664218"/>
              <a:gd name="connsiteY585" fmla="*/ 665086 h 924782"/>
              <a:gd name="connsiteX586" fmla="*/ 247540 w 664218"/>
              <a:gd name="connsiteY586" fmla="*/ 657580 h 924782"/>
              <a:gd name="connsiteX587" fmla="*/ 267606 w 664218"/>
              <a:gd name="connsiteY587" fmla="*/ 677343 h 924782"/>
              <a:gd name="connsiteX588" fmla="*/ 270364 w 664218"/>
              <a:gd name="connsiteY588" fmla="*/ 693211 h 924782"/>
              <a:gd name="connsiteX589" fmla="*/ 278828 w 664218"/>
              <a:gd name="connsiteY589" fmla="*/ 709648 h 924782"/>
              <a:gd name="connsiteX590" fmla="*/ 263232 w 664218"/>
              <a:gd name="connsiteY590" fmla="*/ 703852 h 924782"/>
              <a:gd name="connsiteX591" fmla="*/ 247540 w 664218"/>
              <a:gd name="connsiteY591" fmla="*/ 657200 h 924782"/>
              <a:gd name="connsiteX592" fmla="*/ 425376 w 664218"/>
              <a:gd name="connsiteY592" fmla="*/ 613113 h 924782"/>
              <a:gd name="connsiteX593" fmla="*/ 444396 w 664218"/>
              <a:gd name="connsiteY593" fmla="*/ 596961 h 924782"/>
              <a:gd name="connsiteX594" fmla="*/ 460373 w 664218"/>
              <a:gd name="connsiteY594" fmla="*/ 589644 h 924782"/>
              <a:gd name="connsiteX595" fmla="*/ 430131 w 664218"/>
              <a:gd name="connsiteY595" fmla="*/ 635061 h 924782"/>
              <a:gd name="connsiteX596" fmla="*/ 425376 w 664218"/>
              <a:gd name="connsiteY596" fmla="*/ 612733 h 924782"/>
              <a:gd name="connsiteX597" fmla="*/ 483292 w 664218"/>
              <a:gd name="connsiteY597" fmla="*/ 469071 h 924782"/>
              <a:gd name="connsiteX598" fmla="*/ 492231 w 664218"/>
              <a:gd name="connsiteY598" fmla="*/ 445887 h 924782"/>
              <a:gd name="connsiteX599" fmla="*/ 493943 w 664218"/>
              <a:gd name="connsiteY599" fmla="*/ 467835 h 924782"/>
              <a:gd name="connsiteX600" fmla="*/ 483292 w 664218"/>
              <a:gd name="connsiteY600" fmla="*/ 468691 h 924782"/>
              <a:gd name="connsiteX601" fmla="*/ 485670 w 664218"/>
              <a:gd name="connsiteY601" fmla="*/ 139084 h 924782"/>
              <a:gd name="connsiteX602" fmla="*/ 497177 w 664218"/>
              <a:gd name="connsiteY602" fmla="*/ 164548 h 924782"/>
              <a:gd name="connsiteX603" fmla="*/ 461514 w 664218"/>
              <a:gd name="connsiteY603" fmla="*/ 141270 h 924782"/>
              <a:gd name="connsiteX604" fmla="*/ 439071 w 664218"/>
              <a:gd name="connsiteY604" fmla="*/ 177470 h 924782"/>
              <a:gd name="connsiteX605" fmla="*/ 426993 w 664218"/>
              <a:gd name="connsiteY605" fmla="*/ 209395 h 924782"/>
              <a:gd name="connsiteX606" fmla="*/ 420146 w 664218"/>
              <a:gd name="connsiteY606" fmla="*/ 149061 h 924782"/>
              <a:gd name="connsiteX607" fmla="*/ 429656 w 664218"/>
              <a:gd name="connsiteY607" fmla="*/ 120556 h 924782"/>
              <a:gd name="connsiteX608" fmla="*/ 485670 w 664218"/>
              <a:gd name="connsiteY608" fmla="*/ 138704 h 924782"/>
              <a:gd name="connsiteX609" fmla="*/ 470834 w 664218"/>
              <a:gd name="connsiteY609" fmla="*/ 113145 h 924782"/>
              <a:gd name="connsiteX610" fmla="*/ 432794 w 664218"/>
              <a:gd name="connsiteY610" fmla="*/ 108489 h 924782"/>
              <a:gd name="connsiteX611" fmla="*/ 431748 w 664218"/>
              <a:gd name="connsiteY611" fmla="*/ 89486 h 924782"/>
              <a:gd name="connsiteX612" fmla="*/ 425472 w 664218"/>
              <a:gd name="connsiteY612" fmla="*/ 75044 h 924782"/>
              <a:gd name="connsiteX613" fmla="*/ 470834 w 664218"/>
              <a:gd name="connsiteY613" fmla="*/ 112765 h 924782"/>
              <a:gd name="connsiteX614" fmla="*/ 406357 w 664218"/>
              <a:gd name="connsiteY614" fmla="*/ 63927 h 924782"/>
              <a:gd name="connsiteX615" fmla="*/ 366129 w 664218"/>
              <a:gd name="connsiteY615" fmla="*/ 75044 h 924782"/>
              <a:gd name="connsiteX616" fmla="*/ 359663 w 664218"/>
              <a:gd name="connsiteY616" fmla="*/ 80270 h 924782"/>
              <a:gd name="connsiteX617" fmla="*/ 332750 w 664218"/>
              <a:gd name="connsiteY617" fmla="*/ 53001 h 924782"/>
              <a:gd name="connsiteX618" fmla="*/ 330087 w 664218"/>
              <a:gd name="connsiteY618" fmla="*/ 49295 h 924782"/>
              <a:gd name="connsiteX619" fmla="*/ 406357 w 664218"/>
              <a:gd name="connsiteY619" fmla="*/ 63547 h 924782"/>
              <a:gd name="connsiteX620" fmla="*/ 329802 w 664218"/>
              <a:gd name="connsiteY620" fmla="*/ 63927 h 924782"/>
              <a:gd name="connsiteX621" fmla="*/ 351674 w 664218"/>
              <a:gd name="connsiteY621" fmla="*/ 86446 h 924782"/>
              <a:gd name="connsiteX622" fmla="*/ 349582 w 664218"/>
              <a:gd name="connsiteY622" fmla="*/ 85686 h 924782"/>
              <a:gd name="connsiteX623" fmla="*/ 283012 w 664218"/>
              <a:gd name="connsiteY623" fmla="*/ 81125 h 924782"/>
              <a:gd name="connsiteX624" fmla="*/ 276355 w 664218"/>
              <a:gd name="connsiteY624" fmla="*/ 74949 h 924782"/>
              <a:gd name="connsiteX625" fmla="*/ 255909 w 664218"/>
              <a:gd name="connsiteY625" fmla="*/ 66018 h 924782"/>
              <a:gd name="connsiteX626" fmla="*/ 304125 w 664218"/>
              <a:gd name="connsiteY626" fmla="*/ 53191 h 924782"/>
              <a:gd name="connsiteX627" fmla="*/ 319911 w 664218"/>
              <a:gd name="connsiteY627" fmla="*/ 50720 h 924782"/>
              <a:gd name="connsiteX628" fmla="*/ 329802 w 664218"/>
              <a:gd name="connsiteY628" fmla="*/ 63167 h 924782"/>
              <a:gd name="connsiteX629" fmla="*/ 170510 w 664218"/>
              <a:gd name="connsiteY629" fmla="*/ 94997 h 924782"/>
              <a:gd name="connsiteX630" fmla="*/ 176311 w 664218"/>
              <a:gd name="connsiteY630" fmla="*/ 62692 h 924782"/>
              <a:gd name="connsiteX631" fmla="*/ 204841 w 664218"/>
              <a:gd name="connsiteY631" fmla="*/ 49010 h 924782"/>
              <a:gd name="connsiteX632" fmla="*/ 256670 w 664218"/>
              <a:gd name="connsiteY632" fmla="*/ 10149 h 924782"/>
              <a:gd name="connsiteX633" fmla="*/ 314300 w 664218"/>
              <a:gd name="connsiteY633" fmla="*/ 42074 h 924782"/>
              <a:gd name="connsiteX634" fmla="*/ 234131 w 664218"/>
              <a:gd name="connsiteY634" fmla="*/ 65258 h 924782"/>
              <a:gd name="connsiteX635" fmla="*/ 192383 w 664218"/>
              <a:gd name="connsiteY635" fmla="*/ 96708 h 924782"/>
              <a:gd name="connsiteX636" fmla="*/ 194703 w 664218"/>
              <a:gd name="connsiteY636" fmla="*/ 102870 h 924782"/>
              <a:gd name="connsiteX637" fmla="*/ 195236 w 664218"/>
              <a:gd name="connsiteY637" fmla="*/ 103074 h 924782"/>
              <a:gd name="connsiteX638" fmla="*/ 179164 w 664218"/>
              <a:gd name="connsiteY638" fmla="*/ 115806 h 924782"/>
              <a:gd name="connsiteX639" fmla="*/ 175455 w 664218"/>
              <a:gd name="connsiteY639" fmla="*/ 120081 h 924782"/>
              <a:gd name="connsiteX640" fmla="*/ 170510 w 664218"/>
              <a:gd name="connsiteY640" fmla="*/ 94997 h 924782"/>
              <a:gd name="connsiteX641" fmla="*/ 168227 w 664218"/>
              <a:gd name="connsiteY641" fmla="*/ 233719 h 924782"/>
              <a:gd name="connsiteX642" fmla="*/ 182777 w 664218"/>
              <a:gd name="connsiteY642" fmla="*/ 268969 h 924782"/>
              <a:gd name="connsiteX643" fmla="*/ 181922 w 664218"/>
              <a:gd name="connsiteY643" fmla="*/ 270110 h 924782"/>
              <a:gd name="connsiteX644" fmla="*/ 168227 w 664218"/>
              <a:gd name="connsiteY644" fmla="*/ 233719 h 924782"/>
              <a:gd name="connsiteX645" fmla="*/ 10267 w 664218"/>
              <a:gd name="connsiteY645" fmla="*/ 473156 h 924782"/>
              <a:gd name="connsiteX646" fmla="*/ 66471 w 664218"/>
              <a:gd name="connsiteY646" fmla="*/ 414057 h 924782"/>
              <a:gd name="connsiteX647" fmla="*/ 161000 w 664218"/>
              <a:gd name="connsiteY647" fmla="*/ 315432 h 924782"/>
              <a:gd name="connsiteX648" fmla="*/ 181161 w 664218"/>
              <a:gd name="connsiteY648" fmla="*/ 283887 h 924782"/>
              <a:gd name="connsiteX649" fmla="*/ 190671 w 664218"/>
              <a:gd name="connsiteY649" fmla="*/ 305835 h 924782"/>
              <a:gd name="connsiteX650" fmla="*/ 162141 w 664218"/>
              <a:gd name="connsiteY650" fmla="*/ 343841 h 924782"/>
              <a:gd name="connsiteX651" fmla="*/ 119536 w 664218"/>
              <a:gd name="connsiteY651" fmla="*/ 400850 h 924782"/>
              <a:gd name="connsiteX652" fmla="*/ 87678 w 664218"/>
              <a:gd name="connsiteY652" fmla="*/ 456244 h 924782"/>
              <a:gd name="connsiteX653" fmla="*/ 136369 w 664218"/>
              <a:gd name="connsiteY653" fmla="*/ 497860 h 924782"/>
              <a:gd name="connsiteX654" fmla="*/ 114686 w 664218"/>
              <a:gd name="connsiteY654" fmla="*/ 534061 h 924782"/>
              <a:gd name="connsiteX655" fmla="*/ 10267 w 664218"/>
              <a:gd name="connsiteY655" fmla="*/ 473156 h 924782"/>
              <a:gd name="connsiteX656" fmla="*/ 121058 w 664218"/>
              <a:gd name="connsiteY656" fmla="*/ 560285 h 924782"/>
              <a:gd name="connsiteX657" fmla="*/ 120012 w 664218"/>
              <a:gd name="connsiteY657" fmla="*/ 546603 h 924782"/>
              <a:gd name="connsiteX658" fmla="*/ 182587 w 664218"/>
              <a:gd name="connsiteY658" fmla="*/ 528835 h 924782"/>
              <a:gd name="connsiteX659" fmla="*/ 182587 w 664218"/>
              <a:gd name="connsiteY659" fmla="*/ 534441 h 924782"/>
              <a:gd name="connsiteX660" fmla="*/ 169274 w 664218"/>
              <a:gd name="connsiteY660" fmla="*/ 556009 h 924782"/>
              <a:gd name="connsiteX661" fmla="*/ 167657 w 664218"/>
              <a:gd name="connsiteY661" fmla="*/ 560570 h 924782"/>
              <a:gd name="connsiteX662" fmla="*/ 166230 w 664218"/>
              <a:gd name="connsiteY662" fmla="*/ 567981 h 924782"/>
              <a:gd name="connsiteX663" fmla="*/ 159383 w 664218"/>
              <a:gd name="connsiteY663" fmla="*/ 580523 h 924782"/>
              <a:gd name="connsiteX664" fmla="*/ 121058 w 664218"/>
              <a:gd name="connsiteY664" fmla="*/ 560285 h 924782"/>
              <a:gd name="connsiteX665" fmla="*/ 165279 w 664218"/>
              <a:gd name="connsiteY665" fmla="*/ 624230 h 924782"/>
              <a:gd name="connsiteX666" fmla="*/ 163092 w 664218"/>
              <a:gd name="connsiteY666" fmla="*/ 594680 h 924782"/>
              <a:gd name="connsiteX667" fmla="*/ 164899 w 664218"/>
              <a:gd name="connsiteY667" fmla="*/ 597816 h 924782"/>
              <a:gd name="connsiteX668" fmla="*/ 171841 w 664218"/>
              <a:gd name="connsiteY668" fmla="*/ 634111 h 924782"/>
              <a:gd name="connsiteX669" fmla="*/ 173173 w 664218"/>
              <a:gd name="connsiteY669" fmla="*/ 636867 h 924782"/>
              <a:gd name="connsiteX670" fmla="*/ 165279 w 664218"/>
              <a:gd name="connsiteY670" fmla="*/ 624230 h 924782"/>
              <a:gd name="connsiteX671" fmla="*/ 213875 w 664218"/>
              <a:gd name="connsiteY671" fmla="*/ 743854 h 924782"/>
              <a:gd name="connsiteX672" fmla="*/ 204365 w 664218"/>
              <a:gd name="connsiteY672" fmla="*/ 683139 h 924782"/>
              <a:gd name="connsiteX673" fmla="*/ 210737 w 664218"/>
              <a:gd name="connsiteY673" fmla="*/ 671737 h 924782"/>
              <a:gd name="connsiteX674" fmla="*/ 227760 w 664218"/>
              <a:gd name="connsiteY674" fmla="*/ 724185 h 924782"/>
              <a:gd name="connsiteX675" fmla="*/ 215112 w 664218"/>
              <a:gd name="connsiteY675" fmla="*/ 744614 h 924782"/>
              <a:gd name="connsiteX676" fmla="*/ 335032 w 664218"/>
              <a:gd name="connsiteY676" fmla="*/ 731121 h 924782"/>
              <a:gd name="connsiteX677" fmla="*/ 223100 w 664218"/>
              <a:gd name="connsiteY677" fmla="*/ 751455 h 924782"/>
              <a:gd name="connsiteX678" fmla="*/ 238316 w 664218"/>
              <a:gd name="connsiteY678" fmla="*/ 721715 h 924782"/>
              <a:gd name="connsiteX679" fmla="*/ 241644 w 664218"/>
              <a:gd name="connsiteY679" fmla="*/ 701097 h 924782"/>
              <a:gd name="connsiteX680" fmla="*/ 292903 w 664218"/>
              <a:gd name="connsiteY680" fmla="*/ 722190 h 924782"/>
              <a:gd name="connsiteX681" fmla="*/ 310686 w 664218"/>
              <a:gd name="connsiteY681" fmla="*/ 727416 h 924782"/>
              <a:gd name="connsiteX682" fmla="*/ 356429 w 664218"/>
              <a:gd name="connsiteY682" fmla="*/ 698436 h 924782"/>
              <a:gd name="connsiteX683" fmla="*/ 371550 w 664218"/>
              <a:gd name="connsiteY683" fmla="*/ 679434 h 924782"/>
              <a:gd name="connsiteX684" fmla="*/ 397798 w 664218"/>
              <a:gd name="connsiteY684" fmla="*/ 708603 h 924782"/>
              <a:gd name="connsiteX685" fmla="*/ 335032 w 664218"/>
              <a:gd name="connsiteY685" fmla="*/ 731121 h 924782"/>
              <a:gd name="connsiteX686" fmla="*/ 380299 w 664218"/>
              <a:gd name="connsiteY686" fmla="*/ 679148 h 924782"/>
              <a:gd name="connsiteX687" fmla="*/ 376590 w 664218"/>
              <a:gd name="connsiteY687" fmla="*/ 668697 h 924782"/>
              <a:gd name="connsiteX688" fmla="*/ 378873 w 664218"/>
              <a:gd name="connsiteY688" fmla="*/ 661571 h 924782"/>
              <a:gd name="connsiteX689" fmla="*/ 390380 w 664218"/>
              <a:gd name="connsiteY689" fmla="*/ 661001 h 924782"/>
              <a:gd name="connsiteX690" fmla="*/ 427088 w 664218"/>
              <a:gd name="connsiteY690" fmla="*/ 649599 h 924782"/>
              <a:gd name="connsiteX691" fmla="*/ 430036 w 664218"/>
              <a:gd name="connsiteY691" fmla="*/ 657105 h 924782"/>
              <a:gd name="connsiteX692" fmla="*/ 432509 w 664218"/>
              <a:gd name="connsiteY692" fmla="*/ 686179 h 924782"/>
              <a:gd name="connsiteX693" fmla="*/ 380299 w 664218"/>
              <a:gd name="connsiteY693" fmla="*/ 678768 h 924782"/>
              <a:gd name="connsiteX694" fmla="*/ 503929 w 664218"/>
              <a:gd name="connsiteY694" fmla="*/ 618529 h 924782"/>
              <a:gd name="connsiteX695" fmla="*/ 426708 w 664218"/>
              <a:gd name="connsiteY695" fmla="*/ 707558 h 924782"/>
              <a:gd name="connsiteX696" fmla="*/ 433935 w 664218"/>
              <a:gd name="connsiteY696" fmla="*/ 645513 h 924782"/>
              <a:gd name="connsiteX697" fmla="*/ 463797 w 664218"/>
              <a:gd name="connsiteY697" fmla="*/ 611308 h 924782"/>
              <a:gd name="connsiteX698" fmla="*/ 468552 w 664218"/>
              <a:gd name="connsiteY698" fmla="*/ 583374 h 924782"/>
              <a:gd name="connsiteX699" fmla="*/ 496511 w 664218"/>
              <a:gd name="connsiteY699" fmla="*/ 534061 h 924782"/>
              <a:gd name="connsiteX700" fmla="*/ 521902 w 664218"/>
              <a:gd name="connsiteY700" fmla="*/ 520949 h 924782"/>
              <a:gd name="connsiteX701" fmla="*/ 504024 w 664218"/>
              <a:gd name="connsiteY701" fmla="*/ 618529 h 924782"/>
              <a:gd name="connsiteX702" fmla="*/ 505260 w 664218"/>
              <a:gd name="connsiteY702" fmla="*/ 523514 h 924782"/>
              <a:gd name="connsiteX703" fmla="*/ 498033 w 664218"/>
              <a:gd name="connsiteY703" fmla="*/ 526745 h 924782"/>
              <a:gd name="connsiteX704" fmla="*/ 503073 w 664218"/>
              <a:gd name="connsiteY704" fmla="*/ 474296 h 924782"/>
              <a:gd name="connsiteX705" fmla="*/ 526753 w 664218"/>
              <a:gd name="connsiteY705" fmla="*/ 434390 h 924782"/>
              <a:gd name="connsiteX706" fmla="*/ 505355 w 664218"/>
              <a:gd name="connsiteY706" fmla="*/ 523324 h 924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</a:cxnLst>
            <a:rect l="l" t="t" r="r" b="b"/>
            <a:pathLst>
              <a:path w="664218" h="924782">
                <a:moveTo>
                  <a:pt x="585524" y="497100"/>
                </a:moveTo>
                <a:cubicBezTo>
                  <a:pt x="585125" y="495542"/>
                  <a:pt x="583793" y="494402"/>
                  <a:pt x="582196" y="494250"/>
                </a:cubicBezTo>
                <a:cubicBezTo>
                  <a:pt x="567075" y="490164"/>
                  <a:pt x="550927" y="492872"/>
                  <a:pt x="537974" y="501661"/>
                </a:cubicBezTo>
                <a:cubicBezTo>
                  <a:pt x="546438" y="483323"/>
                  <a:pt x="543585" y="460709"/>
                  <a:pt x="537974" y="441611"/>
                </a:cubicBezTo>
                <a:cubicBezTo>
                  <a:pt x="534646" y="429639"/>
                  <a:pt x="531032" y="418333"/>
                  <a:pt x="528464" y="406931"/>
                </a:cubicBezTo>
                <a:cubicBezTo>
                  <a:pt x="528683" y="396327"/>
                  <a:pt x="530214" y="385800"/>
                  <a:pt x="533029" y="375576"/>
                </a:cubicBezTo>
                <a:cubicBezTo>
                  <a:pt x="546153" y="335860"/>
                  <a:pt x="592942" y="306595"/>
                  <a:pt x="577441" y="261558"/>
                </a:cubicBezTo>
                <a:cubicBezTo>
                  <a:pt x="570204" y="244743"/>
                  <a:pt x="559733" y="229506"/>
                  <a:pt x="546628" y="216711"/>
                </a:cubicBezTo>
                <a:cubicBezTo>
                  <a:pt x="531974" y="200093"/>
                  <a:pt x="519211" y="181897"/>
                  <a:pt x="508589" y="162458"/>
                </a:cubicBezTo>
                <a:cubicBezTo>
                  <a:pt x="505612" y="148456"/>
                  <a:pt x="498803" y="135560"/>
                  <a:pt x="488903" y="125212"/>
                </a:cubicBezTo>
                <a:cubicBezTo>
                  <a:pt x="473307" y="98133"/>
                  <a:pt x="452099" y="72384"/>
                  <a:pt x="418054" y="65448"/>
                </a:cubicBezTo>
                <a:cubicBezTo>
                  <a:pt x="396561" y="41219"/>
                  <a:pt x="357475" y="36943"/>
                  <a:pt x="326093" y="40744"/>
                </a:cubicBezTo>
                <a:lnTo>
                  <a:pt x="323715" y="40744"/>
                </a:lnTo>
                <a:cubicBezTo>
                  <a:pt x="318903" y="33679"/>
                  <a:pt x="313463" y="27065"/>
                  <a:pt x="307453" y="20981"/>
                </a:cubicBezTo>
                <a:cubicBezTo>
                  <a:pt x="293188" y="6919"/>
                  <a:pt x="271315" y="-4863"/>
                  <a:pt x="250869" y="1978"/>
                </a:cubicBezTo>
                <a:cubicBezTo>
                  <a:pt x="241131" y="5902"/>
                  <a:pt x="232695" y="12488"/>
                  <a:pt x="226523" y="20981"/>
                </a:cubicBezTo>
                <a:cubicBezTo>
                  <a:pt x="215159" y="33074"/>
                  <a:pt x="201075" y="42292"/>
                  <a:pt x="185440" y="47870"/>
                </a:cubicBezTo>
                <a:cubicBezTo>
                  <a:pt x="167638" y="53947"/>
                  <a:pt x="157158" y="72323"/>
                  <a:pt x="161000" y="90722"/>
                </a:cubicBezTo>
                <a:cubicBezTo>
                  <a:pt x="163796" y="104371"/>
                  <a:pt x="165793" y="118172"/>
                  <a:pt x="166991" y="132053"/>
                </a:cubicBezTo>
                <a:cubicBezTo>
                  <a:pt x="157567" y="149078"/>
                  <a:pt x="153553" y="168563"/>
                  <a:pt x="155484" y="187922"/>
                </a:cubicBezTo>
                <a:cubicBezTo>
                  <a:pt x="155427" y="188522"/>
                  <a:pt x="155427" y="189127"/>
                  <a:pt x="155484" y="189727"/>
                </a:cubicBezTo>
                <a:cubicBezTo>
                  <a:pt x="152251" y="219182"/>
                  <a:pt x="163853" y="246736"/>
                  <a:pt x="175930" y="273150"/>
                </a:cubicBezTo>
                <a:lnTo>
                  <a:pt x="177357" y="276286"/>
                </a:lnTo>
                <a:cubicBezTo>
                  <a:pt x="171717" y="283469"/>
                  <a:pt x="166478" y="290956"/>
                  <a:pt x="161665" y="298709"/>
                </a:cubicBezTo>
                <a:cubicBezTo>
                  <a:pt x="132422" y="348316"/>
                  <a:pt x="91520" y="390056"/>
                  <a:pt x="42506" y="420328"/>
                </a:cubicBezTo>
                <a:cubicBezTo>
                  <a:pt x="9601" y="440186"/>
                  <a:pt x="-10940" y="466030"/>
                  <a:pt x="6083" y="502611"/>
                </a:cubicBezTo>
                <a:cubicBezTo>
                  <a:pt x="22249" y="537481"/>
                  <a:pt x="65139" y="551164"/>
                  <a:pt x="104606" y="548978"/>
                </a:cubicBezTo>
                <a:cubicBezTo>
                  <a:pt x="106698" y="548978"/>
                  <a:pt x="108790" y="548978"/>
                  <a:pt x="110882" y="548408"/>
                </a:cubicBezTo>
                <a:cubicBezTo>
                  <a:pt x="107316" y="561729"/>
                  <a:pt x="113802" y="575696"/>
                  <a:pt x="126288" y="581568"/>
                </a:cubicBezTo>
                <a:cubicBezTo>
                  <a:pt x="135798" y="586794"/>
                  <a:pt x="147781" y="584514"/>
                  <a:pt x="156435" y="589264"/>
                </a:cubicBezTo>
                <a:cubicBezTo>
                  <a:pt x="154134" y="597189"/>
                  <a:pt x="153487" y="605502"/>
                  <a:pt x="154533" y="613683"/>
                </a:cubicBezTo>
                <a:cubicBezTo>
                  <a:pt x="157262" y="633465"/>
                  <a:pt x="170624" y="650169"/>
                  <a:pt x="189339" y="657200"/>
                </a:cubicBezTo>
                <a:cubicBezTo>
                  <a:pt x="192573" y="659860"/>
                  <a:pt x="195996" y="662331"/>
                  <a:pt x="199515" y="664801"/>
                </a:cubicBezTo>
                <a:cubicBezTo>
                  <a:pt x="184109" y="692165"/>
                  <a:pt x="177832" y="719435"/>
                  <a:pt x="199990" y="746134"/>
                </a:cubicBezTo>
                <a:cubicBezTo>
                  <a:pt x="202844" y="749602"/>
                  <a:pt x="206029" y="752785"/>
                  <a:pt x="209500" y="755635"/>
                </a:cubicBezTo>
                <a:cubicBezTo>
                  <a:pt x="208787" y="757621"/>
                  <a:pt x="208217" y="759654"/>
                  <a:pt x="207789" y="761716"/>
                </a:cubicBezTo>
                <a:cubicBezTo>
                  <a:pt x="203205" y="777109"/>
                  <a:pt x="211983" y="793299"/>
                  <a:pt x="227389" y="797869"/>
                </a:cubicBezTo>
                <a:cubicBezTo>
                  <a:pt x="229738" y="798572"/>
                  <a:pt x="232163" y="798962"/>
                  <a:pt x="234607" y="799057"/>
                </a:cubicBezTo>
                <a:cubicBezTo>
                  <a:pt x="266655" y="802858"/>
                  <a:pt x="304505" y="791361"/>
                  <a:pt x="333986" y="780054"/>
                </a:cubicBezTo>
                <a:cubicBezTo>
                  <a:pt x="366234" y="767759"/>
                  <a:pt x="396266" y="750296"/>
                  <a:pt x="422904" y="728366"/>
                </a:cubicBezTo>
                <a:cubicBezTo>
                  <a:pt x="427183" y="724851"/>
                  <a:pt x="421002" y="718865"/>
                  <a:pt x="416722" y="722285"/>
                </a:cubicBezTo>
                <a:cubicBezTo>
                  <a:pt x="370884" y="759436"/>
                  <a:pt x="306692" y="790696"/>
                  <a:pt x="246209" y="789651"/>
                </a:cubicBezTo>
                <a:cubicBezTo>
                  <a:pt x="217679" y="789081"/>
                  <a:pt x="214161" y="776824"/>
                  <a:pt x="218915" y="762001"/>
                </a:cubicBezTo>
                <a:cubicBezTo>
                  <a:pt x="242624" y="774790"/>
                  <a:pt x="270659" y="776938"/>
                  <a:pt x="296041" y="767892"/>
                </a:cubicBezTo>
                <a:cubicBezTo>
                  <a:pt x="317629" y="760481"/>
                  <a:pt x="330182" y="746324"/>
                  <a:pt x="346919" y="733022"/>
                </a:cubicBezTo>
                <a:cubicBezTo>
                  <a:pt x="374308" y="711263"/>
                  <a:pt x="402362" y="720765"/>
                  <a:pt x="434696" y="716964"/>
                </a:cubicBezTo>
                <a:cubicBezTo>
                  <a:pt x="474543" y="712309"/>
                  <a:pt x="499744" y="681334"/>
                  <a:pt x="509540" y="648269"/>
                </a:cubicBezTo>
                <a:cubicBezTo>
                  <a:pt x="520951" y="610263"/>
                  <a:pt x="502978" y="490829"/>
                  <a:pt x="577916" y="502611"/>
                </a:cubicBezTo>
                <a:cubicBezTo>
                  <a:pt x="610821" y="524939"/>
                  <a:pt x="637068" y="549548"/>
                  <a:pt x="647909" y="587269"/>
                </a:cubicBezTo>
                <a:cubicBezTo>
                  <a:pt x="660177" y="630501"/>
                  <a:pt x="643345" y="668602"/>
                  <a:pt x="619379" y="705753"/>
                </a:cubicBezTo>
                <a:cubicBezTo>
                  <a:pt x="577155" y="770933"/>
                  <a:pt x="542824" y="845994"/>
                  <a:pt x="569738" y="922291"/>
                </a:cubicBezTo>
                <a:cubicBezTo>
                  <a:pt x="571069" y="925902"/>
                  <a:pt x="577916" y="925522"/>
                  <a:pt x="577536" y="921341"/>
                </a:cubicBezTo>
                <a:cubicBezTo>
                  <a:pt x="572591" y="872409"/>
                  <a:pt x="571544" y="825566"/>
                  <a:pt x="591230" y="778819"/>
                </a:cubicBezTo>
                <a:cubicBezTo>
                  <a:pt x="608918" y="736442"/>
                  <a:pt x="643630" y="701287"/>
                  <a:pt x="658370" y="657865"/>
                </a:cubicBezTo>
                <a:cubicBezTo>
                  <a:pt x="677390" y="600951"/>
                  <a:pt x="648860" y="521519"/>
                  <a:pt x="585524" y="497100"/>
                </a:cubicBezTo>
                <a:close/>
                <a:moveTo>
                  <a:pt x="531793" y="357713"/>
                </a:moveTo>
                <a:cubicBezTo>
                  <a:pt x="530481" y="360250"/>
                  <a:pt x="529311" y="362844"/>
                  <a:pt x="528274" y="365504"/>
                </a:cubicBezTo>
                <a:cubicBezTo>
                  <a:pt x="528227" y="365314"/>
                  <a:pt x="528227" y="365124"/>
                  <a:pt x="528274" y="364934"/>
                </a:cubicBezTo>
                <a:cubicBezTo>
                  <a:pt x="530176" y="356478"/>
                  <a:pt x="532363" y="348402"/>
                  <a:pt x="533695" y="340421"/>
                </a:cubicBezTo>
                <a:cubicBezTo>
                  <a:pt x="540067" y="335290"/>
                  <a:pt x="546914" y="329684"/>
                  <a:pt x="553190" y="323888"/>
                </a:cubicBezTo>
                <a:cubicBezTo>
                  <a:pt x="546248" y="334815"/>
                  <a:pt x="538260" y="346216"/>
                  <a:pt x="531793" y="357713"/>
                </a:cubicBezTo>
                <a:close/>
                <a:moveTo>
                  <a:pt x="558135" y="310206"/>
                </a:moveTo>
                <a:cubicBezTo>
                  <a:pt x="551621" y="318881"/>
                  <a:pt x="543709" y="326425"/>
                  <a:pt x="534741" y="332534"/>
                </a:cubicBezTo>
                <a:cubicBezTo>
                  <a:pt x="535540" y="323907"/>
                  <a:pt x="534161" y="315223"/>
                  <a:pt x="530747" y="307260"/>
                </a:cubicBezTo>
                <a:cubicBezTo>
                  <a:pt x="526087" y="296524"/>
                  <a:pt x="521237" y="287212"/>
                  <a:pt x="516672" y="277616"/>
                </a:cubicBezTo>
                <a:cubicBezTo>
                  <a:pt x="521189" y="273371"/>
                  <a:pt x="526781" y="270447"/>
                  <a:pt x="532839" y="269159"/>
                </a:cubicBezTo>
                <a:cubicBezTo>
                  <a:pt x="561844" y="262413"/>
                  <a:pt x="570498" y="291583"/>
                  <a:pt x="558135" y="309921"/>
                </a:cubicBezTo>
                <a:close/>
                <a:moveTo>
                  <a:pt x="511917" y="185926"/>
                </a:moveTo>
                <a:cubicBezTo>
                  <a:pt x="515645" y="192091"/>
                  <a:pt x="519744" y="198025"/>
                  <a:pt x="524185" y="203694"/>
                </a:cubicBezTo>
                <a:cubicBezTo>
                  <a:pt x="535597" y="217756"/>
                  <a:pt x="549006" y="230488"/>
                  <a:pt x="559086" y="245311"/>
                </a:cubicBezTo>
                <a:cubicBezTo>
                  <a:pt x="565553" y="254130"/>
                  <a:pt x="569500" y="264542"/>
                  <a:pt x="570498" y="275430"/>
                </a:cubicBezTo>
                <a:cubicBezTo>
                  <a:pt x="567817" y="272132"/>
                  <a:pt x="564602" y="269306"/>
                  <a:pt x="560989" y="267069"/>
                </a:cubicBezTo>
                <a:cubicBezTo>
                  <a:pt x="547741" y="259724"/>
                  <a:pt x="531584" y="259977"/>
                  <a:pt x="518574" y="267734"/>
                </a:cubicBezTo>
                <a:cubicBezTo>
                  <a:pt x="516853" y="268732"/>
                  <a:pt x="515198" y="269843"/>
                  <a:pt x="513629" y="271060"/>
                </a:cubicBezTo>
                <a:cubicBezTo>
                  <a:pt x="510376" y="262581"/>
                  <a:pt x="508551" y="253625"/>
                  <a:pt x="508208" y="244551"/>
                </a:cubicBezTo>
                <a:cubicBezTo>
                  <a:pt x="508018" y="224693"/>
                  <a:pt x="512202" y="205309"/>
                  <a:pt x="511917" y="185926"/>
                </a:cubicBezTo>
                <a:close/>
                <a:moveTo>
                  <a:pt x="523234" y="340991"/>
                </a:moveTo>
                <a:cubicBezTo>
                  <a:pt x="518194" y="344763"/>
                  <a:pt x="513486" y="348962"/>
                  <a:pt x="509159" y="353533"/>
                </a:cubicBezTo>
                <a:cubicBezTo>
                  <a:pt x="504604" y="338121"/>
                  <a:pt x="502550" y="322083"/>
                  <a:pt x="503073" y="306025"/>
                </a:cubicBezTo>
                <a:cubicBezTo>
                  <a:pt x="503615" y="299868"/>
                  <a:pt x="505327" y="293873"/>
                  <a:pt x="508113" y="288353"/>
                </a:cubicBezTo>
                <a:cubicBezTo>
                  <a:pt x="518003" y="308211"/>
                  <a:pt x="525231" y="320563"/>
                  <a:pt x="523234" y="340991"/>
                </a:cubicBezTo>
                <a:close/>
                <a:moveTo>
                  <a:pt x="516957" y="396384"/>
                </a:moveTo>
                <a:cubicBezTo>
                  <a:pt x="517699" y="401553"/>
                  <a:pt x="518783" y="406655"/>
                  <a:pt x="520191" y="411682"/>
                </a:cubicBezTo>
                <a:cubicBezTo>
                  <a:pt x="519525" y="430685"/>
                  <a:pt x="518194" y="452253"/>
                  <a:pt x="502883" y="464510"/>
                </a:cubicBezTo>
                <a:cubicBezTo>
                  <a:pt x="502369" y="452025"/>
                  <a:pt x="501104" y="439588"/>
                  <a:pt x="499079" y="427264"/>
                </a:cubicBezTo>
                <a:cubicBezTo>
                  <a:pt x="502474" y="422485"/>
                  <a:pt x="505469" y="417430"/>
                  <a:pt x="508018" y="412157"/>
                </a:cubicBezTo>
                <a:cubicBezTo>
                  <a:pt x="514675" y="395539"/>
                  <a:pt x="515578" y="377182"/>
                  <a:pt x="510586" y="359994"/>
                </a:cubicBezTo>
                <a:cubicBezTo>
                  <a:pt x="510947" y="359842"/>
                  <a:pt x="511270" y="359614"/>
                  <a:pt x="511537" y="359329"/>
                </a:cubicBezTo>
                <a:cubicBezTo>
                  <a:pt x="514694" y="355918"/>
                  <a:pt x="518099" y="352744"/>
                  <a:pt x="521712" y="349827"/>
                </a:cubicBezTo>
                <a:cubicBezTo>
                  <a:pt x="521712" y="349827"/>
                  <a:pt x="521712" y="350492"/>
                  <a:pt x="521712" y="350872"/>
                </a:cubicBezTo>
                <a:cubicBezTo>
                  <a:pt x="517271" y="365609"/>
                  <a:pt x="515664" y="381049"/>
                  <a:pt x="516957" y="396384"/>
                </a:cubicBezTo>
                <a:close/>
                <a:moveTo>
                  <a:pt x="504404" y="280656"/>
                </a:moveTo>
                <a:cubicBezTo>
                  <a:pt x="497414" y="292372"/>
                  <a:pt x="494438" y="306054"/>
                  <a:pt x="495940" y="319612"/>
                </a:cubicBezTo>
                <a:cubicBezTo>
                  <a:pt x="498033" y="348117"/>
                  <a:pt x="513629" y="375481"/>
                  <a:pt x="503834" y="403795"/>
                </a:cubicBezTo>
                <a:cubicBezTo>
                  <a:pt x="502074" y="408546"/>
                  <a:pt x="499878" y="413126"/>
                  <a:pt x="497272" y="417478"/>
                </a:cubicBezTo>
                <a:cubicBezTo>
                  <a:pt x="495370" y="407976"/>
                  <a:pt x="493278" y="398475"/>
                  <a:pt x="490710" y="388973"/>
                </a:cubicBezTo>
                <a:cubicBezTo>
                  <a:pt x="487134" y="374407"/>
                  <a:pt x="482588" y="360089"/>
                  <a:pt x="477111" y="346121"/>
                </a:cubicBezTo>
                <a:cubicBezTo>
                  <a:pt x="470425" y="328202"/>
                  <a:pt x="468143" y="308952"/>
                  <a:pt x="470454" y="289968"/>
                </a:cubicBezTo>
                <a:cubicBezTo>
                  <a:pt x="474067" y="267734"/>
                  <a:pt x="488808" y="249586"/>
                  <a:pt x="497842" y="229253"/>
                </a:cubicBezTo>
                <a:cubicBezTo>
                  <a:pt x="496055" y="246664"/>
                  <a:pt x="498299" y="264252"/>
                  <a:pt x="504404" y="280656"/>
                </a:cubicBezTo>
                <a:close/>
                <a:moveTo>
                  <a:pt x="469503" y="542517"/>
                </a:moveTo>
                <a:cubicBezTo>
                  <a:pt x="459993" y="552969"/>
                  <a:pt x="461419" y="565511"/>
                  <a:pt x="461419" y="578053"/>
                </a:cubicBezTo>
                <a:cubicBezTo>
                  <a:pt x="459612" y="579383"/>
                  <a:pt x="457901" y="580808"/>
                  <a:pt x="455999" y="582043"/>
                </a:cubicBezTo>
                <a:cubicBezTo>
                  <a:pt x="455086" y="582651"/>
                  <a:pt x="454134" y="583193"/>
                  <a:pt x="453146" y="583659"/>
                </a:cubicBezTo>
                <a:lnTo>
                  <a:pt x="453906" y="582423"/>
                </a:lnTo>
                <a:cubicBezTo>
                  <a:pt x="459175" y="571402"/>
                  <a:pt x="460287" y="558850"/>
                  <a:pt x="457044" y="547078"/>
                </a:cubicBezTo>
                <a:cubicBezTo>
                  <a:pt x="460592" y="539705"/>
                  <a:pt x="462779" y="531752"/>
                  <a:pt x="463511" y="523609"/>
                </a:cubicBezTo>
                <a:cubicBezTo>
                  <a:pt x="464462" y="511732"/>
                  <a:pt x="464748" y="500711"/>
                  <a:pt x="466269" y="489879"/>
                </a:cubicBezTo>
                <a:cubicBezTo>
                  <a:pt x="471148" y="485470"/>
                  <a:pt x="475494" y="480491"/>
                  <a:pt x="479203" y="475057"/>
                </a:cubicBezTo>
                <a:cubicBezTo>
                  <a:pt x="481105" y="475057"/>
                  <a:pt x="483007" y="475057"/>
                  <a:pt x="484909" y="475057"/>
                </a:cubicBezTo>
                <a:cubicBezTo>
                  <a:pt x="484709" y="477251"/>
                  <a:pt x="486326" y="479190"/>
                  <a:pt x="488523" y="479399"/>
                </a:cubicBezTo>
                <a:cubicBezTo>
                  <a:pt x="489131" y="479456"/>
                  <a:pt x="489759" y="479361"/>
                  <a:pt x="490329" y="479142"/>
                </a:cubicBezTo>
                <a:cubicBezTo>
                  <a:pt x="491851" y="479142"/>
                  <a:pt x="493087" y="478192"/>
                  <a:pt x="494514" y="477717"/>
                </a:cubicBezTo>
                <a:cubicBezTo>
                  <a:pt x="495018" y="495266"/>
                  <a:pt x="493201" y="512806"/>
                  <a:pt x="489093" y="529880"/>
                </a:cubicBezTo>
                <a:cubicBezTo>
                  <a:pt x="481694" y="532569"/>
                  <a:pt x="474999" y="536883"/>
                  <a:pt x="469503" y="542517"/>
                </a:cubicBezTo>
                <a:close/>
                <a:moveTo>
                  <a:pt x="486525" y="538526"/>
                </a:moveTo>
                <a:cubicBezTo>
                  <a:pt x="484424" y="545358"/>
                  <a:pt x="481618" y="551943"/>
                  <a:pt x="478157" y="558195"/>
                </a:cubicBezTo>
                <a:cubicBezTo>
                  <a:pt x="475485" y="562936"/>
                  <a:pt x="472298" y="567363"/>
                  <a:pt x="468647" y="571402"/>
                </a:cubicBezTo>
                <a:lnTo>
                  <a:pt x="468647" y="567221"/>
                </a:lnTo>
                <a:cubicBezTo>
                  <a:pt x="468371" y="554954"/>
                  <a:pt x="475389" y="543695"/>
                  <a:pt x="486525" y="538526"/>
                </a:cubicBezTo>
                <a:close/>
                <a:moveTo>
                  <a:pt x="422714" y="639622"/>
                </a:moveTo>
                <a:cubicBezTo>
                  <a:pt x="409818" y="646235"/>
                  <a:pt x="395458" y="649504"/>
                  <a:pt x="380965" y="649124"/>
                </a:cubicBezTo>
                <a:cubicBezTo>
                  <a:pt x="381574" y="641874"/>
                  <a:pt x="381098" y="634568"/>
                  <a:pt x="379538" y="627460"/>
                </a:cubicBezTo>
                <a:cubicBezTo>
                  <a:pt x="392358" y="626320"/>
                  <a:pt x="404883" y="622938"/>
                  <a:pt x="416532" y="617484"/>
                </a:cubicBezTo>
                <a:cubicBezTo>
                  <a:pt x="417360" y="625151"/>
                  <a:pt x="419452" y="632629"/>
                  <a:pt x="422714" y="639622"/>
                </a:cubicBezTo>
                <a:close/>
                <a:moveTo>
                  <a:pt x="364228" y="633541"/>
                </a:moveTo>
                <a:cubicBezTo>
                  <a:pt x="364228" y="637057"/>
                  <a:pt x="364228" y="641047"/>
                  <a:pt x="364988" y="645228"/>
                </a:cubicBezTo>
                <a:cubicBezTo>
                  <a:pt x="364988" y="645988"/>
                  <a:pt x="364988" y="646653"/>
                  <a:pt x="364988" y="647413"/>
                </a:cubicBezTo>
                <a:cubicBezTo>
                  <a:pt x="362325" y="646843"/>
                  <a:pt x="359567" y="646178"/>
                  <a:pt x="356905" y="645418"/>
                </a:cubicBezTo>
                <a:cubicBezTo>
                  <a:pt x="339454" y="640316"/>
                  <a:pt x="323772" y="630444"/>
                  <a:pt x="311638" y="616914"/>
                </a:cubicBezTo>
                <a:cubicBezTo>
                  <a:pt x="318294" y="610073"/>
                  <a:pt x="326378" y="618529"/>
                  <a:pt x="334937" y="621759"/>
                </a:cubicBezTo>
                <a:cubicBezTo>
                  <a:pt x="344409" y="625237"/>
                  <a:pt x="354347" y="627318"/>
                  <a:pt x="364418" y="627935"/>
                </a:cubicBezTo>
                <a:cubicBezTo>
                  <a:pt x="364037" y="629741"/>
                  <a:pt x="364037" y="631261"/>
                  <a:pt x="364228" y="633541"/>
                </a:cubicBezTo>
                <a:close/>
                <a:moveTo>
                  <a:pt x="289289" y="710883"/>
                </a:moveTo>
                <a:cubicBezTo>
                  <a:pt x="282670" y="703928"/>
                  <a:pt x="278039" y="695339"/>
                  <a:pt x="275880" y="685989"/>
                </a:cubicBezTo>
                <a:cubicBezTo>
                  <a:pt x="275880" y="684089"/>
                  <a:pt x="275214" y="682189"/>
                  <a:pt x="274929" y="680289"/>
                </a:cubicBezTo>
                <a:cubicBezTo>
                  <a:pt x="284135" y="683253"/>
                  <a:pt x="294158" y="679262"/>
                  <a:pt x="298799" y="670787"/>
                </a:cubicBezTo>
                <a:cubicBezTo>
                  <a:pt x="307263" y="658530"/>
                  <a:pt x="303079" y="644088"/>
                  <a:pt x="305171" y="630881"/>
                </a:cubicBezTo>
                <a:cubicBezTo>
                  <a:pt x="320349" y="646815"/>
                  <a:pt x="340443" y="657191"/>
                  <a:pt x="362230" y="660335"/>
                </a:cubicBezTo>
                <a:cubicBezTo>
                  <a:pt x="360927" y="667082"/>
                  <a:pt x="359244" y="673742"/>
                  <a:pt x="357190" y="680289"/>
                </a:cubicBezTo>
                <a:cubicBezTo>
                  <a:pt x="356401" y="682807"/>
                  <a:pt x="355478" y="685277"/>
                  <a:pt x="354432" y="687700"/>
                </a:cubicBezTo>
                <a:cubicBezTo>
                  <a:pt x="336763" y="703928"/>
                  <a:pt x="313254" y="712299"/>
                  <a:pt x="289289" y="710883"/>
                </a:cubicBezTo>
                <a:close/>
                <a:moveTo>
                  <a:pt x="337695" y="710883"/>
                </a:moveTo>
                <a:cubicBezTo>
                  <a:pt x="334842" y="713468"/>
                  <a:pt x="331637" y="715634"/>
                  <a:pt x="328185" y="717344"/>
                </a:cubicBezTo>
                <a:cubicBezTo>
                  <a:pt x="322117" y="720214"/>
                  <a:pt x="315356" y="721307"/>
                  <a:pt x="308689" y="720480"/>
                </a:cubicBezTo>
                <a:cubicBezTo>
                  <a:pt x="318114" y="719083"/>
                  <a:pt x="327281" y="716290"/>
                  <a:pt x="335888" y="712214"/>
                </a:cubicBezTo>
                <a:cubicBezTo>
                  <a:pt x="336506" y="711929"/>
                  <a:pt x="337115" y="711615"/>
                  <a:pt x="337695" y="711263"/>
                </a:cubicBezTo>
                <a:close/>
                <a:moveTo>
                  <a:pt x="192383" y="648649"/>
                </a:moveTo>
                <a:cubicBezTo>
                  <a:pt x="173363" y="630976"/>
                  <a:pt x="182873" y="608837"/>
                  <a:pt x="170605" y="589359"/>
                </a:cubicBezTo>
                <a:cubicBezTo>
                  <a:pt x="169416" y="587402"/>
                  <a:pt x="167866" y="585701"/>
                  <a:pt x="166040" y="584324"/>
                </a:cubicBezTo>
                <a:cubicBezTo>
                  <a:pt x="166611" y="582898"/>
                  <a:pt x="167086" y="581568"/>
                  <a:pt x="167752" y="580238"/>
                </a:cubicBezTo>
                <a:cubicBezTo>
                  <a:pt x="170614" y="587611"/>
                  <a:pt x="175617" y="593968"/>
                  <a:pt x="182112" y="598481"/>
                </a:cubicBezTo>
                <a:cubicBezTo>
                  <a:pt x="190937" y="603336"/>
                  <a:pt x="199173" y="609208"/>
                  <a:pt x="206648" y="615964"/>
                </a:cubicBezTo>
                <a:cubicBezTo>
                  <a:pt x="217109" y="629076"/>
                  <a:pt x="212258" y="641618"/>
                  <a:pt x="205411" y="653969"/>
                </a:cubicBezTo>
                <a:cubicBezTo>
                  <a:pt x="202187" y="653513"/>
                  <a:pt x="199002" y="652782"/>
                  <a:pt x="195901" y="651784"/>
                </a:cubicBezTo>
                <a:close/>
                <a:moveTo>
                  <a:pt x="147876" y="501661"/>
                </a:moveTo>
                <a:cubicBezTo>
                  <a:pt x="159041" y="504369"/>
                  <a:pt x="169264" y="510050"/>
                  <a:pt x="177452" y="518098"/>
                </a:cubicBezTo>
                <a:lnTo>
                  <a:pt x="150539" y="526840"/>
                </a:lnTo>
                <a:cubicBezTo>
                  <a:pt x="141600" y="529747"/>
                  <a:pt x="132441" y="531904"/>
                  <a:pt x="123150" y="533301"/>
                </a:cubicBezTo>
                <a:cubicBezTo>
                  <a:pt x="128419" y="521357"/>
                  <a:pt x="135513" y="510298"/>
                  <a:pt x="144167" y="500521"/>
                </a:cubicBezTo>
                <a:close/>
                <a:moveTo>
                  <a:pt x="175074" y="506031"/>
                </a:moveTo>
                <a:cubicBezTo>
                  <a:pt x="167067" y="501100"/>
                  <a:pt x="158480" y="497205"/>
                  <a:pt x="149493" y="494440"/>
                </a:cubicBezTo>
                <a:cubicBezTo>
                  <a:pt x="154438" y="488834"/>
                  <a:pt x="159003" y="483798"/>
                  <a:pt x="163092" y="479522"/>
                </a:cubicBezTo>
                <a:lnTo>
                  <a:pt x="169844" y="472016"/>
                </a:lnTo>
                <a:lnTo>
                  <a:pt x="170700" y="472016"/>
                </a:lnTo>
                <a:cubicBezTo>
                  <a:pt x="183919" y="472016"/>
                  <a:pt x="198089" y="471161"/>
                  <a:pt x="211973" y="472016"/>
                </a:cubicBezTo>
                <a:cubicBezTo>
                  <a:pt x="208797" y="486192"/>
                  <a:pt x="203776" y="499903"/>
                  <a:pt x="197042" y="512777"/>
                </a:cubicBezTo>
                <a:lnTo>
                  <a:pt x="185631" y="516008"/>
                </a:lnTo>
                <a:cubicBezTo>
                  <a:pt x="182768" y="512122"/>
                  <a:pt x="179259" y="508749"/>
                  <a:pt x="175265" y="506031"/>
                </a:cubicBezTo>
                <a:close/>
                <a:moveTo>
                  <a:pt x="175645" y="135474"/>
                </a:moveTo>
                <a:cubicBezTo>
                  <a:pt x="183015" y="122554"/>
                  <a:pt x="194218" y="112232"/>
                  <a:pt x="207694" y="105924"/>
                </a:cubicBezTo>
                <a:cubicBezTo>
                  <a:pt x="220380" y="99703"/>
                  <a:pt x="234474" y="96887"/>
                  <a:pt x="248586" y="97753"/>
                </a:cubicBezTo>
                <a:cubicBezTo>
                  <a:pt x="197708" y="135759"/>
                  <a:pt x="191051" y="197138"/>
                  <a:pt x="196092" y="255192"/>
                </a:cubicBezTo>
                <a:cubicBezTo>
                  <a:pt x="194285" y="256808"/>
                  <a:pt x="192478" y="258518"/>
                  <a:pt x="190766" y="260323"/>
                </a:cubicBezTo>
                <a:cubicBezTo>
                  <a:pt x="182511" y="244488"/>
                  <a:pt x="175265" y="228143"/>
                  <a:pt x="169083" y="211390"/>
                </a:cubicBezTo>
                <a:cubicBezTo>
                  <a:pt x="166563" y="202761"/>
                  <a:pt x="165099" y="193861"/>
                  <a:pt x="164709" y="184881"/>
                </a:cubicBezTo>
                <a:cubicBezTo>
                  <a:pt x="169264" y="168551"/>
                  <a:pt x="172982" y="151997"/>
                  <a:pt x="175835" y="135284"/>
                </a:cubicBezTo>
                <a:close/>
                <a:moveTo>
                  <a:pt x="414535" y="71719"/>
                </a:moveTo>
                <a:cubicBezTo>
                  <a:pt x="421268" y="80413"/>
                  <a:pt x="424854" y="91131"/>
                  <a:pt x="424711" y="102123"/>
                </a:cubicBezTo>
                <a:cubicBezTo>
                  <a:pt x="424854" y="104116"/>
                  <a:pt x="424854" y="106117"/>
                  <a:pt x="424711" y="108109"/>
                </a:cubicBezTo>
                <a:cubicBezTo>
                  <a:pt x="420155" y="107929"/>
                  <a:pt x="415619" y="107484"/>
                  <a:pt x="411112" y="106779"/>
                </a:cubicBezTo>
                <a:cubicBezTo>
                  <a:pt x="398796" y="104458"/>
                  <a:pt x="386795" y="100694"/>
                  <a:pt x="375354" y="95567"/>
                </a:cubicBezTo>
                <a:cubicBezTo>
                  <a:pt x="373034" y="91958"/>
                  <a:pt x="370143" y="88749"/>
                  <a:pt x="366795" y="86066"/>
                </a:cubicBezTo>
                <a:lnTo>
                  <a:pt x="366320" y="86066"/>
                </a:lnTo>
                <a:cubicBezTo>
                  <a:pt x="372777" y="80058"/>
                  <a:pt x="380566" y="75663"/>
                  <a:pt x="389048" y="73239"/>
                </a:cubicBezTo>
                <a:cubicBezTo>
                  <a:pt x="397408" y="70940"/>
                  <a:pt x="406138" y="70359"/>
                  <a:pt x="414725" y="71529"/>
                </a:cubicBezTo>
                <a:close/>
                <a:moveTo>
                  <a:pt x="415962" y="199799"/>
                </a:moveTo>
                <a:lnTo>
                  <a:pt x="416437" y="201129"/>
                </a:lnTo>
                <a:cubicBezTo>
                  <a:pt x="405824" y="194501"/>
                  <a:pt x="397807" y="184441"/>
                  <a:pt x="393708" y="172624"/>
                </a:cubicBezTo>
                <a:cubicBezTo>
                  <a:pt x="389809" y="156852"/>
                  <a:pt x="391141" y="139369"/>
                  <a:pt x="377351" y="127207"/>
                </a:cubicBezTo>
                <a:lnTo>
                  <a:pt x="376020" y="126257"/>
                </a:lnTo>
                <a:cubicBezTo>
                  <a:pt x="378740" y="121353"/>
                  <a:pt x="380052" y="115799"/>
                  <a:pt x="379824" y="110200"/>
                </a:cubicBezTo>
                <a:cubicBezTo>
                  <a:pt x="393223" y="115414"/>
                  <a:pt x="407326" y="118616"/>
                  <a:pt x="421667" y="119701"/>
                </a:cubicBezTo>
                <a:cubicBezTo>
                  <a:pt x="416903" y="130857"/>
                  <a:pt x="413080" y="142395"/>
                  <a:pt x="410256" y="154192"/>
                </a:cubicBezTo>
                <a:cubicBezTo>
                  <a:pt x="408658" y="169583"/>
                  <a:pt x="410683" y="185133"/>
                  <a:pt x="416152" y="199609"/>
                </a:cubicBezTo>
                <a:close/>
                <a:moveTo>
                  <a:pt x="440497" y="589359"/>
                </a:moveTo>
                <a:lnTo>
                  <a:pt x="434411" y="591070"/>
                </a:lnTo>
                <a:cubicBezTo>
                  <a:pt x="438595" y="589834"/>
                  <a:pt x="424901" y="592495"/>
                  <a:pt x="424901" y="592685"/>
                </a:cubicBezTo>
                <a:cubicBezTo>
                  <a:pt x="419632" y="596771"/>
                  <a:pt x="416513" y="603032"/>
                  <a:pt x="416437" y="609693"/>
                </a:cubicBezTo>
                <a:cubicBezTo>
                  <a:pt x="405938" y="615299"/>
                  <a:pt x="394431" y="618747"/>
                  <a:pt x="382582" y="619859"/>
                </a:cubicBezTo>
                <a:cubicBezTo>
                  <a:pt x="390817" y="608267"/>
                  <a:pt x="401174" y="598338"/>
                  <a:pt x="413109" y="590595"/>
                </a:cubicBezTo>
                <a:cubicBezTo>
                  <a:pt x="427098" y="581663"/>
                  <a:pt x="439641" y="570641"/>
                  <a:pt x="450293" y="557909"/>
                </a:cubicBezTo>
                <a:cubicBezTo>
                  <a:pt x="451234" y="569121"/>
                  <a:pt x="447791" y="580247"/>
                  <a:pt x="440687" y="588979"/>
                </a:cubicBezTo>
                <a:close/>
                <a:moveTo>
                  <a:pt x="305076" y="609788"/>
                </a:moveTo>
                <a:cubicBezTo>
                  <a:pt x="302679" y="606443"/>
                  <a:pt x="300482" y="602947"/>
                  <a:pt x="298514" y="599336"/>
                </a:cubicBezTo>
                <a:cubicBezTo>
                  <a:pt x="311466" y="594709"/>
                  <a:pt x="325417" y="593635"/>
                  <a:pt x="338931" y="596200"/>
                </a:cubicBezTo>
                <a:cubicBezTo>
                  <a:pt x="340709" y="596714"/>
                  <a:pt x="342583" y="595754"/>
                  <a:pt x="343210" y="594015"/>
                </a:cubicBezTo>
                <a:cubicBezTo>
                  <a:pt x="350001" y="565150"/>
                  <a:pt x="344038" y="534764"/>
                  <a:pt x="326854" y="510592"/>
                </a:cubicBezTo>
                <a:cubicBezTo>
                  <a:pt x="318770" y="497765"/>
                  <a:pt x="310116" y="482088"/>
                  <a:pt x="310496" y="468406"/>
                </a:cubicBezTo>
                <a:cubicBezTo>
                  <a:pt x="321357" y="478316"/>
                  <a:pt x="332892" y="487456"/>
                  <a:pt x="345017" y="495770"/>
                </a:cubicBezTo>
                <a:cubicBezTo>
                  <a:pt x="353767" y="519058"/>
                  <a:pt x="358988" y="543524"/>
                  <a:pt x="360519" y="568361"/>
                </a:cubicBezTo>
                <a:cubicBezTo>
                  <a:pt x="357780" y="576703"/>
                  <a:pt x="358017" y="585730"/>
                  <a:pt x="361184" y="593920"/>
                </a:cubicBezTo>
                <a:lnTo>
                  <a:pt x="362325" y="597341"/>
                </a:lnTo>
                <a:cubicBezTo>
                  <a:pt x="362325" y="605037"/>
                  <a:pt x="363086" y="612638"/>
                  <a:pt x="363372" y="620334"/>
                </a:cubicBezTo>
                <a:cubicBezTo>
                  <a:pt x="346444" y="618757"/>
                  <a:pt x="330220" y="612790"/>
                  <a:pt x="316297" y="603042"/>
                </a:cubicBezTo>
                <a:cubicBezTo>
                  <a:pt x="315023" y="602234"/>
                  <a:pt x="313387" y="602234"/>
                  <a:pt x="312113" y="603042"/>
                </a:cubicBezTo>
                <a:cubicBezTo>
                  <a:pt x="309507" y="604790"/>
                  <a:pt x="307196" y="606937"/>
                  <a:pt x="305266" y="609408"/>
                </a:cubicBezTo>
                <a:close/>
                <a:moveTo>
                  <a:pt x="260949" y="661476"/>
                </a:moveTo>
                <a:cubicBezTo>
                  <a:pt x="256451" y="656868"/>
                  <a:pt x="252866" y="651452"/>
                  <a:pt x="250393" y="645513"/>
                </a:cubicBezTo>
                <a:cubicBezTo>
                  <a:pt x="251953" y="643955"/>
                  <a:pt x="253408" y="642311"/>
                  <a:pt x="254768" y="640572"/>
                </a:cubicBezTo>
                <a:cubicBezTo>
                  <a:pt x="261206" y="630472"/>
                  <a:pt x="268491" y="620942"/>
                  <a:pt x="276546" y="612068"/>
                </a:cubicBezTo>
                <a:cubicBezTo>
                  <a:pt x="274929" y="630026"/>
                  <a:pt x="268938" y="647413"/>
                  <a:pt x="267511" y="665086"/>
                </a:cubicBezTo>
                <a:cubicBezTo>
                  <a:pt x="265143" y="664193"/>
                  <a:pt x="262975" y="662834"/>
                  <a:pt x="261140" y="661096"/>
                </a:cubicBezTo>
                <a:close/>
                <a:moveTo>
                  <a:pt x="193904" y="268114"/>
                </a:moveTo>
                <a:lnTo>
                  <a:pt x="197042" y="264979"/>
                </a:lnTo>
                <a:cubicBezTo>
                  <a:pt x="197803" y="271630"/>
                  <a:pt x="198564" y="278186"/>
                  <a:pt x="199515" y="284647"/>
                </a:cubicBezTo>
                <a:cubicBezTo>
                  <a:pt x="197993" y="279706"/>
                  <a:pt x="196472" y="275145"/>
                  <a:pt x="194665" y="269825"/>
                </a:cubicBezTo>
                <a:close/>
                <a:moveTo>
                  <a:pt x="392377" y="191247"/>
                </a:moveTo>
                <a:cubicBezTo>
                  <a:pt x="397103" y="197251"/>
                  <a:pt x="402952" y="202285"/>
                  <a:pt x="409590" y="206070"/>
                </a:cubicBezTo>
                <a:cubicBezTo>
                  <a:pt x="414107" y="209136"/>
                  <a:pt x="418282" y="212671"/>
                  <a:pt x="422048" y="216616"/>
                </a:cubicBezTo>
                <a:lnTo>
                  <a:pt x="422048" y="217281"/>
                </a:lnTo>
                <a:cubicBezTo>
                  <a:pt x="421924" y="217585"/>
                  <a:pt x="421763" y="217872"/>
                  <a:pt x="421573" y="218136"/>
                </a:cubicBezTo>
                <a:cubicBezTo>
                  <a:pt x="415115" y="224521"/>
                  <a:pt x="407070" y="229078"/>
                  <a:pt x="398273" y="231344"/>
                </a:cubicBezTo>
                <a:cubicBezTo>
                  <a:pt x="392092" y="206735"/>
                  <a:pt x="365749" y="188682"/>
                  <a:pt x="340643" y="178705"/>
                </a:cubicBezTo>
                <a:cubicBezTo>
                  <a:pt x="336164" y="176914"/>
                  <a:pt x="331504" y="175577"/>
                  <a:pt x="326758" y="174715"/>
                </a:cubicBezTo>
                <a:cubicBezTo>
                  <a:pt x="325294" y="158677"/>
                  <a:pt x="318608" y="143560"/>
                  <a:pt x="307738" y="131673"/>
                </a:cubicBezTo>
                <a:lnTo>
                  <a:pt x="309831" y="130628"/>
                </a:lnTo>
                <a:cubicBezTo>
                  <a:pt x="316231" y="137058"/>
                  <a:pt x="324248" y="141652"/>
                  <a:pt x="333035" y="143930"/>
                </a:cubicBezTo>
                <a:cubicBezTo>
                  <a:pt x="346796" y="147638"/>
                  <a:pt x="361479" y="143347"/>
                  <a:pt x="371075" y="132813"/>
                </a:cubicBezTo>
                <a:cubicBezTo>
                  <a:pt x="387241" y="146685"/>
                  <a:pt x="380775" y="172909"/>
                  <a:pt x="392567" y="190867"/>
                </a:cubicBezTo>
                <a:close/>
                <a:moveTo>
                  <a:pt x="437454" y="352773"/>
                </a:moveTo>
                <a:cubicBezTo>
                  <a:pt x="438786" y="348877"/>
                  <a:pt x="440022" y="345076"/>
                  <a:pt x="441258" y="341181"/>
                </a:cubicBezTo>
                <a:cubicBezTo>
                  <a:pt x="442494" y="337285"/>
                  <a:pt x="442494" y="336335"/>
                  <a:pt x="443065" y="333865"/>
                </a:cubicBezTo>
                <a:cubicBezTo>
                  <a:pt x="455333" y="354321"/>
                  <a:pt x="454325" y="380089"/>
                  <a:pt x="440497" y="399520"/>
                </a:cubicBezTo>
                <a:cubicBezTo>
                  <a:pt x="440174" y="399985"/>
                  <a:pt x="439832" y="400432"/>
                  <a:pt x="439451" y="400850"/>
                </a:cubicBezTo>
                <a:cubicBezTo>
                  <a:pt x="440669" y="384555"/>
                  <a:pt x="440060" y="368174"/>
                  <a:pt x="437644" y="352012"/>
                </a:cubicBezTo>
                <a:close/>
                <a:moveTo>
                  <a:pt x="432509" y="370540"/>
                </a:moveTo>
                <a:cubicBezTo>
                  <a:pt x="433365" y="382702"/>
                  <a:pt x="432509" y="395624"/>
                  <a:pt x="431843" y="408546"/>
                </a:cubicBezTo>
                <a:cubicBezTo>
                  <a:pt x="427364" y="411948"/>
                  <a:pt x="422400" y="414637"/>
                  <a:pt x="417103" y="416527"/>
                </a:cubicBezTo>
                <a:cubicBezTo>
                  <a:pt x="421068" y="399966"/>
                  <a:pt x="426118" y="383681"/>
                  <a:pt x="432224" y="367785"/>
                </a:cubicBezTo>
                <a:cubicBezTo>
                  <a:pt x="432509" y="367975"/>
                  <a:pt x="432699" y="368830"/>
                  <a:pt x="432699" y="369780"/>
                </a:cubicBezTo>
                <a:close/>
                <a:moveTo>
                  <a:pt x="425662" y="487599"/>
                </a:moveTo>
                <a:cubicBezTo>
                  <a:pt x="424996" y="486363"/>
                  <a:pt x="424235" y="485033"/>
                  <a:pt x="423665" y="483798"/>
                </a:cubicBezTo>
                <a:cubicBezTo>
                  <a:pt x="419309" y="475009"/>
                  <a:pt x="416380" y="465574"/>
                  <a:pt x="415011" y="455864"/>
                </a:cubicBezTo>
                <a:cubicBezTo>
                  <a:pt x="422457" y="464424"/>
                  <a:pt x="426337" y="475513"/>
                  <a:pt x="425852" y="486838"/>
                </a:cubicBezTo>
                <a:close/>
                <a:moveTo>
                  <a:pt x="350153" y="486173"/>
                </a:moveTo>
                <a:cubicBezTo>
                  <a:pt x="347385" y="479646"/>
                  <a:pt x="344209" y="473299"/>
                  <a:pt x="340643" y="467170"/>
                </a:cubicBezTo>
                <a:cubicBezTo>
                  <a:pt x="335783" y="459446"/>
                  <a:pt x="330410" y="452044"/>
                  <a:pt x="324571" y="445032"/>
                </a:cubicBezTo>
                <a:cubicBezTo>
                  <a:pt x="326017" y="444034"/>
                  <a:pt x="327500" y="443122"/>
                  <a:pt x="329041" y="442276"/>
                </a:cubicBezTo>
                <a:cubicBezTo>
                  <a:pt x="334680" y="439360"/>
                  <a:pt x="340700" y="437250"/>
                  <a:pt x="346919" y="436005"/>
                </a:cubicBezTo>
                <a:cubicBezTo>
                  <a:pt x="351132" y="438115"/>
                  <a:pt x="355726" y="439341"/>
                  <a:pt x="360424" y="439616"/>
                </a:cubicBezTo>
                <a:cubicBezTo>
                  <a:pt x="378207" y="441231"/>
                  <a:pt x="392187" y="436100"/>
                  <a:pt x="407973" y="449118"/>
                </a:cubicBezTo>
                <a:cubicBezTo>
                  <a:pt x="408411" y="462315"/>
                  <a:pt x="411654" y="475275"/>
                  <a:pt x="417483" y="487123"/>
                </a:cubicBezTo>
                <a:cubicBezTo>
                  <a:pt x="419290" y="490829"/>
                  <a:pt x="421382" y="494630"/>
                  <a:pt x="423570" y="498430"/>
                </a:cubicBezTo>
                <a:cubicBezTo>
                  <a:pt x="423332" y="499143"/>
                  <a:pt x="423142" y="499874"/>
                  <a:pt x="422999" y="500616"/>
                </a:cubicBezTo>
                <a:cubicBezTo>
                  <a:pt x="397722" y="506269"/>
                  <a:pt x="371227" y="500730"/>
                  <a:pt x="350343" y="485413"/>
                </a:cubicBezTo>
                <a:close/>
                <a:moveTo>
                  <a:pt x="416722" y="513633"/>
                </a:moveTo>
                <a:cubicBezTo>
                  <a:pt x="404074" y="531305"/>
                  <a:pt x="381250" y="541377"/>
                  <a:pt x="368317" y="556199"/>
                </a:cubicBezTo>
                <a:cubicBezTo>
                  <a:pt x="366434" y="538184"/>
                  <a:pt x="362677" y="520417"/>
                  <a:pt x="357095" y="503181"/>
                </a:cubicBezTo>
                <a:cubicBezTo>
                  <a:pt x="375364" y="512891"/>
                  <a:pt x="396324" y="516293"/>
                  <a:pt x="416722" y="512872"/>
                </a:cubicBezTo>
                <a:close/>
                <a:moveTo>
                  <a:pt x="286151" y="518668"/>
                </a:moveTo>
                <a:lnTo>
                  <a:pt x="284344" y="517718"/>
                </a:lnTo>
                <a:cubicBezTo>
                  <a:pt x="283307" y="503247"/>
                  <a:pt x="276441" y="489812"/>
                  <a:pt x="265324" y="480472"/>
                </a:cubicBezTo>
                <a:cubicBezTo>
                  <a:pt x="269004" y="468482"/>
                  <a:pt x="270583" y="455949"/>
                  <a:pt x="269984" y="443417"/>
                </a:cubicBezTo>
                <a:cubicBezTo>
                  <a:pt x="269461" y="438419"/>
                  <a:pt x="268205" y="433516"/>
                  <a:pt x="266275" y="428879"/>
                </a:cubicBezTo>
                <a:cubicBezTo>
                  <a:pt x="276517" y="441716"/>
                  <a:pt x="288671" y="452899"/>
                  <a:pt x="302318" y="462040"/>
                </a:cubicBezTo>
                <a:cubicBezTo>
                  <a:pt x="296517" y="483418"/>
                  <a:pt x="314015" y="502896"/>
                  <a:pt x="324476" y="520664"/>
                </a:cubicBezTo>
                <a:cubicBezTo>
                  <a:pt x="333197" y="534203"/>
                  <a:pt x="338341" y="549729"/>
                  <a:pt x="339406" y="565796"/>
                </a:cubicBezTo>
                <a:cubicBezTo>
                  <a:pt x="339406" y="573302"/>
                  <a:pt x="342545" y="585274"/>
                  <a:pt x="333891" y="589549"/>
                </a:cubicBezTo>
                <a:cubicBezTo>
                  <a:pt x="326711" y="590195"/>
                  <a:pt x="319502" y="590357"/>
                  <a:pt x="312303" y="590025"/>
                </a:cubicBezTo>
                <a:cubicBezTo>
                  <a:pt x="306664" y="590870"/>
                  <a:pt x="301119" y="592267"/>
                  <a:pt x="295756" y="594205"/>
                </a:cubicBezTo>
                <a:cubicBezTo>
                  <a:pt x="286265" y="572798"/>
                  <a:pt x="283964" y="548902"/>
                  <a:pt x="289194" y="526080"/>
                </a:cubicBezTo>
                <a:cubicBezTo>
                  <a:pt x="290449" y="522982"/>
                  <a:pt x="289127" y="519438"/>
                  <a:pt x="286151" y="517908"/>
                </a:cubicBezTo>
                <a:close/>
                <a:moveTo>
                  <a:pt x="223765" y="373961"/>
                </a:moveTo>
                <a:cubicBezTo>
                  <a:pt x="225667" y="373961"/>
                  <a:pt x="227474" y="372821"/>
                  <a:pt x="229376" y="372251"/>
                </a:cubicBezTo>
                <a:cubicBezTo>
                  <a:pt x="231231" y="381505"/>
                  <a:pt x="234987" y="390275"/>
                  <a:pt x="240408" y="398000"/>
                </a:cubicBezTo>
                <a:cubicBezTo>
                  <a:pt x="252200" y="415767"/>
                  <a:pt x="264658" y="431255"/>
                  <a:pt x="263422" y="453108"/>
                </a:cubicBezTo>
                <a:cubicBezTo>
                  <a:pt x="262899" y="460871"/>
                  <a:pt x="261653" y="468567"/>
                  <a:pt x="259713" y="476102"/>
                </a:cubicBezTo>
                <a:cubicBezTo>
                  <a:pt x="249109" y="469508"/>
                  <a:pt x="237070" y="465565"/>
                  <a:pt x="224622" y="464605"/>
                </a:cubicBezTo>
                <a:cubicBezTo>
                  <a:pt x="228787" y="434257"/>
                  <a:pt x="228501" y="403463"/>
                  <a:pt x="223765" y="373201"/>
                </a:cubicBezTo>
                <a:close/>
                <a:moveTo>
                  <a:pt x="328375" y="183931"/>
                </a:moveTo>
                <a:cubicBezTo>
                  <a:pt x="338969" y="186857"/>
                  <a:pt x="349040" y="191408"/>
                  <a:pt x="358236" y="197423"/>
                </a:cubicBezTo>
                <a:cubicBezTo>
                  <a:pt x="376400" y="208730"/>
                  <a:pt x="386196" y="220987"/>
                  <a:pt x="388668" y="236759"/>
                </a:cubicBezTo>
                <a:cubicBezTo>
                  <a:pt x="375164" y="246012"/>
                  <a:pt x="364969" y="259326"/>
                  <a:pt x="359567" y="274765"/>
                </a:cubicBezTo>
                <a:cubicBezTo>
                  <a:pt x="342164" y="270680"/>
                  <a:pt x="324381" y="267259"/>
                  <a:pt x="307168" y="262508"/>
                </a:cubicBezTo>
                <a:cubicBezTo>
                  <a:pt x="316402" y="249339"/>
                  <a:pt x="322869" y="234440"/>
                  <a:pt x="326188" y="218707"/>
                </a:cubicBezTo>
                <a:cubicBezTo>
                  <a:pt x="328432" y="207162"/>
                  <a:pt x="329098" y="195369"/>
                  <a:pt x="328185" y="183646"/>
                </a:cubicBezTo>
                <a:close/>
                <a:moveTo>
                  <a:pt x="389334" y="243791"/>
                </a:moveTo>
                <a:cubicBezTo>
                  <a:pt x="389438" y="249242"/>
                  <a:pt x="388963" y="254688"/>
                  <a:pt x="387907" y="260038"/>
                </a:cubicBezTo>
                <a:cubicBezTo>
                  <a:pt x="386481" y="266784"/>
                  <a:pt x="384389" y="273815"/>
                  <a:pt x="383533" y="280751"/>
                </a:cubicBezTo>
                <a:cubicBezTo>
                  <a:pt x="377637" y="278946"/>
                  <a:pt x="371645" y="277236"/>
                  <a:pt x="365559" y="275716"/>
                </a:cubicBezTo>
                <a:cubicBezTo>
                  <a:pt x="365559" y="274955"/>
                  <a:pt x="366034" y="274195"/>
                  <a:pt x="366320" y="273435"/>
                </a:cubicBezTo>
                <a:cubicBezTo>
                  <a:pt x="371246" y="261673"/>
                  <a:pt x="379101" y="251369"/>
                  <a:pt x="389144" y="243505"/>
                </a:cubicBezTo>
                <a:close/>
                <a:moveTo>
                  <a:pt x="261710" y="417193"/>
                </a:moveTo>
                <a:cubicBezTo>
                  <a:pt x="261710" y="418143"/>
                  <a:pt x="262376" y="418998"/>
                  <a:pt x="262661" y="419948"/>
                </a:cubicBezTo>
                <a:cubicBezTo>
                  <a:pt x="254768" y="405791"/>
                  <a:pt x="243071" y="393534"/>
                  <a:pt x="237365" y="377856"/>
                </a:cubicBezTo>
                <a:cubicBezTo>
                  <a:pt x="236442" y="375348"/>
                  <a:pt x="235710" y="372773"/>
                  <a:pt x="235177" y="370160"/>
                </a:cubicBezTo>
                <a:lnTo>
                  <a:pt x="238125" y="369210"/>
                </a:lnTo>
                <a:cubicBezTo>
                  <a:pt x="246684" y="378712"/>
                  <a:pt x="255814" y="387358"/>
                  <a:pt x="265039" y="396099"/>
                </a:cubicBezTo>
                <a:cubicBezTo>
                  <a:pt x="261587" y="402456"/>
                  <a:pt x="260350" y="409772"/>
                  <a:pt x="261520" y="416908"/>
                </a:cubicBezTo>
                <a:close/>
                <a:moveTo>
                  <a:pt x="290811" y="281891"/>
                </a:moveTo>
                <a:cubicBezTo>
                  <a:pt x="294425" y="284457"/>
                  <a:pt x="297943" y="287022"/>
                  <a:pt x="301652" y="289398"/>
                </a:cubicBezTo>
                <a:cubicBezTo>
                  <a:pt x="304029" y="316952"/>
                  <a:pt x="282632" y="341751"/>
                  <a:pt x="256290" y="354958"/>
                </a:cubicBezTo>
                <a:cubicBezTo>
                  <a:pt x="251620" y="357381"/>
                  <a:pt x="246789" y="359471"/>
                  <a:pt x="241835" y="361229"/>
                </a:cubicBezTo>
                <a:cubicBezTo>
                  <a:pt x="239457" y="358568"/>
                  <a:pt x="237460" y="355908"/>
                  <a:pt x="235273" y="353248"/>
                </a:cubicBezTo>
                <a:cubicBezTo>
                  <a:pt x="239932" y="324838"/>
                  <a:pt x="270650" y="302320"/>
                  <a:pt x="290620" y="281606"/>
                </a:cubicBezTo>
                <a:close/>
                <a:moveTo>
                  <a:pt x="283393" y="261938"/>
                </a:moveTo>
                <a:cubicBezTo>
                  <a:pt x="286722" y="263269"/>
                  <a:pt x="289955" y="264409"/>
                  <a:pt x="293378" y="265454"/>
                </a:cubicBezTo>
                <a:lnTo>
                  <a:pt x="293378" y="266309"/>
                </a:lnTo>
                <a:lnTo>
                  <a:pt x="291096" y="269064"/>
                </a:lnTo>
                <a:cubicBezTo>
                  <a:pt x="288528" y="266499"/>
                  <a:pt x="285770" y="264124"/>
                  <a:pt x="283203" y="261653"/>
                </a:cubicBezTo>
                <a:close/>
                <a:moveTo>
                  <a:pt x="246494" y="366455"/>
                </a:moveTo>
                <a:cubicBezTo>
                  <a:pt x="276260" y="355243"/>
                  <a:pt x="302032" y="337380"/>
                  <a:pt x="308880" y="306215"/>
                </a:cubicBezTo>
                <a:cubicBezTo>
                  <a:pt x="309621" y="302519"/>
                  <a:pt x="310040" y="298766"/>
                  <a:pt x="310116" y="295004"/>
                </a:cubicBezTo>
                <a:cubicBezTo>
                  <a:pt x="334557" y="310586"/>
                  <a:pt x="364228" y="330064"/>
                  <a:pt x="360519" y="357713"/>
                </a:cubicBezTo>
                <a:cubicBezTo>
                  <a:pt x="352815" y="356953"/>
                  <a:pt x="343496" y="355433"/>
                  <a:pt x="340453" y="355623"/>
                </a:cubicBezTo>
                <a:cubicBezTo>
                  <a:pt x="319359" y="356630"/>
                  <a:pt x="299027" y="363804"/>
                  <a:pt x="281967" y="376241"/>
                </a:cubicBezTo>
                <a:cubicBezTo>
                  <a:pt x="277192" y="379966"/>
                  <a:pt x="272942" y="384308"/>
                  <a:pt x="269318" y="389163"/>
                </a:cubicBezTo>
                <a:cubicBezTo>
                  <a:pt x="261330" y="381277"/>
                  <a:pt x="253627" y="373771"/>
                  <a:pt x="246304" y="365980"/>
                </a:cubicBezTo>
                <a:close/>
                <a:moveTo>
                  <a:pt x="308689" y="280941"/>
                </a:moveTo>
                <a:cubicBezTo>
                  <a:pt x="307691" y="276657"/>
                  <a:pt x="306255" y="272486"/>
                  <a:pt x="304410" y="268494"/>
                </a:cubicBezTo>
                <a:cubicBezTo>
                  <a:pt x="312398" y="270680"/>
                  <a:pt x="320387" y="272485"/>
                  <a:pt x="328280" y="273910"/>
                </a:cubicBezTo>
                <a:cubicBezTo>
                  <a:pt x="337790" y="275716"/>
                  <a:pt x="348061" y="277521"/>
                  <a:pt x="357856" y="279706"/>
                </a:cubicBezTo>
                <a:cubicBezTo>
                  <a:pt x="354508" y="291916"/>
                  <a:pt x="354841" y="304838"/>
                  <a:pt x="358807" y="316857"/>
                </a:cubicBezTo>
                <a:cubicBezTo>
                  <a:pt x="359625" y="319147"/>
                  <a:pt x="360604" y="321370"/>
                  <a:pt x="361755" y="323508"/>
                </a:cubicBezTo>
                <a:cubicBezTo>
                  <a:pt x="349012" y="305455"/>
                  <a:pt x="328090" y="293768"/>
                  <a:pt x="308499" y="280941"/>
                </a:cubicBezTo>
                <a:close/>
                <a:moveTo>
                  <a:pt x="314680" y="232769"/>
                </a:moveTo>
                <a:cubicBezTo>
                  <a:pt x="310915" y="242302"/>
                  <a:pt x="305722" y="251207"/>
                  <a:pt x="299274" y="259183"/>
                </a:cubicBezTo>
                <a:cubicBezTo>
                  <a:pt x="291200" y="247022"/>
                  <a:pt x="278904" y="238286"/>
                  <a:pt x="264753" y="234669"/>
                </a:cubicBezTo>
                <a:cubicBezTo>
                  <a:pt x="263356" y="231315"/>
                  <a:pt x="262243" y="227851"/>
                  <a:pt x="261425" y="224312"/>
                </a:cubicBezTo>
                <a:cubicBezTo>
                  <a:pt x="269061" y="212758"/>
                  <a:pt x="278096" y="202194"/>
                  <a:pt x="288338" y="192863"/>
                </a:cubicBezTo>
                <a:cubicBezTo>
                  <a:pt x="297268" y="184986"/>
                  <a:pt x="309108" y="181227"/>
                  <a:pt x="320957" y="182506"/>
                </a:cubicBezTo>
                <a:cubicBezTo>
                  <a:pt x="322774" y="199535"/>
                  <a:pt x="320558" y="216752"/>
                  <a:pt x="314490" y="232769"/>
                </a:cubicBezTo>
                <a:close/>
                <a:moveTo>
                  <a:pt x="258952" y="213196"/>
                </a:moveTo>
                <a:cubicBezTo>
                  <a:pt x="257136" y="196169"/>
                  <a:pt x="261121" y="179027"/>
                  <a:pt x="270269" y="164548"/>
                </a:cubicBezTo>
                <a:cubicBezTo>
                  <a:pt x="277925" y="153099"/>
                  <a:pt x="287901" y="143387"/>
                  <a:pt x="299560" y="136044"/>
                </a:cubicBezTo>
                <a:cubicBezTo>
                  <a:pt x="308528" y="144382"/>
                  <a:pt x="314823" y="155197"/>
                  <a:pt x="317629" y="167114"/>
                </a:cubicBezTo>
                <a:cubicBezTo>
                  <a:pt x="318199" y="169204"/>
                  <a:pt x="318675" y="171484"/>
                  <a:pt x="319055" y="173670"/>
                </a:cubicBezTo>
                <a:cubicBezTo>
                  <a:pt x="292998" y="172339"/>
                  <a:pt x="275309" y="191627"/>
                  <a:pt x="258952" y="213196"/>
                </a:cubicBezTo>
                <a:close/>
                <a:moveTo>
                  <a:pt x="249442" y="190487"/>
                </a:moveTo>
                <a:cubicBezTo>
                  <a:pt x="247188" y="201939"/>
                  <a:pt x="247483" y="213746"/>
                  <a:pt x="250298" y="225073"/>
                </a:cubicBezTo>
                <a:lnTo>
                  <a:pt x="246019" y="230869"/>
                </a:lnTo>
                <a:cubicBezTo>
                  <a:pt x="217489" y="202934"/>
                  <a:pt x="211783" y="153431"/>
                  <a:pt x="253246" y="131863"/>
                </a:cubicBezTo>
                <a:cubicBezTo>
                  <a:pt x="265058" y="124782"/>
                  <a:pt x="279684" y="124279"/>
                  <a:pt x="291952" y="130533"/>
                </a:cubicBezTo>
                <a:cubicBezTo>
                  <a:pt x="270355" y="144061"/>
                  <a:pt x="255053" y="165642"/>
                  <a:pt x="249442" y="190487"/>
                </a:cubicBezTo>
                <a:close/>
                <a:moveTo>
                  <a:pt x="210547" y="292343"/>
                </a:moveTo>
                <a:cubicBezTo>
                  <a:pt x="222910" y="275810"/>
                  <a:pt x="235301" y="259309"/>
                  <a:pt x="247731" y="242840"/>
                </a:cubicBezTo>
                <a:cubicBezTo>
                  <a:pt x="252457" y="246337"/>
                  <a:pt x="257412" y="249511"/>
                  <a:pt x="262566" y="252342"/>
                </a:cubicBezTo>
                <a:cubicBezTo>
                  <a:pt x="268700" y="261304"/>
                  <a:pt x="275994" y="269418"/>
                  <a:pt x="284249" y="276476"/>
                </a:cubicBezTo>
                <a:cubicBezTo>
                  <a:pt x="262756" y="299754"/>
                  <a:pt x="237745" y="321988"/>
                  <a:pt x="230422" y="347642"/>
                </a:cubicBezTo>
                <a:cubicBezTo>
                  <a:pt x="225316" y="341133"/>
                  <a:pt x="220608" y="334311"/>
                  <a:pt x="216348" y="327214"/>
                </a:cubicBezTo>
                <a:cubicBezTo>
                  <a:pt x="214541" y="315527"/>
                  <a:pt x="212544" y="303935"/>
                  <a:pt x="210737" y="292343"/>
                </a:cubicBezTo>
                <a:close/>
                <a:moveTo>
                  <a:pt x="208930" y="280941"/>
                </a:moveTo>
                <a:cubicBezTo>
                  <a:pt x="208074" y="274670"/>
                  <a:pt x="207313" y="268399"/>
                  <a:pt x="206743" y="261938"/>
                </a:cubicBezTo>
                <a:cubicBezTo>
                  <a:pt x="206743" y="260133"/>
                  <a:pt x="206743" y="258328"/>
                  <a:pt x="206743" y="256522"/>
                </a:cubicBezTo>
                <a:cubicBezTo>
                  <a:pt x="212563" y="252046"/>
                  <a:pt x="218963" y="248371"/>
                  <a:pt x="225763" y="245596"/>
                </a:cubicBezTo>
                <a:cubicBezTo>
                  <a:pt x="229652" y="243989"/>
                  <a:pt x="233703" y="242811"/>
                  <a:pt x="237840" y="242080"/>
                </a:cubicBezTo>
                <a:close/>
                <a:moveTo>
                  <a:pt x="227950" y="358378"/>
                </a:moveTo>
                <a:cubicBezTo>
                  <a:pt x="227950" y="360754"/>
                  <a:pt x="227950" y="362939"/>
                  <a:pt x="227950" y="365124"/>
                </a:cubicBezTo>
                <a:lnTo>
                  <a:pt x="222244" y="366740"/>
                </a:lnTo>
                <a:cubicBezTo>
                  <a:pt x="221293" y="360374"/>
                  <a:pt x="220342" y="354008"/>
                  <a:pt x="219296" y="347737"/>
                </a:cubicBezTo>
                <a:cubicBezTo>
                  <a:pt x="222624" y="351252"/>
                  <a:pt x="225477" y="354863"/>
                  <a:pt x="228425" y="358378"/>
                </a:cubicBezTo>
                <a:close/>
                <a:moveTo>
                  <a:pt x="263042" y="488739"/>
                </a:moveTo>
                <a:cubicBezTo>
                  <a:pt x="268805" y="495143"/>
                  <a:pt x="272428" y="503181"/>
                  <a:pt x="273407" y="511732"/>
                </a:cubicBezTo>
                <a:cubicBezTo>
                  <a:pt x="268700" y="510022"/>
                  <a:pt x="263869" y="508692"/>
                  <a:pt x="258952" y="507742"/>
                </a:cubicBezTo>
                <a:cubicBezTo>
                  <a:pt x="259808" y="501566"/>
                  <a:pt x="261330" y="495295"/>
                  <a:pt x="263042" y="488739"/>
                </a:cubicBezTo>
                <a:close/>
                <a:moveTo>
                  <a:pt x="274263" y="410922"/>
                </a:moveTo>
                <a:cubicBezTo>
                  <a:pt x="273788" y="408793"/>
                  <a:pt x="273788" y="406589"/>
                  <a:pt x="274263" y="404461"/>
                </a:cubicBezTo>
                <a:cubicBezTo>
                  <a:pt x="287577" y="417098"/>
                  <a:pt x="300701" y="429735"/>
                  <a:pt x="312303" y="443417"/>
                </a:cubicBezTo>
                <a:cubicBezTo>
                  <a:pt x="310629" y="445193"/>
                  <a:pt x="309108" y="447103"/>
                  <a:pt x="307738" y="449118"/>
                </a:cubicBezTo>
                <a:cubicBezTo>
                  <a:pt x="295566" y="438951"/>
                  <a:pt x="277212" y="426219"/>
                  <a:pt x="274263" y="411207"/>
                </a:cubicBezTo>
                <a:close/>
                <a:moveTo>
                  <a:pt x="277782" y="396669"/>
                </a:moveTo>
                <a:cubicBezTo>
                  <a:pt x="288947" y="383538"/>
                  <a:pt x="303630" y="373847"/>
                  <a:pt x="320101" y="368735"/>
                </a:cubicBezTo>
                <a:cubicBezTo>
                  <a:pt x="332379" y="364849"/>
                  <a:pt x="345293" y="363338"/>
                  <a:pt x="358141" y="364269"/>
                </a:cubicBezTo>
                <a:cubicBezTo>
                  <a:pt x="357666" y="365600"/>
                  <a:pt x="357285" y="367025"/>
                  <a:pt x="356619" y="368450"/>
                </a:cubicBezTo>
                <a:cubicBezTo>
                  <a:pt x="348821" y="385933"/>
                  <a:pt x="331133" y="398285"/>
                  <a:pt x="335222" y="418808"/>
                </a:cubicBezTo>
                <a:cubicBezTo>
                  <a:pt x="335926" y="422532"/>
                  <a:pt x="337409" y="426067"/>
                  <a:pt x="339597" y="429164"/>
                </a:cubicBezTo>
                <a:cubicBezTo>
                  <a:pt x="332198" y="430903"/>
                  <a:pt x="325161" y="433887"/>
                  <a:pt x="318770" y="438001"/>
                </a:cubicBezTo>
                <a:cubicBezTo>
                  <a:pt x="306502" y="423749"/>
                  <a:pt x="292047" y="410351"/>
                  <a:pt x="277972" y="396954"/>
                </a:cubicBezTo>
                <a:close/>
                <a:moveTo>
                  <a:pt x="318009" y="449688"/>
                </a:moveTo>
                <a:cubicBezTo>
                  <a:pt x="322003" y="454628"/>
                  <a:pt x="325807" y="459189"/>
                  <a:pt x="329326" y="464890"/>
                </a:cubicBezTo>
                <a:cubicBezTo>
                  <a:pt x="330848" y="467170"/>
                  <a:pt x="332274" y="469451"/>
                  <a:pt x="333605" y="471826"/>
                </a:cubicBezTo>
                <a:cubicBezTo>
                  <a:pt x="327139" y="466125"/>
                  <a:pt x="320767" y="460234"/>
                  <a:pt x="314586" y="454533"/>
                </a:cubicBezTo>
                <a:cubicBezTo>
                  <a:pt x="315594" y="452918"/>
                  <a:pt x="316735" y="451388"/>
                  <a:pt x="318009" y="449973"/>
                </a:cubicBezTo>
                <a:close/>
                <a:moveTo>
                  <a:pt x="408068" y="439426"/>
                </a:moveTo>
                <a:cubicBezTo>
                  <a:pt x="403884" y="436699"/>
                  <a:pt x="399386" y="434495"/>
                  <a:pt x="394659" y="432870"/>
                </a:cubicBezTo>
                <a:cubicBezTo>
                  <a:pt x="391169" y="431768"/>
                  <a:pt x="387565" y="431093"/>
                  <a:pt x="383913" y="430875"/>
                </a:cubicBezTo>
                <a:lnTo>
                  <a:pt x="391331" y="430210"/>
                </a:lnTo>
                <a:cubicBezTo>
                  <a:pt x="397474" y="429364"/>
                  <a:pt x="403532" y="427939"/>
                  <a:pt x="409400" y="425934"/>
                </a:cubicBezTo>
                <a:cubicBezTo>
                  <a:pt x="408658" y="430495"/>
                  <a:pt x="408211" y="435093"/>
                  <a:pt x="408068" y="439711"/>
                </a:cubicBezTo>
                <a:close/>
                <a:moveTo>
                  <a:pt x="354052" y="426599"/>
                </a:moveTo>
                <a:cubicBezTo>
                  <a:pt x="338931" y="419188"/>
                  <a:pt x="346824" y="403700"/>
                  <a:pt x="355288" y="390778"/>
                </a:cubicBezTo>
                <a:cubicBezTo>
                  <a:pt x="360927" y="383016"/>
                  <a:pt x="365597" y="374597"/>
                  <a:pt x="369173" y="365695"/>
                </a:cubicBezTo>
                <a:cubicBezTo>
                  <a:pt x="371170" y="365695"/>
                  <a:pt x="373167" y="366360"/>
                  <a:pt x="375164" y="366835"/>
                </a:cubicBezTo>
                <a:cubicBezTo>
                  <a:pt x="377161" y="367310"/>
                  <a:pt x="380299" y="366170"/>
                  <a:pt x="380585" y="363984"/>
                </a:cubicBezTo>
                <a:cubicBezTo>
                  <a:pt x="382125" y="353314"/>
                  <a:pt x="379757" y="342454"/>
                  <a:pt x="373928" y="333390"/>
                </a:cubicBezTo>
                <a:cubicBezTo>
                  <a:pt x="364418" y="315622"/>
                  <a:pt x="358141" y="299754"/>
                  <a:pt x="363086" y="281036"/>
                </a:cubicBezTo>
                <a:cubicBezTo>
                  <a:pt x="369743" y="282652"/>
                  <a:pt x="376305" y="284552"/>
                  <a:pt x="382677" y="286737"/>
                </a:cubicBezTo>
                <a:cubicBezTo>
                  <a:pt x="382753" y="299488"/>
                  <a:pt x="390152" y="311052"/>
                  <a:pt x="401697" y="316477"/>
                </a:cubicBezTo>
                <a:cubicBezTo>
                  <a:pt x="416256" y="325475"/>
                  <a:pt x="426679" y="339851"/>
                  <a:pt x="430702" y="356478"/>
                </a:cubicBezTo>
                <a:cubicBezTo>
                  <a:pt x="422676" y="376469"/>
                  <a:pt x="416000" y="396973"/>
                  <a:pt x="410731" y="417858"/>
                </a:cubicBezTo>
                <a:cubicBezTo>
                  <a:pt x="392044" y="421953"/>
                  <a:pt x="373110" y="424879"/>
                  <a:pt x="354052" y="426599"/>
                </a:cubicBezTo>
                <a:close/>
                <a:moveTo>
                  <a:pt x="434791" y="343651"/>
                </a:moveTo>
                <a:cubicBezTo>
                  <a:pt x="430645" y="331489"/>
                  <a:pt x="422799" y="320924"/>
                  <a:pt x="412348" y="313436"/>
                </a:cubicBezTo>
                <a:cubicBezTo>
                  <a:pt x="404378" y="308220"/>
                  <a:pt x="398340" y="300543"/>
                  <a:pt x="395135" y="291583"/>
                </a:cubicBezTo>
                <a:cubicBezTo>
                  <a:pt x="404008" y="295422"/>
                  <a:pt x="412376" y="300334"/>
                  <a:pt x="420051" y="306215"/>
                </a:cubicBezTo>
                <a:cubicBezTo>
                  <a:pt x="427459" y="312239"/>
                  <a:pt x="433878" y="319394"/>
                  <a:pt x="439071" y="327404"/>
                </a:cubicBezTo>
                <a:cubicBezTo>
                  <a:pt x="438500" y="332819"/>
                  <a:pt x="436979" y="338235"/>
                  <a:pt x="435172" y="343651"/>
                </a:cubicBezTo>
                <a:close/>
                <a:moveTo>
                  <a:pt x="443350" y="307735"/>
                </a:moveTo>
                <a:cubicBezTo>
                  <a:pt x="443350" y="311061"/>
                  <a:pt x="442399" y="314387"/>
                  <a:pt x="441734" y="317237"/>
                </a:cubicBezTo>
                <a:cubicBezTo>
                  <a:pt x="429218" y="301978"/>
                  <a:pt x="412785" y="290414"/>
                  <a:pt x="394184" y="283792"/>
                </a:cubicBezTo>
                <a:cubicBezTo>
                  <a:pt x="393851" y="278570"/>
                  <a:pt x="394231" y="273327"/>
                  <a:pt x="395325" y="268209"/>
                </a:cubicBezTo>
                <a:cubicBezTo>
                  <a:pt x="397446" y="260156"/>
                  <a:pt x="399005" y="251965"/>
                  <a:pt x="399985" y="243695"/>
                </a:cubicBezTo>
                <a:cubicBezTo>
                  <a:pt x="400175" y="241134"/>
                  <a:pt x="400175" y="238561"/>
                  <a:pt x="399985" y="235999"/>
                </a:cubicBezTo>
                <a:lnTo>
                  <a:pt x="405311" y="233339"/>
                </a:lnTo>
                <a:cubicBezTo>
                  <a:pt x="420146" y="226783"/>
                  <a:pt x="421763" y="230203"/>
                  <a:pt x="425472" y="222887"/>
                </a:cubicBezTo>
                <a:cubicBezTo>
                  <a:pt x="436028" y="250632"/>
                  <a:pt x="447630" y="276761"/>
                  <a:pt x="443731" y="308211"/>
                </a:cubicBezTo>
                <a:close/>
                <a:moveTo>
                  <a:pt x="346159" y="136709"/>
                </a:moveTo>
                <a:cubicBezTo>
                  <a:pt x="335707" y="137953"/>
                  <a:pt x="325246" y="134468"/>
                  <a:pt x="317629" y="127207"/>
                </a:cubicBezTo>
                <a:cubicBezTo>
                  <a:pt x="329963" y="122379"/>
                  <a:pt x="343515" y="121581"/>
                  <a:pt x="356334" y="124927"/>
                </a:cubicBezTo>
                <a:cubicBezTo>
                  <a:pt x="359073" y="125690"/>
                  <a:pt x="361717" y="126741"/>
                  <a:pt x="364228" y="128062"/>
                </a:cubicBezTo>
                <a:cubicBezTo>
                  <a:pt x="359368" y="132656"/>
                  <a:pt x="353177" y="135585"/>
                  <a:pt x="346539" y="136424"/>
                </a:cubicBezTo>
                <a:close/>
                <a:moveTo>
                  <a:pt x="303839" y="124167"/>
                </a:moveTo>
                <a:cubicBezTo>
                  <a:pt x="302603" y="124737"/>
                  <a:pt x="301367" y="125212"/>
                  <a:pt x="300130" y="125877"/>
                </a:cubicBezTo>
                <a:cubicBezTo>
                  <a:pt x="291381" y="120748"/>
                  <a:pt x="281215" y="118551"/>
                  <a:pt x="271125" y="119606"/>
                </a:cubicBezTo>
                <a:cubicBezTo>
                  <a:pt x="231754" y="122837"/>
                  <a:pt x="208930" y="163218"/>
                  <a:pt x="215397" y="195618"/>
                </a:cubicBezTo>
                <a:cubicBezTo>
                  <a:pt x="218583" y="210112"/>
                  <a:pt x="225991" y="223338"/>
                  <a:pt x="236699" y="233624"/>
                </a:cubicBezTo>
                <a:cubicBezTo>
                  <a:pt x="225335" y="235743"/>
                  <a:pt x="214598" y="240422"/>
                  <a:pt x="205316" y="247306"/>
                </a:cubicBezTo>
                <a:cubicBezTo>
                  <a:pt x="203034" y="210250"/>
                  <a:pt x="206457" y="171294"/>
                  <a:pt x="227094" y="138799"/>
                </a:cubicBezTo>
                <a:cubicBezTo>
                  <a:pt x="236509" y="123243"/>
                  <a:pt x="249566" y="110202"/>
                  <a:pt x="265134" y="100793"/>
                </a:cubicBezTo>
                <a:lnTo>
                  <a:pt x="268367" y="101933"/>
                </a:lnTo>
                <a:cubicBezTo>
                  <a:pt x="279779" y="106874"/>
                  <a:pt x="288528" y="116851"/>
                  <a:pt x="300891" y="120176"/>
                </a:cubicBezTo>
                <a:close/>
                <a:moveTo>
                  <a:pt x="206648" y="327214"/>
                </a:moveTo>
                <a:lnTo>
                  <a:pt x="206648" y="328829"/>
                </a:lnTo>
                <a:lnTo>
                  <a:pt x="205506" y="325408"/>
                </a:lnTo>
                <a:close/>
                <a:moveTo>
                  <a:pt x="214541" y="379092"/>
                </a:moveTo>
                <a:cubicBezTo>
                  <a:pt x="217793" y="402674"/>
                  <a:pt x="218240" y="426571"/>
                  <a:pt x="215872" y="450258"/>
                </a:cubicBezTo>
                <a:cubicBezTo>
                  <a:pt x="215397" y="454818"/>
                  <a:pt x="214636" y="459759"/>
                  <a:pt x="213875" y="463845"/>
                </a:cubicBezTo>
                <a:cubicBezTo>
                  <a:pt x="202844" y="463845"/>
                  <a:pt x="189149" y="464985"/>
                  <a:pt x="176881" y="463845"/>
                </a:cubicBezTo>
                <a:cubicBezTo>
                  <a:pt x="197898" y="438476"/>
                  <a:pt x="213114" y="412062"/>
                  <a:pt x="214541" y="378807"/>
                </a:cubicBezTo>
                <a:close/>
                <a:moveTo>
                  <a:pt x="166991" y="462990"/>
                </a:moveTo>
                <a:cubicBezTo>
                  <a:pt x="154248" y="460709"/>
                  <a:pt x="144738" y="455008"/>
                  <a:pt x="144262" y="441991"/>
                </a:cubicBezTo>
                <a:cubicBezTo>
                  <a:pt x="142931" y="406931"/>
                  <a:pt x="172792" y="386883"/>
                  <a:pt x="206267" y="377856"/>
                </a:cubicBezTo>
                <a:cubicBezTo>
                  <a:pt x="206267" y="379662"/>
                  <a:pt x="206267" y="381467"/>
                  <a:pt x="206267" y="383367"/>
                </a:cubicBezTo>
                <a:cubicBezTo>
                  <a:pt x="204365" y="415482"/>
                  <a:pt x="187152" y="439711"/>
                  <a:pt x="167086" y="462705"/>
                </a:cubicBezTo>
                <a:close/>
                <a:moveTo>
                  <a:pt x="220912" y="479237"/>
                </a:moveTo>
                <a:cubicBezTo>
                  <a:pt x="221483" y="476767"/>
                  <a:pt x="221864" y="474296"/>
                  <a:pt x="222434" y="471921"/>
                </a:cubicBezTo>
                <a:cubicBezTo>
                  <a:pt x="231088" y="472567"/>
                  <a:pt x="239571" y="474657"/>
                  <a:pt x="247540" y="478097"/>
                </a:cubicBezTo>
                <a:cubicBezTo>
                  <a:pt x="250907" y="479655"/>
                  <a:pt x="254093" y="481565"/>
                  <a:pt x="257050" y="483798"/>
                </a:cubicBezTo>
                <a:cubicBezTo>
                  <a:pt x="255053" y="491399"/>
                  <a:pt x="252961" y="498905"/>
                  <a:pt x="251535" y="506601"/>
                </a:cubicBezTo>
                <a:cubicBezTo>
                  <a:pt x="237783" y="505100"/>
                  <a:pt x="223870" y="505841"/>
                  <a:pt x="210357" y="508787"/>
                </a:cubicBezTo>
                <a:cubicBezTo>
                  <a:pt x="214750" y="499266"/>
                  <a:pt x="218278" y="489385"/>
                  <a:pt x="220912" y="479237"/>
                </a:cubicBezTo>
                <a:close/>
                <a:moveTo>
                  <a:pt x="256575" y="520569"/>
                </a:moveTo>
                <a:cubicBezTo>
                  <a:pt x="262347" y="521918"/>
                  <a:pt x="267968" y="523894"/>
                  <a:pt x="273312" y="526460"/>
                </a:cubicBezTo>
                <a:cubicBezTo>
                  <a:pt x="272228" y="536607"/>
                  <a:pt x="270060" y="546612"/>
                  <a:pt x="266845" y="556294"/>
                </a:cubicBezTo>
                <a:cubicBezTo>
                  <a:pt x="260217" y="545729"/>
                  <a:pt x="256660" y="533519"/>
                  <a:pt x="256575" y="521044"/>
                </a:cubicBezTo>
                <a:close/>
                <a:moveTo>
                  <a:pt x="270935" y="579383"/>
                </a:moveTo>
                <a:cubicBezTo>
                  <a:pt x="274216" y="585863"/>
                  <a:pt x="276156" y="592941"/>
                  <a:pt x="276641" y="600191"/>
                </a:cubicBezTo>
                <a:lnTo>
                  <a:pt x="276641" y="603232"/>
                </a:lnTo>
                <a:cubicBezTo>
                  <a:pt x="271667" y="606728"/>
                  <a:pt x="267159" y="610852"/>
                  <a:pt x="263232" y="615488"/>
                </a:cubicBezTo>
                <a:cubicBezTo>
                  <a:pt x="260379" y="618909"/>
                  <a:pt x="257811" y="622520"/>
                  <a:pt x="255338" y="626130"/>
                </a:cubicBezTo>
                <a:cubicBezTo>
                  <a:pt x="257621" y="619194"/>
                  <a:pt x="259903" y="612733"/>
                  <a:pt x="261520" y="607127"/>
                </a:cubicBezTo>
                <a:cubicBezTo>
                  <a:pt x="264753" y="598291"/>
                  <a:pt x="268462" y="589074"/>
                  <a:pt x="271315" y="579668"/>
                </a:cubicBezTo>
                <a:close/>
                <a:moveTo>
                  <a:pt x="283393" y="606082"/>
                </a:moveTo>
                <a:lnTo>
                  <a:pt x="286151" y="604467"/>
                </a:lnTo>
                <a:cubicBezTo>
                  <a:pt x="289641" y="611213"/>
                  <a:pt x="293816" y="617579"/>
                  <a:pt x="298609" y="623470"/>
                </a:cubicBezTo>
                <a:cubicBezTo>
                  <a:pt x="297087" y="631071"/>
                  <a:pt x="297182" y="639432"/>
                  <a:pt x="296231" y="647889"/>
                </a:cubicBezTo>
                <a:cubicBezTo>
                  <a:pt x="294938" y="659034"/>
                  <a:pt x="284962" y="667091"/>
                  <a:pt x="273788" y="666036"/>
                </a:cubicBezTo>
                <a:cubicBezTo>
                  <a:pt x="275119" y="646463"/>
                  <a:pt x="283012" y="626605"/>
                  <a:pt x="283773" y="606367"/>
                </a:cubicBezTo>
                <a:close/>
                <a:moveTo>
                  <a:pt x="445062" y="555439"/>
                </a:moveTo>
                <a:cubicBezTo>
                  <a:pt x="428705" y="577768"/>
                  <a:pt x="398178" y="587839"/>
                  <a:pt x="380585" y="609313"/>
                </a:cubicBezTo>
                <a:cubicBezTo>
                  <a:pt x="378930" y="611336"/>
                  <a:pt x="377399" y="613455"/>
                  <a:pt x="376020" y="615679"/>
                </a:cubicBezTo>
                <a:cubicBezTo>
                  <a:pt x="374213" y="610738"/>
                  <a:pt x="372026" y="606177"/>
                  <a:pt x="369934" y="601141"/>
                </a:cubicBezTo>
                <a:cubicBezTo>
                  <a:pt x="370257" y="588466"/>
                  <a:pt x="369905" y="575772"/>
                  <a:pt x="368887" y="563135"/>
                </a:cubicBezTo>
                <a:cubicBezTo>
                  <a:pt x="368887" y="563135"/>
                  <a:pt x="368887" y="562375"/>
                  <a:pt x="368887" y="561995"/>
                </a:cubicBezTo>
                <a:cubicBezTo>
                  <a:pt x="374337" y="554936"/>
                  <a:pt x="381165" y="549054"/>
                  <a:pt x="388953" y="544702"/>
                </a:cubicBezTo>
                <a:cubicBezTo>
                  <a:pt x="403770" y="536826"/>
                  <a:pt x="416313" y="525281"/>
                  <a:pt x="425376" y="511162"/>
                </a:cubicBezTo>
                <a:cubicBezTo>
                  <a:pt x="427183" y="511162"/>
                  <a:pt x="428800" y="510212"/>
                  <a:pt x="430512" y="509737"/>
                </a:cubicBezTo>
                <a:cubicBezTo>
                  <a:pt x="438557" y="522098"/>
                  <a:pt x="444748" y="535581"/>
                  <a:pt x="448866" y="549738"/>
                </a:cubicBezTo>
                <a:cubicBezTo>
                  <a:pt x="447829" y="551810"/>
                  <a:pt x="446650" y="553814"/>
                  <a:pt x="445347" y="555724"/>
                </a:cubicBezTo>
                <a:close/>
                <a:moveTo>
                  <a:pt x="437644" y="506982"/>
                </a:moveTo>
                <a:cubicBezTo>
                  <a:pt x="444358" y="504350"/>
                  <a:pt x="450739" y="500939"/>
                  <a:pt x="456664" y="496815"/>
                </a:cubicBezTo>
                <a:cubicBezTo>
                  <a:pt x="456845" y="510193"/>
                  <a:pt x="455761" y="523552"/>
                  <a:pt x="453431" y="536721"/>
                </a:cubicBezTo>
                <a:cubicBezTo>
                  <a:pt x="449104" y="526640"/>
                  <a:pt x="443921" y="516939"/>
                  <a:pt x="437930" y="507742"/>
                </a:cubicBezTo>
                <a:close/>
                <a:moveTo>
                  <a:pt x="439451" y="494250"/>
                </a:moveTo>
                <a:cubicBezTo>
                  <a:pt x="436883" y="495390"/>
                  <a:pt x="434221" y="496245"/>
                  <a:pt x="431653" y="497195"/>
                </a:cubicBezTo>
                <a:lnTo>
                  <a:pt x="430987" y="496055"/>
                </a:lnTo>
                <a:cubicBezTo>
                  <a:pt x="435485" y="476890"/>
                  <a:pt x="429009" y="456823"/>
                  <a:pt x="414155" y="443892"/>
                </a:cubicBezTo>
                <a:cubicBezTo>
                  <a:pt x="414012" y="437089"/>
                  <a:pt x="414488" y="430276"/>
                  <a:pt x="415581" y="423559"/>
                </a:cubicBezTo>
                <a:cubicBezTo>
                  <a:pt x="421354" y="421022"/>
                  <a:pt x="426803" y="417839"/>
                  <a:pt x="431843" y="414057"/>
                </a:cubicBezTo>
                <a:cubicBezTo>
                  <a:pt x="431425" y="428433"/>
                  <a:pt x="435742" y="442552"/>
                  <a:pt x="444111" y="454248"/>
                </a:cubicBezTo>
                <a:cubicBezTo>
                  <a:pt x="449094" y="460643"/>
                  <a:pt x="455428" y="465869"/>
                  <a:pt x="462656" y="469546"/>
                </a:cubicBezTo>
                <a:cubicBezTo>
                  <a:pt x="461657" y="471674"/>
                  <a:pt x="460801" y="473859"/>
                  <a:pt x="460088" y="476102"/>
                </a:cubicBezTo>
                <a:cubicBezTo>
                  <a:pt x="459622" y="477603"/>
                  <a:pt x="459241" y="479123"/>
                  <a:pt x="458947" y="480662"/>
                </a:cubicBezTo>
                <a:cubicBezTo>
                  <a:pt x="453298" y="486297"/>
                  <a:pt x="446783" y="490981"/>
                  <a:pt x="439641" y="494535"/>
                </a:cubicBezTo>
                <a:close/>
                <a:moveTo>
                  <a:pt x="439451" y="407691"/>
                </a:moveTo>
                <a:cubicBezTo>
                  <a:pt x="462617" y="384707"/>
                  <a:pt x="465138" y="348117"/>
                  <a:pt x="445347" y="322178"/>
                </a:cubicBezTo>
                <a:cubicBezTo>
                  <a:pt x="447497" y="310880"/>
                  <a:pt x="448267" y="299365"/>
                  <a:pt x="447630" y="287877"/>
                </a:cubicBezTo>
                <a:cubicBezTo>
                  <a:pt x="450017" y="299887"/>
                  <a:pt x="453193" y="311726"/>
                  <a:pt x="457140" y="323318"/>
                </a:cubicBezTo>
                <a:cubicBezTo>
                  <a:pt x="467981" y="353818"/>
                  <a:pt x="482056" y="384222"/>
                  <a:pt x="483007" y="416623"/>
                </a:cubicBezTo>
                <a:cubicBezTo>
                  <a:pt x="483216" y="424689"/>
                  <a:pt x="482512" y="432756"/>
                  <a:pt x="480915" y="440661"/>
                </a:cubicBezTo>
                <a:cubicBezTo>
                  <a:pt x="475256" y="447892"/>
                  <a:pt x="470168" y="455541"/>
                  <a:pt x="465699" y="463560"/>
                </a:cubicBezTo>
                <a:cubicBezTo>
                  <a:pt x="448200" y="453298"/>
                  <a:pt x="440973" y="427454"/>
                  <a:pt x="439641" y="407976"/>
                </a:cubicBezTo>
                <a:close/>
                <a:moveTo>
                  <a:pt x="454857" y="279706"/>
                </a:moveTo>
                <a:cubicBezTo>
                  <a:pt x="451053" y="261178"/>
                  <a:pt x="449247" y="241700"/>
                  <a:pt x="439451" y="224407"/>
                </a:cubicBezTo>
                <a:cubicBezTo>
                  <a:pt x="436903" y="219993"/>
                  <a:pt x="433688" y="215989"/>
                  <a:pt x="429941" y="212531"/>
                </a:cubicBezTo>
                <a:cubicBezTo>
                  <a:pt x="433460" y="203979"/>
                  <a:pt x="436883" y="195333"/>
                  <a:pt x="440497" y="186782"/>
                </a:cubicBezTo>
                <a:lnTo>
                  <a:pt x="445728" y="174715"/>
                </a:lnTo>
                <a:cubicBezTo>
                  <a:pt x="453241" y="157802"/>
                  <a:pt x="447915" y="157422"/>
                  <a:pt x="470168" y="159417"/>
                </a:cubicBezTo>
                <a:cubicBezTo>
                  <a:pt x="487667" y="161128"/>
                  <a:pt x="487952" y="159417"/>
                  <a:pt x="492707" y="173004"/>
                </a:cubicBezTo>
                <a:cubicBezTo>
                  <a:pt x="494894" y="179129"/>
                  <a:pt x="496235" y="185522"/>
                  <a:pt x="496701" y="192007"/>
                </a:cubicBezTo>
                <a:cubicBezTo>
                  <a:pt x="496948" y="203221"/>
                  <a:pt x="494704" y="214351"/>
                  <a:pt x="490139" y="224597"/>
                </a:cubicBezTo>
                <a:cubicBezTo>
                  <a:pt x="478347" y="252532"/>
                  <a:pt x="462751" y="273245"/>
                  <a:pt x="460754" y="300609"/>
                </a:cubicBezTo>
                <a:cubicBezTo>
                  <a:pt x="458452" y="293740"/>
                  <a:pt x="456483" y="286766"/>
                  <a:pt x="454857" y="279706"/>
                </a:cubicBezTo>
                <a:close/>
                <a:moveTo>
                  <a:pt x="372026" y="106874"/>
                </a:moveTo>
                <a:cubicBezTo>
                  <a:pt x="372026" y="108109"/>
                  <a:pt x="372026" y="109535"/>
                  <a:pt x="372501" y="111055"/>
                </a:cubicBezTo>
                <a:cubicBezTo>
                  <a:pt x="372444" y="114766"/>
                  <a:pt x="371436" y="118399"/>
                  <a:pt x="369553" y="121601"/>
                </a:cubicBezTo>
                <a:cubicBezTo>
                  <a:pt x="357970" y="116154"/>
                  <a:pt x="345036" y="114237"/>
                  <a:pt x="332369" y="116091"/>
                </a:cubicBezTo>
                <a:cubicBezTo>
                  <a:pt x="339835" y="111327"/>
                  <a:pt x="346672" y="105644"/>
                  <a:pt x="352720" y="99178"/>
                </a:cubicBezTo>
                <a:close/>
                <a:moveTo>
                  <a:pt x="338931" y="100793"/>
                </a:moveTo>
                <a:cubicBezTo>
                  <a:pt x="327044" y="110865"/>
                  <a:pt x="317819" y="114665"/>
                  <a:pt x="304410" y="111150"/>
                </a:cubicBezTo>
                <a:cubicBezTo>
                  <a:pt x="300130" y="104689"/>
                  <a:pt x="296041" y="97848"/>
                  <a:pt x="291667" y="91482"/>
                </a:cubicBezTo>
                <a:cubicBezTo>
                  <a:pt x="303820" y="88829"/>
                  <a:pt x="316411" y="88829"/>
                  <a:pt x="328565" y="91482"/>
                </a:cubicBezTo>
                <a:cubicBezTo>
                  <a:pt x="333710" y="92649"/>
                  <a:pt x="338788" y="94076"/>
                  <a:pt x="343781" y="95757"/>
                </a:cubicBezTo>
                <a:cubicBezTo>
                  <a:pt x="342260" y="97373"/>
                  <a:pt x="340643" y="99178"/>
                  <a:pt x="338931" y="100413"/>
                </a:cubicBezTo>
                <a:close/>
                <a:moveTo>
                  <a:pt x="284344" y="95567"/>
                </a:moveTo>
                <a:cubicBezTo>
                  <a:pt x="286816" y="99083"/>
                  <a:pt x="289099" y="102598"/>
                  <a:pt x="291381" y="106114"/>
                </a:cubicBezTo>
                <a:lnTo>
                  <a:pt x="290906" y="106114"/>
                </a:lnTo>
                <a:cubicBezTo>
                  <a:pt x="286722" y="104119"/>
                  <a:pt x="283108" y="100223"/>
                  <a:pt x="278923" y="98038"/>
                </a:cubicBezTo>
                <a:cubicBezTo>
                  <a:pt x="277972" y="97468"/>
                  <a:pt x="276926" y="97088"/>
                  <a:pt x="275975" y="96613"/>
                </a:cubicBezTo>
                <a:cubicBezTo>
                  <a:pt x="278258" y="95662"/>
                  <a:pt x="280540" y="94807"/>
                  <a:pt x="282917" y="94047"/>
                </a:cubicBezTo>
                <a:close/>
                <a:moveTo>
                  <a:pt x="259238" y="90817"/>
                </a:moveTo>
                <a:cubicBezTo>
                  <a:pt x="239257" y="87399"/>
                  <a:pt x="218706" y="90743"/>
                  <a:pt x="200847" y="100318"/>
                </a:cubicBezTo>
                <a:cubicBezTo>
                  <a:pt x="211203" y="89468"/>
                  <a:pt x="223366" y="80498"/>
                  <a:pt x="236794" y="73809"/>
                </a:cubicBezTo>
                <a:cubicBezTo>
                  <a:pt x="249804" y="72424"/>
                  <a:pt x="262851" y="76098"/>
                  <a:pt x="273217" y="84071"/>
                </a:cubicBezTo>
                <a:cubicBezTo>
                  <a:pt x="268281" y="85753"/>
                  <a:pt x="263498" y="87885"/>
                  <a:pt x="258952" y="90437"/>
                </a:cubicBezTo>
                <a:close/>
                <a:moveTo>
                  <a:pt x="190195" y="288353"/>
                </a:moveTo>
                <a:cubicBezTo>
                  <a:pt x="188579" y="285027"/>
                  <a:pt x="187057" y="281606"/>
                  <a:pt x="185535" y="278281"/>
                </a:cubicBezTo>
                <a:lnTo>
                  <a:pt x="186106" y="277521"/>
                </a:lnTo>
                <a:cubicBezTo>
                  <a:pt x="187532" y="280751"/>
                  <a:pt x="188769" y="284362"/>
                  <a:pt x="190195" y="287972"/>
                </a:cubicBezTo>
                <a:close/>
                <a:moveTo>
                  <a:pt x="206362" y="371490"/>
                </a:moveTo>
                <a:cubicBezTo>
                  <a:pt x="180305" y="378522"/>
                  <a:pt x="156150" y="386598"/>
                  <a:pt x="142645" y="413582"/>
                </a:cubicBezTo>
                <a:cubicBezTo>
                  <a:pt x="130853" y="437431"/>
                  <a:pt x="133136" y="464985"/>
                  <a:pt x="159954" y="471161"/>
                </a:cubicBezTo>
                <a:cubicBezTo>
                  <a:pt x="158337" y="472871"/>
                  <a:pt x="156816" y="474676"/>
                  <a:pt x="155199" y="476482"/>
                </a:cubicBezTo>
                <a:cubicBezTo>
                  <a:pt x="151680" y="480282"/>
                  <a:pt x="146830" y="485983"/>
                  <a:pt x="141695" y="492064"/>
                </a:cubicBezTo>
                <a:cubicBezTo>
                  <a:pt x="111073" y="481803"/>
                  <a:pt x="81401" y="471826"/>
                  <a:pt x="106318" y="432680"/>
                </a:cubicBezTo>
                <a:cubicBezTo>
                  <a:pt x="126384" y="400945"/>
                  <a:pt x="152061" y="371205"/>
                  <a:pt x="174694" y="340896"/>
                </a:cubicBezTo>
                <a:lnTo>
                  <a:pt x="193714" y="314957"/>
                </a:lnTo>
                <a:cubicBezTo>
                  <a:pt x="201018" y="332848"/>
                  <a:pt x="205297" y="351822"/>
                  <a:pt x="206362" y="371110"/>
                </a:cubicBezTo>
                <a:close/>
                <a:moveTo>
                  <a:pt x="190671" y="545368"/>
                </a:moveTo>
                <a:cubicBezTo>
                  <a:pt x="191080" y="544218"/>
                  <a:pt x="191394" y="543049"/>
                  <a:pt x="191622" y="541852"/>
                </a:cubicBezTo>
                <a:cubicBezTo>
                  <a:pt x="195616" y="535866"/>
                  <a:pt x="199990" y="529880"/>
                  <a:pt x="203319" y="524179"/>
                </a:cubicBezTo>
                <a:lnTo>
                  <a:pt x="203890" y="523134"/>
                </a:lnTo>
                <a:cubicBezTo>
                  <a:pt x="219048" y="519134"/>
                  <a:pt x="234835" y="518070"/>
                  <a:pt x="250393" y="519999"/>
                </a:cubicBezTo>
                <a:cubicBezTo>
                  <a:pt x="249690" y="527229"/>
                  <a:pt x="250232" y="534526"/>
                  <a:pt x="252010" y="541567"/>
                </a:cubicBezTo>
                <a:cubicBezTo>
                  <a:pt x="254815" y="550441"/>
                  <a:pt x="258848" y="558888"/>
                  <a:pt x="263993" y="566651"/>
                </a:cubicBezTo>
                <a:cubicBezTo>
                  <a:pt x="257335" y="585654"/>
                  <a:pt x="250679" y="604657"/>
                  <a:pt x="244973" y="624515"/>
                </a:cubicBezTo>
                <a:cubicBezTo>
                  <a:pt x="244963" y="610899"/>
                  <a:pt x="247379" y="597388"/>
                  <a:pt x="252105" y="584609"/>
                </a:cubicBezTo>
                <a:cubicBezTo>
                  <a:pt x="261615" y="546603"/>
                  <a:pt x="220437" y="538907"/>
                  <a:pt x="189815" y="547173"/>
                </a:cubicBezTo>
                <a:cubicBezTo>
                  <a:pt x="190100" y="545748"/>
                  <a:pt x="190481" y="545748"/>
                  <a:pt x="190671" y="544987"/>
                </a:cubicBezTo>
                <a:close/>
                <a:moveTo>
                  <a:pt x="190671" y="590405"/>
                </a:moveTo>
                <a:cubicBezTo>
                  <a:pt x="181389" y="583240"/>
                  <a:pt x="177946" y="570822"/>
                  <a:pt x="182207" y="559905"/>
                </a:cubicBezTo>
                <a:cubicBezTo>
                  <a:pt x="191403" y="554195"/>
                  <a:pt x="202102" y="551382"/>
                  <a:pt x="212924" y="551829"/>
                </a:cubicBezTo>
                <a:cubicBezTo>
                  <a:pt x="230137" y="552684"/>
                  <a:pt x="245543" y="559620"/>
                  <a:pt x="243451" y="582233"/>
                </a:cubicBezTo>
                <a:cubicBezTo>
                  <a:pt x="242329" y="586671"/>
                  <a:pt x="240798" y="590994"/>
                  <a:pt x="238886" y="595155"/>
                </a:cubicBezTo>
                <a:cubicBezTo>
                  <a:pt x="234112" y="610690"/>
                  <a:pt x="234445" y="627337"/>
                  <a:pt x="239837" y="642663"/>
                </a:cubicBezTo>
                <a:lnTo>
                  <a:pt x="238696" y="647033"/>
                </a:lnTo>
                <a:cubicBezTo>
                  <a:pt x="233371" y="651062"/>
                  <a:pt x="227065" y="653618"/>
                  <a:pt x="220437" y="654445"/>
                </a:cubicBezTo>
                <a:cubicBezTo>
                  <a:pt x="222558" y="650197"/>
                  <a:pt x="224222" y="645741"/>
                  <a:pt x="225382" y="641142"/>
                </a:cubicBezTo>
                <a:cubicBezTo>
                  <a:pt x="231849" y="612733"/>
                  <a:pt x="208454" y="606462"/>
                  <a:pt x="190671" y="590025"/>
                </a:cubicBezTo>
                <a:close/>
                <a:moveTo>
                  <a:pt x="216633" y="661381"/>
                </a:moveTo>
                <a:lnTo>
                  <a:pt x="217679" y="661381"/>
                </a:lnTo>
                <a:cubicBezTo>
                  <a:pt x="224298" y="660934"/>
                  <a:pt x="230755" y="659195"/>
                  <a:pt x="236699" y="656250"/>
                </a:cubicBezTo>
                <a:cubicBezTo>
                  <a:pt x="234378" y="664782"/>
                  <a:pt x="233542" y="673657"/>
                  <a:pt x="234226" y="682474"/>
                </a:cubicBezTo>
                <a:lnTo>
                  <a:pt x="233371" y="681144"/>
                </a:lnTo>
                <a:cubicBezTo>
                  <a:pt x="228026" y="674930"/>
                  <a:pt x="221816" y="669523"/>
                  <a:pt x="214921" y="665086"/>
                </a:cubicBezTo>
                <a:close/>
                <a:moveTo>
                  <a:pt x="247540" y="657580"/>
                </a:moveTo>
                <a:cubicBezTo>
                  <a:pt x="252790" y="665485"/>
                  <a:pt x="259618" y="672212"/>
                  <a:pt x="267606" y="677343"/>
                </a:cubicBezTo>
                <a:cubicBezTo>
                  <a:pt x="267835" y="682731"/>
                  <a:pt x="268767" y="688061"/>
                  <a:pt x="270364" y="693211"/>
                </a:cubicBezTo>
                <a:cubicBezTo>
                  <a:pt x="272295" y="699102"/>
                  <a:pt x="275157" y="704650"/>
                  <a:pt x="278828" y="709648"/>
                </a:cubicBezTo>
                <a:cubicBezTo>
                  <a:pt x="273388" y="708432"/>
                  <a:pt x="268149" y="706475"/>
                  <a:pt x="263232" y="703852"/>
                </a:cubicBezTo>
                <a:cubicBezTo>
                  <a:pt x="246304" y="694161"/>
                  <a:pt x="244402" y="676108"/>
                  <a:pt x="247540" y="657200"/>
                </a:cubicBezTo>
                <a:close/>
                <a:moveTo>
                  <a:pt x="425376" y="613113"/>
                </a:moveTo>
                <a:cubicBezTo>
                  <a:pt x="432537" y="608780"/>
                  <a:pt x="438957" y="603327"/>
                  <a:pt x="444396" y="596961"/>
                </a:cubicBezTo>
                <a:cubicBezTo>
                  <a:pt x="449865" y="594832"/>
                  <a:pt x="455190" y="592390"/>
                  <a:pt x="460373" y="589644"/>
                </a:cubicBezTo>
                <a:cubicBezTo>
                  <a:pt x="457064" y="608334"/>
                  <a:pt x="446099" y="624790"/>
                  <a:pt x="430131" y="635061"/>
                </a:cubicBezTo>
                <a:cubicBezTo>
                  <a:pt x="426984" y="628040"/>
                  <a:pt x="425367" y="620429"/>
                  <a:pt x="425376" y="612733"/>
                </a:cubicBezTo>
                <a:close/>
                <a:moveTo>
                  <a:pt x="483292" y="469071"/>
                </a:moveTo>
                <a:cubicBezTo>
                  <a:pt x="487324" y="461793"/>
                  <a:pt x="490339" y="453992"/>
                  <a:pt x="492231" y="445887"/>
                </a:cubicBezTo>
                <a:cubicBezTo>
                  <a:pt x="493087" y="453013"/>
                  <a:pt x="493563" y="460329"/>
                  <a:pt x="493943" y="467835"/>
                </a:cubicBezTo>
                <a:cubicBezTo>
                  <a:pt x="490434" y="468510"/>
                  <a:pt x="486868" y="468805"/>
                  <a:pt x="483292" y="468691"/>
                </a:cubicBezTo>
                <a:close/>
                <a:moveTo>
                  <a:pt x="485670" y="139084"/>
                </a:moveTo>
                <a:cubicBezTo>
                  <a:pt x="491195" y="146704"/>
                  <a:pt x="495113" y="155368"/>
                  <a:pt x="497177" y="164548"/>
                </a:cubicBezTo>
                <a:cubicBezTo>
                  <a:pt x="490900" y="147446"/>
                  <a:pt x="479678" y="134619"/>
                  <a:pt x="461514" y="141270"/>
                </a:cubicBezTo>
                <a:cubicBezTo>
                  <a:pt x="447725" y="146305"/>
                  <a:pt x="443255" y="167019"/>
                  <a:pt x="439071" y="177470"/>
                </a:cubicBezTo>
                <a:cubicBezTo>
                  <a:pt x="434886" y="187922"/>
                  <a:pt x="431938" y="199324"/>
                  <a:pt x="426993" y="209395"/>
                </a:cubicBezTo>
                <a:cubicBezTo>
                  <a:pt x="418605" y="190453"/>
                  <a:pt x="416209" y="169399"/>
                  <a:pt x="420146" y="149061"/>
                </a:cubicBezTo>
                <a:cubicBezTo>
                  <a:pt x="422714" y="138989"/>
                  <a:pt x="427088" y="130058"/>
                  <a:pt x="429656" y="120556"/>
                </a:cubicBezTo>
                <a:cubicBezTo>
                  <a:pt x="451529" y="120271"/>
                  <a:pt x="471975" y="120366"/>
                  <a:pt x="485670" y="138704"/>
                </a:cubicBezTo>
                <a:close/>
                <a:moveTo>
                  <a:pt x="470834" y="113145"/>
                </a:moveTo>
                <a:cubicBezTo>
                  <a:pt x="458566" y="109182"/>
                  <a:pt x="445652" y="107601"/>
                  <a:pt x="432794" y="108489"/>
                </a:cubicBezTo>
                <a:cubicBezTo>
                  <a:pt x="433812" y="102154"/>
                  <a:pt x="433460" y="95673"/>
                  <a:pt x="431748" y="89486"/>
                </a:cubicBezTo>
                <a:cubicBezTo>
                  <a:pt x="430293" y="84419"/>
                  <a:pt x="428182" y="79564"/>
                  <a:pt x="425472" y="75044"/>
                </a:cubicBezTo>
                <a:cubicBezTo>
                  <a:pt x="444073" y="82723"/>
                  <a:pt x="459898" y="95880"/>
                  <a:pt x="470834" y="112765"/>
                </a:cubicBezTo>
                <a:close/>
                <a:moveTo>
                  <a:pt x="406357" y="63927"/>
                </a:moveTo>
                <a:cubicBezTo>
                  <a:pt x="392072" y="62924"/>
                  <a:pt x="377874" y="66848"/>
                  <a:pt x="366129" y="75044"/>
                </a:cubicBezTo>
                <a:cubicBezTo>
                  <a:pt x="363847" y="76659"/>
                  <a:pt x="361755" y="78465"/>
                  <a:pt x="359663" y="80270"/>
                </a:cubicBezTo>
                <a:cubicBezTo>
                  <a:pt x="349487" y="72447"/>
                  <a:pt x="340434" y="63273"/>
                  <a:pt x="332750" y="53001"/>
                </a:cubicBezTo>
                <a:cubicBezTo>
                  <a:pt x="331799" y="51861"/>
                  <a:pt x="330943" y="50530"/>
                  <a:pt x="330087" y="49295"/>
                </a:cubicBezTo>
                <a:cubicBezTo>
                  <a:pt x="356334" y="46825"/>
                  <a:pt x="387147" y="49010"/>
                  <a:pt x="406357" y="63547"/>
                </a:cubicBezTo>
                <a:close/>
                <a:moveTo>
                  <a:pt x="329802" y="63927"/>
                </a:moveTo>
                <a:cubicBezTo>
                  <a:pt x="336173" y="72270"/>
                  <a:pt x="343524" y="79828"/>
                  <a:pt x="351674" y="86446"/>
                </a:cubicBezTo>
                <a:lnTo>
                  <a:pt x="349582" y="85686"/>
                </a:lnTo>
                <a:cubicBezTo>
                  <a:pt x="328394" y="77330"/>
                  <a:pt x="305142" y="75737"/>
                  <a:pt x="283012" y="81125"/>
                </a:cubicBezTo>
                <a:cubicBezTo>
                  <a:pt x="280987" y="78872"/>
                  <a:pt x="278752" y="76805"/>
                  <a:pt x="276355" y="74949"/>
                </a:cubicBezTo>
                <a:cubicBezTo>
                  <a:pt x="270279" y="70516"/>
                  <a:pt x="263298" y="67468"/>
                  <a:pt x="255909" y="66018"/>
                </a:cubicBezTo>
                <a:cubicBezTo>
                  <a:pt x="271639" y="60533"/>
                  <a:pt x="287749" y="56245"/>
                  <a:pt x="304125" y="53191"/>
                </a:cubicBezTo>
                <a:cubicBezTo>
                  <a:pt x="308880" y="52241"/>
                  <a:pt x="314205" y="51386"/>
                  <a:pt x="319911" y="50720"/>
                </a:cubicBezTo>
                <a:cubicBezTo>
                  <a:pt x="323525" y="54616"/>
                  <a:pt x="326663" y="59082"/>
                  <a:pt x="329802" y="63167"/>
                </a:cubicBezTo>
                <a:close/>
                <a:moveTo>
                  <a:pt x="170510" y="94997"/>
                </a:moveTo>
                <a:cubicBezTo>
                  <a:pt x="168056" y="83887"/>
                  <a:pt x="170139" y="72256"/>
                  <a:pt x="176311" y="62692"/>
                </a:cubicBezTo>
                <a:cubicBezTo>
                  <a:pt x="182683" y="54806"/>
                  <a:pt x="195996" y="53191"/>
                  <a:pt x="204841" y="49010"/>
                </a:cubicBezTo>
                <a:cubicBezTo>
                  <a:pt x="225477" y="39509"/>
                  <a:pt x="235082" y="15185"/>
                  <a:pt x="256670" y="10149"/>
                </a:cubicBezTo>
                <a:cubicBezTo>
                  <a:pt x="282157" y="4258"/>
                  <a:pt x="299750" y="22691"/>
                  <a:pt x="314300" y="42074"/>
                </a:cubicBezTo>
                <a:cubicBezTo>
                  <a:pt x="286522" y="45554"/>
                  <a:pt x="259475" y="53378"/>
                  <a:pt x="234131" y="65258"/>
                </a:cubicBezTo>
                <a:cubicBezTo>
                  <a:pt x="216005" y="68511"/>
                  <a:pt x="200504" y="80187"/>
                  <a:pt x="192383" y="96708"/>
                </a:cubicBezTo>
                <a:cubicBezTo>
                  <a:pt x="191318" y="99050"/>
                  <a:pt x="192354" y="101809"/>
                  <a:pt x="194703" y="102870"/>
                </a:cubicBezTo>
                <a:cubicBezTo>
                  <a:pt x="194874" y="102949"/>
                  <a:pt x="195055" y="103017"/>
                  <a:pt x="195236" y="103074"/>
                </a:cubicBezTo>
                <a:cubicBezTo>
                  <a:pt x="189387" y="106658"/>
                  <a:pt x="183995" y="110933"/>
                  <a:pt x="179164" y="115806"/>
                </a:cubicBezTo>
                <a:cubicBezTo>
                  <a:pt x="177832" y="117231"/>
                  <a:pt x="176691" y="118656"/>
                  <a:pt x="175455" y="120081"/>
                </a:cubicBezTo>
                <a:cubicBezTo>
                  <a:pt x="174409" y="111625"/>
                  <a:pt x="172031" y="103454"/>
                  <a:pt x="170510" y="94997"/>
                </a:cubicBezTo>
                <a:close/>
                <a:moveTo>
                  <a:pt x="168227" y="233719"/>
                </a:moveTo>
                <a:cubicBezTo>
                  <a:pt x="173173" y="245596"/>
                  <a:pt x="177737" y="257283"/>
                  <a:pt x="182777" y="268969"/>
                </a:cubicBezTo>
                <a:cubicBezTo>
                  <a:pt x="182521" y="269371"/>
                  <a:pt x="182236" y="269753"/>
                  <a:pt x="181922" y="270110"/>
                </a:cubicBezTo>
                <a:cubicBezTo>
                  <a:pt x="176510" y="258315"/>
                  <a:pt x="171936" y="246155"/>
                  <a:pt x="168227" y="233719"/>
                </a:cubicBezTo>
                <a:close/>
                <a:moveTo>
                  <a:pt x="10267" y="473156"/>
                </a:moveTo>
                <a:cubicBezTo>
                  <a:pt x="11218" y="442562"/>
                  <a:pt x="43076" y="430400"/>
                  <a:pt x="66471" y="414057"/>
                </a:cubicBezTo>
                <a:cubicBezTo>
                  <a:pt x="104511" y="388118"/>
                  <a:pt x="136711" y="354530"/>
                  <a:pt x="161000" y="315432"/>
                </a:cubicBezTo>
                <a:cubicBezTo>
                  <a:pt x="167562" y="304980"/>
                  <a:pt x="173933" y="294148"/>
                  <a:pt x="181161" y="283887"/>
                </a:cubicBezTo>
                <a:cubicBezTo>
                  <a:pt x="184490" y="291108"/>
                  <a:pt x="187723" y="298424"/>
                  <a:pt x="190671" y="305835"/>
                </a:cubicBezTo>
                <a:lnTo>
                  <a:pt x="162141" y="343841"/>
                </a:lnTo>
                <a:lnTo>
                  <a:pt x="119536" y="400850"/>
                </a:lnTo>
                <a:cubicBezTo>
                  <a:pt x="107649" y="416812"/>
                  <a:pt x="88154" y="435720"/>
                  <a:pt x="87678" y="456244"/>
                </a:cubicBezTo>
                <a:cubicBezTo>
                  <a:pt x="87678" y="481613"/>
                  <a:pt x="113260" y="490734"/>
                  <a:pt x="136369" y="497860"/>
                </a:cubicBezTo>
                <a:cubicBezTo>
                  <a:pt x="127601" y="508939"/>
                  <a:pt x="120316" y="521110"/>
                  <a:pt x="114686" y="534061"/>
                </a:cubicBezTo>
                <a:cubicBezTo>
                  <a:pt x="65710" y="539952"/>
                  <a:pt x="8650" y="527695"/>
                  <a:pt x="10267" y="473156"/>
                </a:cubicBezTo>
                <a:close/>
                <a:moveTo>
                  <a:pt x="121058" y="560285"/>
                </a:moveTo>
                <a:cubicBezTo>
                  <a:pt x="119812" y="555838"/>
                  <a:pt x="119451" y="551192"/>
                  <a:pt x="120012" y="546603"/>
                </a:cubicBezTo>
                <a:cubicBezTo>
                  <a:pt x="141219" y="541995"/>
                  <a:pt x="162122" y="536066"/>
                  <a:pt x="182587" y="528835"/>
                </a:cubicBezTo>
                <a:cubicBezTo>
                  <a:pt x="182777" y="530697"/>
                  <a:pt x="182777" y="532579"/>
                  <a:pt x="182587" y="534441"/>
                </a:cubicBezTo>
                <a:cubicBezTo>
                  <a:pt x="177309" y="541082"/>
                  <a:pt x="172840" y="548322"/>
                  <a:pt x="169274" y="556009"/>
                </a:cubicBezTo>
                <a:cubicBezTo>
                  <a:pt x="167961" y="557130"/>
                  <a:pt x="167343" y="558869"/>
                  <a:pt x="167657" y="560570"/>
                </a:cubicBezTo>
                <a:cubicBezTo>
                  <a:pt x="166886" y="562974"/>
                  <a:pt x="166411" y="565463"/>
                  <a:pt x="166230" y="567981"/>
                </a:cubicBezTo>
                <a:cubicBezTo>
                  <a:pt x="163539" y="571924"/>
                  <a:pt x="161247" y="576133"/>
                  <a:pt x="159383" y="580523"/>
                </a:cubicBezTo>
                <a:cubicBezTo>
                  <a:pt x="145594" y="574917"/>
                  <a:pt x="126479" y="578528"/>
                  <a:pt x="121058" y="560285"/>
                </a:cubicBezTo>
                <a:close/>
                <a:moveTo>
                  <a:pt x="165279" y="624230"/>
                </a:moveTo>
                <a:cubicBezTo>
                  <a:pt x="161675" y="614804"/>
                  <a:pt x="160914" y="604533"/>
                  <a:pt x="163092" y="594680"/>
                </a:cubicBezTo>
                <a:cubicBezTo>
                  <a:pt x="163796" y="595668"/>
                  <a:pt x="164395" y="596714"/>
                  <a:pt x="164899" y="597816"/>
                </a:cubicBezTo>
                <a:cubicBezTo>
                  <a:pt x="170129" y="608837"/>
                  <a:pt x="167467" y="622615"/>
                  <a:pt x="171841" y="634111"/>
                </a:cubicBezTo>
                <a:cubicBezTo>
                  <a:pt x="171841" y="635061"/>
                  <a:pt x="172697" y="635917"/>
                  <a:pt x="173173" y="636867"/>
                </a:cubicBezTo>
                <a:cubicBezTo>
                  <a:pt x="169854" y="633123"/>
                  <a:pt x="167191" y="628857"/>
                  <a:pt x="165279" y="624230"/>
                </a:cubicBezTo>
                <a:close/>
                <a:moveTo>
                  <a:pt x="213875" y="743854"/>
                </a:moveTo>
                <a:cubicBezTo>
                  <a:pt x="197499" y="728005"/>
                  <a:pt x="193609" y="703225"/>
                  <a:pt x="204365" y="683139"/>
                </a:cubicBezTo>
                <a:cubicBezTo>
                  <a:pt x="206267" y="679243"/>
                  <a:pt x="208454" y="675443"/>
                  <a:pt x="210737" y="671737"/>
                </a:cubicBezTo>
                <a:cubicBezTo>
                  <a:pt x="229757" y="685229"/>
                  <a:pt x="240693" y="700242"/>
                  <a:pt x="227760" y="724185"/>
                </a:cubicBezTo>
                <a:cubicBezTo>
                  <a:pt x="223861" y="731312"/>
                  <a:pt x="219106" y="737773"/>
                  <a:pt x="215112" y="744614"/>
                </a:cubicBezTo>
                <a:close/>
                <a:moveTo>
                  <a:pt x="335032" y="731121"/>
                </a:moveTo>
                <a:cubicBezTo>
                  <a:pt x="304980" y="756871"/>
                  <a:pt x="258952" y="776919"/>
                  <a:pt x="223100" y="751455"/>
                </a:cubicBezTo>
                <a:cubicBezTo>
                  <a:pt x="228140" y="740908"/>
                  <a:pt x="234987" y="730076"/>
                  <a:pt x="238316" y="721715"/>
                </a:cubicBezTo>
                <a:cubicBezTo>
                  <a:pt x="241074" y="715207"/>
                  <a:pt x="242215" y="708137"/>
                  <a:pt x="241644" y="701097"/>
                </a:cubicBezTo>
                <a:cubicBezTo>
                  <a:pt x="254416" y="715853"/>
                  <a:pt x="273436" y="723682"/>
                  <a:pt x="292903" y="722190"/>
                </a:cubicBezTo>
                <a:cubicBezTo>
                  <a:pt x="298324" y="725335"/>
                  <a:pt x="304419" y="727131"/>
                  <a:pt x="310686" y="727416"/>
                </a:cubicBezTo>
                <a:cubicBezTo>
                  <a:pt x="330191" y="727188"/>
                  <a:pt x="347899" y="715967"/>
                  <a:pt x="356429" y="698436"/>
                </a:cubicBezTo>
                <a:cubicBezTo>
                  <a:pt x="362440" y="692935"/>
                  <a:pt x="367537" y="686522"/>
                  <a:pt x="371550" y="679434"/>
                </a:cubicBezTo>
                <a:cubicBezTo>
                  <a:pt x="375097" y="692802"/>
                  <a:pt x="384864" y="703662"/>
                  <a:pt x="397798" y="708603"/>
                </a:cubicBezTo>
                <a:cubicBezTo>
                  <a:pt x="374783" y="707938"/>
                  <a:pt x="352369" y="715986"/>
                  <a:pt x="335032" y="731121"/>
                </a:cubicBezTo>
                <a:close/>
                <a:moveTo>
                  <a:pt x="380299" y="679148"/>
                </a:moveTo>
                <a:cubicBezTo>
                  <a:pt x="378825" y="675756"/>
                  <a:pt x="377589" y="672260"/>
                  <a:pt x="376590" y="668697"/>
                </a:cubicBezTo>
                <a:cubicBezTo>
                  <a:pt x="377418" y="666350"/>
                  <a:pt x="378178" y="663974"/>
                  <a:pt x="378873" y="661571"/>
                </a:cubicBezTo>
                <a:cubicBezTo>
                  <a:pt x="382582" y="661571"/>
                  <a:pt x="386386" y="661571"/>
                  <a:pt x="390380" y="661001"/>
                </a:cubicBezTo>
                <a:cubicBezTo>
                  <a:pt x="403256" y="659708"/>
                  <a:pt x="415743" y="655832"/>
                  <a:pt x="427088" y="649599"/>
                </a:cubicBezTo>
                <a:cubicBezTo>
                  <a:pt x="428134" y="652069"/>
                  <a:pt x="429180" y="654540"/>
                  <a:pt x="430036" y="657105"/>
                </a:cubicBezTo>
                <a:cubicBezTo>
                  <a:pt x="434696" y="666084"/>
                  <a:pt x="435590" y="676545"/>
                  <a:pt x="432509" y="686179"/>
                </a:cubicBezTo>
                <a:cubicBezTo>
                  <a:pt x="420622" y="710218"/>
                  <a:pt x="389619" y="700147"/>
                  <a:pt x="380299" y="678768"/>
                </a:cubicBezTo>
                <a:close/>
                <a:moveTo>
                  <a:pt x="503929" y="618529"/>
                </a:moveTo>
                <a:cubicBezTo>
                  <a:pt x="498698" y="661286"/>
                  <a:pt x="477776" y="702997"/>
                  <a:pt x="426708" y="707558"/>
                </a:cubicBezTo>
                <a:cubicBezTo>
                  <a:pt x="450578" y="698056"/>
                  <a:pt x="441544" y="666701"/>
                  <a:pt x="433935" y="645513"/>
                </a:cubicBezTo>
                <a:cubicBezTo>
                  <a:pt x="446955" y="637199"/>
                  <a:pt x="457320" y="625323"/>
                  <a:pt x="463797" y="611308"/>
                </a:cubicBezTo>
                <a:cubicBezTo>
                  <a:pt x="467458" y="602471"/>
                  <a:pt x="469084" y="592922"/>
                  <a:pt x="468552" y="583374"/>
                </a:cubicBezTo>
                <a:cubicBezTo>
                  <a:pt x="482855" y="570299"/>
                  <a:pt x="492640" y="553035"/>
                  <a:pt x="496511" y="534061"/>
                </a:cubicBezTo>
                <a:cubicBezTo>
                  <a:pt x="505384" y="530526"/>
                  <a:pt x="513886" y="526137"/>
                  <a:pt x="521902" y="520949"/>
                </a:cubicBezTo>
                <a:cubicBezTo>
                  <a:pt x="506782" y="549833"/>
                  <a:pt x="507067" y="593920"/>
                  <a:pt x="504024" y="618529"/>
                </a:cubicBezTo>
                <a:close/>
                <a:moveTo>
                  <a:pt x="505260" y="523514"/>
                </a:moveTo>
                <a:lnTo>
                  <a:pt x="498033" y="526745"/>
                </a:lnTo>
                <a:cubicBezTo>
                  <a:pt x="501580" y="509490"/>
                  <a:pt x="503273" y="491912"/>
                  <a:pt x="503073" y="474296"/>
                </a:cubicBezTo>
                <a:cubicBezTo>
                  <a:pt x="517033" y="465669"/>
                  <a:pt x="525878" y="450761"/>
                  <a:pt x="526753" y="434390"/>
                </a:cubicBezTo>
                <a:cubicBezTo>
                  <a:pt x="537214" y="467930"/>
                  <a:pt x="545963" y="502801"/>
                  <a:pt x="505355" y="523324"/>
                </a:cubicBezTo>
                <a:close/>
              </a:path>
            </a:pathLst>
          </a:custGeom>
          <a:solidFill>
            <a:schemeClr val="accent4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EAFD5CA-7326-7144-9049-32FF556090ED}"/>
              </a:ext>
            </a:extLst>
          </p:cNvPr>
          <p:cNvSpPr/>
          <p:nvPr/>
        </p:nvSpPr>
        <p:spPr>
          <a:xfrm>
            <a:off x="9112316" y="11761616"/>
            <a:ext cx="196098" cy="208887"/>
          </a:xfrm>
          <a:custGeom>
            <a:avLst/>
            <a:gdLst>
              <a:gd name="connsiteX0" fmla="*/ 38077 w 39407"/>
              <a:gd name="connsiteY0" fmla="*/ 12857 h 41977"/>
              <a:gd name="connsiteX1" fmla="*/ 15633 w 39407"/>
              <a:gd name="connsiteY1" fmla="*/ 505 h 41977"/>
              <a:gd name="connsiteX2" fmla="*/ 3936 w 39407"/>
              <a:gd name="connsiteY2" fmla="*/ 11527 h 41977"/>
              <a:gd name="connsiteX3" fmla="*/ 703 w 39407"/>
              <a:gd name="connsiteY3" fmla="*/ 17228 h 41977"/>
              <a:gd name="connsiteX4" fmla="*/ 8025 w 39407"/>
              <a:gd name="connsiteY4" fmla="*/ 38606 h 41977"/>
              <a:gd name="connsiteX5" fmla="*/ 31420 w 39407"/>
              <a:gd name="connsiteY5" fmla="*/ 37181 h 41977"/>
              <a:gd name="connsiteX6" fmla="*/ 38077 w 39407"/>
              <a:gd name="connsiteY6" fmla="*/ 12857 h 4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07" h="41977">
                <a:moveTo>
                  <a:pt x="38077" y="12857"/>
                </a:moveTo>
                <a:cubicBezTo>
                  <a:pt x="34910" y="3565"/>
                  <a:pt x="25181" y="-1785"/>
                  <a:pt x="15633" y="505"/>
                </a:cubicBezTo>
                <a:cubicBezTo>
                  <a:pt x="10203" y="2120"/>
                  <a:pt x="5866" y="6206"/>
                  <a:pt x="3936" y="11527"/>
                </a:cubicBezTo>
                <a:cubicBezTo>
                  <a:pt x="2424" y="13142"/>
                  <a:pt x="1311" y="15099"/>
                  <a:pt x="703" y="17228"/>
                </a:cubicBezTo>
                <a:cubicBezTo>
                  <a:pt x="-1523" y="25180"/>
                  <a:pt x="1387" y="33684"/>
                  <a:pt x="8025" y="38606"/>
                </a:cubicBezTo>
                <a:cubicBezTo>
                  <a:pt x="15224" y="43556"/>
                  <a:pt x="24877" y="42967"/>
                  <a:pt x="31420" y="37181"/>
                </a:cubicBezTo>
                <a:cubicBezTo>
                  <a:pt x="38543" y="31280"/>
                  <a:pt x="41205" y="21560"/>
                  <a:pt x="38077" y="12857"/>
                </a:cubicBezTo>
                <a:close/>
              </a:path>
            </a:pathLst>
          </a:custGeom>
          <a:solidFill>
            <a:schemeClr val="accent1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04E8567-BBEC-1A4E-AA0E-82FBD7A63EAD}"/>
              </a:ext>
            </a:extLst>
          </p:cNvPr>
          <p:cNvSpPr/>
          <p:nvPr/>
        </p:nvSpPr>
        <p:spPr>
          <a:xfrm>
            <a:off x="15156399" y="11875645"/>
            <a:ext cx="176884" cy="185165"/>
          </a:xfrm>
          <a:custGeom>
            <a:avLst/>
            <a:gdLst>
              <a:gd name="connsiteX0" fmla="*/ 34956 w 35546"/>
              <a:gd name="connsiteY0" fmla="*/ 14266 h 37210"/>
              <a:gd name="connsiteX1" fmla="*/ 14206 w 35546"/>
              <a:gd name="connsiteY1" fmla="*/ 308 h 37210"/>
              <a:gd name="connsiteX2" fmla="*/ 3669 w 35546"/>
              <a:gd name="connsiteY2" fmla="*/ 6760 h 37210"/>
              <a:gd name="connsiteX3" fmla="*/ 1672 w 35546"/>
              <a:gd name="connsiteY3" fmla="*/ 26713 h 37210"/>
              <a:gd name="connsiteX4" fmla="*/ 3669 w 35546"/>
              <a:gd name="connsiteY4" fmla="*/ 30133 h 37210"/>
              <a:gd name="connsiteX5" fmla="*/ 6236 w 35546"/>
              <a:gd name="connsiteY5" fmla="*/ 32889 h 37210"/>
              <a:gd name="connsiteX6" fmla="*/ 11752 w 35546"/>
              <a:gd name="connsiteY6" fmla="*/ 36404 h 37210"/>
              <a:gd name="connsiteX7" fmla="*/ 34728 w 35546"/>
              <a:gd name="connsiteY7" fmla="*/ 24052 h 37210"/>
              <a:gd name="connsiteX8" fmla="*/ 34956 w 35546"/>
              <a:gd name="connsiteY8" fmla="*/ 14266 h 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46" h="37210">
                <a:moveTo>
                  <a:pt x="34956" y="14266"/>
                </a:moveTo>
                <a:cubicBezTo>
                  <a:pt x="33083" y="4688"/>
                  <a:pt x="23792" y="-1564"/>
                  <a:pt x="14206" y="308"/>
                </a:cubicBezTo>
                <a:cubicBezTo>
                  <a:pt x="10031" y="1125"/>
                  <a:pt x="6293" y="3415"/>
                  <a:pt x="3669" y="6760"/>
                </a:cubicBezTo>
                <a:cubicBezTo>
                  <a:pt x="-421" y="12613"/>
                  <a:pt x="-1182" y="20166"/>
                  <a:pt x="1672" y="26713"/>
                </a:cubicBezTo>
                <a:cubicBezTo>
                  <a:pt x="2147" y="27948"/>
                  <a:pt x="2822" y="29107"/>
                  <a:pt x="3669" y="30133"/>
                </a:cubicBezTo>
                <a:cubicBezTo>
                  <a:pt x="4344" y="31198"/>
                  <a:pt x="5219" y="32138"/>
                  <a:pt x="6236" y="32889"/>
                </a:cubicBezTo>
                <a:cubicBezTo>
                  <a:pt x="7815" y="34428"/>
                  <a:pt x="9688" y="35625"/>
                  <a:pt x="11752" y="36404"/>
                </a:cubicBezTo>
                <a:cubicBezTo>
                  <a:pt x="21509" y="39331"/>
                  <a:pt x="31799" y="33801"/>
                  <a:pt x="34728" y="24052"/>
                </a:cubicBezTo>
                <a:cubicBezTo>
                  <a:pt x="35689" y="20869"/>
                  <a:pt x="35765" y="17487"/>
                  <a:pt x="34956" y="14266"/>
                </a:cubicBezTo>
                <a:close/>
              </a:path>
            </a:pathLst>
          </a:custGeom>
          <a:solidFill>
            <a:schemeClr val="accent1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8F298E-F4BC-4E49-946A-71EDB798E83A}"/>
              </a:ext>
            </a:extLst>
          </p:cNvPr>
          <p:cNvGrpSpPr/>
          <p:nvPr/>
        </p:nvGrpSpPr>
        <p:grpSpPr>
          <a:xfrm>
            <a:off x="9146876" y="4873952"/>
            <a:ext cx="5929127" cy="5935593"/>
            <a:chOff x="9404729" y="5755499"/>
            <a:chExt cx="5431814" cy="543774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106A77A-F15C-934E-891D-16A36E0DC0EA}"/>
                </a:ext>
              </a:extLst>
            </p:cNvPr>
            <p:cNvSpPr/>
            <p:nvPr/>
          </p:nvSpPr>
          <p:spPr>
            <a:xfrm>
              <a:off x="9802642" y="7038045"/>
              <a:ext cx="576200" cy="153519"/>
            </a:xfrm>
            <a:custGeom>
              <a:avLst/>
              <a:gdLst>
                <a:gd name="connsiteX0" fmla="*/ 119972 w 126392"/>
                <a:gd name="connsiteY0" fmla="*/ 20215 h 33675"/>
                <a:gd name="connsiteX1" fmla="*/ 3665 w 126392"/>
                <a:gd name="connsiteY1" fmla="*/ -23 h 33675"/>
                <a:gd name="connsiteX2" fmla="*/ -34 w 126392"/>
                <a:gd name="connsiteY2" fmla="*/ 3876 h 33675"/>
                <a:gd name="connsiteX3" fmla="*/ 1763 w 126392"/>
                <a:gd name="connsiteY3" fmla="*/ 7008 h 33675"/>
                <a:gd name="connsiteX4" fmla="*/ 119972 w 126392"/>
                <a:gd name="connsiteY4" fmla="*/ 33612 h 33675"/>
                <a:gd name="connsiteX5" fmla="*/ 119972 w 126392"/>
                <a:gd name="connsiteY5" fmla="*/ 20215 h 3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392" h="33675">
                  <a:moveTo>
                    <a:pt x="119972" y="20215"/>
                  </a:moveTo>
                  <a:cubicBezTo>
                    <a:pt x="81076" y="15084"/>
                    <a:pt x="42466" y="3873"/>
                    <a:pt x="3665" y="-23"/>
                  </a:cubicBezTo>
                  <a:cubicBezTo>
                    <a:pt x="1563" y="32"/>
                    <a:pt x="-91" y="1778"/>
                    <a:pt x="-34" y="3876"/>
                  </a:cubicBezTo>
                  <a:cubicBezTo>
                    <a:pt x="-6" y="5156"/>
                    <a:pt x="669" y="6334"/>
                    <a:pt x="1763" y="7008"/>
                  </a:cubicBezTo>
                  <a:cubicBezTo>
                    <a:pt x="36760" y="24586"/>
                    <a:pt x="81171" y="30192"/>
                    <a:pt x="119972" y="33612"/>
                  </a:cubicBezTo>
                  <a:cubicBezTo>
                    <a:pt x="128721" y="34467"/>
                    <a:pt x="128246" y="21355"/>
                    <a:pt x="119972" y="20215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4693ECB-9DBA-F341-81D1-A186A827801F}"/>
                </a:ext>
              </a:extLst>
            </p:cNvPr>
            <p:cNvSpPr/>
            <p:nvPr/>
          </p:nvSpPr>
          <p:spPr>
            <a:xfrm>
              <a:off x="10036023" y="6384942"/>
              <a:ext cx="397115" cy="404770"/>
            </a:xfrm>
            <a:custGeom>
              <a:avLst/>
              <a:gdLst>
                <a:gd name="connsiteX0" fmla="*/ 86657 w 87109"/>
                <a:gd name="connsiteY0" fmla="*/ 81954 h 88788"/>
                <a:gd name="connsiteX1" fmla="*/ 49473 w 87109"/>
                <a:gd name="connsiteY1" fmla="*/ 42617 h 88788"/>
                <a:gd name="connsiteX2" fmla="*/ 7820 w 87109"/>
                <a:gd name="connsiteY2" fmla="*/ 1096 h 88788"/>
                <a:gd name="connsiteX3" fmla="*/ 782 w 87109"/>
                <a:gd name="connsiteY3" fmla="*/ 6512 h 88788"/>
                <a:gd name="connsiteX4" fmla="*/ 39963 w 87109"/>
                <a:gd name="connsiteY4" fmla="*/ 52024 h 88788"/>
                <a:gd name="connsiteX5" fmla="*/ 81617 w 87109"/>
                <a:gd name="connsiteY5" fmla="*/ 88510 h 88788"/>
                <a:gd name="connsiteX6" fmla="*/ 86657 w 87109"/>
                <a:gd name="connsiteY6" fmla="*/ 81954 h 8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109" h="88788">
                  <a:moveTo>
                    <a:pt x="86657" y="81954"/>
                  </a:moveTo>
                  <a:cubicBezTo>
                    <a:pt x="79715" y="66371"/>
                    <a:pt x="61551" y="54399"/>
                    <a:pt x="49473" y="42617"/>
                  </a:cubicBezTo>
                  <a:cubicBezTo>
                    <a:pt x="35494" y="28840"/>
                    <a:pt x="22085" y="14113"/>
                    <a:pt x="7820" y="1096"/>
                  </a:cubicBezTo>
                  <a:cubicBezTo>
                    <a:pt x="4301" y="-2134"/>
                    <a:pt x="-2356" y="2236"/>
                    <a:pt x="782" y="6512"/>
                  </a:cubicBezTo>
                  <a:cubicBezTo>
                    <a:pt x="12860" y="22501"/>
                    <a:pt x="25946" y="37702"/>
                    <a:pt x="39963" y="52024"/>
                  </a:cubicBezTo>
                  <a:cubicBezTo>
                    <a:pt x="51946" y="64661"/>
                    <a:pt x="64974" y="82524"/>
                    <a:pt x="81617" y="88510"/>
                  </a:cubicBezTo>
                  <a:cubicBezTo>
                    <a:pt x="85706" y="89935"/>
                    <a:pt x="88084" y="85089"/>
                    <a:pt x="86657" y="81954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86E6D9E-E651-344A-8A2E-2F4A1D723299}"/>
                </a:ext>
              </a:extLst>
            </p:cNvPr>
            <p:cNvSpPr/>
            <p:nvPr/>
          </p:nvSpPr>
          <p:spPr>
            <a:xfrm>
              <a:off x="10631972" y="6461138"/>
              <a:ext cx="118356" cy="209054"/>
            </a:xfrm>
            <a:custGeom>
              <a:avLst/>
              <a:gdLst>
                <a:gd name="connsiteX0" fmla="*/ 18509 w 25962"/>
                <a:gd name="connsiteY0" fmla="*/ 20962 h 45857"/>
                <a:gd name="connsiteX1" fmla="*/ 6241 w 25962"/>
                <a:gd name="connsiteY1" fmla="*/ 1009 h 45857"/>
                <a:gd name="connsiteX2" fmla="*/ 1001 w 25962"/>
                <a:gd name="connsiteY2" fmla="*/ 1117 h 45857"/>
                <a:gd name="connsiteX3" fmla="*/ -36 w 25962"/>
                <a:gd name="connsiteY3" fmla="*/ 3669 h 45857"/>
                <a:gd name="connsiteX4" fmla="*/ 6907 w 25962"/>
                <a:gd name="connsiteY4" fmla="*/ 24287 h 45857"/>
                <a:gd name="connsiteX5" fmla="*/ 18794 w 25962"/>
                <a:gd name="connsiteY5" fmla="*/ 44620 h 45857"/>
                <a:gd name="connsiteX6" fmla="*/ 24709 w 25962"/>
                <a:gd name="connsiteY6" fmla="*/ 44600 h 45857"/>
                <a:gd name="connsiteX7" fmla="*/ 25927 w 25962"/>
                <a:gd name="connsiteY7" fmla="*/ 41675 h 45857"/>
                <a:gd name="connsiteX8" fmla="*/ 18509 w 25962"/>
                <a:gd name="connsiteY8" fmla="*/ 20962 h 45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62" h="45857">
                  <a:moveTo>
                    <a:pt x="18509" y="20962"/>
                  </a:moveTo>
                  <a:cubicBezTo>
                    <a:pt x="15675" y="13616"/>
                    <a:pt x="11519" y="6852"/>
                    <a:pt x="6241" y="1009"/>
                  </a:cubicBezTo>
                  <a:cubicBezTo>
                    <a:pt x="4767" y="-408"/>
                    <a:pt x="2418" y="-360"/>
                    <a:pt x="1001" y="1117"/>
                  </a:cubicBezTo>
                  <a:cubicBezTo>
                    <a:pt x="335" y="1804"/>
                    <a:pt x="-36" y="2718"/>
                    <a:pt x="-36" y="3669"/>
                  </a:cubicBezTo>
                  <a:cubicBezTo>
                    <a:pt x="963" y="10917"/>
                    <a:pt x="3321" y="17911"/>
                    <a:pt x="6907" y="24287"/>
                  </a:cubicBezTo>
                  <a:cubicBezTo>
                    <a:pt x="9227" y="31900"/>
                    <a:pt x="13297" y="38863"/>
                    <a:pt x="18794" y="44620"/>
                  </a:cubicBezTo>
                  <a:cubicBezTo>
                    <a:pt x="20430" y="46247"/>
                    <a:pt x="23083" y="46238"/>
                    <a:pt x="24709" y="44600"/>
                  </a:cubicBezTo>
                  <a:cubicBezTo>
                    <a:pt x="25489" y="43821"/>
                    <a:pt x="25917" y="42771"/>
                    <a:pt x="25927" y="41675"/>
                  </a:cubicBezTo>
                  <a:cubicBezTo>
                    <a:pt x="25128" y="34281"/>
                    <a:pt x="22588" y="27181"/>
                    <a:pt x="18509" y="20962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6AF760B-57AF-BC47-98CD-0A2EE2B5F814}"/>
                </a:ext>
              </a:extLst>
            </p:cNvPr>
            <p:cNvSpPr/>
            <p:nvPr/>
          </p:nvSpPr>
          <p:spPr>
            <a:xfrm>
              <a:off x="14040234" y="6993496"/>
              <a:ext cx="252245" cy="318539"/>
            </a:xfrm>
            <a:custGeom>
              <a:avLst/>
              <a:gdLst>
                <a:gd name="connsiteX0" fmla="*/ 48426 w 55331"/>
                <a:gd name="connsiteY0" fmla="*/ 533 h 69873"/>
                <a:gd name="connsiteX1" fmla="*/ 24746 w 55331"/>
                <a:gd name="connsiteY1" fmla="*/ 28087 h 69873"/>
                <a:gd name="connsiteX2" fmla="*/ 401 w 55331"/>
                <a:gd name="connsiteY2" fmla="*/ 63812 h 69873"/>
                <a:gd name="connsiteX3" fmla="*/ 2293 w 55331"/>
                <a:gd name="connsiteY3" fmla="*/ 69415 h 69873"/>
                <a:gd name="connsiteX4" fmla="*/ 6868 w 55331"/>
                <a:gd name="connsiteY4" fmla="*/ 68848 h 69873"/>
                <a:gd name="connsiteX5" fmla="*/ 34827 w 55331"/>
                <a:gd name="connsiteY5" fmla="*/ 35878 h 69873"/>
                <a:gd name="connsiteX6" fmla="*/ 55178 w 55331"/>
                <a:gd name="connsiteY6" fmla="*/ 5663 h 69873"/>
                <a:gd name="connsiteX7" fmla="*/ 51669 w 55331"/>
                <a:gd name="connsiteY7" fmla="*/ 93 h 69873"/>
                <a:gd name="connsiteX8" fmla="*/ 48426 w 55331"/>
                <a:gd name="connsiteY8" fmla="*/ 533 h 6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31" h="69873">
                  <a:moveTo>
                    <a:pt x="48426" y="533"/>
                  </a:moveTo>
                  <a:cubicBezTo>
                    <a:pt x="39011" y="8296"/>
                    <a:pt x="31004" y="17616"/>
                    <a:pt x="24746" y="28087"/>
                  </a:cubicBezTo>
                  <a:cubicBezTo>
                    <a:pt x="15417" y="39127"/>
                    <a:pt x="7267" y="51099"/>
                    <a:pt x="401" y="63812"/>
                  </a:cubicBezTo>
                  <a:cubicBezTo>
                    <a:pt x="-626" y="65881"/>
                    <a:pt x="220" y="68389"/>
                    <a:pt x="2293" y="69415"/>
                  </a:cubicBezTo>
                  <a:cubicBezTo>
                    <a:pt x="3796" y="70159"/>
                    <a:pt x="5593" y="69936"/>
                    <a:pt x="6868" y="68848"/>
                  </a:cubicBezTo>
                  <a:cubicBezTo>
                    <a:pt x="17291" y="58843"/>
                    <a:pt x="26658" y="47795"/>
                    <a:pt x="34827" y="35878"/>
                  </a:cubicBezTo>
                  <a:cubicBezTo>
                    <a:pt x="43301" y="27051"/>
                    <a:pt x="50186" y="16830"/>
                    <a:pt x="55178" y="5663"/>
                  </a:cubicBezTo>
                  <a:cubicBezTo>
                    <a:pt x="55749" y="3156"/>
                    <a:pt x="54180" y="662"/>
                    <a:pt x="51669" y="93"/>
                  </a:cubicBezTo>
                  <a:cubicBezTo>
                    <a:pt x="50566" y="-156"/>
                    <a:pt x="49415" y="0"/>
                    <a:pt x="48426" y="533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D9B5AA-B219-4A44-A54C-EB7B092970AD}"/>
                </a:ext>
              </a:extLst>
            </p:cNvPr>
            <p:cNvSpPr/>
            <p:nvPr/>
          </p:nvSpPr>
          <p:spPr>
            <a:xfrm>
              <a:off x="14341399" y="7155786"/>
              <a:ext cx="495144" cy="274825"/>
            </a:xfrm>
            <a:custGeom>
              <a:avLst/>
              <a:gdLst>
                <a:gd name="connsiteX0" fmla="*/ 102759 w 108612"/>
                <a:gd name="connsiteY0" fmla="*/ 278 h 60284"/>
                <a:gd name="connsiteX1" fmla="*/ 53213 w 108612"/>
                <a:gd name="connsiteY1" fmla="*/ 21467 h 60284"/>
                <a:gd name="connsiteX2" fmla="*/ 2049 w 108612"/>
                <a:gd name="connsiteY2" fmla="*/ 51871 h 60284"/>
                <a:gd name="connsiteX3" fmla="*/ 699 w 108612"/>
                <a:gd name="connsiteY3" fmla="*/ 58178 h 60284"/>
                <a:gd name="connsiteX4" fmla="*/ 6614 w 108612"/>
                <a:gd name="connsiteY4" fmla="*/ 59758 h 60284"/>
                <a:gd name="connsiteX5" fmla="*/ 55971 w 108612"/>
                <a:gd name="connsiteY5" fmla="*/ 33153 h 60284"/>
                <a:gd name="connsiteX6" fmla="*/ 105898 w 108612"/>
                <a:gd name="connsiteY6" fmla="*/ 8165 h 60284"/>
                <a:gd name="connsiteX7" fmla="*/ 108275 w 108612"/>
                <a:gd name="connsiteY7" fmla="*/ 2654 h 60284"/>
                <a:gd name="connsiteX8" fmla="*/ 102759 w 108612"/>
                <a:gd name="connsiteY8" fmla="*/ 278 h 6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612" h="60284">
                  <a:moveTo>
                    <a:pt x="102759" y="278"/>
                  </a:moveTo>
                  <a:cubicBezTo>
                    <a:pt x="85290" y="4856"/>
                    <a:pt x="68590" y="11997"/>
                    <a:pt x="53213" y="21467"/>
                  </a:cubicBezTo>
                  <a:cubicBezTo>
                    <a:pt x="35410" y="30284"/>
                    <a:pt x="18302" y="40449"/>
                    <a:pt x="2049" y="51871"/>
                  </a:cubicBezTo>
                  <a:cubicBezTo>
                    <a:pt x="-72" y="53240"/>
                    <a:pt x="-671" y="56063"/>
                    <a:pt x="699" y="58178"/>
                  </a:cubicBezTo>
                  <a:cubicBezTo>
                    <a:pt x="1973" y="60144"/>
                    <a:pt x="4531" y="60827"/>
                    <a:pt x="6614" y="59758"/>
                  </a:cubicBezTo>
                  <a:cubicBezTo>
                    <a:pt x="23161" y="51016"/>
                    <a:pt x="39328" y="41610"/>
                    <a:pt x="55971" y="33153"/>
                  </a:cubicBezTo>
                  <a:cubicBezTo>
                    <a:pt x="73164" y="25973"/>
                    <a:pt x="89845" y="17624"/>
                    <a:pt x="105898" y="8165"/>
                  </a:cubicBezTo>
                  <a:cubicBezTo>
                    <a:pt x="108076" y="7299"/>
                    <a:pt x="109141" y="4831"/>
                    <a:pt x="108275" y="2654"/>
                  </a:cubicBezTo>
                  <a:cubicBezTo>
                    <a:pt x="107410" y="476"/>
                    <a:pt x="104937" y="-587"/>
                    <a:pt x="102759" y="278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6989DD3-137B-3C4E-8470-EBF49029D4FF}"/>
                </a:ext>
              </a:extLst>
            </p:cNvPr>
            <p:cNvSpPr/>
            <p:nvPr/>
          </p:nvSpPr>
          <p:spPr>
            <a:xfrm>
              <a:off x="14471244" y="7530390"/>
              <a:ext cx="327206" cy="84188"/>
            </a:xfrm>
            <a:custGeom>
              <a:avLst/>
              <a:gdLst>
                <a:gd name="connsiteX0" fmla="*/ 67906 w 71774"/>
                <a:gd name="connsiteY0" fmla="*/ 1246 h 18467"/>
                <a:gd name="connsiteX1" fmla="*/ 2002 w 71774"/>
                <a:gd name="connsiteY1" fmla="*/ 10748 h 18467"/>
                <a:gd name="connsiteX2" fmla="*/ 4094 w 71774"/>
                <a:gd name="connsiteY2" fmla="*/ 18444 h 18467"/>
                <a:gd name="connsiteX3" fmla="*/ 37474 w 71774"/>
                <a:gd name="connsiteY3" fmla="*/ 14643 h 18467"/>
                <a:gd name="connsiteX4" fmla="*/ 67906 w 71774"/>
                <a:gd name="connsiteY4" fmla="*/ 11603 h 18467"/>
                <a:gd name="connsiteX5" fmla="*/ 71501 w 71774"/>
                <a:gd name="connsiteY5" fmla="*/ 4838 h 18467"/>
                <a:gd name="connsiteX6" fmla="*/ 67906 w 71774"/>
                <a:gd name="connsiteY6" fmla="*/ 1246 h 1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774" h="18467">
                  <a:moveTo>
                    <a:pt x="67906" y="1246"/>
                  </a:moveTo>
                  <a:cubicBezTo>
                    <a:pt x="45482" y="-2099"/>
                    <a:pt x="22563" y="1204"/>
                    <a:pt x="2002" y="10748"/>
                  </a:cubicBezTo>
                  <a:cubicBezTo>
                    <a:pt x="-1802" y="12458"/>
                    <a:pt x="195" y="18539"/>
                    <a:pt x="4094" y="18444"/>
                  </a:cubicBezTo>
                  <a:cubicBezTo>
                    <a:pt x="15221" y="17874"/>
                    <a:pt x="26348" y="15783"/>
                    <a:pt x="37474" y="14643"/>
                  </a:cubicBezTo>
                  <a:cubicBezTo>
                    <a:pt x="47678" y="14440"/>
                    <a:pt x="57864" y="13423"/>
                    <a:pt x="67906" y="11603"/>
                  </a:cubicBezTo>
                  <a:cubicBezTo>
                    <a:pt x="70768" y="10727"/>
                    <a:pt x="72376" y="7698"/>
                    <a:pt x="71501" y="4838"/>
                  </a:cubicBezTo>
                  <a:cubicBezTo>
                    <a:pt x="70978" y="3119"/>
                    <a:pt x="69627" y="1773"/>
                    <a:pt x="67906" y="1246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25519B7-4417-B14B-851A-C44631B3365D}"/>
                </a:ext>
              </a:extLst>
            </p:cNvPr>
            <p:cNvSpPr/>
            <p:nvPr/>
          </p:nvSpPr>
          <p:spPr>
            <a:xfrm>
              <a:off x="11270177" y="10529674"/>
              <a:ext cx="106193" cy="384419"/>
            </a:xfrm>
            <a:custGeom>
              <a:avLst/>
              <a:gdLst>
                <a:gd name="connsiteX0" fmla="*/ 8327 w 23294"/>
                <a:gd name="connsiteY0" fmla="*/ 82270 h 84324"/>
                <a:gd name="connsiteX1" fmla="*/ 17266 w 23294"/>
                <a:gd name="connsiteY1" fmla="*/ 47020 h 84324"/>
                <a:gd name="connsiteX2" fmla="*/ 23257 w 23294"/>
                <a:gd name="connsiteY2" fmla="*/ 4263 h 84324"/>
                <a:gd name="connsiteX3" fmla="*/ 19177 w 23294"/>
                <a:gd name="connsiteY3" fmla="*/ -22 h 84324"/>
                <a:gd name="connsiteX4" fmla="*/ 15174 w 23294"/>
                <a:gd name="connsiteY4" fmla="*/ 2648 h 84324"/>
                <a:gd name="connsiteX5" fmla="*/ 4903 w 23294"/>
                <a:gd name="connsiteY5" fmla="*/ 44645 h 84324"/>
                <a:gd name="connsiteX6" fmla="*/ 53 w 23294"/>
                <a:gd name="connsiteY6" fmla="*/ 80655 h 84324"/>
                <a:gd name="connsiteX7" fmla="*/ 5436 w 23294"/>
                <a:gd name="connsiteY7" fmla="*/ 84209 h 84324"/>
                <a:gd name="connsiteX8" fmla="*/ 8327 w 23294"/>
                <a:gd name="connsiteY8" fmla="*/ 82270 h 8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94" h="84324">
                  <a:moveTo>
                    <a:pt x="8327" y="82270"/>
                  </a:moveTo>
                  <a:cubicBezTo>
                    <a:pt x="13377" y="71144"/>
                    <a:pt x="16401" y="59210"/>
                    <a:pt x="17266" y="47020"/>
                  </a:cubicBezTo>
                  <a:cubicBezTo>
                    <a:pt x="20775" y="33024"/>
                    <a:pt x="22782" y="18687"/>
                    <a:pt x="23257" y="4263"/>
                  </a:cubicBezTo>
                  <a:cubicBezTo>
                    <a:pt x="23314" y="1954"/>
                    <a:pt x="21488" y="35"/>
                    <a:pt x="19177" y="-22"/>
                  </a:cubicBezTo>
                  <a:cubicBezTo>
                    <a:pt x="17409" y="-60"/>
                    <a:pt x="15811" y="1004"/>
                    <a:pt x="15174" y="2648"/>
                  </a:cubicBezTo>
                  <a:cubicBezTo>
                    <a:pt x="10314" y="16254"/>
                    <a:pt x="6872" y="30326"/>
                    <a:pt x="4903" y="44645"/>
                  </a:cubicBezTo>
                  <a:cubicBezTo>
                    <a:pt x="1194" y="56274"/>
                    <a:pt x="-451" y="68465"/>
                    <a:pt x="53" y="80655"/>
                  </a:cubicBezTo>
                  <a:cubicBezTo>
                    <a:pt x="557" y="83126"/>
                    <a:pt x="2963" y="84712"/>
                    <a:pt x="5436" y="84209"/>
                  </a:cubicBezTo>
                  <a:cubicBezTo>
                    <a:pt x="6615" y="83971"/>
                    <a:pt x="7661" y="83278"/>
                    <a:pt x="8327" y="82270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34144CD-9C1B-DA40-8DE2-EC8F67CF9FA0}"/>
                </a:ext>
              </a:extLst>
            </p:cNvPr>
            <p:cNvSpPr/>
            <p:nvPr/>
          </p:nvSpPr>
          <p:spPr>
            <a:xfrm>
              <a:off x="10714437" y="10561102"/>
              <a:ext cx="340299" cy="447769"/>
            </a:xfrm>
            <a:custGeom>
              <a:avLst/>
              <a:gdLst>
                <a:gd name="connsiteX0" fmla="*/ 6697 w 74646"/>
                <a:gd name="connsiteY0" fmla="*/ 97229 h 98220"/>
                <a:gd name="connsiteX1" fmla="*/ 41884 w 74646"/>
                <a:gd name="connsiteY1" fmla="*/ 56563 h 98220"/>
                <a:gd name="connsiteX2" fmla="*/ 74123 w 74646"/>
                <a:gd name="connsiteY2" fmla="*/ 6585 h 98220"/>
                <a:gd name="connsiteX3" fmla="*/ 72097 w 74646"/>
                <a:gd name="connsiteY3" fmla="*/ 466 h 98220"/>
                <a:gd name="connsiteX4" fmla="*/ 66515 w 74646"/>
                <a:gd name="connsiteY4" fmla="*/ 1644 h 98220"/>
                <a:gd name="connsiteX5" fmla="*/ 34181 w 74646"/>
                <a:gd name="connsiteY5" fmla="*/ 47346 h 98220"/>
                <a:gd name="connsiteX6" fmla="*/ 611 w 74646"/>
                <a:gd name="connsiteY6" fmla="*/ 91908 h 98220"/>
                <a:gd name="connsiteX7" fmla="*/ 1847 w 74646"/>
                <a:gd name="connsiteY7" fmla="*/ 97552 h 98220"/>
                <a:gd name="connsiteX8" fmla="*/ 6697 w 74646"/>
                <a:gd name="connsiteY8" fmla="*/ 97229 h 98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646" h="98220">
                  <a:moveTo>
                    <a:pt x="6697" y="97229"/>
                  </a:moveTo>
                  <a:cubicBezTo>
                    <a:pt x="20344" y="85457"/>
                    <a:pt x="32203" y="71756"/>
                    <a:pt x="41884" y="56563"/>
                  </a:cubicBezTo>
                  <a:cubicBezTo>
                    <a:pt x="53885" y="40752"/>
                    <a:pt x="64670" y="24039"/>
                    <a:pt x="74123" y="6585"/>
                  </a:cubicBezTo>
                  <a:cubicBezTo>
                    <a:pt x="75254" y="4333"/>
                    <a:pt x="74351" y="1597"/>
                    <a:pt x="72097" y="466"/>
                  </a:cubicBezTo>
                  <a:cubicBezTo>
                    <a:pt x="70186" y="-494"/>
                    <a:pt x="67865" y="-9"/>
                    <a:pt x="66515" y="1644"/>
                  </a:cubicBezTo>
                  <a:cubicBezTo>
                    <a:pt x="55578" y="16751"/>
                    <a:pt x="45402" y="32429"/>
                    <a:pt x="34181" y="47346"/>
                  </a:cubicBezTo>
                  <a:cubicBezTo>
                    <a:pt x="21960" y="61389"/>
                    <a:pt x="10739" y="76288"/>
                    <a:pt x="611" y="91908"/>
                  </a:cubicBezTo>
                  <a:cubicBezTo>
                    <a:pt x="-606" y="93808"/>
                    <a:pt x="-55" y="96336"/>
                    <a:pt x="1847" y="97552"/>
                  </a:cubicBezTo>
                  <a:cubicBezTo>
                    <a:pt x="3359" y="98521"/>
                    <a:pt x="5328" y="98388"/>
                    <a:pt x="6697" y="97229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2BE2B36-CA61-E84B-91B7-51DF0EB0665F}"/>
                </a:ext>
              </a:extLst>
            </p:cNvPr>
            <p:cNvSpPr/>
            <p:nvPr/>
          </p:nvSpPr>
          <p:spPr>
            <a:xfrm>
              <a:off x="10570569" y="10450172"/>
              <a:ext cx="285333" cy="203205"/>
            </a:xfrm>
            <a:custGeom>
              <a:avLst/>
              <a:gdLst>
                <a:gd name="connsiteX0" fmla="*/ 6967 w 62589"/>
                <a:gd name="connsiteY0" fmla="*/ 44316 h 44574"/>
                <a:gd name="connsiteX1" fmla="*/ 61744 w 62589"/>
                <a:gd name="connsiteY1" fmla="*/ 6310 h 44574"/>
                <a:gd name="connsiteX2" fmla="*/ 56514 w 62589"/>
                <a:gd name="connsiteY2" fmla="*/ 419 h 44574"/>
                <a:gd name="connsiteX3" fmla="*/ 27984 w 62589"/>
                <a:gd name="connsiteY3" fmla="*/ 18567 h 44574"/>
                <a:gd name="connsiteX4" fmla="*/ 2117 w 62589"/>
                <a:gd name="connsiteY4" fmla="*/ 34814 h 44574"/>
                <a:gd name="connsiteX5" fmla="*/ 1061 w 62589"/>
                <a:gd name="connsiteY5" fmla="*/ 42396 h 44574"/>
                <a:gd name="connsiteX6" fmla="*/ 6967 w 62589"/>
                <a:gd name="connsiteY6" fmla="*/ 44316 h 4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589" h="44574">
                  <a:moveTo>
                    <a:pt x="6967" y="44316"/>
                  </a:moveTo>
                  <a:cubicBezTo>
                    <a:pt x="28545" y="37266"/>
                    <a:pt x="47594" y="24049"/>
                    <a:pt x="61744" y="6310"/>
                  </a:cubicBezTo>
                  <a:cubicBezTo>
                    <a:pt x="64407" y="3174"/>
                    <a:pt x="59937" y="-1481"/>
                    <a:pt x="56514" y="419"/>
                  </a:cubicBezTo>
                  <a:cubicBezTo>
                    <a:pt x="47004" y="5740"/>
                    <a:pt x="37494" y="12581"/>
                    <a:pt x="27984" y="18567"/>
                  </a:cubicBezTo>
                  <a:cubicBezTo>
                    <a:pt x="18940" y="23279"/>
                    <a:pt x="10296" y="28714"/>
                    <a:pt x="2117" y="34814"/>
                  </a:cubicBezTo>
                  <a:cubicBezTo>
                    <a:pt x="-270" y="36619"/>
                    <a:pt x="-746" y="40012"/>
                    <a:pt x="1061" y="42396"/>
                  </a:cubicBezTo>
                  <a:cubicBezTo>
                    <a:pt x="2431" y="44211"/>
                    <a:pt x="4789" y="44981"/>
                    <a:pt x="6967" y="44316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7340CBB-58BB-EE42-87F7-9960D840C3FC}"/>
                </a:ext>
              </a:extLst>
            </p:cNvPr>
            <p:cNvSpPr/>
            <p:nvPr/>
          </p:nvSpPr>
          <p:spPr>
            <a:xfrm>
              <a:off x="9404729" y="7670442"/>
              <a:ext cx="193418" cy="191904"/>
            </a:xfrm>
            <a:custGeom>
              <a:avLst/>
              <a:gdLst>
                <a:gd name="connsiteX0" fmla="*/ 28755 w 42427"/>
                <a:gd name="connsiteY0" fmla="*/ 1215 h 42095"/>
                <a:gd name="connsiteX1" fmla="*/ 13729 w 42427"/>
                <a:gd name="connsiteY1" fmla="*/ 1215 h 42095"/>
                <a:gd name="connsiteX2" fmla="*/ 9830 w 42427"/>
                <a:gd name="connsiteY2" fmla="*/ 1215 h 42095"/>
                <a:gd name="connsiteX3" fmla="*/ 4276 w 42427"/>
                <a:gd name="connsiteY3" fmla="*/ 33801 h 42095"/>
                <a:gd name="connsiteX4" fmla="*/ 4694 w 42427"/>
                <a:gd name="connsiteY4" fmla="*/ 34375 h 42095"/>
                <a:gd name="connsiteX5" fmla="*/ 34689 w 42427"/>
                <a:gd name="connsiteY5" fmla="*/ 37170 h 42095"/>
                <a:gd name="connsiteX6" fmla="*/ 37485 w 42427"/>
                <a:gd name="connsiteY6" fmla="*/ 7202 h 42095"/>
                <a:gd name="connsiteX7" fmla="*/ 28755 w 42427"/>
                <a:gd name="connsiteY7" fmla="*/ 930 h 42095"/>
                <a:gd name="connsiteX8" fmla="*/ 28755 w 42427"/>
                <a:gd name="connsiteY8" fmla="*/ 28104 h 42095"/>
                <a:gd name="connsiteX9" fmla="*/ 13291 w 42427"/>
                <a:gd name="connsiteY9" fmla="*/ 28292 h 42095"/>
                <a:gd name="connsiteX10" fmla="*/ 11446 w 42427"/>
                <a:gd name="connsiteY10" fmla="*/ 25919 h 42095"/>
                <a:gd name="connsiteX11" fmla="*/ 10591 w 42427"/>
                <a:gd name="connsiteY11" fmla="*/ 17082 h 42095"/>
                <a:gd name="connsiteX12" fmla="*/ 24475 w 42427"/>
                <a:gd name="connsiteY12" fmla="*/ 11001 h 42095"/>
                <a:gd name="connsiteX13" fmla="*/ 30457 w 42427"/>
                <a:gd name="connsiteY13" fmla="*/ 25398 h 42095"/>
                <a:gd name="connsiteX14" fmla="*/ 28850 w 42427"/>
                <a:gd name="connsiteY14" fmla="*/ 28104 h 4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427" h="42095">
                  <a:moveTo>
                    <a:pt x="28755" y="1215"/>
                  </a:moveTo>
                  <a:cubicBezTo>
                    <a:pt x="23886" y="-436"/>
                    <a:pt x="18598" y="-436"/>
                    <a:pt x="13729" y="1215"/>
                  </a:cubicBezTo>
                  <a:cubicBezTo>
                    <a:pt x="12540" y="454"/>
                    <a:pt x="11019" y="454"/>
                    <a:pt x="9830" y="1215"/>
                  </a:cubicBezTo>
                  <a:cubicBezTo>
                    <a:pt x="-707" y="8680"/>
                    <a:pt x="-3199" y="23270"/>
                    <a:pt x="4276" y="33801"/>
                  </a:cubicBezTo>
                  <a:cubicBezTo>
                    <a:pt x="4409" y="33994"/>
                    <a:pt x="4552" y="34186"/>
                    <a:pt x="4694" y="34375"/>
                  </a:cubicBezTo>
                  <a:cubicBezTo>
                    <a:pt x="12207" y="43422"/>
                    <a:pt x="25635" y="44675"/>
                    <a:pt x="34689" y="37170"/>
                  </a:cubicBezTo>
                  <a:cubicBezTo>
                    <a:pt x="43742" y="29667"/>
                    <a:pt x="44998" y="16249"/>
                    <a:pt x="37485" y="7202"/>
                  </a:cubicBezTo>
                  <a:cubicBezTo>
                    <a:pt x="35164" y="4399"/>
                    <a:pt x="32159" y="2239"/>
                    <a:pt x="28755" y="930"/>
                  </a:cubicBezTo>
                  <a:close/>
                  <a:moveTo>
                    <a:pt x="28755" y="28104"/>
                  </a:moveTo>
                  <a:cubicBezTo>
                    <a:pt x="24532" y="32422"/>
                    <a:pt x="17609" y="32507"/>
                    <a:pt x="13291" y="28292"/>
                  </a:cubicBezTo>
                  <a:cubicBezTo>
                    <a:pt x="12569" y="27590"/>
                    <a:pt x="11951" y="26791"/>
                    <a:pt x="11446" y="25919"/>
                  </a:cubicBezTo>
                  <a:cubicBezTo>
                    <a:pt x="10096" y="23176"/>
                    <a:pt x="9792" y="20033"/>
                    <a:pt x="10591" y="17082"/>
                  </a:cubicBezTo>
                  <a:cubicBezTo>
                    <a:pt x="14394" y="13187"/>
                    <a:pt x="18389" y="9006"/>
                    <a:pt x="24475" y="11001"/>
                  </a:cubicBezTo>
                  <a:cubicBezTo>
                    <a:pt x="30105" y="13326"/>
                    <a:pt x="32787" y="19772"/>
                    <a:pt x="30457" y="25398"/>
                  </a:cubicBezTo>
                  <a:cubicBezTo>
                    <a:pt x="30057" y="26372"/>
                    <a:pt x="29516" y="27283"/>
                    <a:pt x="28850" y="28104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6A192BC0-5D5B-6A44-994D-5497461BE389}"/>
                </a:ext>
              </a:extLst>
            </p:cNvPr>
            <p:cNvSpPr/>
            <p:nvPr/>
          </p:nvSpPr>
          <p:spPr>
            <a:xfrm>
              <a:off x="9618228" y="7493709"/>
              <a:ext cx="103362" cy="117317"/>
            </a:xfrm>
            <a:custGeom>
              <a:avLst/>
              <a:gdLst>
                <a:gd name="connsiteX0" fmla="*/ 19582 w 22673"/>
                <a:gd name="connsiteY0" fmla="*/ 2641 h 25734"/>
                <a:gd name="connsiteX1" fmla="*/ 1038 w 22673"/>
                <a:gd name="connsiteY1" fmla="*/ 8532 h 25734"/>
                <a:gd name="connsiteX2" fmla="*/ 1513 w 22673"/>
                <a:gd name="connsiteY2" fmla="*/ 10907 h 25734"/>
                <a:gd name="connsiteX3" fmla="*/ 2274 w 22673"/>
                <a:gd name="connsiteY3" fmla="*/ 22309 h 25734"/>
                <a:gd name="connsiteX4" fmla="*/ 17594 w 22673"/>
                <a:gd name="connsiteY4" fmla="*/ 22762 h 25734"/>
                <a:gd name="connsiteX5" fmla="*/ 18631 w 22673"/>
                <a:gd name="connsiteY5" fmla="*/ 21644 h 25734"/>
                <a:gd name="connsiteX6" fmla="*/ 19582 w 22673"/>
                <a:gd name="connsiteY6" fmla="*/ 2641 h 25734"/>
                <a:gd name="connsiteX7" fmla="*/ 15207 w 22673"/>
                <a:gd name="connsiteY7" fmla="*/ 17463 h 25734"/>
                <a:gd name="connsiteX8" fmla="*/ 6924 w 22673"/>
                <a:gd name="connsiteY8" fmla="*/ 19793 h 25734"/>
                <a:gd name="connsiteX9" fmla="*/ 5697 w 22673"/>
                <a:gd name="connsiteY9" fmla="*/ 18889 h 25734"/>
                <a:gd name="connsiteX10" fmla="*/ 3986 w 22673"/>
                <a:gd name="connsiteY10" fmla="*/ 12143 h 25734"/>
                <a:gd name="connsiteX11" fmla="*/ 4746 w 22673"/>
                <a:gd name="connsiteY11" fmla="*/ 12143 h 25734"/>
                <a:gd name="connsiteX12" fmla="*/ 12735 w 22673"/>
                <a:gd name="connsiteY12" fmla="*/ 7487 h 25734"/>
                <a:gd name="connsiteX13" fmla="*/ 15207 w 22673"/>
                <a:gd name="connsiteY13" fmla="*/ 17463 h 25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673" h="25734">
                  <a:moveTo>
                    <a:pt x="19582" y="2641"/>
                  </a:moveTo>
                  <a:cubicBezTo>
                    <a:pt x="13686" y="-3345"/>
                    <a:pt x="3605" y="1691"/>
                    <a:pt x="1038" y="8532"/>
                  </a:cubicBezTo>
                  <a:cubicBezTo>
                    <a:pt x="809" y="9354"/>
                    <a:pt x="980" y="10238"/>
                    <a:pt x="1513" y="10907"/>
                  </a:cubicBezTo>
                  <a:cubicBezTo>
                    <a:pt x="-807" y="14452"/>
                    <a:pt x="-494" y="19102"/>
                    <a:pt x="2274" y="22309"/>
                  </a:cubicBezTo>
                  <a:cubicBezTo>
                    <a:pt x="6382" y="26663"/>
                    <a:pt x="13239" y="26865"/>
                    <a:pt x="17594" y="22762"/>
                  </a:cubicBezTo>
                  <a:cubicBezTo>
                    <a:pt x="17965" y="22415"/>
                    <a:pt x="18317" y="22040"/>
                    <a:pt x="18631" y="21644"/>
                  </a:cubicBezTo>
                  <a:cubicBezTo>
                    <a:pt x="23586" y="16409"/>
                    <a:pt x="23995" y="8345"/>
                    <a:pt x="19582" y="2641"/>
                  </a:cubicBezTo>
                  <a:close/>
                  <a:moveTo>
                    <a:pt x="15207" y="17463"/>
                  </a:moveTo>
                  <a:cubicBezTo>
                    <a:pt x="13562" y="20393"/>
                    <a:pt x="9853" y="21435"/>
                    <a:pt x="6924" y="19793"/>
                  </a:cubicBezTo>
                  <a:cubicBezTo>
                    <a:pt x="6477" y="19543"/>
                    <a:pt x="6068" y="19240"/>
                    <a:pt x="5697" y="18889"/>
                  </a:cubicBezTo>
                  <a:cubicBezTo>
                    <a:pt x="3995" y="17090"/>
                    <a:pt x="3339" y="14536"/>
                    <a:pt x="3986" y="12143"/>
                  </a:cubicBezTo>
                  <a:cubicBezTo>
                    <a:pt x="4233" y="12189"/>
                    <a:pt x="4499" y="12189"/>
                    <a:pt x="4746" y="12143"/>
                  </a:cubicBezTo>
                  <a:cubicBezTo>
                    <a:pt x="7599" y="11002"/>
                    <a:pt x="9692" y="8532"/>
                    <a:pt x="12735" y="7487"/>
                  </a:cubicBezTo>
                  <a:cubicBezTo>
                    <a:pt x="18916" y="5302"/>
                    <a:pt x="17204" y="14803"/>
                    <a:pt x="15207" y="17463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D5B5575-4FED-6E49-B436-569D2C69FF72}"/>
                </a:ext>
              </a:extLst>
            </p:cNvPr>
            <p:cNvSpPr/>
            <p:nvPr/>
          </p:nvSpPr>
          <p:spPr>
            <a:xfrm>
              <a:off x="9672684" y="7695894"/>
              <a:ext cx="116793" cy="112248"/>
            </a:xfrm>
            <a:custGeom>
              <a:avLst/>
              <a:gdLst>
                <a:gd name="connsiteX0" fmla="*/ 14103 w 25619"/>
                <a:gd name="connsiteY0" fmla="*/ 97 h 24622"/>
                <a:gd name="connsiteX1" fmla="*/ 599 w 25619"/>
                <a:gd name="connsiteY1" fmla="*/ 14255 h 24622"/>
                <a:gd name="connsiteX2" fmla="*/ 3728 w 25619"/>
                <a:gd name="connsiteY2" fmla="*/ 15817 h 24622"/>
                <a:gd name="connsiteX3" fmla="*/ 4498 w 25619"/>
                <a:gd name="connsiteY3" fmla="*/ 15395 h 24622"/>
                <a:gd name="connsiteX4" fmla="*/ 9538 w 25619"/>
                <a:gd name="connsiteY4" fmla="*/ 23566 h 24622"/>
                <a:gd name="connsiteX5" fmla="*/ 24659 w 25619"/>
                <a:gd name="connsiteY5" fmla="*/ 17931 h 24622"/>
                <a:gd name="connsiteX6" fmla="*/ 25325 w 25619"/>
                <a:gd name="connsiteY6" fmla="*/ 16060 h 24622"/>
                <a:gd name="connsiteX7" fmla="*/ 14702 w 25619"/>
                <a:gd name="connsiteY7" fmla="*/ 202 h 24622"/>
                <a:gd name="connsiteX8" fmla="*/ 14103 w 25619"/>
                <a:gd name="connsiteY8" fmla="*/ 97 h 24622"/>
                <a:gd name="connsiteX9" fmla="*/ 12962 w 25619"/>
                <a:gd name="connsiteY9" fmla="*/ 18340 h 24622"/>
                <a:gd name="connsiteX10" fmla="*/ 10109 w 25619"/>
                <a:gd name="connsiteY10" fmla="*/ 10739 h 24622"/>
                <a:gd name="connsiteX11" fmla="*/ 18953 w 25619"/>
                <a:gd name="connsiteY11" fmla="*/ 12449 h 24622"/>
                <a:gd name="connsiteX12" fmla="*/ 15482 w 25619"/>
                <a:gd name="connsiteY12" fmla="*/ 18360 h 24622"/>
                <a:gd name="connsiteX13" fmla="*/ 12962 w 25619"/>
                <a:gd name="connsiteY13" fmla="*/ 18340 h 2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619" h="24622">
                  <a:moveTo>
                    <a:pt x="14103" y="97"/>
                  </a:moveTo>
                  <a:cubicBezTo>
                    <a:pt x="6590" y="-1043"/>
                    <a:pt x="-2539" y="6083"/>
                    <a:pt x="599" y="14255"/>
                  </a:cubicBezTo>
                  <a:cubicBezTo>
                    <a:pt x="1027" y="15549"/>
                    <a:pt x="2434" y="16248"/>
                    <a:pt x="3728" y="15817"/>
                  </a:cubicBezTo>
                  <a:cubicBezTo>
                    <a:pt x="4004" y="15723"/>
                    <a:pt x="4270" y="15580"/>
                    <a:pt x="4498" y="15395"/>
                  </a:cubicBezTo>
                  <a:cubicBezTo>
                    <a:pt x="4707" y="18790"/>
                    <a:pt x="6600" y="21856"/>
                    <a:pt x="9538" y="23566"/>
                  </a:cubicBezTo>
                  <a:cubicBezTo>
                    <a:pt x="15273" y="26182"/>
                    <a:pt x="22044" y="23659"/>
                    <a:pt x="24659" y="17931"/>
                  </a:cubicBezTo>
                  <a:cubicBezTo>
                    <a:pt x="24935" y="17328"/>
                    <a:pt x="25154" y="16702"/>
                    <a:pt x="25325" y="16060"/>
                  </a:cubicBezTo>
                  <a:cubicBezTo>
                    <a:pt x="26771" y="8750"/>
                    <a:pt x="22016" y="1651"/>
                    <a:pt x="14702" y="202"/>
                  </a:cubicBezTo>
                  <a:cubicBezTo>
                    <a:pt x="14503" y="163"/>
                    <a:pt x="14303" y="128"/>
                    <a:pt x="14103" y="97"/>
                  </a:cubicBezTo>
                  <a:close/>
                  <a:moveTo>
                    <a:pt x="12962" y="18340"/>
                  </a:moveTo>
                  <a:cubicBezTo>
                    <a:pt x="10099" y="17006"/>
                    <a:pt x="8825" y="13627"/>
                    <a:pt x="10109" y="10739"/>
                  </a:cubicBezTo>
                  <a:cubicBezTo>
                    <a:pt x="13533" y="8364"/>
                    <a:pt x="17337" y="7224"/>
                    <a:pt x="18953" y="12449"/>
                  </a:cubicBezTo>
                  <a:cubicBezTo>
                    <a:pt x="19629" y="15040"/>
                    <a:pt x="18079" y="17686"/>
                    <a:pt x="15482" y="18360"/>
                  </a:cubicBezTo>
                  <a:cubicBezTo>
                    <a:pt x="14655" y="18576"/>
                    <a:pt x="13789" y="18569"/>
                    <a:pt x="12962" y="18340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10FE66E-E10D-E144-9FEE-7D10A06B9A67}"/>
                </a:ext>
              </a:extLst>
            </p:cNvPr>
            <p:cNvSpPr/>
            <p:nvPr/>
          </p:nvSpPr>
          <p:spPr>
            <a:xfrm>
              <a:off x="13318762" y="6404385"/>
              <a:ext cx="224901" cy="210427"/>
            </a:xfrm>
            <a:custGeom>
              <a:avLst/>
              <a:gdLst>
                <a:gd name="connsiteX0" fmla="*/ 30655 w 49333"/>
                <a:gd name="connsiteY0" fmla="*/ 1486 h 46158"/>
                <a:gd name="connsiteX1" fmla="*/ 318 w 49333"/>
                <a:gd name="connsiteY1" fmla="*/ 20489 h 46158"/>
                <a:gd name="connsiteX2" fmla="*/ 2791 w 49333"/>
                <a:gd name="connsiteY2" fmla="*/ 22675 h 46158"/>
                <a:gd name="connsiteX3" fmla="*/ 7641 w 49333"/>
                <a:gd name="connsiteY3" fmla="*/ 34836 h 46158"/>
                <a:gd name="connsiteX4" fmla="*/ 46156 w 49333"/>
                <a:gd name="connsiteY4" fmla="*/ 37402 h 46158"/>
                <a:gd name="connsiteX5" fmla="*/ 30655 w 49333"/>
                <a:gd name="connsiteY5" fmla="*/ 1486 h 46158"/>
                <a:gd name="connsiteX6" fmla="*/ 38833 w 49333"/>
                <a:gd name="connsiteY6" fmla="*/ 29326 h 46158"/>
                <a:gd name="connsiteX7" fmla="*/ 16580 w 49333"/>
                <a:gd name="connsiteY7" fmla="*/ 30561 h 46158"/>
                <a:gd name="connsiteX8" fmla="*/ 14298 w 49333"/>
                <a:gd name="connsiteY8" fmla="*/ 11558 h 46158"/>
                <a:gd name="connsiteX9" fmla="*/ 25995 w 49333"/>
                <a:gd name="connsiteY9" fmla="*/ 10133 h 46158"/>
                <a:gd name="connsiteX10" fmla="*/ 38833 w 49333"/>
                <a:gd name="connsiteY10" fmla="*/ 29326 h 46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333" h="46158">
                  <a:moveTo>
                    <a:pt x="30655" y="1486"/>
                  </a:moveTo>
                  <a:cubicBezTo>
                    <a:pt x="17912" y="-3455"/>
                    <a:pt x="-3010" y="3957"/>
                    <a:pt x="318" y="20489"/>
                  </a:cubicBezTo>
                  <a:cubicBezTo>
                    <a:pt x="565" y="21684"/>
                    <a:pt x="1573" y="22574"/>
                    <a:pt x="2791" y="22675"/>
                  </a:cubicBezTo>
                  <a:cubicBezTo>
                    <a:pt x="3371" y="27068"/>
                    <a:pt x="5035" y="31248"/>
                    <a:pt x="7641" y="34836"/>
                  </a:cubicBezTo>
                  <a:cubicBezTo>
                    <a:pt x="16105" y="46523"/>
                    <a:pt x="37407" y="51844"/>
                    <a:pt x="46156" y="37402"/>
                  </a:cubicBezTo>
                  <a:cubicBezTo>
                    <a:pt x="54905" y="22960"/>
                    <a:pt x="43969" y="6617"/>
                    <a:pt x="30655" y="1486"/>
                  </a:cubicBezTo>
                  <a:close/>
                  <a:moveTo>
                    <a:pt x="38833" y="29326"/>
                  </a:moveTo>
                  <a:cubicBezTo>
                    <a:pt x="36551" y="40442"/>
                    <a:pt x="22096" y="36452"/>
                    <a:pt x="16580" y="30561"/>
                  </a:cubicBezTo>
                  <a:cubicBezTo>
                    <a:pt x="11283" y="25631"/>
                    <a:pt x="10313" y="17600"/>
                    <a:pt x="14298" y="11558"/>
                  </a:cubicBezTo>
                  <a:cubicBezTo>
                    <a:pt x="17759" y="9291"/>
                    <a:pt x="22086" y="8764"/>
                    <a:pt x="25995" y="10133"/>
                  </a:cubicBezTo>
                  <a:cubicBezTo>
                    <a:pt x="34392" y="12537"/>
                    <a:pt x="39822" y="20654"/>
                    <a:pt x="38833" y="29326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F6ED0CDD-D533-0842-B963-5851072EBE12}"/>
                </a:ext>
              </a:extLst>
            </p:cNvPr>
            <p:cNvSpPr/>
            <p:nvPr/>
          </p:nvSpPr>
          <p:spPr>
            <a:xfrm>
              <a:off x="13176266" y="6011094"/>
              <a:ext cx="132858" cy="159477"/>
            </a:xfrm>
            <a:custGeom>
              <a:avLst/>
              <a:gdLst>
                <a:gd name="connsiteX0" fmla="*/ 22445 w 29143"/>
                <a:gd name="connsiteY0" fmla="*/ 1768 h 34982"/>
                <a:gd name="connsiteX1" fmla="*/ 3996 w 29143"/>
                <a:gd name="connsiteY1" fmla="*/ 6518 h 34982"/>
                <a:gd name="connsiteX2" fmla="*/ 2189 w 29143"/>
                <a:gd name="connsiteY2" fmla="*/ 29227 h 34982"/>
                <a:gd name="connsiteX3" fmla="*/ 21437 w 29143"/>
                <a:gd name="connsiteY3" fmla="*/ 32365 h 34982"/>
                <a:gd name="connsiteX4" fmla="*/ 25203 w 29143"/>
                <a:gd name="connsiteY4" fmla="*/ 28277 h 34982"/>
                <a:gd name="connsiteX5" fmla="*/ 22445 w 29143"/>
                <a:gd name="connsiteY5" fmla="*/ 1768 h 34982"/>
                <a:gd name="connsiteX6" fmla="*/ 19211 w 29143"/>
                <a:gd name="connsiteY6" fmla="*/ 23906 h 34982"/>
                <a:gd name="connsiteX7" fmla="*/ 7039 w 29143"/>
                <a:gd name="connsiteY7" fmla="*/ 22671 h 34982"/>
                <a:gd name="connsiteX8" fmla="*/ 7039 w 29143"/>
                <a:gd name="connsiteY8" fmla="*/ 13834 h 34982"/>
                <a:gd name="connsiteX9" fmla="*/ 18736 w 29143"/>
                <a:gd name="connsiteY9" fmla="*/ 8609 h 34982"/>
                <a:gd name="connsiteX10" fmla="*/ 19211 w 29143"/>
                <a:gd name="connsiteY10" fmla="*/ 23906 h 3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43" h="34982">
                  <a:moveTo>
                    <a:pt x="22445" y="1768"/>
                  </a:moveTo>
                  <a:cubicBezTo>
                    <a:pt x="16016" y="-1883"/>
                    <a:pt x="7857" y="220"/>
                    <a:pt x="3996" y="6518"/>
                  </a:cubicBezTo>
                  <a:cubicBezTo>
                    <a:pt x="-636" y="13217"/>
                    <a:pt x="-1330" y="21881"/>
                    <a:pt x="2189" y="29227"/>
                  </a:cubicBezTo>
                  <a:cubicBezTo>
                    <a:pt x="6639" y="35404"/>
                    <a:pt x="15255" y="36809"/>
                    <a:pt x="21437" y="32365"/>
                  </a:cubicBezTo>
                  <a:cubicBezTo>
                    <a:pt x="22959" y="31272"/>
                    <a:pt x="24242" y="29881"/>
                    <a:pt x="25203" y="28277"/>
                  </a:cubicBezTo>
                  <a:cubicBezTo>
                    <a:pt x="31327" y="20070"/>
                    <a:pt x="30129" y="8540"/>
                    <a:pt x="22445" y="1768"/>
                  </a:cubicBezTo>
                  <a:close/>
                  <a:moveTo>
                    <a:pt x="19211" y="23906"/>
                  </a:moveTo>
                  <a:cubicBezTo>
                    <a:pt x="15883" y="29132"/>
                    <a:pt x="8560" y="29227"/>
                    <a:pt x="7039" y="22671"/>
                  </a:cubicBezTo>
                  <a:cubicBezTo>
                    <a:pt x="6506" y="19749"/>
                    <a:pt x="6506" y="16756"/>
                    <a:pt x="7039" y="13834"/>
                  </a:cubicBezTo>
                  <a:cubicBezTo>
                    <a:pt x="9987" y="11269"/>
                    <a:pt x="14837" y="6328"/>
                    <a:pt x="18736" y="8609"/>
                  </a:cubicBezTo>
                  <a:cubicBezTo>
                    <a:pt x="22635" y="10889"/>
                    <a:pt x="21494" y="20295"/>
                    <a:pt x="19211" y="23906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377941A-3FEE-154D-897A-B42F6C6638DF}"/>
                </a:ext>
              </a:extLst>
            </p:cNvPr>
            <p:cNvSpPr/>
            <p:nvPr/>
          </p:nvSpPr>
          <p:spPr>
            <a:xfrm>
              <a:off x="13434351" y="5755499"/>
              <a:ext cx="239685" cy="256042"/>
            </a:xfrm>
            <a:custGeom>
              <a:avLst/>
              <a:gdLst>
                <a:gd name="connsiteX0" fmla="*/ 45622 w 52576"/>
                <a:gd name="connsiteY0" fmla="*/ 6526 h 56164"/>
                <a:gd name="connsiteX1" fmla="*/ 9627 w 52576"/>
                <a:gd name="connsiteY1" fmla="*/ 8394 h 56164"/>
                <a:gd name="connsiteX2" fmla="*/ 5871 w 52576"/>
                <a:gd name="connsiteY2" fmla="*/ 13842 h 56164"/>
                <a:gd name="connsiteX3" fmla="*/ 5871 w 52576"/>
                <a:gd name="connsiteY3" fmla="*/ 14507 h 56164"/>
                <a:gd name="connsiteX4" fmla="*/ 9075 w 52576"/>
                <a:gd name="connsiteY4" fmla="*/ 50241 h 56164"/>
                <a:gd name="connsiteX5" fmla="*/ 42199 w 52576"/>
                <a:gd name="connsiteY5" fmla="*/ 49758 h 56164"/>
                <a:gd name="connsiteX6" fmla="*/ 45622 w 52576"/>
                <a:gd name="connsiteY6" fmla="*/ 6526 h 56164"/>
                <a:gd name="connsiteX7" fmla="*/ 36112 w 52576"/>
                <a:gd name="connsiteY7" fmla="*/ 44532 h 56164"/>
                <a:gd name="connsiteX8" fmla="*/ 11034 w 52576"/>
                <a:gd name="connsiteY8" fmla="*/ 40386 h 56164"/>
                <a:gd name="connsiteX9" fmla="*/ 9484 w 52576"/>
                <a:gd name="connsiteY9" fmla="*/ 37786 h 56164"/>
                <a:gd name="connsiteX10" fmla="*/ 10435 w 52576"/>
                <a:gd name="connsiteY10" fmla="*/ 16597 h 56164"/>
                <a:gd name="connsiteX11" fmla="*/ 41818 w 52576"/>
                <a:gd name="connsiteY11" fmla="*/ 14317 h 56164"/>
                <a:gd name="connsiteX12" fmla="*/ 35922 w 52576"/>
                <a:gd name="connsiteY12" fmla="*/ 44627 h 5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576" h="56164">
                  <a:moveTo>
                    <a:pt x="45622" y="6526"/>
                  </a:moveTo>
                  <a:cubicBezTo>
                    <a:pt x="35171" y="-2889"/>
                    <a:pt x="19051" y="-2053"/>
                    <a:pt x="9627" y="8394"/>
                  </a:cubicBezTo>
                  <a:cubicBezTo>
                    <a:pt x="8143" y="10038"/>
                    <a:pt x="6878" y="11870"/>
                    <a:pt x="5871" y="13842"/>
                  </a:cubicBezTo>
                  <a:cubicBezTo>
                    <a:pt x="5823" y="14060"/>
                    <a:pt x="5823" y="14288"/>
                    <a:pt x="5871" y="14507"/>
                  </a:cubicBezTo>
                  <a:cubicBezTo>
                    <a:pt x="-3116" y="25259"/>
                    <a:pt x="-1690" y="41257"/>
                    <a:pt x="9075" y="50241"/>
                  </a:cubicBezTo>
                  <a:cubicBezTo>
                    <a:pt x="18718" y="58289"/>
                    <a:pt x="32793" y="58083"/>
                    <a:pt x="42199" y="49758"/>
                  </a:cubicBezTo>
                  <a:cubicBezTo>
                    <a:pt x="53230" y="39496"/>
                    <a:pt x="57034" y="17928"/>
                    <a:pt x="45622" y="6526"/>
                  </a:cubicBezTo>
                  <a:close/>
                  <a:moveTo>
                    <a:pt x="36112" y="44532"/>
                  </a:moveTo>
                  <a:cubicBezTo>
                    <a:pt x="28038" y="50306"/>
                    <a:pt x="16817" y="48450"/>
                    <a:pt x="11034" y="40386"/>
                  </a:cubicBezTo>
                  <a:cubicBezTo>
                    <a:pt x="10445" y="39564"/>
                    <a:pt x="9931" y="38695"/>
                    <a:pt x="9484" y="37786"/>
                  </a:cubicBezTo>
                  <a:cubicBezTo>
                    <a:pt x="6422" y="30971"/>
                    <a:pt x="6774" y="23111"/>
                    <a:pt x="10435" y="16597"/>
                  </a:cubicBezTo>
                  <a:cubicBezTo>
                    <a:pt x="19945" y="11847"/>
                    <a:pt x="33069" y="1585"/>
                    <a:pt x="41818" y="14317"/>
                  </a:cubicBezTo>
                  <a:cubicBezTo>
                    <a:pt x="47087" y="24570"/>
                    <a:pt x="44643" y="37090"/>
                    <a:pt x="35922" y="44627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C53F297-D97A-C942-8451-B6DDB0D80969}"/>
                </a:ext>
              </a:extLst>
            </p:cNvPr>
            <p:cNvSpPr/>
            <p:nvPr/>
          </p:nvSpPr>
          <p:spPr>
            <a:xfrm>
              <a:off x="13437227" y="6170202"/>
              <a:ext cx="113729" cy="112184"/>
            </a:xfrm>
            <a:custGeom>
              <a:avLst/>
              <a:gdLst>
                <a:gd name="connsiteX0" fmla="*/ 22262 w 24947"/>
                <a:gd name="connsiteY0" fmla="*/ 4208 h 24608"/>
                <a:gd name="connsiteX1" fmla="*/ 10565 w 24947"/>
                <a:gd name="connsiteY1" fmla="*/ 597 h 24608"/>
                <a:gd name="connsiteX2" fmla="*/ 294 w 24947"/>
                <a:gd name="connsiteY2" fmla="*/ 15419 h 24608"/>
                <a:gd name="connsiteX3" fmla="*/ 16765 w 24947"/>
                <a:gd name="connsiteY3" fmla="*/ 23973 h 24608"/>
                <a:gd name="connsiteX4" fmla="*/ 18458 w 24947"/>
                <a:gd name="connsiteY4" fmla="*/ 23305 h 24608"/>
                <a:gd name="connsiteX5" fmla="*/ 23127 w 24947"/>
                <a:gd name="connsiteY5" fmla="*/ 5497 h 24608"/>
                <a:gd name="connsiteX6" fmla="*/ 22262 w 24947"/>
                <a:gd name="connsiteY6" fmla="*/ 4208 h 24608"/>
                <a:gd name="connsiteX7" fmla="*/ 14083 w 24947"/>
                <a:gd name="connsiteY7" fmla="*/ 17510 h 24608"/>
                <a:gd name="connsiteX8" fmla="*/ 6723 w 24947"/>
                <a:gd name="connsiteY8" fmla="*/ 12087 h 24608"/>
                <a:gd name="connsiteX9" fmla="*/ 6666 w 24947"/>
                <a:gd name="connsiteY9" fmla="*/ 10669 h 24608"/>
                <a:gd name="connsiteX10" fmla="*/ 6666 w 24947"/>
                <a:gd name="connsiteY10" fmla="*/ 9528 h 24608"/>
                <a:gd name="connsiteX11" fmla="*/ 7427 w 24947"/>
                <a:gd name="connsiteY11" fmla="*/ 9528 h 24608"/>
                <a:gd name="connsiteX12" fmla="*/ 15795 w 24947"/>
                <a:gd name="connsiteY12" fmla="*/ 8578 h 24608"/>
                <a:gd name="connsiteX13" fmla="*/ 14083 w 24947"/>
                <a:gd name="connsiteY13" fmla="*/ 17510 h 2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47" h="24608">
                  <a:moveTo>
                    <a:pt x="22262" y="4208"/>
                  </a:moveTo>
                  <a:cubicBezTo>
                    <a:pt x="19171" y="1192"/>
                    <a:pt x="14816" y="-152"/>
                    <a:pt x="10565" y="597"/>
                  </a:cubicBezTo>
                  <a:cubicBezTo>
                    <a:pt x="3147" y="-3014"/>
                    <a:pt x="-1323" y="10098"/>
                    <a:pt x="294" y="15419"/>
                  </a:cubicBezTo>
                  <a:cubicBezTo>
                    <a:pt x="2481" y="22325"/>
                    <a:pt x="9851" y="26155"/>
                    <a:pt x="16765" y="23973"/>
                  </a:cubicBezTo>
                  <a:cubicBezTo>
                    <a:pt x="17345" y="23791"/>
                    <a:pt x="17906" y="23568"/>
                    <a:pt x="18458" y="23305"/>
                  </a:cubicBezTo>
                  <a:cubicBezTo>
                    <a:pt x="24668" y="19675"/>
                    <a:pt x="26760" y="11702"/>
                    <a:pt x="23127" y="5497"/>
                  </a:cubicBezTo>
                  <a:cubicBezTo>
                    <a:pt x="22861" y="5050"/>
                    <a:pt x="22576" y="4620"/>
                    <a:pt x="22262" y="4208"/>
                  </a:cubicBezTo>
                  <a:close/>
                  <a:moveTo>
                    <a:pt x="14083" y="17510"/>
                  </a:moveTo>
                  <a:cubicBezTo>
                    <a:pt x="10555" y="18044"/>
                    <a:pt x="7255" y="15615"/>
                    <a:pt x="6723" y="12087"/>
                  </a:cubicBezTo>
                  <a:cubicBezTo>
                    <a:pt x="6656" y="11618"/>
                    <a:pt x="6637" y="11142"/>
                    <a:pt x="6666" y="10669"/>
                  </a:cubicBezTo>
                  <a:cubicBezTo>
                    <a:pt x="6666" y="10669"/>
                    <a:pt x="6666" y="9908"/>
                    <a:pt x="6666" y="9528"/>
                  </a:cubicBezTo>
                  <a:lnTo>
                    <a:pt x="7427" y="9528"/>
                  </a:lnTo>
                  <a:cubicBezTo>
                    <a:pt x="10184" y="8768"/>
                    <a:pt x="12752" y="6963"/>
                    <a:pt x="15795" y="8578"/>
                  </a:cubicBezTo>
                  <a:cubicBezTo>
                    <a:pt x="18838" y="10193"/>
                    <a:pt x="17983" y="16749"/>
                    <a:pt x="14083" y="17510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C6A43FB0-2052-064E-9952-15E964B9B5B7}"/>
                </a:ext>
              </a:extLst>
            </p:cNvPr>
            <p:cNvSpPr/>
            <p:nvPr/>
          </p:nvSpPr>
          <p:spPr>
            <a:xfrm>
              <a:off x="12843015" y="10552454"/>
              <a:ext cx="216732" cy="211735"/>
            </a:xfrm>
            <a:custGeom>
              <a:avLst/>
              <a:gdLst>
                <a:gd name="connsiteX0" fmla="*/ 35727 w 47541"/>
                <a:gd name="connsiteY0" fmla="*/ 2591 h 46445"/>
                <a:gd name="connsiteX1" fmla="*/ 8624 w 47541"/>
                <a:gd name="connsiteY1" fmla="*/ 5726 h 46445"/>
                <a:gd name="connsiteX2" fmla="*/ 7198 w 47541"/>
                <a:gd name="connsiteY2" fmla="*/ 5726 h 46445"/>
                <a:gd name="connsiteX3" fmla="*/ 6884 w 47541"/>
                <a:gd name="connsiteY3" fmla="*/ 39856 h 46445"/>
                <a:gd name="connsiteX4" fmla="*/ 7958 w 47541"/>
                <a:gd name="connsiteY4" fmla="*/ 40882 h 46445"/>
                <a:gd name="connsiteX5" fmla="*/ 43240 w 47541"/>
                <a:gd name="connsiteY5" fmla="*/ 37176 h 46445"/>
                <a:gd name="connsiteX6" fmla="*/ 36926 w 47541"/>
                <a:gd name="connsiteY6" fmla="*/ 3361 h 46445"/>
                <a:gd name="connsiteX7" fmla="*/ 35727 w 47541"/>
                <a:gd name="connsiteY7" fmla="*/ 2591 h 46445"/>
                <a:gd name="connsiteX8" fmla="*/ 35062 w 47541"/>
                <a:gd name="connsiteY8" fmla="*/ 34136 h 46445"/>
                <a:gd name="connsiteX9" fmla="*/ 11287 w 47541"/>
                <a:gd name="connsiteY9" fmla="*/ 34136 h 46445"/>
                <a:gd name="connsiteX10" fmla="*/ 6342 w 47541"/>
                <a:gd name="connsiteY10" fmla="*/ 19028 h 46445"/>
                <a:gd name="connsiteX11" fmla="*/ 8053 w 47541"/>
                <a:gd name="connsiteY11" fmla="*/ 18268 h 46445"/>
                <a:gd name="connsiteX12" fmla="*/ 31258 w 47541"/>
                <a:gd name="connsiteY12" fmla="*/ 10382 h 46445"/>
                <a:gd name="connsiteX13" fmla="*/ 37078 w 47541"/>
                <a:gd name="connsiteY13" fmla="*/ 31361 h 46445"/>
                <a:gd name="connsiteX14" fmla="*/ 35062 w 47541"/>
                <a:gd name="connsiteY14" fmla="*/ 34136 h 4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541" h="46445">
                  <a:moveTo>
                    <a:pt x="35727" y="2591"/>
                  </a:moveTo>
                  <a:cubicBezTo>
                    <a:pt x="26864" y="-1808"/>
                    <a:pt x="16241" y="-583"/>
                    <a:pt x="8624" y="5726"/>
                  </a:cubicBezTo>
                  <a:cubicBezTo>
                    <a:pt x="8187" y="5451"/>
                    <a:pt x="7635" y="5451"/>
                    <a:pt x="7198" y="5726"/>
                  </a:cubicBezTo>
                  <a:cubicBezTo>
                    <a:pt x="-2322" y="15066"/>
                    <a:pt x="-2464" y="30345"/>
                    <a:pt x="6884" y="39856"/>
                  </a:cubicBezTo>
                  <a:cubicBezTo>
                    <a:pt x="7236" y="40207"/>
                    <a:pt x="7587" y="40549"/>
                    <a:pt x="7958" y="40882"/>
                  </a:cubicBezTo>
                  <a:cubicBezTo>
                    <a:pt x="18743" y="49528"/>
                    <a:pt x="34491" y="47875"/>
                    <a:pt x="43240" y="37176"/>
                  </a:cubicBezTo>
                  <a:cubicBezTo>
                    <a:pt x="50839" y="26098"/>
                    <a:pt x="48014" y="10952"/>
                    <a:pt x="36926" y="3361"/>
                  </a:cubicBezTo>
                  <a:cubicBezTo>
                    <a:pt x="36536" y="3094"/>
                    <a:pt x="36136" y="2838"/>
                    <a:pt x="35727" y="2591"/>
                  </a:cubicBezTo>
                  <a:close/>
                  <a:moveTo>
                    <a:pt x="35062" y="34136"/>
                  </a:moveTo>
                  <a:cubicBezTo>
                    <a:pt x="28386" y="40435"/>
                    <a:pt x="17963" y="40435"/>
                    <a:pt x="11287" y="34136"/>
                  </a:cubicBezTo>
                  <a:cubicBezTo>
                    <a:pt x="7702" y="29955"/>
                    <a:pt x="5923" y="24520"/>
                    <a:pt x="6342" y="19028"/>
                  </a:cubicBezTo>
                  <a:cubicBezTo>
                    <a:pt x="6979" y="18972"/>
                    <a:pt x="7587" y="18705"/>
                    <a:pt x="8053" y="18268"/>
                  </a:cubicBezTo>
                  <a:cubicBezTo>
                    <a:pt x="14330" y="12377"/>
                    <a:pt x="22033" y="5346"/>
                    <a:pt x="31258" y="10382"/>
                  </a:cubicBezTo>
                  <a:cubicBezTo>
                    <a:pt x="38666" y="14572"/>
                    <a:pt x="41262" y="23960"/>
                    <a:pt x="37078" y="31361"/>
                  </a:cubicBezTo>
                  <a:cubicBezTo>
                    <a:pt x="36507" y="32359"/>
                    <a:pt x="35832" y="33290"/>
                    <a:pt x="35062" y="34136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77844F3-5663-B540-9A39-E59E6C59D4AA}"/>
                </a:ext>
              </a:extLst>
            </p:cNvPr>
            <p:cNvSpPr/>
            <p:nvPr/>
          </p:nvSpPr>
          <p:spPr>
            <a:xfrm>
              <a:off x="13103348" y="10334788"/>
              <a:ext cx="134381" cy="133866"/>
            </a:xfrm>
            <a:custGeom>
              <a:avLst/>
              <a:gdLst>
                <a:gd name="connsiteX0" fmla="*/ 23986 w 29477"/>
                <a:gd name="connsiteY0" fmla="*/ 1785 h 29364"/>
                <a:gd name="connsiteX1" fmla="*/ 7058 w 29477"/>
                <a:gd name="connsiteY1" fmla="*/ 6060 h 29364"/>
                <a:gd name="connsiteX2" fmla="*/ 2493 w 29477"/>
                <a:gd name="connsiteY2" fmla="*/ 24303 h 29364"/>
                <a:gd name="connsiteX3" fmla="*/ 23986 w 29477"/>
                <a:gd name="connsiteY3" fmla="*/ 25443 h 29364"/>
                <a:gd name="connsiteX4" fmla="*/ 25127 w 29477"/>
                <a:gd name="connsiteY4" fmla="*/ 24303 h 29364"/>
                <a:gd name="connsiteX5" fmla="*/ 24671 w 29477"/>
                <a:gd name="connsiteY5" fmla="*/ 2402 h 29364"/>
                <a:gd name="connsiteX6" fmla="*/ 23986 w 29477"/>
                <a:gd name="connsiteY6" fmla="*/ 1785 h 29364"/>
                <a:gd name="connsiteX7" fmla="*/ 18660 w 29477"/>
                <a:gd name="connsiteY7" fmla="*/ 20788 h 29364"/>
                <a:gd name="connsiteX8" fmla="*/ 7666 w 29477"/>
                <a:gd name="connsiteY8" fmla="*/ 19971 h 29364"/>
                <a:gd name="connsiteX9" fmla="*/ 7058 w 29477"/>
                <a:gd name="connsiteY9" fmla="*/ 19172 h 29364"/>
                <a:gd name="connsiteX10" fmla="*/ 7058 w 29477"/>
                <a:gd name="connsiteY10" fmla="*/ 10431 h 29364"/>
                <a:gd name="connsiteX11" fmla="*/ 10615 w 29477"/>
                <a:gd name="connsiteY11" fmla="*/ 11172 h 29364"/>
                <a:gd name="connsiteX12" fmla="*/ 10957 w 29477"/>
                <a:gd name="connsiteY12" fmla="*/ 10906 h 29364"/>
                <a:gd name="connsiteX13" fmla="*/ 19801 w 29477"/>
                <a:gd name="connsiteY13" fmla="*/ 8151 h 29364"/>
                <a:gd name="connsiteX14" fmla="*/ 18660 w 29477"/>
                <a:gd name="connsiteY14" fmla="*/ 20788 h 29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477" h="29364">
                  <a:moveTo>
                    <a:pt x="23986" y="1785"/>
                  </a:moveTo>
                  <a:cubicBezTo>
                    <a:pt x="18945" y="-1731"/>
                    <a:pt x="8675" y="-20"/>
                    <a:pt x="7058" y="6060"/>
                  </a:cubicBezTo>
                  <a:cubicBezTo>
                    <a:pt x="-1311" y="7486"/>
                    <a:pt x="-1501" y="18792"/>
                    <a:pt x="2493" y="24303"/>
                  </a:cubicBezTo>
                  <a:cubicBezTo>
                    <a:pt x="8113" y="30546"/>
                    <a:pt x="17728" y="31059"/>
                    <a:pt x="23986" y="25443"/>
                  </a:cubicBezTo>
                  <a:cubicBezTo>
                    <a:pt x="24385" y="25082"/>
                    <a:pt x="24765" y="24702"/>
                    <a:pt x="25127" y="24303"/>
                  </a:cubicBezTo>
                  <a:cubicBezTo>
                    <a:pt x="31052" y="18127"/>
                    <a:pt x="30852" y="8331"/>
                    <a:pt x="24671" y="2402"/>
                  </a:cubicBezTo>
                  <a:cubicBezTo>
                    <a:pt x="24452" y="2193"/>
                    <a:pt x="24223" y="1984"/>
                    <a:pt x="23986" y="1785"/>
                  </a:cubicBezTo>
                  <a:close/>
                  <a:moveTo>
                    <a:pt x="18660" y="20788"/>
                  </a:moveTo>
                  <a:cubicBezTo>
                    <a:pt x="15398" y="23600"/>
                    <a:pt x="10472" y="23230"/>
                    <a:pt x="7666" y="19971"/>
                  </a:cubicBezTo>
                  <a:cubicBezTo>
                    <a:pt x="7448" y="19714"/>
                    <a:pt x="7239" y="19448"/>
                    <a:pt x="7058" y="19172"/>
                  </a:cubicBezTo>
                  <a:cubicBezTo>
                    <a:pt x="5641" y="16436"/>
                    <a:pt x="5641" y="13168"/>
                    <a:pt x="7058" y="10431"/>
                  </a:cubicBezTo>
                  <a:cubicBezTo>
                    <a:pt x="7838" y="11619"/>
                    <a:pt x="9426" y="11951"/>
                    <a:pt x="10615" y="11172"/>
                  </a:cubicBezTo>
                  <a:cubicBezTo>
                    <a:pt x="10738" y="11096"/>
                    <a:pt x="10853" y="11011"/>
                    <a:pt x="10957" y="10906"/>
                  </a:cubicBezTo>
                  <a:cubicBezTo>
                    <a:pt x="13239" y="8721"/>
                    <a:pt x="16378" y="5775"/>
                    <a:pt x="19801" y="8151"/>
                  </a:cubicBezTo>
                  <a:cubicBezTo>
                    <a:pt x="23225" y="10526"/>
                    <a:pt x="22274" y="18222"/>
                    <a:pt x="18660" y="20788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A647E815-9E58-AD44-867F-3DDEC5BD788C}"/>
                </a:ext>
              </a:extLst>
            </p:cNvPr>
            <p:cNvSpPr/>
            <p:nvPr/>
          </p:nvSpPr>
          <p:spPr>
            <a:xfrm>
              <a:off x="13158263" y="10677790"/>
              <a:ext cx="125163" cy="125464"/>
            </a:xfrm>
            <a:custGeom>
              <a:avLst/>
              <a:gdLst>
                <a:gd name="connsiteX0" fmla="*/ 17074 w 27455"/>
                <a:gd name="connsiteY0" fmla="*/ 467 h 27521"/>
                <a:gd name="connsiteX1" fmla="*/ 242 w 27455"/>
                <a:gd name="connsiteY1" fmla="*/ 13674 h 27521"/>
                <a:gd name="connsiteX2" fmla="*/ 2049 w 27455"/>
                <a:gd name="connsiteY2" fmla="*/ 15194 h 27521"/>
                <a:gd name="connsiteX3" fmla="*/ 6899 w 27455"/>
                <a:gd name="connsiteY3" fmla="*/ 25551 h 27521"/>
                <a:gd name="connsiteX4" fmla="*/ 25928 w 27455"/>
                <a:gd name="connsiteY4" fmla="*/ 20705 h 27521"/>
                <a:gd name="connsiteX5" fmla="*/ 26489 w 27455"/>
                <a:gd name="connsiteY5" fmla="*/ 19660 h 27521"/>
                <a:gd name="connsiteX6" fmla="*/ 17816 w 27455"/>
                <a:gd name="connsiteY6" fmla="*/ 724 h 27521"/>
                <a:gd name="connsiteX7" fmla="*/ 17074 w 27455"/>
                <a:gd name="connsiteY7" fmla="*/ 467 h 27521"/>
                <a:gd name="connsiteX8" fmla="*/ 20973 w 27455"/>
                <a:gd name="connsiteY8" fmla="*/ 16525 h 27521"/>
                <a:gd name="connsiteX9" fmla="*/ 11017 w 27455"/>
                <a:gd name="connsiteY9" fmla="*/ 20943 h 27521"/>
                <a:gd name="connsiteX10" fmla="*/ 10893 w 27455"/>
                <a:gd name="connsiteY10" fmla="*/ 20895 h 27521"/>
                <a:gd name="connsiteX11" fmla="*/ 7945 w 27455"/>
                <a:gd name="connsiteY11" fmla="*/ 9779 h 27521"/>
                <a:gd name="connsiteX12" fmla="*/ 13460 w 27455"/>
                <a:gd name="connsiteY12" fmla="*/ 7213 h 27521"/>
                <a:gd name="connsiteX13" fmla="*/ 21211 w 27455"/>
                <a:gd name="connsiteY13" fmla="*/ 14273 h 27521"/>
                <a:gd name="connsiteX14" fmla="*/ 20973 w 27455"/>
                <a:gd name="connsiteY14" fmla="*/ 16525 h 2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455" h="27521">
                  <a:moveTo>
                    <a:pt x="17074" y="467"/>
                  </a:moveTo>
                  <a:cubicBezTo>
                    <a:pt x="9276" y="-1908"/>
                    <a:pt x="-1946" y="4648"/>
                    <a:pt x="242" y="13674"/>
                  </a:cubicBezTo>
                  <a:cubicBezTo>
                    <a:pt x="451" y="14520"/>
                    <a:pt x="1183" y="15137"/>
                    <a:pt x="2049" y="15194"/>
                  </a:cubicBezTo>
                  <a:cubicBezTo>
                    <a:pt x="1668" y="19271"/>
                    <a:pt x="3523" y="23233"/>
                    <a:pt x="6899" y="25551"/>
                  </a:cubicBezTo>
                  <a:cubicBezTo>
                    <a:pt x="13489" y="29466"/>
                    <a:pt x="22010" y="27290"/>
                    <a:pt x="25928" y="20705"/>
                  </a:cubicBezTo>
                  <a:cubicBezTo>
                    <a:pt x="26128" y="20363"/>
                    <a:pt x="26318" y="20021"/>
                    <a:pt x="26489" y="19660"/>
                  </a:cubicBezTo>
                  <a:cubicBezTo>
                    <a:pt x="29333" y="12040"/>
                    <a:pt x="25443" y="3555"/>
                    <a:pt x="17816" y="724"/>
                  </a:cubicBezTo>
                  <a:cubicBezTo>
                    <a:pt x="17569" y="629"/>
                    <a:pt x="17322" y="543"/>
                    <a:pt x="17074" y="467"/>
                  </a:cubicBezTo>
                  <a:close/>
                  <a:moveTo>
                    <a:pt x="20973" y="16525"/>
                  </a:moveTo>
                  <a:cubicBezTo>
                    <a:pt x="19442" y="20496"/>
                    <a:pt x="14992" y="22473"/>
                    <a:pt x="11017" y="20943"/>
                  </a:cubicBezTo>
                  <a:cubicBezTo>
                    <a:pt x="10979" y="20933"/>
                    <a:pt x="10931" y="20914"/>
                    <a:pt x="10893" y="20895"/>
                  </a:cubicBezTo>
                  <a:cubicBezTo>
                    <a:pt x="7108" y="18558"/>
                    <a:pt x="5815" y="13674"/>
                    <a:pt x="7945" y="9779"/>
                  </a:cubicBezTo>
                  <a:cubicBezTo>
                    <a:pt x="9457" y="8344"/>
                    <a:pt x="11387" y="7441"/>
                    <a:pt x="13460" y="7213"/>
                  </a:cubicBezTo>
                  <a:cubicBezTo>
                    <a:pt x="17550" y="7023"/>
                    <a:pt x="21021" y="10187"/>
                    <a:pt x="21211" y="14273"/>
                  </a:cubicBezTo>
                  <a:cubicBezTo>
                    <a:pt x="21249" y="15033"/>
                    <a:pt x="21173" y="15793"/>
                    <a:pt x="20973" y="16525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FAF4684-962D-A748-A07D-2DBADFAC4B7E}"/>
                </a:ext>
              </a:extLst>
            </p:cNvPr>
            <p:cNvSpPr/>
            <p:nvPr/>
          </p:nvSpPr>
          <p:spPr>
            <a:xfrm>
              <a:off x="13376727" y="10603249"/>
              <a:ext cx="90028" cy="112266"/>
            </a:xfrm>
            <a:custGeom>
              <a:avLst/>
              <a:gdLst>
                <a:gd name="connsiteX0" fmla="*/ 14612 w 19748"/>
                <a:gd name="connsiteY0" fmla="*/ 1426 h 24626"/>
                <a:gd name="connsiteX1" fmla="*/ 1678 w 19748"/>
                <a:gd name="connsiteY1" fmla="*/ 7412 h 24626"/>
                <a:gd name="connsiteX2" fmla="*/ 4350 w 19748"/>
                <a:gd name="connsiteY2" fmla="*/ 9664 h 24626"/>
                <a:gd name="connsiteX3" fmla="*/ 6148 w 19748"/>
                <a:gd name="connsiteY3" fmla="*/ 8647 h 24626"/>
                <a:gd name="connsiteX4" fmla="*/ 12424 w 19748"/>
                <a:gd name="connsiteY4" fmla="*/ 15393 h 24626"/>
                <a:gd name="connsiteX5" fmla="*/ 6813 w 19748"/>
                <a:gd name="connsiteY5" fmla="*/ 18149 h 24626"/>
                <a:gd name="connsiteX6" fmla="*/ 4721 w 19748"/>
                <a:gd name="connsiteY6" fmla="*/ 12353 h 24626"/>
                <a:gd name="connsiteX7" fmla="*/ 3009 w 19748"/>
                <a:gd name="connsiteY7" fmla="*/ 10642 h 24626"/>
                <a:gd name="connsiteX8" fmla="*/ 1298 w 19748"/>
                <a:gd name="connsiteY8" fmla="*/ 20714 h 24626"/>
                <a:gd name="connsiteX9" fmla="*/ 3009 w 19748"/>
                <a:gd name="connsiteY9" fmla="*/ 22424 h 24626"/>
                <a:gd name="connsiteX10" fmla="*/ 16399 w 19748"/>
                <a:gd name="connsiteY10" fmla="*/ 21161 h 24626"/>
                <a:gd name="connsiteX11" fmla="*/ 17940 w 19748"/>
                <a:gd name="connsiteY11" fmla="*/ 18529 h 24626"/>
                <a:gd name="connsiteX12" fmla="*/ 14612 w 19748"/>
                <a:gd name="connsiteY12" fmla="*/ 1426 h 2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748" h="24626">
                  <a:moveTo>
                    <a:pt x="14612" y="1426"/>
                  </a:moveTo>
                  <a:cubicBezTo>
                    <a:pt x="9761" y="-1899"/>
                    <a:pt x="1107" y="666"/>
                    <a:pt x="1678" y="7412"/>
                  </a:cubicBezTo>
                  <a:cubicBezTo>
                    <a:pt x="1792" y="8771"/>
                    <a:pt x="2991" y="9778"/>
                    <a:pt x="4350" y="9664"/>
                  </a:cubicBezTo>
                  <a:cubicBezTo>
                    <a:pt x="5073" y="9607"/>
                    <a:pt x="5729" y="9236"/>
                    <a:pt x="6148" y="8647"/>
                  </a:cubicBezTo>
                  <a:cubicBezTo>
                    <a:pt x="9857" y="2471"/>
                    <a:pt x="14992" y="10738"/>
                    <a:pt x="12424" y="15393"/>
                  </a:cubicBezTo>
                  <a:cubicBezTo>
                    <a:pt x="11502" y="17588"/>
                    <a:pt x="9115" y="18757"/>
                    <a:pt x="6813" y="18149"/>
                  </a:cubicBezTo>
                  <a:cubicBezTo>
                    <a:pt x="4721" y="17046"/>
                    <a:pt x="3808" y="14538"/>
                    <a:pt x="4721" y="12353"/>
                  </a:cubicBezTo>
                  <a:cubicBezTo>
                    <a:pt x="5387" y="11308"/>
                    <a:pt x="4056" y="9882"/>
                    <a:pt x="3009" y="10642"/>
                  </a:cubicBezTo>
                  <a:cubicBezTo>
                    <a:pt x="-243" y="12951"/>
                    <a:pt x="-1013" y="17455"/>
                    <a:pt x="1298" y="20714"/>
                  </a:cubicBezTo>
                  <a:cubicBezTo>
                    <a:pt x="1764" y="21370"/>
                    <a:pt x="2344" y="21949"/>
                    <a:pt x="3009" y="22424"/>
                  </a:cubicBezTo>
                  <a:cubicBezTo>
                    <a:pt x="7061" y="25769"/>
                    <a:pt x="13052" y="25199"/>
                    <a:pt x="16399" y="21161"/>
                  </a:cubicBezTo>
                  <a:cubicBezTo>
                    <a:pt x="17056" y="20372"/>
                    <a:pt x="17569" y="19479"/>
                    <a:pt x="17940" y="18529"/>
                  </a:cubicBezTo>
                  <a:cubicBezTo>
                    <a:pt x="21240" y="12790"/>
                    <a:pt x="19823" y="5502"/>
                    <a:pt x="14612" y="1426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87E212E-2815-2946-A2C6-5170E1174C1D}"/>
                </a:ext>
              </a:extLst>
            </p:cNvPr>
            <p:cNvSpPr/>
            <p:nvPr/>
          </p:nvSpPr>
          <p:spPr>
            <a:xfrm>
              <a:off x="13282756" y="10971493"/>
              <a:ext cx="190290" cy="221746"/>
            </a:xfrm>
            <a:custGeom>
              <a:avLst/>
              <a:gdLst>
                <a:gd name="connsiteX0" fmla="*/ 24573 w 41741"/>
                <a:gd name="connsiteY0" fmla="*/ 557 h 48641"/>
                <a:gd name="connsiteX1" fmla="*/ 988 w 41741"/>
                <a:gd name="connsiteY1" fmla="*/ 21745 h 48641"/>
                <a:gd name="connsiteX2" fmla="*/ 988 w 41741"/>
                <a:gd name="connsiteY2" fmla="*/ 24786 h 48641"/>
                <a:gd name="connsiteX3" fmla="*/ 7740 w 41741"/>
                <a:gd name="connsiteY3" fmla="*/ 44454 h 48641"/>
                <a:gd name="connsiteX4" fmla="*/ 36774 w 41741"/>
                <a:gd name="connsiteY4" fmla="*/ 40359 h 48641"/>
                <a:gd name="connsiteX5" fmla="*/ 40074 w 41741"/>
                <a:gd name="connsiteY5" fmla="*/ 33812 h 48641"/>
                <a:gd name="connsiteX6" fmla="*/ 24934 w 41741"/>
                <a:gd name="connsiteY6" fmla="*/ 690 h 48641"/>
                <a:gd name="connsiteX7" fmla="*/ 24573 w 41741"/>
                <a:gd name="connsiteY7" fmla="*/ 557 h 48641"/>
                <a:gd name="connsiteX8" fmla="*/ 33512 w 41741"/>
                <a:gd name="connsiteY8" fmla="*/ 27256 h 48641"/>
                <a:gd name="connsiteX9" fmla="*/ 15444 w 41741"/>
                <a:gd name="connsiteY9" fmla="*/ 40273 h 48641"/>
                <a:gd name="connsiteX10" fmla="*/ 8596 w 41741"/>
                <a:gd name="connsiteY10" fmla="*/ 30202 h 48641"/>
                <a:gd name="connsiteX11" fmla="*/ 7645 w 41741"/>
                <a:gd name="connsiteY11" fmla="*/ 20700 h 48641"/>
                <a:gd name="connsiteX12" fmla="*/ 9547 w 41741"/>
                <a:gd name="connsiteY12" fmla="*/ 16044 h 48641"/>
                <a:gd name="connsiteX13" fmla="*/ 22291 w 41741"/>
                <a:gd name="connsiteY13" fmla="*/ 8728 h 48641"/>
                <a:gd name="connsiteX14" fmla="*/ 33512 w 41741"/>
                <a:gd name="connsiteY14" fmla="*/ 27256 h 48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741" h="48641">
                  <a:moveTo>
                    <a:pt x="24573" y="557"/>
                  </a:moveTo>
                  <a:cubicBezTo>
                    <a:pt x="12876" y="-2769"/>
                    <a:pt x="-4432" y="8728"/>
                    <a:pt x="988" y="21745"/>
                  </a:cubicBezTo>
                  <a:cubicBezTo>
                    <a:pt x="988" y="22886"/>
                    <a:pt x="988" y="23931"/>
                    <a:pt x="988" y="24786"/>
                  </a:cubicBezTo>
                  <a:cubicBezTo>
                    <a:pt x="246" y="32016"/>
                    <a:pt x="2719" y="39200"/>
                    <a:pt x="7740" y="44454"/>
                  </a:cubicBezTo>
                  <a:cubicBezTo>
                    <a:pt x="16889" y="51333"/>
                    <a:pt x="29889" y="49499"/>
                    <a:pt x="36774" y="40359"/>
                  </a:cubicBezTo>
                  <a:cubicBezTo>
                    <a:pt x="38248" y="38392"/>
                    <a:pt x="39371" y="36169"/>
                    <a:pt x="40074" y="33812"/>
                  </a:cubicBezTo>
                  <a:cubicBezTo>
                    <a:pt x="45048" y="20491"/>
                    <a:pt x="38267" y="5659"/>
                    <a:pt x="24934" y="690"/>
                  </a:cubicBezTo>
                  <a:cubicBezTo>
                    <a:pt x="24811" y="643"/>
                    <a:pt x="24697" y="605"/>
                    <a:pt x="24573" y="557"/>
                  </a:cubicBezTo>
                  <a:close/>
                  <a:moveTo>
                    <a:pt x="33512" y="27256"/>
                  </a:moveTo>
                  <a:cubicBezTo>
                    <a:pt x="32371" y="35427"/>
                    <a:pt x="24002" y="44359"/>
                    <a:pt x="15444" y="40273"/>
                  </a:cubicBezTo>
                  <a:cubicBezTo>
                    <a:pt x="11582" y="38306"/>
                    <a:pt x="9005" y="34506"/>
                    <a:pt x="8596" y="30202"/>
                  </a:cubicBezTo>
                  <a:cubicBezTo>
                    <a:pt x="8092" y="27057"/>
                    <a:pt x="7769" y="23883"/>
                    <a:pt x="7645" y="20700"/>
                  </a:cubicBezTo>
                  <a:cubicBezTo>
                    <a:pt x="8140" y="19094"/>
                    <a:pt x="8777" y="17536"/>
                    <a:pt x="9547" y="16044"/>
                  </a:cubicBezTo>
                  <a:cubicBezTo>
                    <a:pt x="11421" y="10809"/>
                    <a:pt x="16822" y="7702"/>
                    <a:pt x="22291" y="8728"/>
                  </a:cubicBezTo>
                  <a:cubicBezTo>
                    <a:pt x="30203" y="11151"/>
                    <a:pt x="35034" y="19123"/>
                    <a:pt x="33512" y="27256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1931DC04-7F67-F94A-A8E3-D15BEF8856D0}"/>
                </a:ext>
              </a:extLst>
            </p:cNvPr>
            <p:cNvSpPr/>
            <p:nvPr/>
          </p:nvSpPr>
          <p:spPr>
            <a:xfrm>
              <a:off x="13408229" y="10270791"/>
              <a:ext cx="114741" cy="137932"/>
            </a:xfrm>
            <a:custGeom>
              <a:avLst/>
              <a:gdLst>
                <a:gd name="connsiteX0" fmla="*/ 9033 w 25169"/>
                <a:gd name="connsiteY0" fmla="*/ 51 h 30256"/>
                <a:gd name="connsiteX1" fmla="*/ 160 w 25169"/>
                <a:gd name="connsiteY1" fmla="*/ 13030 h 30256"/>
                <a:gd name="connsiteX2" fmla="*/ 569 w 25169"/>
                <a:gd name="connsiteY2" fmla="*/ 14588 h 30256"/>
                <a:gd name="connsiteX3" fmla="*/ 7986 w 25169"/>
                <a:gd name="connsiteY3" fmla="*/ 29410 h 30256"/>
                <a:gd name="connsiteX4" fmla="*/ 25104 w 25169"/>
                <a:gd name="connsiteY4" fmla="*/ 15538 h 30256"/>
                <a:gd name="connsiteX5" fmla="*/ 11419 w 25169"/>
                <a:gd name="connsiteY5" fmla="*/ 3 h 30256"/>
                <a:gd name="connsiteX6" fmla="*/ 9033 w 25169"/>
                <a:gd name="connsiteY6" fmla="*/ 51 h 30256"/>
                <a:gd name="connsiteX7" fmla="*/ 9033 w 25169"/>
                <a:gd name="connsiteY7" fmla="*/ 23424 h 30256"/>
                <a:gd name="connsiteX8" fmla="*/ 5324 w 25169"/>
                <a:gd name="connsiteY8" fmla="*/ 17818 h 30256"/>
                <a:gd name="connsiteX9" fmla="*/ 5989 w 25169"/>
                <a:gd name="connsiteY9" fmla="*/ 15823 h 30256"/>
                <a:gd name="connsiteX10" fmla="*/ 18637 w 25169"/>
                <a:gd name="connsiteY10" fmla="*/ 15823 h 30256"/>
                <a:gd name="connsiteX11" fmla="*/ 9127 w 25169"/>
                <a:gd name="connsiteY11" fmla="*/ 23424 h 3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169" h="30256">
                  <a:moveTo>
                    <a:pt x="9033" y="51"/>
                  </a:moveTo>
                  <a:cubicBezTo>
                    <a:pt x="2994" y="1191"/>
                    <a:pt x="-982" y="6996"/>
                    <a:pt x="160" y="13030"/>
                  </a:cubicBezTo>
                  <a:cubicBezTo>
                    <a:pt x="255" y="13562"/>
                    <a:pt x="397" y="14084"/>
                    <a:pt x="569" y="14588"/>
                  </a:cubicBezTo>
                  <a:cubicBezTo>
                    <a:pt x="-1001" y="20688"/>
                    <a:pt x="2166" y="27006"/>
                    <a:pt x="7986" y="29410"/>
                  </a:cubicBezTo>
                  <a:cubicBezTo>
                    <a:pt x="17496" y="33021"/>
                    <a:pt x="24724" y="24089"/>
                    <a:pt x="25104" y="15538"/>
                  </a:cubicBezTo>
                  <a:cubicBezTo>
                    <a:pt x="25618" y="7471"/>
                    <a:pt x="19493" y="516"/>
                    <a:pt x="11419" y="3"/>
                  </a:cubicBezTo>
                  <a:cubicBezTo>
                    <a:pt x="10621" y="-45"/>
                    <a:pt x="9822" y="-26"/>
                    <a:pt x="9033" y="51"/>
                  </a:cubicBezTo>
                  <a:close/>
                  <a:moveTo>
                    <a:pt x="9033" y="23424"/>
                  </a:moveTo>
                  <a:cubicBezTo>
                    <a:pt x="6969" y="22255"/>
                    <a:pt x="5590" y="20175"/>
                    <a:pt x="5324" y="17818"/>
                  </a:cubicBezTo>
                  <a:cubicBezTo>
                    <a:pt x="5885" y="17324"/>
                    <a:pt x="6141" y="16555"/>
                    <a:pt x="5989" y="15823"/>
                  </a:cubicBezTo>
                  <a:cubicBezTo>
                    <a:pt x="3992" y="6322"/>
                    <a:pt x="19779" y="5466"/>
                    <a:pt x="18637" y="15823"/>
                  </a:cubicBezTo>
                  <a:cubicBezTo>
                    <a:pt x="18257" y="20954"/>
                    <a:pt x="14168" y="26370"/>
                    <a:pt x="9127" y="23424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0BDE27A-C25E-4C4E-847F-1A7375B50490}"/>
              </a:ext>
            </a:extLst>
          </p:cNvPr>
          <p:cNvGrpSpPr/>
          <p:nvPr/>
        </p:nvGrpSpPr>
        <p:grpSpPr>
          <a:xfrm flipH="1">
            <a:off x="1794913" y="5582247"/>
            <a:ext cx="5617105" cy="6058336"/>
            <a:chOff x="2385520" y="5105084"/>
            <a:chExt cx="5617105" cy="6058336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D4899F40-3629-284C-92CA-E8A5E91C87E2}"/>
                </a:ext>
              </a:extLst>
            </p:cNvPr>
            <p:cNvSpPr txBox="1"/>
            <p:nvPr/>
          </p:nvSpPr>
          <p:spPr>
            <a:xfrm>
              <a:off x="2593966" y="5105084"/>
              <a:ext cx="5408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Emotional Quotient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AB47AE6-5C16-B745-A2FC-9564A1D9CAA9}"/>
                </a:ext>
              </a:extLst>
            </p:cNvPr>
            <p:cNvSpPr txBox="1"/>
            <p:nvPr/>
          </p:nvSpPr>
          <p:spPr>
            <a:xfrm>
              <a:off x="3401598" y="6269950"/>
              <a:ext cx="46010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516DA7D-038D-E846-B471-9A01B93AA0DC}"/>
                </a:ext>
              </a:extLst>
            </p:cNvPr>
            <p:cNvSpPr txBox="1"/>
            <p:nvPr/>
          </p:nvSpPr>
          <p:spPr>
            <a:xfrm>
              <a:off x="3401598" y="8125900"/>
              <a:ext cx="46010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1C100FC-E862-E34C-92F9-9E69FE2A789F}"/>
                </a:ext>
              </a:extLst>
            </p:cNvPr>
            <p:cNvSpPr txBox="1"/>
            <p:nvPr/>
          </p:nvSpPr>
          <p:spPr>
            <a:xfrm>
              <a:off x="3401598" y="9981850"/>
              <a:ext cx="46010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6F8EFB6-D271-F04A-B6E0-65DF9CB738E3}"/>
                </a:ext>
              </a:extLst>
            </p:cNvPr>
            <p:cNvGrpSpPr/>
            <p:nvPr/>
          </p:nvGrpSpPr>
          <p:grpSpPr>
            <a:xfrm>
              <a:off x="2385520" y="6225284"/>
              <a:ext cx="1177688" cy="4938136"/>
              <a:chOff x="2568286" y="6225284"/>
              <a:chExt cx="1177688" cy="4938136"/>
            </a:xfrm>
          </p:grpSpPr>
          <p:sp>
            <p:nvSpPr>
              <p:cNvPr id="84" name="CuadroTexto 395">
                <a:extLst>
                  <a:ext uri="{FF2B5EF4-FFF2-40B4-BE49-F238E27FC236}">
                    <a16:creationId xmlns:a16="http://schemas.microsoft.com/office/drawing/2014/main" id="{8F3C2FA2-11F4-BA4D-B483-81A28A6A4264}"/>
                  </a:ext>
                </a:extLst>
              </p:cNvPr>
              <p:cNvSpPr txBox="1"/>
              <p:nvPr/>
            </p:nvSpPr>
            <p:spPr>
              <a:xfrm>
                <a:off x="2568286" y="6225284"/>
                <a:ext cx="11776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dirty="0">
                    <a:solidFill>
                      <a:schemeClr val="accent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1</a:t>
                </a:r>
              </a:p>
            </p:txBody>
          </p:sp>
          <p:sp>
            <p:nvSpPr>
              <p:cNvPr id="85" name="CuadroTexto 395">
                <a:extLst>
                  <a:ext uri="{FF2B5EF4-FFF2-40B4-BE49-F238E27FC236}">
                    <a16:creationId xmlns:a16="http://schemas.microsoft.com/office/drawing/2014/main" id="{EC1624CC-708F-E64F-8471-2ADECC59A815}"/>
                  </a:ext>
                </a:extLst>
              </p:cNvPr>
              <p:cNvSpPr txBox="1"/>
              <p:nvPr/>
            </p:nvSpPr>
            <p:spPr>
              <a:xfrm>
                <a:off x="2568286" y="8105024"/>
                <a:ext cx="11776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dirty="0">
                    <a:solidFill>
                      <a:schemeClr val="accent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2</a:t>
                </a:r>
              </a:p>
            </p:txBody>
          </p:sp>
          <p:sp>
            <p:nvSpPr>
              <p:cNvPr id="86" name="CuadroTexto 395">
                <a:extLst>
                  <a:ext uri="{FF2B5EF4-FFF2-40B4-BE49-F238E27FC236}">
                    <a16:creationId xmlns:a16="http://schemas.microsoft.com/office/drawing/2014/main" id="{CB4DBCCE-6D62-9A48-8251-5B119F24CA80}"/>
                  </a:ext>
                </a:extLst>
              </p:cNvPr>
              <p:cNvSpPr txBox="1"/>
              <p:nvPr/>
            </p:nvSpPr>
            <p:spPr>
              <a:xfrm>
                <a:off x="2568286" y="9963091"/>
                <a:ext cx="11776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dirty="0">
                    <a:solidFill>
                      <a:schemeClr val="accent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3</a:t>
                </a: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FE3DF05-0B60-BB4D-8722-4D24B86F8C7A}"/>
              </a:ext>
            </a:extLst>
          </p:cNvPr>
          <p:cNvGrpSpPr/>
          <p:nvPr/>
        </p:nvGrpSpPr>
        <p:grpSpPr>
          <a:xfrm>
            <a:off x="16873553" y="5582247"/>
            <a:ext cx="5617105" cy="6058336"/>
            <a:chOff x="2385520" y="5105084"/>
            <a:chExt cx="5617105" cy="6058336"/>
          </a:xfrm>
        </p:grpSpPr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368F2470-4C7C-C24D-9412-232B5996ACF2}"/>
                </a:ext>
              </a:extLst>
            </p:cNvPr>
            <p:cNvSpPr txBox="1"/>
            <p:nvPr/>
          </p:nvSpPr>
          <p:spPr>
            <a:xfrm>
              <a:off x="2593966" y="5105084"/>
              <a:ext cx="5408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Intelligence Quotient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BB8956F-6270-FB46-A194-D2C17ABD4CAD}"/>
                </a:ext>
              </a:extLst>
            </p:cNvPr>
            <p:cNvSpPr txBox="1"/>
            <p:nvPr/>
          </p:nvSpPr>
          <p:spPr>
            <a:xfrm>
              <a:off x="3401598" y="6269950"/>
              <a:ext cx="46010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4567B61-7EFA-2443-AD4E-1966E52DCEA6}"/>
                </a:ext>
              </a:extLst>
            </p:cNvPr>
            <p:cNvSpPr txBox="1"/>
            <p:nvPr/>
          </p:nvSpPr>
          <p:spPr>
            <a:xfrm>
              <a:off x="3401598" y="8125900"/>
              <a:ext cx="46010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EC3C712-03BB-574A-8193-35DF0F4081CC}"/>
                </a:ext>
              </a:extLst>
            </p:cNvPr>
            <p:cNvSpPr txBox="1"/>
            <p:nvPr/>
          </p:nvSpPr>
          <p:spPr>
            <a:xfrm>
              <a:off x="3401598" y="9981850"/>
              <a:ext cx="46010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68AE790-1D54-2642-998F-7C4D4AB8DEA4}"/>
                </a:ext>
              </a:extLst>
            </p:cNvPr>
            <p:cNvGrpSpPr/>
            <p:nvPr/>
          </p:nvGrpSpPr>
          <p:grpSpPr>
            <a:xfrm>
              <a:off x="2385520" y="6225284"/>
              <a:ext cx="1177688" cy="4938136"/>
              <a:chOff x="2568286" y="6225284"/>
              <a:chExt cx="1177688" cy="4938136"/>
            </a:xfrm>
          </p:grpSpPr>
          <p:sp>
            <p:nvSpPr>
              <p:cNvPr id="93" name="CuadroTexto 395">
                <a:extLst>
                  <a:ext uri="{FF2B5EF4-FFF2-40B4-BE49-F238E27FC236}">
                    <a16:creationId xmlns:a16="http://schemas.microsoft.com/office/drawing/2014/main" id="{A4BDF182-E27A-274C-9DF1-A33C7E7BF3A5}"/>
                  </a:ext>
                </a:extLst>
              </p:cNvPr>
              <p:cNvSpPr txBox="1"/>
              <p:nvPr/>
            </p:nvSpPr>
            <p:spPr>
              <a:xfrm>
                <a:off x="2568286" y="6225284"/>
                <a:ext cx="11776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dirty="0">
                    <a:solidFill>
                      <a:schemeClr val="accent4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1</a:t>
                </a:r>
              </a:p>
            </p:txBody>
          </p:sp>
          <p:sp>
            <p:nvSpPr>
              <p:cNvPr id="94" name="CuadroTexto 395">
                <a:extLst>
                  <a:ext uri="{FF2B5EF4-FFF2-40B4-BE49-F238E27FC236}">
                    <a16:creationId xmlns:a16="http://schemas.microsoft.com/office/drawing/2014/main" id="{035D03CA-55CF-0D41-83C1-653B6CE38441}"/>
                  </a:ext>
                </a:extLst>
              </p:cNvPr>
              <p:cNvSpPr txBox="1"/>
              <p:nvPr/>
            </p:nvSpPr>
            <p:spPr>
              <a:xfrm>
                <a:off x="2568286" y="8105024"/>
                <a:ext cx="11776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dirty="0">
                    <a:solidFill>
                      <a:schemeClr val="accent4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2</a:t>
                </a:r>
              </a:p>
            </p:txBody>
          </p:sp>
          <p:sp>
            <p:nvSpPr>
              <p:cNvPr id="95" name="CuadroTexto 395">
                <a:extLst>
                  <a:ext uri="{FF2B5EF4-FFF2-40B4-BE49-F238E27FC236}">
                    <a16:creationId xmlns:a16="http://schemas.microsoft.com/office/drawing/2014/main" id="{8E0CDAD6-4217-2F41-9DC1-8DB7C94E1F80}"/>
                  </a:ext>
                </a:extLst>
              </p:cNvPr>
              <p:cNvSpPr txBox="1"/>
              <p:nvPr/>
            </p:nvSpPr>
            <p:spPr>
              <a:xfrm>
                <a:off x="2568286" y="9963091"/>
                <a:ext cx="11776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dirty="0">
                    <a:solidFill>
                      <a:schemeClr val="accent4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520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7D955CEA-CA7B-A847-A64C-7B4B6207913B}"/>
              </a:ext>
            </a:extLst>
          </p:cNvPr>
          <p:cNvSpPr/>
          <p:nvPr/>
        </p:nvSpPr>
        <p:spPr>
          <a:xfrm>
            <a:off x="5344664" y="5421085"/>
            <a:ext cx="4461160" cy="5525999"/>
          </a:xfrm>
          <a:custGeom>
            <a:avLst/>
            <a:gdLst>
              <a:gd name="connsiteX0" fmla="*/ 1460311 w 5901564"/>
              <a:gd name="connsiteY0" fmla="*/ 4905202 h 7310215"/>
              <a:gd name="connsiteX1" fmla="*/ 1463754 w 5901564"/>
              <a:gd name="connsiteY1" fmla="*/ 4907011 h 7310215"/>
              <a:gd name="connsiteX2" fmla="*/ 3052603 w 5901564"/>
              <a:gd name="connsiteY2" fmla="*/ 5742271 h 7310215"/>
              <a:gd name="connsiteX3" fmla="*/ 3284212 w 5901564"/>
              <a:gd name="connsiteY3" fmla="*/ 5864027 h 7310215"/>
              <a:gd name="connsiteX4" fmla="*/ 3284212 w 5901564"/>
              <a:gd name="connsiteY4" fmla="*/ 5863117 h 7310215"/>
              <a:gd name="connsiteX5" fmla="*/ 3280950 w 5901564"/>
              <a:gd name="connsiteY5" fmla="*/ 5861403 h 7310215"/>
              <a:gd name="connsiteX6" fmla="*/ 1576469 w 5901564"/>
              <a:gd name="connsiteY6" fmla="*/ 4966208 h 7310215"/>
              <a:gd name="connsiteX7" fmla="*/ 3405406 w 5901564"/>
              <a:gd name="connsiteY7" fmla="*/ 4478784 h 7310215"/>
              <a:gd name="connsiteX8" fmla="*/ 3323651 w 5901564"/>
              <a:gd name="connsiteY8" fmla="*/ 4489794 h 7310215"/>
              <a:gd name="connsiteX9" fmla="*/ 3318453 w 5901564"/>
              <a:gd name="connsiteY9" fmla="*/ 4492061 h 7310215"/>
              <a:gd name="connsiteX10" fmla="*/ 3317921 w 5901564"/>
              <a:gd name="connsiteY10" fmla="*/ 4492213 h 7310215"/>
              <a:gd name="connsiteX11" fmla="*/ 3315178 w 5901564"/>
              <a:gd name="connsiteY11" fmla="*/ 4493490 h 7310215"/>
              <a:gd name="connsiteX12" fmla="*/ 3295262 w 5901564"/>
              <a:gd name="connsiteY12" fmla="*/ 4502180 h 7310215"/>
              <a:gd name="connsiteX13" fmla="*/ 3284286 w 5901564"/>
              <a:gd name="connsiteY13" fmla="*/ 4508144 h 7310215"/>
              <a:gd name="connsiteX14" fmla="*/ 3284286 w 5901564"/>
              <a:gd name="connsiteY14" fmla="*/ 4508375 h 7310215"/>
              <a:gd name="connsiteX15" fmla="*/ 3289258 w 5901564"/>
              <a:gd name="connsiteY15" fmla="*/ 4505560 h 7310215"/>
              <a:gd name="connsiteX16" fmla="*/ 3315178 w 5901564"/>
              <a:gd name="connsiteY16" fmla="*/ 4493490 h 7310215"/>
              <a:gd name="connsiteX17" fmla="*/ 3318453 w 5901564"/>
              <a:gd name="connsiteY17" fmla="*/ 4492061 h 7310215"/>
              <a:gd name="connsiteX18" fmla="*/ 3362554 w 5901564"/>
              <a:gd name="connsiteY18" fmla="*/ 4479492 h 7310215"/>
              <a:gd name="connsiteX19" fmla="*/ 3410322 w 5901564"/>
              <a:gd name="connsiteY19" fmla="*/ 4480476 h 7310215"/>
              <a:gd name="connsiteX20" fmla="*/ 3414599 w 5901564"/>
              <a:gd name="connsiteY20" fmla="*/ 4481948 h 7310215"/>
              <a:gd name="connsiteX21" fmla="*/ 3456455 w 5901564"/>
              <a:gd name="connsiteY21" fmla="*/ 4508417 h 7310215"/>
              <a:gd name="connsiteX22" fmla="*/ 3672720 w 5901564"/>
              <a:gd name="connsiteY22" fmla="*/ 4504960 h 7310215"/>
              <a:gd name="connsiteX23" fmla="*/ 3676775 w 5901564"/>
              <a:gd name="connsiteY23" fmla="*/ 4495933 h 7310215"/>
              <a:gd name="connsiteX24" fmla="*/ 3672838 w 5901564"/>
              <a:gd name="connsiteY24" fmla="*/ 4504689 h 7310215"/>
              <a:gd name="connsiteX25" fmla="*/ 3456548 w 5901564"/>
              <a:gd name="connsiteY25" fmla="*/ 4508144 h 7310215"/>
              <a:gd name="connsiteX26" fmla="*/ 3432660 w 5901564"/>
              <a:gd name="connsiteY26" fmla="*/ 4488162 h 7310215"/>
              <a:gd name="connsiteX27" fmla="*/ 3414599 w 5901564"/>
              <a:gd name="connsiteY27" fmla="*/ 4481948 h 7310215"/>
              <a:gd name="connsiteX28" fmla="*/ 3412338 w 5901564"/>
              <a:gd name="connsiteY28" fmla="*/ 4480517 h 7310215"/>
              <a:gd name="connsiteX29" fmla="*/ 3410322 w 5901564"/>
              <a:gd name="connsiteY29" fmla="*/ 4480476 h 7310215"/>
              <a:gd name="connsiteX30" fmla="*/ 3568552 w 5901564"/>
              <a:gd name="connsiteY30" fmla="*/ 4190612 h 7310215"/>
              <a:gd name="connsiteX31" fmla="*/ 3568408 w 5901564"/>
              <a:gd name="connsiteY31" fmla="*/ 4190626 h 7310215"/>
              <a:gd name="connsiteX32" fmla="*/ 3520953 w 5901564"/>
              <a:gd name="connsiteY32" fmla="*/ 4191970 h 7310215"/>
              <a:gd name="connsiteX33" fmla="*/ 3504223 w 5901564"/>
              <a:gd name="connsiteY33" fmla="*/ 4196792 h 7310215"/>
              <a:gd name="connsiteX34" fmla="*/ 3495914 w 5901564"/>
              <a:gd name="connsiteY34" fmla="*/ 4197590 h 7310215"/>
              <a:gd name="connsiteX35" fmla="*/ 3487386 w 5901564"/>
              <a:gd name="connsiteY35" fmla="*/ 4201644 h 7310215"/>
              <a:gd name="connsiteX36" fmla="*/ 3470655 w 5901564"/>
              <a:gd name="connsiteY36" fmla="*/ 4206466 h 7310215"/>
              <a:gd name="connsiteX37" fmla="*/ 3419808 w 5901564"/>
              <a:gd name="connsiteY37" fmla="*/ 4233773 h 7310215"/>
              <a:gd name="connsiteX38" fmla="*/ 3419546 w 5901564"/>
              <a:gd name="connsiteY38" fmla="*/ 4233898 h 7310215"/>
              <a:gd name="connsiteX39" fmla="*/ 3389463 w 5901564"/>
              <a:gd name="connsiteY39" fmla="*/ 4250024 h 7310215"/>
              <a:gd name="connsiteX40" fmla="*/ 3419634 w 5901564"/>
              <a:gd name="connsiteY40" fmla="*/ 4233866 h 7310215"/>
              <a:gd name="connsiteX41" fmla="*/ 3419808 w 5901564"/>
              <a:gd name="connsiteY41" fmla="*/ 4233773 h 7310215"/>
              <a:gd name="connsiteX42" fmla="*/ 3487386 w 5901564"/>
              <a:gd name="connsiteY42" fmla="*/ 4201644 h 7310215"/>
              <a:gd name="connsiteX43" fmla="*/ 3504223 w 5901564"/>
              <a:gd name="connsiteY43" fmla="*/ 4196792 h 7310215"/>
              <a:gd name="connsiteX44" fmla="*/ 3568408 w 5901564"/>
              <a:gd name="connsiteY44" fmla="*/ 4190626 h 7310215"/>
              <a:gd name="connsiteX45" fmla="*/ 3568582 w 5901564"/>
              <a:gd name="connsiteY45" fmla="*/ 4190621 h 7310215"/>
              <a:gd name="connsiteX46" fmla="*/ 2991483 w 5901564"/>
              <a:gd name="connsiteY46" fmla="*/ 0 h 7310215"/>
              <a:gd name="connsiteX47" fmla="*/ 3284212 w 5901564"/>
              <a:gd name="connsiteY47" fmla="*/ 2925 h 7310215"/>
              <a:gd name="connsiteX48" fmla="*/ 3284212 w 5901564"/>
              <a:gd name="connsiteY48" fmla="*/ 2510 h 7310215"/>
              <a:gd name="connsiteX49" fmla="*/ 3879033 w 5901564"/>
              <a:gd name="connsiteY49" fmla="*/ 88485 h 7310215"/>
              <a:gd name="connsiteX50" fmla="*/ 5364036 w 5901564"/>
              <a:gd name="connsiteY50" fmla="*/ 710776 h 7310215"/>
              <a:gd name="connsiteX51" fmla="*/ 5257380 w 5901564"/>
              <a:gd name="connsiteY51" fmla="*/ 784467 h 7310215"/>
              <a:gd name="connsiteX52" fmla="*/ 5240971 w 5901564"/>
              <a:gd name="connsiteY52" fmla="*/ 849972 h 7310215"/>
              <a:gd name="connsiteX53" fmla="*/ 5388650 w 5901564"/>
              <a:gd name="connsiteY53" fmla="*/ 1013734 h 7310215"/>
              <a:gd name="connsiteX54" fmla="*/ 5191744 w 5901564"/>
              <a:gd name="connsiteY54" fmla="*/ 956418 h 7310215"/>
              <a:gd name="connsiteX55" fmla="*/ 5273789 w 5901564"/>
              <a:gd name="connsiteY55" fmla="*/ 1128366 h 7310215"/>
              <a:gd name="connsiteX56" fmla="*/ 4986633 w 5901564"/>
              <a:gd name="connsiteY56" fmla="*/ 1251186 h 7310215"/>
              <a:gd name="connsiteX57" fmla="*/ 5372242 w 5901564"/>
              <a:gd name="connsiteY57" fmla="*/ 2332009 h 7310215"/>
              <a:gd name="connsiteX58" fmla="*/ 5333592 w 5901564"/>
              <a:gd name="connsiteY58" fmla="*/ 2651536 h 7310215"/>
              <a:gd name="connsiteX59" fmla="*/ 5331428 w 5901564"/>
              <a:gd name="connsiteY59" fmla="*/ 2718574 h 7310215"/>
              <a:gd name="connsiteX60" fmla="*/ 5339274 w 5901564"/>
              <a:gd name="connsiteY60" fmla="*/ 2804904 h 7310215"/>
              <a:gd name="connsiteX61" fmla="*/ 5478258 w 5901564"/>
              <a:gd name="connsiteY61" fmla="*/ 3012905 h 7310215"/>
              <a:gd name="connsiteX62" fmla="*/ 5888361 w 5901564"/>
              <a:gd name="connsiteY62" fmla="*/ 3455412 h 7310215"/>
              <a:gd name="connsiteX63" fmla="*/ 5699716 w 5901564"/>
              <a:gd name="connsiteY63" fmla="*/ 3676666 h 7310215"/>
              <a:gd name="connsiteX64" fmla="*/ 5560279 w 5901564"/>
              <a:gd name="connsiteY64" fmla="*/ 3914310 h 7310215"/>
              <a:gd name="connsiteX65" fmla="*/ 5445450 w 5901564"/>
              <a:gd name="connsiteY65" fmla="*/ 4192926 h 7310215"/>
              <a:gd name="connsiteX66" fmla="*/ 5445450 w 5901564"/>
              <a:gd name="connsiteY66" fmla="*/ 4463347 h 7310215"/>
              <a:gd name="connsiteX67" fmla="*/ 5404440 w 5901564"/>
              <a:gd name="connsiteY67" fmla="*/ 4750156 h 7310215"/>
              <a:gd name="connsiteX68" fmla="*/ 5141976 w 5901564"/>
              <a:gd name="connsiteY68" fmla="*/ 5307389 h 7310215"/>
              <a:gd name="connsiteX69" fmla="*/ 4174134 w 5901564"/>
              <a:gd name="connsiteY69" fmla="*/ 5364752 h 7310215"/>
              <a:gd name="connsiteX70" fmla="*/ 4116719 w 5901564"/>
              <a:gd name="connsiteY70" fmla="*/ 5610590 h 7310215"/>
              <a:gd name="connsiteX71" fmla="*/ 3915770 w 5901564"/>
              <a:gd name="connsiteY71" fmla="*/ 6229281 h 7310215"/>
              <a:gd name="connsiteX72" fmla="*/ 3915674 w 5901564"/>
              <a:gd name="connsiteY72" fmla="*/ 6229234 h 7310215"/>
              <a:gd name="connsiteX73" fmla="*/ 3839977 w 5901564"/>
              <a:gd name="connsiteY73" fmla="*/ 6397012 h 7310215"/>
              <a:gd name="connsiteX74" fmla="*/ 3706778 w 5901564"/>
              <a:gd name="connsiteY74" fmla="*/ 6675254 h 7310215"/>
              <a:gd name="connsiteX75" fmla="*/ 4084016 w 5901564"/>
              <a:gd name="connsiteY75" fmla="*/ 7310215 h 7310215"/>
              <a:gd name="connsiteX76" fmla="*/ 0 w 5901564"/>
              <a:gd name="connsiteY76" fmla="*/ 7310215 h 7310215"/>
              <a:gd name="connsiteX77" fmla="*/ 1057907 w 5901564"/>
              <a:gd name="connsiteY77" fmla="*/ 5798600 h 7310215"/>
              <a:gd name="connsiteX78" fmla="*/ 1303933 w 5901564"/>
              <a:gd name="connsiteY78" fmla="*/ 4823629 h 7310215"/>
              <a:gd name="connsiteX79" fmla="*/ 1367938 w 5901564"/>
              <a:gd name="connsiteY79" fmla="*/ 4859922 h 7310215"/>
              <a:gd name="connsiteX80" fmla="*/ 1406126 w 5901564"/>
              <a:gd name="connsiteY80" fmla="*/ 4876743 h 7310215"/>
              <a:gd name="connsiteX81" fmla="*/ 1405808 w 5901564"/>
              <a:gd name="connsiteY81" fmla="*/ 4876576 h 7310215"/>
              <a:gd name="connsiteX82" fmla="*/ 1516547 w 5901564"/>
              <a:gd name="connsiteY82" fmla="*/ 4864295 h 7310215"/>
              <a:gd name="connsiteX83" fmla="*/ 1524751 w 5901564"/>
              <a:gd name="connsiteY83" fmla="*/ 4708735 h 7310215"/>
              <a:gd name="connsiteX84" fmla="*/ 1516547 w 5901564"/>
              <a:gd name="connsiteY84" fmla="*/ 4413988 h 7310215"/>
              <a:gd name="connsiteX85" fmla="*/ 927086 w 5901564"/>
              <a:gd name="connsiteY85" fmla="*/ 3047632 h 7310215"/>
              <a:gd name="connsiteX86" fmla="*/ 855102 w 5901564"/>
              <a:gd name="connsiteY86" fmla="*/ 2724463 h 7310215"/>
              <a:gd name="connsiteX87" fmla="*/ 853612 w 5901564"/>
              <a:gd name="connsiteY87" fmla="*/ 2724463 h 7310215"/>
              <a:gd name="connsiteX88" fmla="*/ 812619 w 5901564"/>
              <a:gd name="connsiteY88" fmla="*/ 2184248 h 7310215"/>
              <a:gd name="connsiteX89" fmla="*/ 2991483 w 5901564"/>
              <a:gd name="connsiteY89" fmla="*/ 0 h 731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901564" h="7310215">
                <a:moveTo>
                  <a:pt x="1460311" y="4905202"/>
                </a:moveTo>
                <a:lnTo>
                  <a:pt x="1463754" y="4907011"/>
                </a:lnTo>
                <a:cubicBezTo>
                  <a:pt x="1581960" y="4969154"/>
                  <a:pt x="1943964" y="5159459"/>
                  <a:pt x="3052603" y="5742271"/>
                </a:cubicBezTo>
                <a:lnTo>
                  <a:pt x="3284212" y="5864027"/>
                </a:lnTo>
                <a:lnTo>
                  <a:pt x="3284212" y="5863117"/>
                </a:lnTo>
                <a:lnTo>
                  <a:pt x="3280950" y="5861403"/>
                </a:lnTo>
                <a:cubicBezTo>
                  <a:pt x="3257602" y="5849141"/>
                  <a:pt x="3070809" y="5751038"/>
                  <a:pt x="1576469" y="4966208"/>
                </a:cubicBezTo>
                <a:close/>
                <a:moveTo>
                  <a:pt x="3405406" y="4478784"/>
                </a:moveTo>
                <a:cubicBezTo>
                  <a:pt x="3377145" y="4473892"/>
                  <a:pt x="3346866" y="4481232"/>
                  <a:pt x="3323651" y="4489794"/>
                </a:cubicBezTo>
                <a:lnTo>
                  <a:pt x="3318453" y="4492061"/>
                </a:lnTo>
                <a:lnTo>
                  <a:pt x="3317921" y="4492213"/>
                </a:lnTo>
                <a:lnTo>
                  <a:pt x="3315178" y="4493490"/>
                </a:lnTo>
                <a:lnTo>
                  <a:pt x="3295262" y="4502180"/>
                </a:lnTo>
                <a:cubicBezTo>
                  <a:pt x="3288322" y="4505697"/>
                  <a:pt x="3284286" y="4508144"/>
                  <a:pt x="3284286" y="4508144"/>
                </a:cubicBezTo>
                <a:lnTo>
                  <a:pt x="3284286" y="4508375"/>
                </a:lnTo>
                <a:lnTo>
                  <a:pt x="3289258" y="4505560"/>
                </a:lnTo>
                <a:lnTo>
                  <a:pt x="3315178" y="4493490"/>
                </a:lnTo>
                <a:lnTo>
                  <a:pt x="3318453" y="4492061"/>
                </a:lnTo>
                <a:lnTo>
                  <a:pt x="3362554" y="4479492"/>
                </a:lnTo>
                <a:lnTo>
                  <a:pt x="3410322" y="4480476"/>
                </a:lnTo>
                <a:lnTo>
                  <a:pt x="3414599" y="4481948"/>
                </a:lnTo>
                <a:lnTo>
                  <a:pt x="3456455" y="4508417"/>
                </a:lnTo>
                <a:cubicBezTo>
                  <a:pt x="3502592" y="4563730"/>
                  <a:pt x="3617932" y="4584473"/>
                  <a:pt x="3672720" y="4504960"/>
                </a:cubicBezTo>
                <a:lnTo>
                  <a:pt x="3676775" y="4495933"/>
                </a:lnTo>
                <a:lnTo>
                  <a:pt x="3672838" y="4504689"/>
                </a:lnTo>
                <a:cubicBezTo>
                  <a:pt x="3618044" y="4584134"/>
                  <a:pt x="3502690" y="4563409"/>
                  <a:pt x="3456548" y="4508144"/>
                </a:cubicBezTo>
                <a:cubicBezTo>
                  <a:pt x="3449369" y="4499444"/>
                  <a:pt x="3441296" y="4492920"/>
                  <a:pt x="3432660" y="4488162"/>
                </a:cubicBezTo>
                <a:lnTo>
                  <a:pt x="3414599" y="4481948"/>
                </a:lnTo>
                <a:lnTo>
                  <a:pt x="3412338" y="4480517"/>
                </a:lnTo>
                <a:lnTo>
                  <a:pt x="3410322" y="4480476"/>
                </a:lnTo>
                <a:close/>
                <a:moveTo>
                  <a:pt x="3568552" y="4190612"/>
                </a:moveTo>
                <a:lnTo>
                  <a:pt x="3568408" y="4190626"/>
                </a:lnTo>
                <a:lnTo>
                  <a:pt x="3520953" y="4191970"/>
                </a:lnTo>
                <a:lnTo>
                  <a:pt x="3504223" y="4196792"/>
                </a:lnTo>
                <a:lnTo>
                  <a:pt x="3495914" y="4197590"/>
                </a:lnTo>
                <a:lnTo>
                  <a:pt x="3487386" y="4201644"/>
                </a:lnTo>
                <a:lnTo>
                  <a:pt x="3470655" y="4206466"/>
                </a:lnTo>
                <a:lnTo>
                  <a:pt x="3419808" y="4233773"/>
                </a:lnTo>
                <a:lnTo>
                  <a:pt x="3419546" y="4233898"/>
                </a:lnTo>
                <a:lnTo>
                  <a:pt x="3389463" y="4250024"/>
                </a:lnTo>
                <a:lnTo>
                  <a:pt x="3419634" y="4233866"/>
                </a:lnTo>
                <a:lnTo>
                  <a:pt x="3419808" y="4233773"/>
                </a:lnTo>
                <a:lnTo>
                  <a:pt x="3487386" y="4201644"/>
                </a:lnTo>
                <a:lnTo>
                  <a:pt x="3504223" y="4196792"/>
                </a:lnTo>
                <a:lnTo>
                  <a:pt x="3568408" y="4190626"/>
                </a:lnTo>
                <a:lnTo>
                  <a:pt x="3568582" y="4190621"/>
                </a:lnTo>
                <a:close/>
                <a:moveTo>
                  <a:pt x="2991483" y="0"/>
                </a:moveTo>
                <a:lnTo>
                  <a:pt x="3284212" y="2925"/>
                </a:lnTo>
                <a:lnTo>
                  <a:pt x="3284212" y="2510"/>
                </a:lnTo>
                <a:cubicBezTo>
                  <a:pt x="3472913" y="10699"/>
                  <a:pt x="3669820" y="39357"/>
                  <a:pt x="3879033" y="88485"/>
                </a:cubicBezTo>
                <a:cubicBezTo>
                  <a:pt x="3879033" y="88485"/>
                  <a:pt x="5109700" y="456947"/>
                  <a:pt x="5364036" y="710776"/>
                </a:cubicBezTo>
                <a:cubicBezTo>
                  <a:pt x="5364036" y="710776"/>
                  <a:pt x="5134314" y="743528"/>
                  <a:pt x="5257380" y="784467"/>
                </a:cubicBezTo>
                <a:cubicBezTo>
                  <a:pt x="5380446" y="825408"/>
                  <a:pt x="5240971" y="849972"/>
                  <a:pt x="5240971" y="849972"/>
                </a:cubicBezTo>
                <a:cubicBezTo>
                  <a:pt x="5240971" y="849972"/>
                  <a:pt x="5388650" y="964606"/>
                  <a:pt x="5388650" y="1013734"/>
                </a:cubicBezTo>
                <a:cubicBezTo>
                  <a:pt x="5388650" y="1062861"/>
                  <a:pt x="5183538" y="874538"/>
                  <a:pt x="5191744" y="956418"/>
                </a:cubicBezTo>
                <a:cubicBezTo>
                  <a:pt x="5199948" y="1038299"/>
                  <a:pt x="5298402" y="1128366"/>
                  <a:pt x="5273789" y="1128366"/>
                </a:cubicBezTo>
                <a:cubicBezTo>
                  <a:pt x="5249175" y="1128366"/>
                  <a:pt x="5076882" y="1095615"/>
                  <a:pt x="4986633" y="1251186"/>
                </a:cubicBezTo>
                <a:cubicBezTo>
                  <a:pt x="4986633" y="1251186"/>
                  <a:pt x="5446082" y="1840727"/>
                  <a:pt x="5372242" y="2332009"/>
                </a:cubicBezTo>
                <a:cubicBezTo>
                  <a:pt x="5350704" y="2470184"/>
                  <a:pt x="5338398" y="2571510"/>
                  <a:pt x="5333592" y="2651536"/>
                </a:cubicBezTo>
                <a:lnTo>
                  <a:pt x="5331428" y="2718574"/>
                </a:lnTo>
                <a:lnTo>
                  <a:pt x="5339274" y="2804904"/>
                </a:lnTo>
                <a:cubicBezTo>
                  <a:pt x="5356768" y="2886914"/>
                  <a:pt x="5401365" y="2936080"/>
                  <a:pt x="5478258" y="3012905"/>
                </a:cubicBezTo>
                <a:cubicBezTo>
                  <a:pt x="5642300" y="3176797"/>
                  <a:pt x="5855553" y="3398050"/>
                  <a:pt x="5888361" y="3455412"/>
                </a:cubicBezTo>
                <a:cubicBezTo>
                  <a:pt x="5921170" y="3512774"/>
                  <a:pt x="5904766" y="3619305"/>
                  <a:pt x="5699716" y="3676666"/>
                </a:cubicBezTo>
                <a:cubicBezTo>
                  <a:pt x="5494664" y="3734030"/>
                  <a:pt x="5461856" y="3775002"/>
                  <a:pt x="5560279" y="3914310"/>
                </a:cubicBezTo>
                <a:cubicBezTo>
                  <a:pt x="5658704" y="4053618"/>
                  <a:pt x="5564381" y="4176537"/>
                  <a:pt x="5445450" y="4192926"/>
                </a:cubicBezTo>
                <a:cubicBezTo>
                  <a:pt x="5445450" y="4192926"/>
                  <a:pt x="5515168" y="4389596"/>
                  <a:pt x="5445450" y="4463347"/>
                </a:cubicBezTo>
                <a:cubicBezTo>
                  <a:pt x="5371632" y="4537097"/>
                  <a:pt x="5289612" y="4602656"/>
                  <a:pt x="5404440" y="4750156"/>
                </a:cubicBezTo>
                <a:cubicBezTo>
                  <a:pt x="5519270" y="4897660"/>
                  <a:pt x="5412644" y="5209054"/>
                  <a:pt x="5141976" y="5307389"/>
                </a:cubicBezTo>
                <a:cubicBezTo>
                  <a:pt x="4871306" y="5405725"/>
                  <a:pt x="4223346" y="5340169"/>
                  <a:pt x="4174134" y="5364752"/>
                </a:cubicBezTo>
                <a:cubicBezTo>
                  <a:pt x="4124921" y="5389335"/>
                  <a:pt x="4075709" y="5446696"/>
                  <a:pt x="4116719" y="5610590"/>
                </a:cubicBezTo>
                <a:cubicBezTo>
                  <a:pt x="4137225" y="5696632"/>
                  <a:pt x="4026498" y="5975248"/>
                  <a:pt x="3915770" y="6229281"/>
                </a:cubicBezTo>
                <a:lnTo>
                  <a:pt x="3915674" y="6229234"/>
                </a:lnTo>
                <a:lnTo>
                  <a:pt x="3839977" y="6397012"/>
                </a:lnTo>
                <a:cubicBezTo>
                  <a:pt x="3766748" y="6555432"/>
                  <a:pt x="3706778" y="6675254"/>
                  <a:pt x="3706778" y="6675254"/>
                </a:cubicBezTo>
                <a:cubicBezTo>
                  <a:pt x="3706778" y="6675254"/>
                  <a:pt x="3706778" y="6675254"/>
                  <a:pt x="4084016" y="7310215"/>
                </a:cubicBezTo>
                <a:lnTo>
                  <a:pt x="0" y="7310215"/>
                </a:lnTo>
                <a:cubicBezTo>
                  <a:pt x="0" y="7310215"/>
                  <a:pt x="123012" y="6454043"/>
                  <a:pt x="1057907" y="5798600"/>
                </a:cubicBezTo>
                <a:cubicBezTo>
                  <a:pt x="1057907" y="5798600"/>
                  <a:pt x="1041506" y="5192315"/>
                  <a:pt x="1303933" y="4823629"/>
                </a:cubicBezTo>
                <a:cubicBezTo>
                  <a:pt x="1303933" y="4823629"/>
                  <a:pt x="1331609" y="4842063"/>
                  <a:pt x="1367938" y="4859922"/>
                </a:cubicBezTo>
                <a:lnTo>
                  <a:pt x="1406126" y="4876743"/>
                </a:lnTo>
                <a:lnTo>
                  <a:pt x="1405808" y="4876576"/>
                </a:lnTo>
                <a:cubicBezTo>
                  <a:pt x="1446823" y="4888858"/>
                  <a:pt x="1487836" y="4892950"/>
                  <a:pt x="1516547" y="4864295"/>
                </a:cubicBezTo>
                <a:cubicBezTo>
                  <a:pt x="1582171" y="4798796"/>
                  <a:pt x="1549358" y="4749671"/>
                  <a:pt x="1524751" y="4708735"/>
                </a:cubicBezTo>
                <a:cubicBezTo>
                  <a:pt x="1500141" y="4667798"/>
                  <a:pt x="1467330" y="4544988"/>
                  <a:pt x="1516547" y="4413988"/>
                </a:cubicBezTo>
                <a:cubicBezTo>
                  <a:pt x="1552435" y="4317276"/>
                  <a:pt x="1136134" y="3800575"/>
                  <a:pt x="927086" y="3047632"/>
                </a:cubicBezTo>
                <a:lnTo>
                  <a:pt x="855102" y="2724463"/>
                </a:lnTo>
                <a:lnTo>
                  <a:pt x="853612" y="2724463"/>
                </a:lnTo>
                <a:cubicBezTo>
                  <a:pt x="824918" y="2552576"/>
                  <a:pt x="808520" y="2372505"/>
                  <a:pt x="812619" y="2184248"/>
                </a:cubicBezTo>
                <a:cubicBezTo>
                  <a:pt x="831834" y="1167511"/>
                  <a:pt x="1571634" y="57250"/>
                  <a:pt x="29914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411F000-C407-0343-84FA-DA052E51467A}"/>
              </a:ext>
            </a:extLst>
          </p:cNvPr>
          <p:cNvGrpSpPr/>
          <p:nvPr/>
        </p:nvGrpSpPr>
        <p:grpSpPr>
          <a:xfrm>
            <a:off x="14507955" y="5421086"/>
            <a:ext cx="4461159" cy="5525999"/>
            <a:chOff x="12522612" y="5192486"/>
            <a:chExt cx="4461159" cy="5525999"/>
          </a:xfrm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BE8ED849-5329-8C4D-9DA6-400FB7AF8619}"/>
                </a:ext>
              </a:extLst>
            </p:cNvPr>
            <p:cNvSpPr/>
            <p:nvPr/>
          </p:nvSpPr>
          <p:spPr>
            <a:xfrm>
              <a:off x="12522612" y="5192486"/>
              <a:ext cx="4461159" cy="5525999"/>
            </a:xfrm>
            <a:custGeom>
              <a:avLst/>
              <a:gdLst>
                <a:gd name="connsiteX0" fmla="*/ 2863890 w 3805556"/>
                <a:gd name="connsiteY0" fmla="*/ 3163064 h 4713910"/>
                <a:gd name="connsiteX1" fmla="*/ 2788988 w 3805556"/>
                <a:gd name="connsiteY1" fmla="*/ 3202403 h 4713910"/>
                <a:gd name="connsiteX2" fmla="*/ 1689872 w 3805556"/>
                <a:gd name="connsiteY2" fmla="*/ 3779660 h 4713910"/>
                <a:gd name="connsiteX3" fmla="*/ 1687768 w 3805556"/>
                <a:gd name="connsiteY3" fmla="*/ 3780765 h 4713910"/>
                <a:gd name="connsiteX4" fmla="*/ 1687768 w 3805556"/>
                <a:gd name="connsiteY4" fmla="*/ 3781352 h 4713910"/>
                <a:gd name="connsiteX5" fmla="*/ 1837118 w 3805556"/>
                <a:gd name="connsiteY5" fmla="*/ 3702839 h 4713910"/>
                <a:gd name="connsiteX6" fmla="*/ 2861670 w 3805556"/>
                <a:gd name="connsiteY6" fmla="*/ 3164231 h 4713910"/>
                <a:gd name="connsiteX7" fmla="*/ 1609618 w 3805556"/>
                <a:gd name="connsiteY7" fmla="*/ 2888094 h 4713910"/>
                <a:gd name="connsiteX8" fmla="*/ 1606448 w 3805556"/>
                <a:gd name="connsiteY8" fmla="*/ 2889185 h 4713910"/>
                <a:gd name="connsiteX9" fmla="*/ 1605148 w 3805556"/>
                <a:gd name="connsiteY9" fmla="*/ 2889211 h 4713910"/>
                <a:gd name="connsiteX10" fmla="*/ 1603690 w 3805556"/>
                <a:gd name="connsiteY10" fmla="*/ 2890134 h 4713910"/>
                <a:gd name="connsiteX11" fmla="*/ 1592044 w 3805556"/>
                <a:gd name="connsiteY11" fmla="*/ 2894141 h 4713910"/>
                <a:gd name="connsiteX12" fmla="*/ 1576640 w 3805556"/>
                <a:gd name="connsiteY12" fmla="*/ 2907026 h 4713910"/>
                <a:gd name="connsiteX13" fmla="*/ 1437168 w 3805556"/>
                <a:gd name="connsiteY13" fmla="*/ 2904798 h 4713910"/>
                <a:gd name="connsiteX14" fmla="*/ 1434630 w 3805556"/>
                <a:gd name="connsiteY14" fmla="*/ 2899152 h 4713910"/>
                <a:gd name="connsiteX15" fmla="*/ 1437244 w 3805556"/>
                <a:gd name="connsiteY15" fmla="*/ 2904973 h 4713910"/>
                <a:gd name="connsiteX16" fmla="*/ 1576700 w 3805556"/>
                <a:gd name="connsiteY16" fmla="*/ 2907202 h 4713910"/>
                <a:gd name="connsiteX17" fmla="*/ 1603690 w 3805556"/>
                <a:gd name="connsiteY17" fmla="*/ 2890134 h 4713910"/>
                <a:gd name="connsiteX18" fmla="*/ 1606448 w 3805556"/>
                <a:gd name="connsiteY18" fmla="*/ 2889185 h 4713910"/>
                <a:gd name="connsiteX19" fmla="*/ 1637252 w 3805556"/>
                <a:gd name="connsiteY19" fmla="*/ 2888550 h 4713910"/>
                <a:gd name="connsiteX20" fmla="*/ 1665690 w 3805556"/>
                <a:gd name="connsiteY20" fmla="*/ 2896655 h 4713910"/>
                <a:gd name="connsiteX21" fmla="*/ 1667802 w 3805556"/>
                <a:gd name="connsiteY21" fmla="*/ 2897577 h 4713910"/>
                <a:gd name="connsiteX22" fmla="*/ 1684516 w 3805556"/>
                <a:gd name="connsiteY22" fmla="*/ 2905360 h 4713910"/>
                <a:gd name="connsiteX23" fmla="*/ 1687722 w 3805556"/>
                <a:gd name="connsiteY23" fmla="*/ 2907175 h 4713910"/>
                <a:gd name="connsiteX24" fmla="*/ 1687722 w 3805556"/>
                <a:gd name="connsiteY24" fmla="*/ 2907026 h 4713910"/>
                <a:gd name="connsiteX25" fmla="*/ 1680642 w 3805556"/>
                <a:gd name="connsiteY25" fmla="*/ 2903180 h 4713910"/>
                <a:gd name="connsiteX26" fmla="*/ 1667802 w 3805556"/>
                <a:gd name="connsiteY26" fmla="*/ 2897577 h 4713910"/>
                <a:gd name="connsiteX27" fmla="*/ 1666032 w 3805556"/>
                <a:gd name="connsiteY27" fmla="*/ 2896753 h 4713910"/>
                <a:gd name="connsiteX28" fmla="*/ 1665690 w 3805556"/>
                <a:gd name="connsiteY28" fmla="*/ 2896655 h 4713910"/>
                <a:gd name="connsiteX29" fmla="*/ 1662338 w 3805556"/>
                <a:gd name="connsiteY29" fmla="*/ 2895193 h 4713910"/>
                <a:gd name="connsiteX30" fmla="*/ 1609618 w 3805556"/>
                <a:gd name="connsiteY30" fmla="*/ 2888094 h 4713910"/>
                <a:gd name="connsiteX31" fmla="*/ 1876532 w 3805556"/>
                <a:gd name="connsiteY31" fmla="*/ 0 h 4713910"/>
                <a:gd name="connsiteX32" fmla="*/ 3281546 w 3805556"/>
                <a:gd name="connsiteY32" fmla="*/ 1408488 h 4713910"/>
                <a:gd name="connsiteX33" fmla="*/ 3255112 w 3805556"/>
                <a:gd name="connsiteY33" fmla="*/ 1756839 h 4713910"/>
                <a:gd name="connsiteX34" fmla="*/ 3254152 w 3805556"/>
                <a:gd name="connsiteY34" fmla="*/ 1756839 h 4713910"/>
                <a:gd name="connsiteX35" fmla="*/ 3207734 w 3805556"/>
                <a:gd name="connsiteY35" fmla="*/ 1965231 h 4713910"/>
                <a:gd name="connsiteX36" fmla="*/ 2827628 w 3805556"/>
                <a:gd name="connsiteY36" fmla="*/ 2846311 h 4713910"/>
                <a:gd name="connsiteX37" fmla="*/ 2822338 w 3805556"/>
                <a:gd name="connsiteY37" fmla="*/ 3036375 h 4713910"/>
                <a:gd name="connsiteX38" fmla="*/ 2827628 w 3805556"/>
                <a:gd name="connsiteY38" fmla="*/ 3136686 h 4713910"/>
                <a:gd name="connsiteX39" fmla="*/ 2899036 w 3805556"/>
                <a:gd name="connsiteY39" fmla="*/ 3144605 h 4713910"/>
                <a:gd name="connsiteX40" fmla="*/ 2898832 w 3805556"/>
                <a:gd name="connsiteY40" fmla="*/ 3144713 h 4713910"/>
                <a:gd name="connsiteX41" fmla="*/ 2923456 w 3805556"/>
                <a:gd name="connsiteY41" fmla="*/ 3133866 h 4713910"/>
                <a:gd name="connsiteX42" fmla="*/ 2964728 w 3805556"/>
                <a:gd name="connsiteY42" fmla="*/ 3110463 h 4713910"/>
                <a:gd name="connsiteX43" fmla="*/ 3123376 w 3805556"/>
                <a:gd name="connsiteY43" fmla="*/ 3739162 h 4713910"/>
                <a:gd name="connsiteX44" fmla="*/ 3805556 w 3805556"/>
                <a:gd name="connsiteY44" fmla="*/ 4713910 h 4713910"/>
                <a:gd name="connsiteX45" fmla="*/ 1172024 w 3805556"/>
                <a:gd name="connsiteY45" fmla="*/ 4713910 h 4713910"/>
                <a:gd name="connsiteX46" fmla="*/ 1415282 w 3805556"/>
                <a:gd name="connsiteY46" fmla="*/ 4304463 h 4713910"/>
                <a:gd name="connsiteX47" fmla="*/ 1329390 w 3805556"/>
                <a:gd name="connsiteY47" fmla="*/ 4125041 h 4713910"/>
                <a:gd name="connsiteX48" fmla="*/ 1280578 w 3805556"/>
                <a:gd name="connsiteY48" fmla="*/ 4016852 h 4713910"/>
                <a:gd name="connsiteX49" fmla="*/ 1280516 w 3805556"/>
                <a:gd name="connsiteY49" fmla="*/ 4016882 h 4713910"/>
                <a:gd name="connsiteX50" fmla="*/ 1150936 w 3805556"/>
                <a:gd name="connsiteY50" fmla="*/ 3617926 h 4713910"/>
                <a:gd name="connsiteX51" fmla="*/ 1113912 w 3805556"/>
                <a:gd name="connsiteY51" fmla="*/ 3459400 h 4713910"/>
                <a:gd name="connsiteX52" fmla="*/ 489812 w 3805556"/>
                <a:gd name="connsiteY52" fmla="*/ 3422410 h 4713910"/>
                <a:gd name="connsiteX53" fmla="*/ 320564 w 3805556"/>
                <a:gd name="connsiteY53" fmla="*/ 3063085 h 4713910"/>
                <a:gd name="connsiteX54" fmla="*/ 294119 w 3805556"/>
                <a:gd name="connsiteY54" fmla="*/ 2878139 h 4713910"/>
                <a:gd name="connsiteX55" fmla="*/ 294119 w 3805556"/>
                <a:gd name="connsiteY55" fmla="*/ 2703761 h 4713910"/>
                <a:gd name="connsiteX56" fmla="*/ 220073 w 3805556"/>
                <a:gd name="connsiteY56" fmla="*/ 2524099 h 4713910"/>
                <a:gd name="connsiteX57" fmla="*/ 130160 w 3805556"/>
                <a:gd name="connsiteY57" fmla="*/ 2370857 h 4713910"/>
                <a:gd name="connsiteX58" fmla="*/ 8513 w 3805556"/>
                <a:gd name="connsiteY58" fmla="*/ 2228184 h 4713910"/>
                <a:gd name="connsiteX59" fmla="*/ 272963 w 3805556"/>
                <a:gd name="connsiteY59" fmla="*/ 1942838 h 4713910"/>
                <a:gd name="connsiteX60" fmla="*/ 362586 w 3805556"/>
                <a:gd name="connsiteY60" fmla="*/ 1808711 h 4713910"/>
                <a:gd name="connsiteX61" fmla="*/ 367645 w 3805556"/>
                <a:gd name="connsiteY61" fmla="*/ 1753042 h 4713910"/>
                <a:gd name="connsiteX62" fmla="*/ 366250 w 3805556"/>
                <a:gd name="connsiteY62" fmla="*/ 1709813 h 4713910"/>
                <a:gd name="connsiteX63" fmla="*/ 341327 w 3805556"/>
                <a:gd name="connsiteY63" fmla="*/ 1503770 h 4713910"/>
                <a:gd name="connsiteX64" fmla="*/ 589983 w 3805556"/>
                <a:gd name="connsiteY64" fmla="*/ 806814 h 4713910"/>
                <a:gd name="connsiteX65" fmla="*/ 404813 w 3805556"/>
                <a:gd name="connsiteY65" fmla="*/ 727615 h 4713910"/>
                <a:gd name="connsiteX66" fmla="*/ 457719 w 3805556"/>
                <a:gd name="connsiteY66" fmla="*/ 616735 h 4713910"/>
                <a:gd name="connsiteX67" fmla="*/ 330746 w 3805556"/>
                <a:gd name="connsiteY67" fmla="*/ 653695 h 4713910"/>
                <a:gd name="connsiteX68" fmla="*/ 425975 w 3805556"/>
                <a:gd name="connsiteY68" fmla="*/ 548096 h 4713910"/>
                <a:gd name="connsiteX69" fmla="*/ 415394 w 3805556"/>
                <a:gd name="connsiteY69" fmla="*/ 505856 h 4713910"/>
                <a:gd name="connsiteX70" fmla="*/ 346618 w 3805556"/>
                <a:gd name="connsiteY70" fmla="*/ 458336 h 4713910"/>
                <a:gd name="connsiteX71" fmla="*/ 1304206 w 3805556"/>
                <a:gd name="connsiteY71" fmla="*/ 57059 h 4713910"/>
                <a:gd name="connsiteX72" fmla="*/ 1687768 w 3805556"/>
                <a:gd name="connsiteY72" fmla="*/ 1619 h 4713910"/>
                <a:gd name="connsiteX73" fmla="*/ 1687768 w 3805556"/>
                <a:gd name="connsiteY73" fmla="*/ 1886 h 471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805556" h="4713910">
                  <a:moveTo>
                    <a:pt x="2863890" y="3163064"/>
                  </a:moveTo>
                  <a:lnTo>
                    <a:pt x="2788988" y="3202403"/>
                  </a:lnTo>
                  <a:cubicBezTo>
                    <a:pt x="1825380" y="3708492"/>
                    <a:pt x="1704928" y="3771753"/>
                    <a:pt x="1689872" y="3779660"/>
                  </a:cubicBezTo>
                  <a:lnTo>
                    <a:pt x="1687768" y="3780765"/>
                  </a:lnTo>
                  <a:lnTo>
                    <a:pt x="1687768" y="3781352"/>
                  </a:lnTo>
                  <a:lnTo>
                    <a:pt x="1837118" y="3702839"/>
                  </a:lnTo>
                  <a:cubicBezTo>
                    <a:pt x="2552012" y="3327019"/>
                    <a:pt x="2785446" y="3204303"/>
                    <a:pt x="2861670" y="3164231"/>
                  </a:cubicBezTo>
                  <a:close/>
                  <a:moveTo>
                    <a:pt x="1609618" y="2888094"/>
                  </a:moveTo>
                  <a:lnTo>
                    <a:pt x="1606448" y="2889185"/>
                  </a:lnTo>
                  <a:lnTo>
                    <a:pt x="1605148" y="2889211"/>
                  </a:lnTo>
                  <a:lnTo>
                    <a:pt x="1603690" y="2890134"/>
                  </a:lnTo>
                  <a:lnTo>
                    <a:pt x="1592044" y="2894141"/>
                  </a:lnTo>
                  <a:cubicBezTo>
                    <a:pt x="1586476" y="2897209"/>
                    <a:pt x="1581268" y="2901416"/>
                    <a:pt x="1576640" y="2907026"/>
                  </a:cubicBezTo>
                  <a:cubicBezTo>
                    <a:pt x="1546886" y="2942663"/>
                    <a:pt x="1472502" y="2956027"/>
                    <a:pt x="1437168" y="2904798"/>
                  </a:cubicBezTo>
                  <a:lnTo>
                    <a:pt x="1434630" y="2899152"/>
                  </a:lnTo>
                  <a:lnTo>
                    <a:pt x="1437244" y="2904973"/>
                  </a:lnTo>
                  <a:cubicBezTo>
                    <a:pt x="1472572" y="2956246"/>
                    <a:pt x="1546950" y="2942870"/>
                    <a:pt x="1576700" y="2907202"/>
                  </a:cubicBezTo>
                  <a:lnTo>
                    <a:pt x="1603690" y="2890134"/>
                  </a:lnTo>
                  <a:lnTo>
                    <a:pt x="1606448" y="2889185"/>
                  </a:lnTo>
                  <a:lnTo>
                    <a:pt x="1637252" y="2888550"/>
                  </a:lnTo>
                  <a:lnTo>
                    <a:pt x="1665690" y="2896655"/>
                  </a:lnTo>
                  <a:lnTo>
                    <a:pt x="1667802" y="2897577"/>
                  </a:lnTo>
                  <a:lnTo>
                    <a:pt x="1684516" y="2905360"/>
                  </a:lnTo>
                  <a:lnTo>
                    <a:pt x="1687722" y="2907175"/>
                  </a:lnTo>
                  <a:lnTo>
                    <a:pt x="1687722" y="2907026"/>
                  </a:lnTo>
                  <a:cubicBezTo>
                    <a:pt x="1687722" y="2907026"/>
                    <a:pt x="1685118" y="2905448"/>
                    <a:pt x="1680642" y="2903180"/>
                  </a:cubicBezTo>
                  <a:lnTo>
                    <a:pt x="1667802" y="2897577"/>
                  </a:lnTo>
                  <a:lnTo>
                    <a:pt x="1666032" y="2896753"/>
                  </a:lnTo>
                  <a:lnTo>
                    <a:pt x="1665690" y="2896655"/>
                  </a:lnTo>
                  <a:lnTo>
                    <a:pt x="1662338" y="2895193"/>
                  </a:lnTo>
                  <a:cubicBezTo>
                    <a:pt x="1647368" y="2889672"/>
                    <a:pt x="1627842" y="2884939"/>
                    <a:pt x="1609618" y="2888094"/>
                  </a:cubicBezTo>
                  <a:close/>
                  <a:moveTo>
                    <a:pt x="1876532" y="0"/>
                  </a:moveTo>
                  <a:cubicBezTo>
                    <a:pt x="2792106" y="36917"/>
                    <a:pt x="3269156" y="752856"/>
                    <a:pt x="3281546" y="1408488"/>
                  </a:cubicBezTo>
                  <a:cubicBezTo>
                    <a:pt x="3284190" y="1529883"/>
                    <a:pt x="3273616" y="1646000"/>
                    <a:pt x="3255112" y="1756839"/>
                  </a:cubicBezTo>
                  <a:lnTo>
                    <a:pt x="3254152" y="1756839"/>
                  </a:lnTo>
                  <a:lnTo>
                    <a:pt x="3207734" y="1965231"/>
                  </a:lnTo>
                  <a:cubicBezTo>
                    <a:pt x="3072932" y="2450758"/>
                    <a:pt x="2804484" y="2783947"/>
                    <a:pt x="2827628" y="2846311"/>
                  </a:cubicBezTo>
                  <a:cubicBezTo>
                    <a:pt x="2859364" y="2930784"/>
                    <a:pt x="2838206" y="3009977"/>
                    <a:pt x="2822338" y="3036375"/>
                  </a:cubicBezTo>
                  <a:cubicBezTo>
                    <a:pt x="2806468" y="3062772"/>
                    <a:pt x="2785310" y="3094450"/>
                    <a:pt x="2827628" y="3136686"/>
                  </a:cubicBezTo>
                  <a:cubicBezTo>
                    <a:pt x="2846140" y="3155164"/>
                    <a:pt x="2872588" y="3152525"/>
                    <a:pt x="2899036" y="3144605"/>
                  </a:cubicBezTo>
                  <a:lnTo>
                    <a:pt x="2898832" y="3144713"/>
                  </a:lnTo>
                  <a:lnTo>
                    <a:pt x="2923456" y="3133866"/>
                  </a:lnTo>
                  <a:cubicBezTo>
                    <a:pt x="2946882" y="3122350"/>
                    <a:pt x="2964728" y="3110463"/>
                    <a:pt x="2964728" y="3110463"/>
                  </a:cubicBezTo>
                  <a:cubicBezTo>
                    <a:pt x="3133952" y="3348206"/>
                    <a:pt x="3123376" y="3739162"/>
                    <a:pt x="3123376" y="3739162"/>
                  </a:cubicBezTo>
                  <a:cubicBezTo>
                    <a:pt x="3726232" y="4161817"/>
                    <a:pt x="3805556" y="4713910"/>
                    <a:pt x="3805556" y="4713910"/>
                  </a:cubicBezTo>
                  <a:lnTo>
                    <a:pt x="1172024" y="4713910"/>
                  </a:lnTo>
                  <a:cubicBezTo>
                    <a:pt x="1415282" y="4304463"/>
                    <a:pt x="1415282" y="4304463"/>
                    <a:pt x="1415282" y="4304463"/>
                  </a:cubicBezTo>
                  <a:cubicBezTo>
                    <a:pt x="1415282" y="4304463"/>
                    <a:pt x="1376612" y="4227197"/>
                    <a:pt x="1329390" y="4125041"/>
                  </a:cubicBezTo>
                  <a:lnTo>
                    <a:pt x="1280578" y="4016852"/>
                  </a:lnTo>
                  <a:lnTo>
                    <a:pt x="1280516" y="4016882"/>
                  </a:lnTo>
                  <a:cubicBezTo>
                    <a:pt x="1209114" y="3853072"/>
                    <a:pt x="1137712" y="3673409"/>
                    <a:pt x="1150936" y="3617926"/>
                  </a:cubicBezTo>
                  <a:cubicBezTo>
                    <a:pt x="1177380" y="3512241"/>
                    <a:pt x="1145646" y="3475252"/>
                    <a:pt x="1113912" y="3459400"/>
                  </a:cubicBezTo>
                  <a:cubicBezTo>
                    <a:pt x="1082180" y="3443548"/>
                    <a:pt x="664349" y="3485821"/>
                    <a:pt x="489812" y="3422410"/>
                  </a:cubicBezTo>
                  <a:cubicBezTo>
                    <a:pt x="315274" y="3359000"/>
                    <a:pt x="246518" y="3158201"/>
                    <a:pt x="320564" y="3063085"/>
                  </a:cubicBezTo>
                  <a:cubicBezTo>
                    <a:pt x="394610" y="2967971"/>
                    <a:pt x="341720" y="2925696"/>
                    <a:pt x="294119" y="2878139"/>
                  </a:cubicBezTo>
                  <a:cubicBezTo>
                    <a:pt x="249162" y="2830582"/>
                    <a:pt x="294119" y="2703761"/>
                    <a:pt x="294119" y="2703761"/>
                  </a:cubicBezTo>
                  <a:cubicBezTo>
                    <a:pt x="217428" y="2693193"/>
                    <a:pt x="156605" y="2613930"/>
                    <a:pt x="220073" y="2524099"/>
                  </a:cubicBezTo>
                  <a:cubicBezTo>
                    <a:pt x="283541" y="2434268"/>
                    <a:pt x="262384" y="2407847"/>
                    <a:pt x="130160" y="2370857"/>
                  </a:cubicBezTo>
                  <a:cubicBezTo>
                    <a:pt x="-2065" y="2333868"/>
                    <a:pt x="-12643" y="2265173"/>
                    <a:pt x="8513" y="2228184"/>
                  </a:cubicBezTo>
                  <a:cubicBezTo>
                    <a:pt x="29669" y="2191194"/>
                    <a:pt x="167183" y="2048522"/>
                    <a:pt x="272963" y="1942838"/>
                  </a:cubicBezTo>
                  <a:cubicBezTo>
                    <a:pt x="322547" y="1893298"/>
                    <a:pt x="351306" y="1861594"/>
                    <a:pt x="362586" y="1808711"/>
                  </a:cubicBezTo>
                  <a:lnTo>
                    <a:pt x="367645" y="1753042"/>
                  </a:lnTo>
                  <a:lnTo>
                    <a:pt x="366250" y="1709813"/>
                  </a:lnTo>
                  <a:cubicBezTo>
                    <a:pt x="363150" y="1658209"/>
                    <a:pt x="355215" y="1592870"/>
                    <a:pt x="341327" y="1503770"/>
                  </a:cubicBezTo>
                  <a:cubicBezTo>
                    <a:pt x="293712" y="1186972"/>
                    <a:pt x="589983" y="806814"/>
                    <a:pt x="589983" y="806814"/>
                  </a:cubicBezTo>
                  <a:cubicBezTo>
                    <a:pt x="531786" y="706495"/>
                    <a:pt x="420685" y="727615"/>
                    <a:pt x="404813" y="727615"/>
                  </a:cubicBezTo>
                  <a:cubicBezTo>
                    <a:pt x="388942" y="727615"/>
                    <a:pt x="452428" y="669535"/>
                    <a:pt x="457719" y="616735"/>
                  </a:cubicBezTo>
                  <a:cubicBezTo>
                    <a:pt x="463010" y="563936"/>
                    <a:pt x="330746" y="685374"/>
                    <a:pt x="330746" y="653695"/>
                  </a:cubicBezTo>
                  <a:cubicBezTo>
                    <a:pt x="330746" y="622016"/>
                    <a:pt x="425975" y="548096"/>
                    <a:pt x="425975" y="548096"/>
                  </a:cubicBezTo>
                  <a:cubicBezTo>
                    <a:pt x="425975" y="548096"/>
                    <a:pt x="336036" y="532256"/>
                    <a:pt x="415394" y="505856"/>
                  </a:cubicBezTo>
                  <a:cubicBezTo>
                    <a:pt x="494753" y="479457"/>
                    <a:pt x="346618" y="458336"/>
                    <a:pt x="346618" y="458336"/>
                  </a:cubicBezTo>
                  <a:cubicBezTo>
                    <a:pt x="510624" y="294658"/>
                    <a:pt x="1304206" y="57059"/>
                    <a:pt x="1304206" y="57059"/>
                  </a:cubicBezTo>
                  <a:cubicBezTo>
                    <a:pt x="1439114" y="25379"/>
                    <a:pt x="1566088" y="6899"/>
                    <a:pt x="1687768" y="1619"/>
                  </a:cubicBezTo>
                  <a:lnTo>
                    <a:pt x="1687768" y="18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63B4D52-12A5-7A4A-A1C4-958E1F358D12}"/>
                </a:ext>
              </a:extLst>
            </p:cNvPr>
            <p:cNvGrpSpPr/>
            <p:nvPr/>
          </p:nvGrpSpPr>
          <p:grpSpPr>
            <a:xfrm>
              <a:off x="14089162" y="5700613"/>
              <a:ext cx="1096154" cy="2057432"/>
              <a:chOff x="12913663" y="4755943"/>
              <a:chExt cx="472154" cy="886212"/>
            </a:xfrm>
            <a:solidFill>
              <a:schemeClr val="accent3"/>
            </a:solidFill>
          </p:grpSpPr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CE794814-9C6D-3B41-A479-6C54E7458C45}"/>
                  </a:ext>
                </a:extLst>
              </p:cNvPr>
              <p:cNvSpPr/>
              <p:nvPr/>
            </p:nvSpPr>
            <p:spPr>
              <a:xfrm>
                <a:off x="12913663" y="4755943"/>
                <a:ext cx="472154" cy="612962"/>
              </a:xfrm>
              <a:custGeom>
                <a:avLst/>
                <a:gdLst>
                  <a:gd name="connsiteX0" fmla="*/ 89940 w 105524"/>
                  <a:gd name="connsiteY0" fmla="*/ 13892 h 136994"/>
                  <a:gd name="connsiteX1" fmla="*/ -25 w 105524"/>
                  <a:gd name="connsiteY1" fmla="*/ 48762 h 136994"/>
                  <a:gd name="connsiteX2" fmla="*/ 8515 w 105524"/>
                  <a:gd name="connsiteY2" fmla="*/ 56555 h 136994"/>
                  <a:gd name="connsiteX3" fmla="*/ 15001 w 105524"/>
                  <a:gd name="connsiteY3" fmla="*/ 52848 h 136994"/>
                  <a:gd name="connsiteX4" fmla="*/ 54563 w 105524"/>
                  <a:gd name="connsiteY4" fmla="*/ 25674 h 136994"/>
                  <a:gd name="connsiteX5" fmla="*/ 78242 w 105524"/>
                  <a:gd name="connsiteY5" fmla="*/ 48857 h 136994"/>
                  <a:gd name="connsiteX6" fmla="*/ 63692 w 105524"/>
                  <a:gd name="connsiteY6" fmla="*/ 74701 h 136994"/>
                  <a:gd name="connsiteX7" fmla="*/ 42485 w 105524"/>
                  <a:gd name="connsiteY7" fmla="*/ 131710 h 136994"/>
                  <a:gd name="connsiteX8" fmla="*/ 57948 w 105524"/>
                  <a:gd name="connsiteY8" fmla="*/ 135260 h 136994"/>
                  <a:gd name="connsiteX9" fmla="*/ 61505 w 105524"/>
                  <a:gd name="connsiteY9" fmla="*/ 131710 h 136994"/>
                  <a:gd name="connsiteX10" fmla="*/ 81095 w 105524"/>
                  <a:gd name="connsiteY10" fmla="*/ 97315 h 136994"/>
                  <a:gd name="connsiteX11" fmla="*/ 102017 w 105524"/>
                  <a:gd name="connsiteY11" fmla="*/ 68810 h 136994"/>
                  <a:gd name="connsiteX12" fmla="*/ 89940 w 105524"/>
                  <a:gd name="connsiteY12" fmla="*/ 13892 h 13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524" h="136994">
                    <a:moveTo>
                      <a:pt x="89940" y="13892"/>
                    </a:moveTo>
                    <a:cubicBezTo>
                      <a:pt x="59318" y="-15183"/>
                      <a:pt x="-976" y="3630"/>
                      <a:pt x="-25" y="48762"/>
                    </a:cubicBezTo>
                    <a:cubicBezTo>
                      <a:pt x="185" y="53271"/>
                      <a:pt x="4008" y="56760"/>
                      <a:pt x="8515" y="56555"/>
                    </a:cubicBezTo>
                    <a:cubicBezTo>
                      <a:pt x="11150" y="56436"/>
                      <a:pt x="13565" y="55055"/>
                      <a:pt x="15001" y="52848"/>
                    </a:cubicBezTo>
                    <a:cubicBezTo>
                      <a:pt x="24511" y="39546"/>
                      <a:pt x="35638" y="23868"/>
                      <a:pt x="54563" y="25674"/>
                    </a:cubicBezTo>
                    <a:cubicBezTo>
                      <a:pt x="67059" y="26592"/>
                      <a:pt x="77073" y="36391"/>
                      <a:pt x="78242" y="48857"/>
                    </a:cubicBezTo>
                    <a:cubicBezTo>
                      <a:pt x="78242" y="60069"/>
                      <a:pt x="70729" y="67385"/>
                      <a:pt x="63692" y="74701"/>
                    </a:cubicBezTo>
                    <a:cubicBezTo>
                      <a:pt x="49617" y="89238"/>
                      <a:pt x="29361" y="110427"/>
                      <a:pt x="42485" y="131710"/>
                    </a:cubicBezTo>
                    <a:cubicBezTo>
                      <a:pt x="45775" y="136958"/>
                      <a:pt x="52699" y="138546"/>
                      <a:pt x="57948" y="135260"/>
                    </a:cubicBezTo>
                    <a:cubicBezTo>
                      <a:pt x="59394" y="134360"/>
                      <a:pt x="60601" y="133147"/>
                      <a:pt x="61505" y="131710"/>
                    </a:cubicBezTo>
                    <a:cubicBezTo>
                      <a:pt x="66146" y="119268"/>
                      <a:pt x="72755" y="107653"/>
                      <a:pt x="81095" y="97315"/>
                    </a:cubicBezTo>
                    <a:cubicBezTo>
                      <a:pt x="89835" y="89244"/>
                      <a:pt x="96939" y="79567"/>
                      <a:pt x="102017" y="68810"/>
                    </a:cubicBezTo>
                    <a:cubicBezTo>
                      <a:pt x="109463" y="49747"/>
                      <a:pt x="104699" y="28078"/>
                      <a:pt x="89940" y="13892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C0722FB7-64B1-C744-BFB2-3C1A1D6B0C0E}"/>
                  </a:ext>
                </a:extLst>
              </p:cNvPr>
              <p:cNvSpPr/>
              <p:nvPr/>
            </p:nvSpPr>
            <p:spPr>
              <a:xfrm>
                <a:off x="13103037" y="5488044"/>
                <a:ext cx="148567" cy="154111"/>
              </a:xfrm>
              <a:custGeom>
                <a:avLst/>
                <a:gdLst>
                  <a:gd name="connsiteX0" fmla="*/ 24981 w 33204"/>
                  <a:gd name="connsiteY0" fmla="*/ 1724 h 34443"/>
                  <a:gd name="connsiteX1" fmla="*/ 15472 w 33204"/>
                  <a:gd name="connsiteY1" fmla="*/ 299 h 34443"/>
                  <a:gd name="connsiteX2" fmla="*/ 4820 w 33204"/>
                  <a:gd name="connsiteY2" fmla="*/ 4955 h 34443"/>
                  <a:gd name="connsiteX3" fmla="*/ 4744 w 33204"/>
                  <a:gd name="connsiteY3" fmla="*/ 28201 h 34443"/>
                  <a:gd name="connsiteX4" fmla="*/ 7483 w 33204"/>
                  <a:gd name="connsiteY4" fmla="*/ 30419 h 34443"/>
                  <a:gd name="connsiteX5" fmla="*/ 8720 w 33204"/>
                  <a:gd name="connsiteY5" fmla="*/ 30989 h 34443"/>
                  <a:gd name="connsiteX6" fmla="*/ 21938 w 33204"/>
                  <a:gd name="connsiteY6" fmla="*/ 33839 h 34443"/>
                  <a:gd name="connsiteX7" fmla="*/ 32209 w 33204"/>
                  <a:gd name="connsiteY7" fmla="*/ 22438 h 34443"/>
                  <a:gd name="connsiteX8" fmla="*/ 24981 w 33204"/>
                  <a:gd name="connsiteY8" fmla="*/ 1724 h 3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204" h="34443">
                    <a:moveTo>
                      <a:pt x="24981" y="1724"/>
                    </a:moveTo>
                    <a:cubicBezTo>
                      <a:pt x="22100" y="83"/>
                      <a:pt x="18705" y="-426"/>
                      <a:pt x="15472" y="299"/>
                    </a:cubicBezTo>
                    <a:cubicBezTo>
                      <a:pt x="11477" y="530"/>
                      <a:pt x="7702" y="2182"/>
                      <a:pt x="4820" y="4955"/>
                    </a:cubicBezTo>
                    <a:cubicBezTo>
                      <a:pt x="-1627" y="11353"/>
                      <a:pt x="-1656" y="21761"/>
                      <a:pt x="4744" y="28201"/>
                    </a:cubicBezTo>
                    <a:cubicBezTo>
                      <a:pt x="5572" y="29036"/>
                      <a:pt x="6494" y="29780"/>
                      <a:pt x="7483" y="30419"/>
                    </a:cubicBezTo>
                    <a:lnTo>
                      <a:pt x="8720" y="30989"/>
                    </a:lnTo>
                    <a:cubicBezTo>
                      <a:pt x="12352" y="34130"/>
                      <a:pt x="17335" y="35205"/>
                      <a:pt x="21938" y="33839"/>
                    </a:cubicBezTo>
                    <a:cubicBezTo>
                      <a:pt x="27207" y="32223"/>
                      <a:pt x="31153" y="27840"/>
                      <a:pt x="32209" y="22438"/>
                    </a:cubicBezTo>
                    <a:cubicBezTo>
                      <a:pt x="34862" y="14694"/>
                      <a:pt x="31876" y="6142"/>
                      <a:pt x="24981" y="1724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121587E1-5922-0F4D-BE7C-B65B2B1C76A2}"/>
                </a:ext>
              </a:extLst>
            </p:cNvPr>
            <p:cNvGrpSpPr/>
            <p:nvPr/>
          </p:nvGrpSpPr>
          <p:grpSpPr>
            <a:xfrm rot="739398">
              <a:off x="15288780" y="5897781"/>
              <a:ext cx="548077" cy="1028716"/>
              <a:chOff x="12913663" y="4755943"/>
              <a:chExt cx="472154" cy="886212"/>
            </a:xfrm>
            <a:solidFill>
              <a:schemeClr val="accent3"/>
            </a:solidFill>
          </p:grpSpPr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86076A15-ACDA-5744-8B31-003A719DCB0A}"/>
                  </a:ext>
                </a:extLst>
              </p:cNvPr>
              <p:cNvSpPr/>
              <p:nvPr/>
            </p:nvSpPr>
            <p:spPr>
              <a:xfrm>
                <a:off x="12913663" y="4755943"/>
                <a:ext cx="472154" cy="612962"/>
              </a:xfrm>
              <a:custGeom>
                <a:avLst/>
                <a:gdLst>
                  <a:gd name="connsiteX0" fmla="*/ 89940 w 105524"/>
                  <a:gd name="connsiteY0" fmla="*/ 13892 h 136994"/>
                  <a:gd name="connsiteX1" fmla="*/ -25 w 105524"/>
                  <a:gd name="connsiteY1" fmla="*/ 48762 h 136994"/>
                  <a:gd name="connsiteX2" fmla="*/ 8515 w 105524"/>
                  <a:gd name="connsiteY2" fmla="*/ 56555 h 136994"/>
                  <a:gd name="connsiteX3" fmla="*/ 15001 w 105524"/>
                  <a:gd name="connsiteY3" fmla="*/ 52848 h 136994"/>
                  <a:gd name="connsiteX4" fmla="*/ 54563 w 105524"/>
                  <a:gd name="connsiteY4" fmla="*/ 25674 h 136994"/>
                  <a:gd name="connsiteX5" fmla="*/ 78242 w 105524"/>
                  <a:gd name="connsiteY5" fmla="*/ 48857 h 136994"/>
                  <a:gd name="connsiteX6" fmla="*/ 63692 w 105524"/>
                  <a:gd name="connsiteY6" fmla="*/ 74701 h 136994"/>
                  <a:gd name="connsiteX7" fmla="*/ 42485 w 105524"/>
                  <a:gd name="connsiteY7" fmla="*/ 131710 h 136994"/>
                  <a:gd name="connsiteX8" fmla="*/ 57948 w 105524"/>
                  <a:gd name="connsiteY8" fmla="*/ 135260 h 136994"/>
                  <a:gd name="connsiteX9" fmla="*/ 61505 w 105524"/>
                  <a:gd name="connsiteY9" fmla="*/ 131710 h 136994"/>
                  <a:gd name="connsiteX10" fmla="*/ 81095 w 105524"/>
                  <a:gd name="connsiteY10" fmla="*/ 97315 h 136994"/>
                  <a:gd name="connsiteX11" fmla="*/ 102017 w 105524"/>
                  <a:gd name="connsiteY11" fmla="*/ 68810 h 136994"/>
                  <a:gd name="connsiteX12" fmla="*/ 89940 w 105524"/>
                  <a:gd name="connsiteY12" fmla="*/ 13892 h 13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524" h="136994">
                    <a:moveTo>
                      <a:pt x="89940" y="13892"/>
                    </a:moveTo>
                    <a:cubicBezTo>
                      <a:pt x="59318" y="-15183"/>
                      <a:pt x="-976" y="3630"/>
                      <a:pt x="-25" y="48762"/>
                    </a:cubicBezTo>
                    <a:cubicBezTo>
                      <a:pt x="185" y="53271"/>
                      <a:pt x="4008" y="56760"/>
                      <a:pt x="8515" y="56555"/>
                    </a:cubicBezTo>
                    <a:cubicBezTo>
                      <a:pt x="11150" y="56436"/>
                      <a:pt x="13565" y="55055"/>
                      <a:pt x="15001" y="52848"/>
                    </a:cubicBezTo>
                    <a:cubicBezTo>
                      <a:pt x="24511" y="39546"/>
                      <a:pt x="35638" y="23868"/>
                      <a:pt x="54563" y="25674"/>
                    </a:cubicBezTo>
                    <a:cubicBezTo>
                      <a:pt x="67059" y="26592"/>
                      <a:pt x="77073" y="36391"/>
                      <a:pt x="78242" y="48857"/>
                    </a:cubicBezTo>
                    <a:cubicBezTo>
                      <a:pt x="78242" y="60069"/>
                      <a:pt x="70729" y="67385"/>
                      <a:pt x="63692" y="74701"/>
                    </a:cubicBezTo>
                    <a:cubicBezTo>
                      <a:pt x="49617" y="89238"/>
                      <a:pt x="29361" y="110427"/>
                      <a:pt x="42485" y="131710"/>
                    </a:cubicBezTo>
                    <a:cubicBezTo>
                      <a:pt x="45775" y="136958"/>
                      <a:pt x="52699" y="138546"/>
                      <a:pt x="57948" y="135260"/>
                    </a:cubicBezTo>
                    <a:cubicBezTo>
                      <a:pt x="59394" y="134360"/>
                      <a:pt x="60601" y="133147"/>
                      <a:pt x="61505" y="131710"/>
                    </a:cubicBezTo>
                    <a:cubicBezTo>
                      <a:pt x="66146" y="119268"/>
                      <a:pt x="72755" y="107653"/>
                      <a:pt x="81095" y="97315"/>
                    </a:cubicBezTo>
                    <a:cubicBezTo>
                      <a:pt x="89835" y="89244"/>
                      <a:pt x="96939" y="79567"/>
                      <a:pt x="102017" y="68810"/>
                    </a:cubicBezTo>
                    <a:cubicBezTo>
                      <a:pt x="109463" y="49747"/>
                      <a:pt x="104699" y="28078"/>
                      <a:pt x="89940" y="13892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3F290EC0-EB6E-7946-98C6-7AE66E7C1BA7}"/>
                  </a:ext>
                </a:extLst>
              </p:cNvPr>
              <p:cNvSpPr/>
              <p:nvPr/>
            </p:nvSpPr>
            <p:spPr>
              <a:xfrm>
                <a:off x="13103037" y="5488044"/>
                <a:ext cx="148567" cy="154111"/>
              </a:xfrm>
              <a:custGeom>
                <a:avLst/>
                <a:gdLst>
                  <a:gd name="connsiteX0" fmla="*/ 24981 w 33204"/>
                  <a:gd name="connsiteY0" fmla="*/ 1724 h 34443"/>
                  <a:gd name="connsiteX1" fmla="*/ 15472 w 33204"/>
                  <a:gd name="connsiteY1" fmla="*/ 299 h 34443"/>
                  <a:gd name="connsiteX2" fmla="*/ 4820 w 33204"/>
                  <a:gd name="connsiteY2" fmla="*/ 4955 h 34443"/>
                  <a:gd name="connsiteX3" fmla="*/ 4744 w 33204"/>
                  <a:gd name="connsiteY3" fmla="*/ 28201 h 34443"/>
                  <a:gd name="connsiteX4" fmla="*/ 7483 w 33204"/>
                  <a:gd name="connsiteY4" fmla="*/ 30419 h 34443"/>
                  <a:gd name="connsiteX5" fmla="*/ 8720 w 33204"/>
                  <a:gd name="connsiteY5" fmla="*/ 30989 h 34443"/>
                  <a:gd name="connsiteX6" fmla="*/ 21938 w 33204"/>
                  <a:gd name="connsiteY6" fmla="*/ 33839 h 34443"/>
                  <a:gd name="connsiteX7" fmla="*/ 32209 w 33204"/>
                  <a:gd name="connsiteY7" fmla="*/ 22438 h 34443"/>
                  <a:gd name="connsiteX8" fmla="*/ 24981 w 33204"/>
                  <a:gd name="connsiteY8" fmla="*/ 1724 h 3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204" h="34443">
                    <a:moveTo>
                      <a:pt x="24981" y="1724"/>
                    </a:moveTo>
                    <a:cubicBezTo>
                      <a:pt x="22100" y="83"/>
                      <a:pt x="18705" y="-426"/>
                      <a:pt x="15472" y="299"/>
                    </a:cubicBezTo>
                    <a:cubicBezTo>
                      <a:pt x="11477" y="530"/>
                      <a:pt x="7702" y="2182"/>
                      <a:pt x="4820" y="4955"/>
                    </a:cubicBezTo>
                    <a:cubicBezTo>
                      <a:pt x="-1627" y="11353"/>
                      <a:pt x="-1656" y="21761"/>
                      <a:pt x="4744" y="28201"/>
                    </a:cubicBezTo>
                    <a:cubicBezTo>
                      <a:pt x="5572" y="29036"/>
                      <a:pt x="6494" y="29780"/>
                      <a:pt x="7483" y="30419"/>
                    </a:cubicBezTo>
                    <a:lnTo>
                      <a:pt x="8720" y="30989"/>
                    </a:lnTo>
                    <a:cubicBezTo>
                      <a:pt x="12352" y="34130"/>
                      <a:pt x="17335" y="35205"/>
                      <a:pt x="21938" y="33839"/>
                    </a:cubicBezTo>
                    <a:cubicBezTo>
                      <a:pt x="27207" y="32223"/>
                      <a:pt x="31153" y="27840"/>
                      <a:pt x="32209" y="22438"/>
                    </a:cubicBezTo>
                    <a:cubicBezTo>
                      <a:pt x="34862" y="14694"/>
                      <a:pt x="31876" y="6142"/>
                      <a:pt x="24981" y="1724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CB7220C-960B-594D-A094-FB6FB183C1C5}"/>
                </a:ext>
              </a:extLst>
            </p:cNvPr>
            <p:cNvGrpSpPr/>
            <p:nvPr/>
          </p:nvGrpSpPr>
          <p:grpSpPr>
            <a:xfrm rot="20330310">
              <a:off x="13572041" y="6743289"/>
              <a:ext cx="548077" cy="1028716"/>
              <a:chOff x="12913663" y="4755943"/>
              <a:chExt cx="472154" cy="886212"/>
            </a:xfrm>
            <a:solidFill>
              <a:schemeClr val="accent3"/>
            </a:solidFill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096AD8AC-6F42-9A46-A07A-8E557A06DD5E}"/>
                  </a:ext>
                </a:extLst>
              </p:cNvPr>
              <p:cNvSpPr/>
              <p:nvPr/>
            </p:nvSpPr>
            <p:spPr>
              <a:xfrm>
                <a:off x="12913663" y="4755943"/>
                <a:ext cx="472154" cy="612962"/>
              </a:xfrm>
              <a:custGeom>
                <a:avLst/>
                <a:gdLst>
                  <a:gd name="connsiteX0" fmla="*/ 89940 w 105524"/>
                  <a:gd name="connsiteY0" fmla="*/ 13892 h 136994"/>
                  <a:gd name="connsiteX1" fmla="*/ -25 w 105524"/>
                  <a:gd name="connsiteY1" fmla="*/ 48762 h 136994"/>
                  <a:gd name="connsiteX2" fmla="*/ 8515 w 105524"/>
                  <a:gd name="connsiteY2" fmla="*/ 56555 h 136994"/>
                  <a:gd name="connsiteX3" fmla="*/ 15001 w 105524"/>
                  <a:gd name="connsiteY3" fmla="*/ 52848 h 136994"/>
                  <a:gd name="connsiteX4" fmla="*/ 54563 w 105524"/>
                  <a:gd name="connsiteY4" fmla="*/ 25674 h 136994"/>
                  <a:gd name="connsiteX5" fmla="*/ 78242 w 105524"/>
                  <a:gd name="connsiteY5" fmla="*/ 48857 h 136994"/>
                  <a:gd name="connsiteX6" fmla="*/ 63692 w 105524"/>
                  <a:gd name="connsiteY6" fmla="*/ 74701 h 136994"/>
                  <a:gd name="connsiteX7" fmla="*/ 42485 w 105524"/>
                  <a:gd name="connsiteY7" fmla="*/ 131710 h 136994"/>
                  <a:gd name="connsiteX8" fmla="*/ 57948 w 105524"/>
                  <a:gd name="connsiteY8" fmla="*/ 135260 h 136994"/>
                  <a:gd name="connsiteX9" fmla="*/ 61505 w 105524"/>
                  <a:gd name="connsiteY9" fmla="*/ 131710 h 136994"/>
                  <a:gd name="connsiteX10" fmla="*/ 81095 w 105524"/>
                  <a:gd name="connsiteY10" fmla="*/ 97315 h 136994"/>
                  <a:gd name="connsiteX11" fmla="*/ 102017 w 105524"/>
                  <a:gd name="connsiteY11" fmla="*/ 68810 h 136994"/>
                  <a:gd name="connsiteX12" fmla="*/ 89940 w 105524"/>
                  <a:gd name="connsiteY12" fmla="*/ 13892 h 13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524" h="136994">
                    <a:moveTo>
                      <a:pt x="89940" y="13892"/>
                    </a:moveTo>
                    <a:cubicBezTo>
                      <a:pt x="59318" y="-15183"/>
                      <a:pt x="-976" y="3630"/>
                      <a:pt x="-25" y="48762"/>
                    </a:cubicBezTo>
                    <a:cubicBezTo>
                      <a:pt x="185" y="53271"/>
                      <a:pt x="4008" y="56760"/>
                      <a:pt x="8515" y="56555"/>
                    </a:cubicBezTo>
                    <a:cubicBezTo>
                      <a:pt x="11150" y="56436"/>
                      <a:pt x="13565" y="55055"/>
                      <a:pt x="15001" y="52848"/>
                    </a:cubicBezTo>
                    <a:cubicBezTo>
                      <a:pt x="24511" y="39546"/>
                      <a:pt x="35638" y="23868"/>
                      <a:pt x="54563" y="25674"/>
                    </a:cubicBezTo>
                    <a:cubicBezTo>
                      <a:pt x="67059" y="26592"/>
                      <a:pt x="77073" y="36391"/>
                      <a:pt x="78242" y="48857"/>
                    </a:cubicBezTo>
                    <a:cubicBezTo>
                      <a:pt x="78242" y="60069"/>
                      <a:pt x="70729" y="67385"/>
                      <a:pt x="63692" y="74701"/>
                    </a:cubicBezTo>
                    <a:cubicBezTo>
                      <a:pt x="49617" y="89238"/>
                      <a:pt x="29361" y="110427"/>
                      <a:pt x="42485" y="131710"/>
                    </a:cubicBezTo>
                    <a:cubicBezTo>
                      <a:pt x="45775" y="136958"/>
                      <a:pt x="52699" y="138546"/>
                      <a:pt x="57948" y="135260"/>
                    </a:cubicBezTo>
                    <a:cubicBezTo>
                      <a:pt x="59394" y="134360"/>
                      <a:pt x="60601" y="133147"/>
                      <a:pt x="61505" y="131710"/>
                    </a:cubicBezTo>
                    <a:cubicBezTo>
                      <a:pt x="66146" y="119268"/>
                      <a:pt x="72755" y="107653"/>
                      <a:pt x="81095" y="97315"/>
                    </a:cubicBezTo>
                    <a:cubicBezTo>
                      <a:pt x="89835" y="89244"/>
                      <a:pt x="96939" y="79567"/>
                      <a:pt x="102017" y="68810"/>
                    </a:cubicBezTo>
                    <a:cubicBezTo>
                      <a:pt x="109463" y="49747"/>
                      <a:pt x="104699" y="28078"/>
                      <a:pt x="89940" y="13892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5720FD51-4E04-F845-9CA5-5BB3BB9E56AD}"/>
                  </a:ext>
                </a:extLst>
              </p:cNvPr>
              <p:cNvSpPr/>
              <p:nvPr/>
            </p:nvSpPr>
            <p:spPr>
              <a:xfrm>
                <a:off x="13103037" y="5488044"/>
                <a:ext cx="148567" cy="154111"/>
              </a:xfrm>
              <a:custGeom>
                <a:avLst/>
                <a:gdLst>
                  <a:gd name="connsiteX0" fmla="*/ 24981 w 33204"/>
                  <a:gd name="connsiteY0" fmla="*/ 1724 h 34443"/>
                  <a:gd name="connsiteX1" fmla="*/ 15472 w 33204"/>
                  <a:gd name="connsiteY1" fmla="*/ 299 h 34443"/>
                  <a:gd name="connsiteX2" fmla="*/ 4820 w 33204"/>
                  <a:gd name="connsiteY2" fmla="*/ 4955 h 34443"/>
                  <a:gd name="connsiteX3" fmla="*/ 4744 w 33204"/>
                  <a:gd name="connsiteY3" fmla="*/ 28201 h 34443"/>
                  <a:gd name="connsiteX4" fmla="*/ 7483 w 33204"/>
                  <a:gd name="connsiteY4" fmla="*/ 30419 h 34443"/>
                  <a:gd name="connsiteX5" fmla="*/ 8720 w 33204"/>
                  <a:gd name="connsiteY5" fmla="*/ 30989 h 34443"/>
                  <a:gd name="connsiteX6" fmla="*/ 21938 w 33204"/>
                  <a:gd name="connsiteY6" fmla="*/ 33839 h 34443"/>
                  <a:gd name="connsiteX7" fmla="*/ 32209 w 33204"/>
                  <a:gd name="connsiteY7" fmla="*/ 22438 h 34443"/>
                  <a:gd name="connsiteX8" fmla="*/ 24981 w 33204"/>
                  <a:gd name="connsiteY8" fmla="*/ 1724 h 3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204" h="34443">
                    <a:moveTo>
                      <a:pt x="24981" y="1724"/>
                    </a:moveTo>
                    <a:cubicBezTo>
                      <a:pt x="22100" y="83"/>
                      <a:pt x="18705" y="-426"/>
                      <a:pt x="15472" y="299"/>
                    </a:cubicBezTo>
                    <a:cubicBezTo>
                      <a:pt x="11477" y="530"/>
                      <a:pt x="7702" y="2182"/>
                      <a:pt x="4820" y="4955"/>
                    </a:cubicBezTo>
                    <a:cubicBezTo>
                      <a:pt x="-1627" y="11353"/>
                      <a:pt x="-1656" y="21761"/>
                      <a:pt x="4744" y="28201"/>
                    </a:cubicBezTo>
                    <a:cubicBezTo>
                      <a:pt x="5572" y="29036"/>
                      <a:pt x="6494" y="29780"/>
                      <a:pt x="7483" y="30419"/>
                    </a:cubicBezTo>
                    <a:lnTo>
                      <a:pt x="8720" y="30989"/>
                    </a:lnTo>
                    <a:cubicBezTo>
                      <a:pt x="12352" y="34130"/>
                      <a:pt x="17335" y="35205"/>
                      <a:pt x="21938" y="33839"/>
                    </a:cubicBezTo>
                    <a:cubicBezTo>
                      <a:pt x="27207" y="32223"/>
                      <a:pt x="31153" y="27840"/>
                      <a:pt x="32209" y="22438"/>
                    </a:cubicBezTo>
                    <a:cubicBezTo>
                      <a:pt x="34862" y="14694"/>
                      <a:pt x="31876" y="6142"/>
                      <a:pt x="24981" y="1724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A9D2DF5-27A2-9647-9CD4-008E8BFBBC67}"/>
                </a:ext>
              </a:extLst>
            </p:cNvPr>
            <p:cNvGrpSpPr/>
            <p:nvPr/>
          </p:nvGrpSpPr>
          <p:grpSpPr>
            <a:xfrm rot="20330310">
              <a:off x="13642653" y="5868745"/>
              <a:ext cx="342134" cy="642170"/>
              <a:chOff x="12913663" y="4755943"/>
              <a:chExt cx="472154" cy="886212"/>
            </a:xfrm>
            <a:solidFill>
              <a:schemeClr val="accent3"/>
            </a:solidFill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61C177F4-6CC5-B84F-A1DC-4507D43028F3}"/>
                  </a:ext>
                </a:extLst>
              </p:cNvPr>
              <p:cNvSpPr/>
              <p:nvPr/>
            </p:nvSpPr>
            <p:spPr>
              <a:xfrm>
                <a:off x="12913663" y="4755943"/>
                <a:ext cx="472154" cy="612962"/>
              </a:xfrm>
              <a:custGeom>
                <a:avLst/>
                <a:gdLst>
                  <a:gd name="connsiteX0" fmla="*/ 89940 w 105524"/>
                  <a:gd name="connsiteY0" fmla="*/ 13892 h 136994"/>
                  <a:gd name="connsiteX1" fmla="*/ -25 w 105524"/>
                  <a:gd name="connsiteY1" fmla="*/ 48762 h 136994"/>
                  <a:gd name="connsiteX2" fmla="*/ 8515 w 105524"/>
                  <a:gd name="connsiteY2" fmla="*/ 56555 h 136994"/>
                  <a:gd name="connsiteX3" fmla="*/ 15001 w 105524"/>
                  <a:gd name="connsiteY3" fmla="*/ 52848 h 136994"/>
                  <a:gd name="connsiteX4" fmla="*/ 54563 w 105524"/>
                  <a:gd name="connsiteY4" fmla="*/ 25674 h 136994"/>
                  <a:gd name="connsiteX5" fmla="*/ 78242 w 105524"/>
                  <a:gd name="connsiteY5" fmla="*/ 48857 h 136994"/>
                  <a:gd name="connsiteX6" fmla="*/ 63692 w 105524"/>
                  <a:gd name="connsiteY6" fmla="*/ 74701 h 136994"/>
                  <a:gd name="connsiteX7" fmla="*/ 42485 w 105524"/>
                  <a:gd name="connsiteY7" fmla="*/ 131710 h 136994"/>
                  <a:gd name="connsiteX8" fmla="*/ 57948 w 105524"/>
                  <a:gd name="connsiteY8" fmla="*/ 135260 h 136994"/>
                  <a:gd name="connsiteX9" fmla="*/ 61505 w 105524"/>
                  <a:gd name="connsiteY9" fmla="*/ 131710 h 136994"/>
                  <a:gd name="connsiteX10" fmla="*/ 81095 w 105524"/>
                  <a:gd name="connsiteY10" fmla="*/ 97315 h 136994"/>
                  <a:gd name="connsiteX11" fmla="*/ 102017 w 105524"/>
                  <a:gd name="connsiteY11" fmla="*/ 68810 h 136994"/>
                  <a:gd name="connsiteX12" fmla="*/ 89940 w 105524"/>
                  <a:gd name="connsiteY12" fmla="*/ 13892 h 13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524" h="136994">
                    <a:moveTo>
                      <a:pt x="89940" y="13892"/>
                    </a:moveTo>
                    <a:cubicBezTo>
                      <a:pt x="59318" y="-15183"/>
                      <a:pt x="-976" y="3630"/>
                      <a:pt x="-25" y="48762"/>
                    </a:cubicBezTo>
                    <a:cubicBezTo>
                      <a:pt x="185" y="53271"/>
                      <a:pt x="4008" y="56760"/>
                      <a:pt x="8515" y="56555"/>
                    </a:cubicBezTo>
                    <a:cubicBezTo>
                      <a:pt x="11150" y="56436"/>
                      <a:pt x="13565" y="55055"/>
                      <a:pt x="15001" y="52848"/>
                    </a:cubicBezTo>
                    <a:cubicBezTo>
                      <a:pt x="24511" y="39546"/>
                      <a:pt x="35638" y="23868"/>
                      <a:pt x="54563" y="25674"/>
                    </a:cubicBezTo>
                    <a:cubicBezTo>
                      <a:pt x="67059" y="26592"/>
                      <a:pt x="77073" y="36391"/>
                      <a:pt x="78242" y="48857"/>
                    </a:cubicBezTo>
                    <a:cubicBezTo>
                      <a:pt x="78242" y="60069"/>
                      <a:pt x="70729" y="67385"/>
                      <a:pt x="63692" y="74701"/>
                    </a:cubicBezTo>
                    <a:cubicBezTo>
                      <a:pt x="49617" y="89238"/>
                      <a:pt x="29361" y="110427"/>
                      <a:pt x="42485" y="131710"/>
                    </a:cubicBezTo>
                    <a:cubicBezTo>
                      <a:pt x="45775" y="136958"/>
                      <a:pt x="52699" y="138546"/>
                      <a:pt x="57948" y="135260"/>
                    </a:cubicBezTo>
                    <a:cubicBezTo>
                      <a:pt x="59394" y="134360"/>
                      <a:pt x="60601" y="133147"/>
                      <a:pt x="61505" y="131710"/>
                    </a:cubicBezTo>
                    <a:cubicBezTo>
                      <a:pt x="66146" y="119268"/>
                      <a:pt x="72755" y="107653"/>
                      <a:pt x="81095" y="97315"/>
                    </a:cubicBezTo>
                    <a:cubicBezTo>
                      <a:pt x="89835" y="89244"/>
                      <a:pt x="96939" y="79567"/>
                      <a:pt x="102017" y="68810"/>
                    </a:cubicBezTo>
                    <a:cubicBezTo>
                      <a:pt x="109463" y="49747"/>
                      <a:pt x="104699" y="28078"/>
                      <a:pt x="89940" y="13892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8CA6C9B7-1C40-4545-9851-56955D6ADFB6}"/>
                  </a:ext>
                </a:extLst>
              </p:cNvPr>
              <p:cNvSpPr/>
              <p:nvPr/>
            </p:nvSpPr>
            <p:spPr>
              <a:xfrm>
                <a:off x="13103037" y="5488044"/>
                <a:ext cx="148567" cy="154111"/>
              </a:xfrm>
              <a:custGeom>
                <a:avLst/>
                <a:gdLst>
                  <a:gd name="connsiteX0" fmla="*/ 24981 w 33204"/>
                  <a:gd name="connsiteY0" fmla="*/ 1724 h 34443"/>
                  <a:gd name="connsiteX1" fmla="*/ 15472 w 33204"/>
                  <a:gd name="connsiteY1" fmla="*/ 299 h 34443"/>
                  <a:gd name="connsiteX2" fmla="*/ 4820 w 33204"/>
                  <a:gd name="connsiteY2" fmla="*/ 4955 h 34443"/>
                  <a:gd name="connsiteX3" fmla="*/ 4744 w 33204"/>
                  <a:gd name="connsiteY3" fmla="*/ 28201 h 34443"/>
                  <a:gd name="connsiteX4" fmla="*/ 7483 w 33204"/>
                  <a:gd name="connsiteY4" fmla="*/ 30419 h 34443"/>
                  <a:gd name="connsiteX5" fmla="*/ 8720 w 33204"/>
                  <a:gd name="connsiteY5" fmla="*/ 30989 h 34443"/>
                  <a:gd name="connsiteX6" fmla="*/ 21938 w 33204"/>
                  <a:gd name="connsiteY6" fmla="*/ 33839 h 34443"/>
                  <a:gd name="connsiteX7" fmla="*/ 32209 w 33204"/>
                  <a:gd name="connsiteY7" fmla="*/ 22438 h 34443"/>
                  <a:gd name="connsiteX8" fmla="*/ 24981 w 33204"/>
                  <a:gd name="connsiteY8" fmla="*/ 1724 h 3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204" h="34443">
                    <a:moveTo>
                      <a:pt x="24981" y="1724"/>
                    </a:moveTo>
                    <a:cubicBezTo>
                      <a:pt x="22100" y="83"/>
                      <a:pt x="18705" y="-426"/>
                      <a:pt x="15472" y="299"/>
                    </a:cubicBezTo>
                    <a:cubicBezTo>
                      <a:pt x="11477" y="530"/>
                      <a:pt x="7702" y="2182"/>
                      <a:pt x="4820" y="4955"/>
                    </a:cubicBezTo>
                    <a:cubicBezTo>
                      <a:pt x="-1627" y="11353"/>
                      <a:pt x="-1656" y="21761"/>
                      <a:pt x="4744" y="28201"/>
                    </a:cubicBezTo>
                    <a:cubicBezTo>
                      <a:pt x="5572" y="29036"/>
                      <a:pt x="6494" y="29780"/>
                      <a:pt x="7483" y="30419"/>
                    </a:cubicBezTo>
                    <a:lnTo>
                      <a:pt x="8720" y="30989"/>
                    </a:lnTo>
                    <a:cubicBezTo>
                      <a:pt x="12352" y="34130"/>
                      <a:pt x="17335" y="35205"/>
                      <a:pt x="21938" y="33839"/>
                    </a:cubicBezTo>
                    <a:cubicBezTo>
                      <a:pt x="27207" y="32223"/>
                      <a:pt x="31153" y="27840"/>
                      <a:pt x="32209" y="22438"/>
                    </a:cubicBezTo>
                    <a:cubicBezTo>
                      <a:pt x="34862" y="14694"/>
                      <a:pt x="31876" y="6142"/>
                      <a:pt x="24981" y="1724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EEC5E87-461D-C945-80E2-DCCE871F694F}"/>
                </a:ext>
              </a:extLst>
            </p:cNvPr>
            <p:cNvGrpSpPr/>
            <p:nvPr/>
          </p:nvGrpSpPr>
          <p:grpSpPr>
            <a:xfrm rot="360327">
              <a:off x="15065304" y="7023308"/>
              <a:ext cx="236692" cy="444260"/>
              <a:chOff x="12913663" y="4755943"/>
              <a:chExt cx="472154" cy="886212"/>
            </a:xfrm>
            <a:solidFill>
              <a:schemeClr val="accent3"/>
            </a:solidFill>
          </p:grpSpPr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6A7A8197-6679-BE42-BE0C-C0A1F7C947D1}"/>
                  </a:ext>
                </a:extLst>
              </p:cNvPr>
              <p:cNvSpPr/>
              <p:nvPr/>
            </p:nvSpPr>
            <p:spPr>
              <a:xfrm>
                <a:off x="12913663" y="4755943"/>
                <a:ext cx="472154" cy="612962"/>
              </a:xfrm>
              <a:custGeom>
                <a:avLst/>
                <a:gdLst>
                  <a:gd name="connsiteX0" fmla="*/ 89940 w 105524"/>
                  <a:gd name="connsiteY0" fmla="*/ 13892 h 136994"/>
                  <a:gd name="connsiteX1" fmla="*/ -25 w 105524"/>
                  <a:gd name="connsiteY1" fmla="*/ 48762 h 136994"/>
                  <a:gd name="connsiteX2" fmla="*/ 8515 w 105524"/>
                  <a:gd name="connsiteY2" fmla="*/ 56555 h 136994"/>
                  <a:gd name="connsiteX3" fmla="*/ 15001 w 105524"/>
                  <a:gd name="connsiteY3" fmla="*/ 52848 h 136994"/>
                  <a:gd name="connsiteX4" fmla="*/ 54563 w 105524"/>
                  <a:gd name="connsiteY4" fmla="*/ 25674 h 136994"/>
                  <a:gd name="connsiteX5" fmla="*/ 78242 w 105524"/>
                  <a:gd name="connsiteY5" fmla="*/ 48857 h 136994"/>
                  <a:gd name="connsiteX6" fmla="*/ 63692 w 105524"/>
                  <a:gd name="connsiteY6" fmla="*/ 74701 h 136994"/>
                  <a:gd name="connsiteX7" fmla="*/ 42485 w 105524"/>
                  <a:gd name="connsiteY7" fmla="*/ 131710 h 136994"/>
                  <a:gd name="connsiteX8" fmla="*/ 57948 w 105524"/>
                  <a:gd name="connsiteY8" fmla="*/ 135260 h 136994"/>
                  <a:gd name="connsiteX9" fmla="*/ 61505 w 105524"/>
                  <a:gd name="connsiteY9" fmla="*/ 131710 h 136994"/>
                  <a:gd name="connsiteX10" fmla="*/ 81095 w 105524"/>
                  <a:gd name="connsiteY10" fmla="*/ 97315 h 136994"/>
                  <a:gd name="connsiteX11" fmla="*/ 102017 w 105524"/>
                  <a:gd name="connsiteY11" fmla="*/ 68810 h 136994"/>
                  <a:gd name="connsiteX12" fmla="*/ 89940 w 105524"/>
                  <a:gd name="connsiteY12" fmla="*/ 13892 h 13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524" h="136994">
                    <a:moveTo>
                      <a:pt x="89940" y="13892"/>
                    </a:moveTo>
                    <a:cubicBezTo>
                      <a:pt x="59318" y="-15183"/>
                      <a:pt x="-976" y="3630"/>
                      <a:pt x="-25" y="48762"/>
                    </a:cubicBezTo>
                    <a:cubicBezTo>
                      <a:pt x="185" y="53271"/>
                      <a:pt x="4008" y="56760"/>
                      <a:pt x="8515" y="56555"/>
                    </a:cubicBezTo>
                    <a:cubicBezTo>
                      <a:pt x="11150" y="56436"/>
                      <a:pt x="13565" y="55055"/>
                      <a:pt x="15001" y="52848"/>
                    </a:cubicBezTo>
                    <a:cubicBezTo>
                      <a:pt x="24511" y="39546"/>
                      <a:pt x="35638" y="23868"/>
                      <a:pt x="54563" y="25674"/>
                    </a:cubicBezTo>
                    <a:cubicBezTo>
                      <a:pt x="67059" y="26592"/>
                      <a:pt x="77073" y="36391"/>
                      <a:pt x="78242" y="48857"/>
                    </a:cubicBezTo>
                    <a:cubicBezTo>
                      <a:pt x="78242" y="60069"/>
                      <a:pt x="70729" y="67385"/>
                      <a:pt x="63692" y="74701"/>
                    </a:cubicBezTo>
                    <a:cubicBezTo>
                      <a:pt x="49617" y="89238"/>
                      <a:pt x="29361" y="110427"/>
                      <a:pt x="42485" y="131710"/>
                    </a:cubicBezTo>
                    <a:cubicBezTo>
                      <a:pt x="45775" y="136958"/>
                      <a:pt x="52699" y="138546"/>
                      <a:pt x="57948" y="135260"/>
                    </a:cubicBezTo>
                    <a:cubicBezTo>
                      <a:pt x="59394" y="134360"/>
                      <a:pt x="60601" y="133147"/>
                      <a:pt x="61505" y="131710"/>
                    </a:cubicBezTo>
                    <a:cubicBezTo>
                      <a:pt x="66146" y="119268"/>
                      <a:pt x="72755" y="107653"/>
                      <a:pt x="81095" y="97315"/>
                    </a:cubicBezTo>
                    <a:cubicBezTo>
                      <a:pt x="89835" y="89244"/>
                      <a:pt x="96939" y="79567"/>
                      <a:pt x="102017" y="68810"/>
                    </a:cubicBezTo>
                    <a:cubicBezTo>
                      <a:pt x="109463" y="49747"/>
                      <a:pt x="104699" y="28078"/>
                      <a:pt x="89940" y="13892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C510B8ED-B322-8345-848F-177D8D98B6DB}"/>
                  </a:ext>
                </a:extLst>
              </p:cNvPr>
              <p:cNvSpPr/>
              <p:nvPr/>
            </p:nvSpPr>
            <p:spPr>
              <a:xfrm>
                <a:off x="13103037" y="5488044"/>
                <a:ext cx="148567" cy="154111"/>
              </a:xfrm>
              <a:custGeom>
                <a:avLst/>
                <a:gdLst>
                  <a:gd name="connsiteX0" fmla="*/ 24981 w 33204"/>
                  <a:gd name="connsiteY0" fmla="*/ 1724 h 34443"/>
                  <a:gd name="connsiteX1" fmla="*/ 15472 w 33204"/>
                  <a:gd name="connsiteY1" fmla="*/ 299 h 34443"/>
                  <a:gd name="connsiteX2" fmla="*/ 4820 w 33204"/>
                  <a:gd name="connsiteY2" fmla="*/ 4955 h 34443"/>
                  <a:gd name="connsiteX3" fmla="*/ 4744 w 33204"/>
                  <a:gd name="connsiteY3" fmla="*/ 28201 h 34443"/>
                  <a:gd name="connsiteX4" fmla="*/ 7483 w 33204"/>
                  <a:gd name="connsiteY4" fmla="*/ 30419 h 34443"/>
                  <a:gd name="connsiteX5" fmla="*/ 8720 w 33204"/>
                  <a:gd name="connsiteY5" fmla="*/ 30989 h 34443"/>
                  <a:gd name="connsiteX6" fmla="*/ 21938 w 33204"/>
                  <a:gd name="connsiteY6" fmla="*/ 33839 h 34443"/>
                  <a:gd name="connsiteX7" fmla="*/ 32209 w 33204"/>
                  <a:gd name="connsiteY7" fmla="*/ 22438 h 34443"/>
                  <a:gd name="connsiteX8" fmla="*/ 24981 w 33204"/>
                  <a:gd name="connsiteY8" fmla="*/ 1724 h 3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204" h="34443">
                    <a:moveTo>
                      <a:pt x="24981" y="1724"/>
                    </a:moveTo>
                    <a:cubicBezTo>
                      <a:pt x="22100" y="83"/>
                      <a:pt x="18705" y="-426"/>
                      <a:pt x="15472" y="299"/>
                    </a:cubicBezTo>
                    <a:cubicBezTo>
                      <a:pt x="11477" y="530"/>
                      <a:pt x="7702" y="2182"/>
                      <a:pt x="4820" y="4955"/>
                    </a:cubicBezTo>
                    <a:cubicBezTo>
                      <a:pt x="-1627" y="11353"/>
                      <a:pt x="-1656" y="21761"/>
                      <a:pt x="4744" y="28201"/>
                    </a:cubicBezTo>
                    <a:cubicBezTo>
                      <a:pt x="5572" y="29036"/>
                      <a:pt x="6494" y="29780"/>
                      <a:pt x="7483" y="30419"/>
                    </a:cubicBezTo>
                    <a:lnTo>
                      <a:pt x="8720" y="30989"/>
                    </a:lnTo>
                    <a:cubicBezTo>
                      <a:pt x="12352" y="34130"/>
                      <a:pt x="17335" y="35205"/>
                      <a:pt x="21938" y="33839"/>
                    </a:cubicBezTo>
                    <a:cubicBezTo>
                      <a:pt x="27207" y="32223"/>
                      <a:pt x="31153" y="27840"/>
                      <a:pt x="32209" y="22438"/>
                    </a:cubicBezTo>
                    <a:cubicBezTo>
                      <a:pt x="34862" y="14694"/>
                      <a:pt x="31876" y="6142"/>
                      <a:pt x="24981" y="1724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753A052-A82A-A64A-93F3-9C426A6A3371}"/>
              </a:ext>
            </a:extLst>
          </p:cNvPr>
          <p:cNvGrpSpPr/>
          <p:nvPr/>
        </p:nvGrpSpPr>
        <p:grpSpPr>
          <a:xfrm>
            <a:off x="6234021" y="5976261"/>
            <a:ext cx="2784846" cy="1507636"/>
            <a:chOff x="4227661" y="6056847"/>
            <a:chExt cx="3684008" cy="1994417"/>
          </a:xfrm>
          <a:solidFill>
            <a:schemeClr val="accent4"/>
          </a:solidFill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3CF0DA09-4F7A-5748-9D55-6B86A604BB4C}"/>
                </a:ext>
              </a:extLst>
            </p:cNvPr>
            <p:cNvSpPr/>
            <p:nvPr/>
          </p:nvSpPr>
          <p:spPr>
            <a:xfrm>
              <a:off x="5035096" y="6056847"/>
              <a:ext cx="1915281" cy="1910381"/>
            </a:xfrm>
            <a:custGeom>
              <a:avLst/>
              <a:gdLst>
                <a:gd name="connsiteX0" fmla="*/ 329009 w 341692"/>
                <a:gd name="connsiteY0" fmla="*/ 144780 h 340818"/>
                <a:gd name="connsiteX1" fmla="*/ 294868 w 341692"/>
                <a:gd name="connsiteY1" fmla="*/ 144780 h 340818"/>
                <a:gd name="connsiteX2" fmla="*/ 276609 w 341692"/>
                <a:gd name="connsiteY2" fmla="*/ 100978 h 340818"/>
                <a:gd name="connsiteX3" fmla="*/ 300764 w 341692"/>
                <a:gd name="connsiteY3" fmla="*/ 76749 h 340818"/>
                <a:gd name="connsiteX4" fmla="*/ 300764 w 341692"/>
                <a:gd name="connsiteY4" fmla="*/ 59267 h 340818"/>
                <a:gd name="connsiteX5" fmla="*/ 281744 w 341692"/>
                <a:gd name="connsiteY5" fmla="*/ 40264 h 340818"/>
                <a:gd name="connsiteX6" fmla="*/ 264246 w 341692"/>
                <a:gd name="connsiteY6" fmla="*/ 40264 h 340818"/>
                <a:gd name="connsiteX7" fmla="*/ 240186 w 341692"/>
                <a:gd name="connsiteY7" fmla="*/ 64682 h 340818"/>
                <a:gd name="connsiteX8" fmla="*/ 196250 w 341692"/>
                <a:gd name="connsiteY8" fmla="*/ 46439 h 340818"/>
                <a:gd name="connsiteX9" fmla="*/ 196250 w 341692"/>
                <a:gd name="connsiteY9" fmla="*/ 12329 h 340818"/>
                <a:gd name="connsiteX10" fmla="*/ 183887 w 341692"/>
                <a:gd name="connsiteY10" fmla="*/ -23 h 340818"/>
                <a:gd name="connsiteX11" fmla="*/ 157449 w 341692"/>
                <a:gd name="connsiteY11" fmla="*/ -23 h 340818"/>
                <a:gd name="connsiteX12" fmla="*/ 145086 w 341692"/>
                <a:gd name="connsiteY12" fmla="*/ 12329 h 340818"/>
                <a:gd name="connsiteX13" fmla="*/ 145086 w 341692"/>
                <a:gd name="connsiteY13" fmla="*/ 46439 h 340818"/>
                <a:gd name="connsiteX14" fmla="*/ 101245 w 341692"/>
                <a:gd name="connsiteY14" fmla="*/ 64682 h 340818"/>
                <a:gd name="connsiteX15" fmla="*/ 76995 w 341692"/>
                <a:gd name="connsiteY15" fmla="*/ 40453 h 340818"/>
                <a:gd name="connsiteX16" fmla="*/ 59497 w 341692"/>
                <a:gd name="connsiteY16" fmla="*/ 40453 h 340818"/>
                <a:gd name="connsiteX17" fmla="*/ 40477 w 341692"/>
                <a:gd name="connsiteY17" fmla="*/ 59456 h 340818"/>
                <a:gd name="connsiteX18" fmla="*/ 40477 w 341692"/>
                <a:gd name="connsiteY18" fmla="*/ 76939 h 340818"/>
                <a:gd name="connsiteX19" fmla="*/ 64727 w 341692"/>
                <a:gd name="connsiteY19" fmla="*/ 101168 h 340818"/>
                <a:gd name="connsiteX20" fmla="*/ 46468 w 341692"/>
                <a:gd name="connsiteY20" fmla="*/ 144970 h 340818"/>
                <a:gd name="connsiteX21" fmla="*/ 12327 w 341692"/>
                <a:gd name="connsiteY21" fmla="*/ 144970 h 340818"/>
                <a:gd name="connsiteX22" fmla="*/ -36 w 341692"/>
                <a:gd name="connsiteY22" fmla="*/ 157322 h 340818"/>
                <a:gd name="connsiteX23" fmla="*/ -36 w 341692"/>
                <a:gd name="connsiteY23" fmla="*/ 183926 h 340818"/>
                <a:gd name="connsiteX24" fmla="*/ 12327 w 341692"/>
                <a:gd name="connsiteY24" fmla="*/ 196278 h 340818"/>
                <a:gd name="connsiteX25" fmla="*/ 46468 w 341692"/>
                <a:gd name="connsiteY25" fmla="*/ 196278 h 340818"/>
                <a:gd name="connsiteX26" fmla="*/ 64727 w 341692"/>
                <a:gd name="connsiteY26" fmla="*/ 240080 h 340818"/>
                <a:gd name="connsiteX27" fmla="*/ 40477 w 341692"/>
                <a:gd name="connsiteY27" fmla="*/ 264118 h 340818"/>
                <a:gd name="connsiteX28" fmla="*/ 40477 w 341692"/>
                <a:gd name="connsiteY28" fmla="*/ 281601 h 340818"/>
                <a:gd name="connsiteX29" fmla="*/ 59497 w 341692"/>
                <a:gd name="connsiteY29" fmla="*/ 300604 h 340818"/>
                <a:gd name="connsiteX30" fmla="*/ 76995 w 341692"/>
                <a:gd name="connsiteY30" fmla="*/ 300604 h 340818"/>
                <a:gd name="connsiteX31" fmla="*/ 101245 w 341692"/>
                <a:gd name="connsiteY31" fmla="*/ 276375 h 340818"/>
                <a:gd name="connsiteX32" fmla="*/ 145086 w 341692"/>
                <a:gd name="connsiteY32" fmla="*/ 294333 h 340818"/>
                <a:gd name="connsiteX33" fmla="*/ 145086 w 341692"/>
                <a:gd name="connsiteY33" fmla="*/ 328443 h 340818"/>
                <a:gd name="connsiteX34" fmla="*/ 157449 w 341692"/>
                <a:gd name="connsiteY34" fmla="*/ 340795 h 340818"/>
                <a:gd name="connsiteX35" fmla="*/ 183982 w 341692"/>
                <a:gd name="connsiteY35" fmla="*/ 340795 h 340818"/>
                <a:gd name="connsiteX36" fmla="*/ 196345 w 341692"/>
                <a:gd name="connsiteY36" fmla="*/ 328443 h 340818"/>
                <a:gd name="connsiteX37" fmla="*/ 196345 w 341692"/>
                <a:gd name="connsiteY37" fmla="*/ 294333 h 340818"/>
                <a:gd name="connsiteX38" fmla="*/ 240281 w 341692"/>
                <a:gd name="connsiteY38" fmla="*/ 276090 h 340818"/>
                <a:gd name="connsiteX39" fmla="*/ 264531 w 341692"/>
                <a:gd name="connsiteY39" fmla="*/ 300319 h 340818"/>
                <a:gd name="connsiteX40" fmla="*/ 282029 w 341692"/>
                <a:gd name="connsiteY40" fmla="*/ 300319 h 340818"/>
                <a:gd name="connsiteX41" fmla="*/ 301049 w 341692"/>
                <a:gd name="connsiteY41" fmla="*/ 281316 h 340818"/>
                <a:gd name="connsiteX42" fmla="*/ 301049 w 341692"/>
                <a:gd name="connsiteY42" fmla="*/ 263833 h 340818"/>
                <a:gd name="connsiteX43" fmla="*/ 276894 w 341692"/>
                <a:gd name="connsiteY43" fmla="*/ 239604 h 340818"/>
                <a:gd name="connsiteX44" fmla="*/ 295153 w 341692"/>
                <a:gd name="connsiteY44" fmla="*/ 195803 h 340818"/>
                <a:gd name="connsiteX45" fmla="*/ 329294 w 341692"/>
                <a:gd name="connsiteY45" fmla="*/ 195803 h 340818"/>
                <a:gd name="connsiteX46" fmla="*/ 341657 w 341692"/>
                <a:gd name="connsiteY46" fmla="*/ 183451 h 340818"/>
                <a:gd name="connsiteX47" fmla="*/ 341657 w 341692"/>
                <a:gd name="connsiteY47" fmla="*/ 156847 h 340818"/>
                <a:gd name="connsiteX48" fmla="*/ 329018 w 341692"/>
                <a:gd name="connsiteY48" fmla="*/ 144780 h 340818"/>
                <a:gd name="connsiteX49" fmla="*/ 329009 w 341692"/>
                <a:gd name="connsiteY49" fmla="*/ 144780 h 340818"/>
                <a:gd name="connsiteX50" fmla="*/ 238854 w 341692"/>
                <a:gd name="connsiteY50" fmla="*/ 202264 h 340818"/>
                <a:gd name="connsiteX51" fmla="*/ 202526 w 341692"/>
                <a:gd name="connsiteY51" fmla="*/ 238464 h 340818"/>
                <a:gd name="connsiteX52" fmla="*/ 196345 w 341692"/>
                <a:gd name="connsiteY52" fmla="*/ 241030 h 340818"/>
                <a:gd name="connsiteX53" fmla="*/ 170763 w 341692"/>
                <a:gd name="connsiteY53" fmla="*/ 245495 h 340818"/>
                <a:gd name="connsiteX54" fmla="*/ 145086 w 341692"/>
                <a:gd name="connsiteY54" fmla="*/ 241030 h 340818"/>
                <a:gd name="connsiteX55" fmla="*/ 138905 w 341692"/>
                <a:gd name="connsiteY55" fmla="*/ 238464 h 340818"/>
                <a:gd name="connsiteX56" fmla="*/ 102577 w 341692"/>
                <a:gd name="connsiteY56" fmla="*/ 202264 h 340818"/>
                <a:gd name="connsiteX57" fmla="*/ 100104 w 341692"/>
                <a:gd name="connsiteY57" fmla="*/ 196088 h 340818"/>
                <a:gd name="connsiteX58" fmla="*/ 100104 w 341692"/>
                <a:gd name="connsiteY58" fmla="*/ 144780 h 340818"/>
                <a:gd name="connsiteX59" fmla="*/ 102577 w 341692"/>
                <a:gd name="connsiteY59" fmla="*/ 138604 h 340818"/>
                <a:gd name="connsiteX60" fmla="*/ 138905 w 341692"/>
                <a:gd name="connsiteY60" fmla="*/ 102403 h 340818"/>
                <a:gd name="connsiteX61" fmla="*/ 145086 w 341692"/>
                <a:gd name="connsiteY61" fmla="*/ 99838 h 340818"/>
                <a:gd name="connsiteX62" fmla="*/ 170763 w 341692"/>
                <a:gd name="connsiteY62" fmla="*/ 95372 h 340818"/>
                <a:gd name="connsiteX63" fmla="*/ 196345 w 341692"/>
                <a:gd name="connsiteY63" fmla="*/ 99838 h 340818"/>
                <a:gd name="connsiteX64" fmla="*/ 202526 w 341692"/>
                <a:gd name="connsiteY64" fmla="*/ 102403 h 340818"/>
                <a:gd name="connsiteX65" fmla="*/ 238854 w 341692"/>
                <a:gd name="connsiteY65" fmla="*/ 138604 h 340818"/>
                <a:gd name="connsiteX66" fmla="*/ 241422 w 341692"/>
                <a:gd name="connsiteY66" fmla="*/ 144780 h 340818"/>
                <a:gd name="connsiteX67" fmla="*/ 241422 w 341692"/>
                <a:gd name="connsiteY67" fmla="*/ 196088 h 340818"/>
                <a:gd name="connsiteX68" fmla="*/ 238854 w 341692"/>
                <a:gd name="connsiteY68" fmla="*/ 202264 h 34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41692" h="340818">
                  <a:moveTo>
                    <a:pt x="329009" y="144780"/>
                  </a:moveTo>
                  <a:lnTo>
                    <a:pt x="294868" y="144780"/>
                  </a:lnTo>
                  <a:cubicBezTo>
                    <a:pt x="291597" y="129159"/>
                    <a:pt x="285396" y="114299"/>
                    <a:pt x="276609" y="100978"/>
                  </a:cubicBezTo>
                  <a:lnTo>
                    <a:pt x="300764" y="76749"/>
                  </a:lnTo>
                  <a:cubicBezTo>
                    <a:pt x="305500" y="71885"/>
                    <a:pt x="305500" y="64131"/>
                    <a:pt x="300764" y="59267"/>
                  </a:cubicBezTo>
                  <a:lnTo>
                    <a:pt x="281744" y="40264"/>
                  </a:lnTo>
                  <a:cubicBezTo>
                    <a:pt x="276875" y="35532"/>
                    <a:pt x="269115" y="35532"/>
                    <a:pt x="264246" y="40264"/>
                  </a:cubicBezTo>
                  <a:lnTo>
                    <a:pt x="240186" y="64682"/>
                  </a:lnTo>
                  <a:cubicBezTo>
                    <a:pt x="226824" y="55884"/>
                    <a:pt x="211922" y="49689"/>
                    <a:pt x="196250" y="46439"/>
                  </a:cubicBezTo>
                  <a:lnTo>
                    <a:pt x="196250" y="12329"/>
                  </a:lnTo>
                  <a:cubicBezTo>
                    <a:pt x="196250" y="5507"/>
                    <a:pt x="190715" y="-23"/>
                    <a:pt x="183887" y="-23"/>
                  </a:cubicBezTo>
                  <a:lnTo>
                    <a:pt x="157449" y="-23"/>
                  </a:lnTo>
                  <a:cubicBezTo>
                    <a:pt x="150621" y="-23"/>
                    <a:pt x="145086" y="5507"/>
                    <a:pt x="145086" y="12329"/>
                  </a:cubicBezTo>
                  <a:lnTo>
                    <a:pt x="145086" y="46439"/>
                  </a:lnTo>
                  <a:cubicBezTo>
                    <a:pt x="129452" y="49708"/>
                    <a:pt x="114578" y="55903"/>
                    <a:pt x="101245" y="64682"/>
                  </a:cubicBezTo>
                  <a:lnTo>
                    <a:pt x="76995" y="40453"/>
                  </a:lnTo>
                  <a:cubicBezTo>
                    <a:pt x="72126" y="35722"/>
                    <a:pt x="64366" y="35722"/>
                    <a:pt x="59497" y="40453"/>
                  </a:cubicBezTo>
                  <a:lnTo>
                    <a:pt x="40477" y="59456"/>
                  </a:lnTo>
                  <a:cubicBezTo>
                    <a:pt x="35741" y="64321"/>
                    <a:pt x="35741" y="72074"/>
                    <a:pt x="40477" y="76939"/>
                  </a:cubicBezTo>
                  <a:lnTo>
                    <a:pt x="64727" y="101168"/>
                  </a:lnTo>
                  <a:cubicBezTo>
                    <a:pt x="55940" y="114489"/>
                    <a:pt x="49739" y="129349"/>
                    <a:pt x="46468" y="144970"/>
                  </a:cubicBezTo>
                  <a:lnTo>
                    <a:pt x="12327" y="144970"/>
                  </a:lnTo>
                  <a:cubicBezTo>
                    <a:pt x="5499" y="144970"/>
                    <a:pt x="-36" y="150500"/>
                    <a:pt x="-36" y="157322"/>
                  </a:cubicBezTo>
                  <a:lnTo>
                    <a:pt x="-36" y="183926"/>
                  </a:lnTo>
                  <a:cubicBezTo>
                    <a:pt x="-36" y="190748"/>
                    <a:pt x="5499" y="196278"/>
                    <a:pt x="12327" y="196278"/>
                  </a:cubicBezTo>
                  <a:lnTo>
                    <a:pt x="46468" y="196278"/>
                  </a:lnTo>
                  <a:cubicBezTo>
                    <a:pt x="49739" y="211898"/>
                    <a:pt x="55940" y="226759"/>
                    <a:pt x="64727" y="240080"/>
                  </a:cubicBezTo>
                  <a:lnTo>
                    <a:pt x="40477" y="264118"/>
                  </a:lnTo>
                  <a:cubicBezTo>
                    <a:pt x="35741" y="268983"/>
                    <a:pt x="35741" y="276736"/>
                    <a:pt x="40477" y="281601"/>
                  </a:cubicBezTo>
                  <a:lnTo>
                    <a:pt x="59497" y="300604"/>
                  </a:lnTo>
                  <a:cubicBezTo>
                    <a:pt x="64366" y="305336"/>
                    <a:pt x="72126" y="305336"/>
                    <a:pt x="76995" y="300604"/>
                  </a:cubicBezTo>
                  <a:lnTo>
                    <a:pt x="101245" y="276375"/>
                  </a:lnTo>
                  <a:cubicBezTo>
                    <a:pt x="114597" y="285060"/>
                    <a:pt x="129471" y="291150"/>
                    <a:pt x="145086" y="294333"/>
                  </a:cubicBezTo>
                  <a:lnTo>
                    <a:pt x="145086" y="328443"/>
                  </a:lnTo>
                  <a:cubicBezTo>
                    <a:pt x="145086" y="335266"/>
                    <a:pt x="150621" y="340795"/>
                    <a:pt x="157449" y="340795"/>
                  </a:cubicBezTo>
                  <a:lnTo>
                    <a:pt x="183982" y="340795"/>
                  </a:lnTo>
                  <a:cubicBezTo>
                    <a:pt x="190810" y="340795"/>
                    <a:pt x="196345" y="335266"/>
                    <a:pt x="196345" y="328443"/>
                  </a:cubicBezTo>
                  <a:lnTo>
                    <a:pt x="196345" y="294333"/>
                  </a:lnTo>
                  <a:cubicBezTo>
                    <a:pt x="212017" y="291083"/>
                    <a:pt x="226919" y="284889"/>
                    <a:pt x="240281" y="276090"/>
                  </a:cubicBezTo>
                  <a:lnTo>
                    <a:pt x="264531" y="300319"/>
                  </a:lnTo>
                  <a:cubicBezTo>
                    <a:pt x="269400" y="305051"/>
                    <a:pt x="277160" y="305051"/>
                    <a:pt x="282029" y="300319"/>
                  </a:cubicBezTo>
                  <a:lnTo>
                    <a:pt x="301049" y="281316"/>
                  </a:lnTo>
                  <a:cubicBezTo>
                    <a:pt x="305785" y="276451"/>
                    <a:pt x="305785" y="268698"/>
                    <a:pt x="301049" y="263833"/>
                  </a:cubicBezTo>
                  <a:lnTo>
                    <a:pt x="276894" y="239604"/>
                  </a:lnTo>
                  <a:cubicBezTo>
                    <a:pt x="285681" y="226284"/>
                    <a:pt x="291882" y="211423"/>
                    <a:pt x="295153" y="195803"/>
                  </a:cubicBezTo>
                  <a:lnTo>
                    <a:pt x="329294" y="195803"/>
                  </a:lnTo>
                  <a:cubicBezTo>
                    <a:pt x="336122" y="195803"/>
                    <a:pt x="341657" y="190273"/>
                    <a:pt x="341657" y="183451"/>
                  </a:cubicBezTo>
                  <a:lnTo>
                    <a:pt x="341657" y="156847"/>
                  </a:lnTo>
                  <a:cubicBezTo>
                    <a:pt x="341505" y="150025"/>
                    <a:pt x="335837" y="144628"/>
                    <a:pt x="329018" y="144780"/>
                  </a:cubicBezTo>
                  <a:cubicBezTo>
                    <a:pt x="329009" y="144780"/>
                    <a:pt x="329009" y="144780"/>
                    <a:pt x="329009" y="144780"/>
                  </a:cubicBezTo>
                  <a:close/>
                  <a:moveTo>
                    <a:pt x="238854" y="202264"/>
                  </a:moveTo>
                  <a:cubicBezTo>
                    <a:pt x="231303" y="218169"/>
                    <a:pt x="218465" y="230968"/>
                    <a:pt x="202526" y="238464"/>
                  </a:cubicBezTo>
                  <a:cubicBezTo>
                    <a:pt x="200520" y="239453"/>
                    <a:pt x="198456" y="240308"/>
                    <a:pt x="196345" y="241030"/>
                  </a:cubicBezTo>
                  <a:cubicBezTo>
                    <a:pt x="188147" y="244023"/>
                    <a:pt x="179484" y="245534"/>
                    <a:pt x="170763" y="245495"/>
                  </a:cubicBezTo>
                  <a:cubicBezTo>
                    <a:pt x="162004" y="245524"/>
                    <a:pt x="153312" y="244013"/>
                    <a:pt x="145086" y="241030"/>
                  </a:cubicBezTo>
                  <a:cubicBezTo>
                    <a:pt x="142994" y="240270"/>
                    <a:pt x="140902" y="239415"/>
                    <a:pt x="138905" y="238464"/>
                  </a:cubicBezTo>
                  <a:cubicBezTo>
                    <a:pt x="122995" y="230920"/>
                    <a:pt x="110175" y="218141"/>
                    <a:pt x="102577" y="202264"/>
                  </a:cubicBezTo>
                  <a:cubicBezTo>
                    <a:pt x="101721" y="200268"/>
                    <a:pt x="100865" y="198178"/>
                    <a:pt x="100104" y="196088"/>
                  </a:cubicBezTo>
                  <a:cubicBezTo>
                    <a:pt x="94151" y="179498"/>
                    <a:pt x="94151" y="161369"/>
                    <a:pt x="100104" y="144780"/>
                  </a:cubicBezTo>
                  <a:cubicBezTo>
                    <a:pt x="100865" y="142690"/>
                    <a:pt x="101721" y="140599"/>
                    <a:pt x="102577" y="138604"/>
                  </a:cubicBezTo>
                  <a:cubicBezTo>
                    <a:pt x="110175" y="122727"/>
                    <a:pt x="122995" y="109947"/>
                    <a:pt x="138905" y="102403"/>
                  </a:cubicBezTo>
                  <a:cubicBezTo>
                    <a:pt x="140902" y="101453"/>
                    <a:pt x="142994" y="100598"/>
                    <a:pt x="145086" y="99838"/>
                  </a:cubicBezTo>
                  <a:cubicBezTo>
                    <a:pt x="153312" y="96854"/>
                    <a:pt x="162004" y="95344"/>
                    <a:pt x="170763" y="95372"/>
                  </a:cubicBezTo>
                  <a:cubicBezTo>
                    <a:pt x="179484" y="95334"/>
                    <a:pt x="188147" y="96845"/>
                    <a:pt x="196345" y="99838"/>
                  </a:cubicBezTo>
                  <a:cubicBezTo>
                    <a:pt x="198456" y="100560"/>
                    <a:pt x="200520" y="101415"/>
                    <a:pt x="202526" y="102403"/>
                  </a:cubicBezTo>
                  <a:cubicBezTo>
                    <a:pt x="218465" y="109900"/>
                    <a:pt x="231303" y="122698"/>
                    <a:pt x="238854" y="138604"/>
                  </a:cubicBezTo>
                  <a:cubicBezTo>
                    <a:pt x="239805" y="140599"/>
                    <a:pt x="240661" y="142690"/>
                    <a:pt x="241422" y="144780"/>
                  </a:cubicBezTo>
                  <a:cubicBezTo>
                    <a:pt x="247375" y="161369"/>
                    <a:pt x="247375" y="179498"/>
                    <a:pt x="241422" y="196088"/>
                  </a:cubicBezTo>
                  <a:cubicBezTo>
                    <a:pt x="240661" y="198178"/>
                    <a:pt x="240186" y="200268"/>
                    <a:pt x="238854" y="202264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57BEFABD-1D99-FD43-B18F-1CF78377084D}"/>
                </a:ext>
              </a:extLst>
            </p:cNvPr>
            <p:cNvSpPr/>
            <p:nvPr/>
          </p:nvSpPr>
          <p:spPr>
            <a:xfrm>
              <a:off x="6869789" y="6138892"/>
              <a:ext cx="670557" cy="668841"/>
            </a:xfrm>
            <a:custGeom>
              <a:avLst/>
              <a:gdLst>
                <a:gd name="connsiteX0" fmla="*/ 329009 w 341692"/>
                <a:gd name="connsiteY0" fmla="*/ 144780 h 340818"/>
                <a:gd name="connsiteX1" fmla="*/ 294868 w 341692"/>
                <a:gd name="connsiteY1" fmla="*/ 144780 h 340818"/>
                <a:gd name="connsiteX2" fmla="*/ 276609 w 341692"/>
                <a:gd name="connsiteY2" fmla="*/ 100978 h 340818"/>
                <a:gd name="connsiteX3" fmla="*/ 300764 w 341692"/>
                <a:gd name="connsiteY3" fmla="*/ 76749 h 340818"/>
                <a:gd name="connsiteX4" fmla="*/ 300764 w 341692"/>
                <a:gd name="connsiteY4" fmla="*/ 59267 h 340818"/>
                <a:gd name="connsiteX5" fmla="*/ 281744 w 341692"/>
                <a:gd name="connsiteY5" fmla="*/ 40264 h 340818"/>
                <a:gd name="connsiteX6" fmla="*/ 264246 w 341692"/>
                <a:gd name="connsiteY6" fmla="*/ 40264 h 340818"/>
                <a:gd name="connsiteX7" fmla="*/ 240186 w 341692"/>
                <a:gd name="connsiteY7" fmla="*/ 64682 h 340818"/>
                <a:gd name="connsiteX8" fmla="*/ 196250 w 341692"/>
                <a:gd name="connsiteY8" fmla="*/ 46439 h 340818"/>
                <a:gd name="connsiteX9" fmla="*/ 196250 w 341692"/>
                <a:gd name="connsiteY9" fmla="*/ 12329 h 340818"/>
                <a:gd name="connsiteX10" fmla="*/ 183887 w 341692"/>
                <a:gd name="connsiteY10" fmla="*/ -23 h 340818"/>
                <a:gd name="connsiteX11" fmla="*/ 157449 w 341692"/>
                <a:gd name="connsiteY11" fmla="*/ -23 h 340818"/>
                <a:gd name="connsiteX12" fmla="*/ 145086 w 341692"/>
                <a:gd name="connsiteY12" fmla="*/ 12329 h 340818"/>
                <a:gd name="connsiteX13" fmla="*/ 145086 w 341692"/>
                <a:gd name="connsiteY13" fmla="*/ 46439 h 340818"/>
                <a:gd name="connsiteX14" fmla="*/ 101245 w 341692"/>
                <a:gd name="connsiteY14" fmla="*/ 64682 h 340818"/>
                <a:gd name="connsiteX15" fmla="*/ 76995 w 341692"/>
                <a:gd name="connsiteY15" fmla="*/ 40453 h 340818"/>
                <a:gd name="connsiteX16" fmla="*/ 59497 w 341692"/>
                <a:gd name="connsiteY16" fmla="*/ 40453 h 340818"/>
                <a:gd name="connsiteX17" fmla="*/ 40477 w 341692"/>
                <a:gd name="connsiteY17" fmla="*/ 59456 h 340818"/>
                <a:gd name="connsiteX18" fmla="*/ 40477 w 341692"/>
                <a:gd name="connsiteY18" fmla="*/ 76939 h 340818"/>
                <a:gd name="connsiteX19" fmla="*/ 64727 w 341692"/>
                <a:gd name="connsiteY19" fmla="*/ 101168 h 340818"/>
                <a:gd name="connsiteX20" fmla="*/ 46468 w 341692"/>
                <a:gd name="connsiteY20" fmla="*/ 144970 h 340818"/>
                <a:gd name="connsiteX21" fmla="*/ 12327 w 341692"/>
                <a:gd name="connsiteY21" fmla="*/ 144970 h 340818"/>
                <a:gd name="connsiteX22" fmla="*/ -36 w 341692"/>
                <a:gd name="connsiteY22" fmla="*/ 157322 h 340818"/>
                <a:gd name="connsiteX23" fmla="*/ -36 w 341692"/>
                <a:gd name="connsiteY23" fmla="*/ 183926 h 340818"/>
                <a:gd name="connsiteX24" fmla="*/ 12327 w 341692"/>
                <a:gd name="connsiteY24" fmla="*/ 196278 h 340818"/>
                <a:gd name="connsiteX25" fmla="*/ 46468 w 341692"/>
                <a:gd name="connsiteY25" fmla="*/ 196278 h 340818"/>
                <a:gd name="connsiteX26" fmla="*/ 64727 w 341692"/>
                <a:gd name="connsiteY26" fmla="*/ 240080 h 340818"/>
                <a:gd name="connsiteX27" fmla="*/ 40477 w 341692"/>
                <a:gd name="connsiteY27" fmla="*/ 264118 h 340818"/>
                <a:gd name="connsiteX28" fmla="*/ 40477 w 341692"/>
                <a:gd name="connsiteY28" fmla="*/ 281601 h 340818"/>
                <a:gd name="connsiteX29" fmla="*/ 59497 w 341692"/>
                <a:gd name="connsiteY29" fmla="*/ 300604 h 340818"/>
                <a:gd name="connsiteX30" fmla="*/ 76995 w 341692"/>
                <a:gd name="connsiteY30" fmla="*/ 300604 h 340818"/>
                <a:gd name="connsiteX31" fmla="*/ 101245 w 341692"/>
                <a:gd name="connsiteY31" fmla="*/ 276375 h 340818"/>
                <a:gd name="connsiteX32" fmla="*/ 145086 w 341692"/>
                <a:gd name="connsiteY32" fmla="*/ 294333 h 340818"/>
                <a:gd name="connsiteX33" fmla="*/ 145086 w 341692"/>
                <a:gd name="connsiteY33" fmla="*/ 328443 h 340818"/>
                <a:gd name="connsiteX34" fmla="*/ 157449 w 341692"/>
                <a:gd name="connsiteY34" fmla="*/ 340795 h 340818"/>
                <a:gd name="connsiteX35" fmla="*/ 183982 w 341692"/>
                <a:gd name="connsiteY35" fmla="*/ 340795 h 340818"/>
                <a:gd name="connsiteX36" fmla="*/ 196345 w 341692"/>
                <a:gd name="connsiteY36" fmla="*/ 328443 h 340818"/>
                <a:gd name="connsiteX37" fmla="*/ 196345 w 341692"/>
                <a:gd name="connsiteY37" fmla="*/ 294333 h 340818"/>
                <a:gd name="connsiteX38" fmla="*/ 240281 w 341692"/>
                <a:gd name="connsiteY38" fmla="*/ 276090 h 340818"/>
                <a:gd name="connsiteX39" fmla="*/ 264531 w 341692"/>
                <a:gd name="connsiteY39" fmla="*/ 300319 h 340818"/>
                <a:gd name="connsiteX40" fmla="*/ 282029 w 341692"/>
                <a:gd name="connsiteY40" fmla="*/ 300319 h 340818"/>
                <a:gd name="connsiteX41" fmla="*/ 301049 w 341692"/>
                <a:gd name="connsiteY41" fmla="*/ 281316 h 340818"/>
                <a:gd name="connsiteX42" fmla="*/ 301049 w 341692"/>
                <a:gd name="connsiteY42" fmla="*/ 263833 h 340818"/>
                <a:gd name="connsiteX43" fmla="*/ 276894 w 341692"/>
                <a:gd name="connsiteY43" fmla="*/ 239604 h 340818"/>
                <a:gd name="connsiteX44" fmla="*/ 295153 w 341692"/>
                <a:gd name="connsiteY44" fmla="*/ 195803 h 340818"/>
                <a:gd name="connsiteX45" fmla="*/ 329294 w 341692"/>
                <a:gd name="connsiteY45" fmla="*/ 195803 h 340818"/>
                <a:gd name="connsiteX46" fmla="*/ 341657 w 341692"/>
                <a:gd name="connsiteY46" fmla="*/ 183451 h 340818"/>
                <a:gd name="connsiteX47" fmla="*/ 341657 w 341692"/>
                <a:gd name="connsiteY47" fmla="*/ 156847 h 340818"/>
                <a:gd name="connsiteX48" fmla="*/ 329018 w 341692"/>
                <a:gd name="connsiteY48" fmla="*/ 144780 h 340818"/>
                <a:gd name="connsiteX49" fmla="*/ 329009 w 341692"/>
                <a:gd name="connsiteY49" fmla="*/ 144780 h 340818"/>
                <a:gd name="connsiteX50" fmla="*/ 238854 w 341692"/>
                <a:gd name="connsiteY50" fmla="*/ 202264 h 340818"/>
                <a:gd name="connsiteX51" fmla="*/ 202526 w 341692"/>
                <a:gd name="connsiteY51" fmla="*/ 238464 h 340818"/>
                <a:gd name="connsiteX52" fmla="*/ 196345 w 341692"/>
                <a:gd name="connsiteY52" fmla="*/ 241030 h 340818"/>
                <a:gd name="connsiteX53" fmla="*/ 170763 w 341692"/>
                <a:gd name="connsiteY53" fmla="*/ 245495 h 340818"/>
                <a:gd name="connsiteX54" fmla="*/ 145086 w 341692"/>
                <a:gd name="connsiteY54" fmla="*/ 241030 h 340818"/>
                <a:gd name="connsiteX55" fmla="*/ 138905 w 341692"/>
                <a:gd name="connsiteY55" fmla="*/ 238464 h 340818"/>
                <a:gd name="connsiteX56" fmla="*/ 102577 w 341692"/>
                <a:gd name="connsiteY56" fmla="*/ 202264 h 340818"/>
                <a:gd name="connsiteX57" fmla="*/ 100104 w 341692"/>
                <a:gd name="connsiteY57" fmla="*/ 196088 h 340818"/>
                <a:gd name="connsiteX58" fmla="*/ 100104 w 341692"/>
                <a:gd name="connsiteY58" fmla="*/ 144780 h 340818"/>
                <a:gd name="connsiteX59" fmla="*/ 102577 w 341692"/>
                <a:gd name="connsiteY59" fmla="*/ 138604 h 340818"/>
                <a:gd name="connsiteX60" fmla="*/ 138905 w 341692"/>
                <a:gd name="connsiteY60" fmla="*/ 102403 h 340818"/>
                <a:gd name="connsiteX61" fmla="*/ 145086 w 341692"/>
                <a:gd name="connsiteY61" fmla="*/ 99838 h 340818"/>
                <a:gd name="connsiteX62" fmla="*/ 170763 w 341692"/>
                <a:gd name="connsiteY62" fmla="*/ 95372 h 340818"/>
                <a:gd name="connsiteX63" fmla="*/ 196345 w 341692"/>
                <a:gd name="connsiteY63" fmla="*/ 99838 h 340818"/>
                <a:gd name="connsiteX64" fmla="*/ 202526 w 341692"/>
                <a:gd name="connsiteY64" fmla="*/ 102403 h 340818"/>
                <a:gd name="connsiteX65" fmla="*/ 238854 w 341692"/>
                <a:gd name="connsiteY65" fmla="*/ 138604 h 340818"/>
                <a:gd name="connsiteX66" fmla="*/ 241422 w 341692"/>
                <a:gd name="connsiteY66" fmla="*/ 144780 h 340818"/>
                <a:gd name="connsiteX67" fmla="*/ 241422 w 341692"/>
                <a:gd name="connsiteY67" fmla="*/ 196088 h 340818"/>
                <a:gd name="connsiteX68" fmla="*/ 238854 w 341692"/>
                <a:gd name="connsiteY68" fmla="*/ 202264 h 34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41692" h="340818">
                  <a:moveTo>
                    <a:pt x="329009" y="144780"/>
                  </a:moveTo>
                  <a:lnTo>
                    <a:pt x="294868" y="144780"/>
                  </a:lnTo>
                  <a:cubicBezTo>
                    <a:pt x="291597" y="129159"/>
                    <a:pt x="285396" y="114299"/>
                    <a:pt x="276609" y="100978"/>
                  </a:cubicBezTo>
                  <a:lnTo>
                    <a:pt x="300764" y="76749"/>
                  </a:lnTo>
                  <a:cubicBezTo>
                    <a:pt x="305500" y="71885"/>
                    <a:pt x="305500" y="64131"/>
                    <a:pt x="300764" y="59267"/>
                  </a:cubicBezTo>
                  <a:lnTo>
                    <a:pt x="281744" y="40264"/>
                  </a:lnTo>
                  <a:cubicBezTo>
                    <a:pt x="276875" y="35532"/>
                    <a:pt x="269115" y="35532"/>
                    <a:pt x="264246" y="40264"/>
                  </a:cubicBezTo>
                  <a:lnTo>
                    <a:pt x="240186" y="64682"/>
                  </a:lnTo>
                  <a:cubicBezTo>
                    <a:pt x="226824" y="55884"/>
                    <a:pt x="211922" y="49689"/>
                    <a:pt x="196250" y="46439"/>
                  </a:cubicBezTo>
                  <a:lnTo>
                    <a:pt x="196250" y="12329"/>
                  </a:lnTo>
                  <a:cubicBezTo>
                    <a:pt x="196250" y="5507"/>
                    <a:pt x="190715" y="-23"/>
                    <a:pt x="183887" y="-23"/>
                  </a:cubicBezTo>
                  <a:lnTo>
                    <a:pt x="157449" y="-23"/>
                  </a:lnTo>
                  <a:cubicBezTo>
                    <a:pt x="150621" y="-23"/>
                    <a:pt x="145086" y="5507"/>
                    <a:pt x="145086" y="12329"/>
                  </a:cubicBezTo>
                  <a:lnTo>
                    <a:pt x="145086" y="46439"/>
                  </a:lnTo>
                  <a:cubicBezTo>
                    <a:pt x="129452" y="49708"/>
                    <a:pt x="114578" y="55903"/>
                    <a:pt x="101245" y="64682"/>
                  </a:cubicBezTo>
                  <a:lnTo>
                    <a:pt x="76995" y="40453"/>
                  </a:lnTo>
                  <a:cubicBezTo>
                    <a:pt x="72126" y="35722"/>
                    <a:pt x="64366" y="35722"/>
                    <a:pt x="59497" y="40453"/>
                  </a:cubicBezTo>
                  <a:lnTo>
                    <a:pt x="40477" y="59456"/>
                  </a:lnTo>
                  <a:cubicBezTo>
                    <a:pt x="35741" y="64321"/>
                    <a:pt x="35741" y="72074"/>
                    <a:pt x="40477" y="76939"/>
                  </a:cubicBezTo>
                  <a:lnTo>
                    <a:pt x="64727" y="101168"/>
                  </a:lnTo>
                  <a:cubicBezTo>
                    <a:pt x="55940" y="114489"/>
                    <a:pt x="49739" y="129349"/>
                    <a:pt x="46468" y="144970"/>
                  </a:cubicBezTo>
                  <a:lnTo>
                    <a:pt x="12327" y="144970"/>
                  </a:lnTo>
                  <a:cubicBezTo>
                    <a:pt x="5499" y="144970"/>
                    <a:pt x="-36" y="150500"/>
                    <a:pt x="-36" y="157322"/>
                  </a:cubicBezTo>
                  <a:lnTo>
                    <a:pt x="-36" y="183926"/>
                  </a:lnTo>
                  <a:cubicBezTo>
                    <a:pt x="-36" y="190748"/>
                    <a:pt x="5499" y="196278"/>
                    <a:pt x="12327" y="196278"/>
                  </a:cubicBezTo>
                  <a:lnTo>
                    <a:pt x="46468" y="196278"/>
                  </a:lnTo>
                  <a:cubicBezTo>
                    <a:pt x="49739" y="211898"/>
                    <a:pt x="55940" y="226759"/>
                    <a:pt x="64727" y="240080"/>
                  </a:cubicBezTo>
                  <a:lnTo>
                    <a:pt x="40477" y="264118"/>
                  </a:lnTo>
                  <a:cubicBezTo>
                    <a:pt x="35741" y="268983"/>
                    <a:pt x="35741" y="276736"/>
                    <a:pt x="40477" y="281601"/>
                  </a:cubicBezTo>
                  <a:lnTo>
                    <a:pt x="59497" y="300604"/>
                  </a:lnTo>
                  <a:cubicBezTo>
                    <a:pt x="64366" y="305336"/>
                    <a:pt x="72126" y="305336"/>
                    <a:pt x="76995" y="300604"/>
                  </a:cubicBezTo>
                  <a:lnTo>
                    <a:pt x="101245" y="276375"/>
                  </a:lnTo>
                  <a:cubicBezTo>
                    <a:pt x="114597" y="285060"/>
                    <a:pt x="129471" y="291150"/>
                    <a:pt x="145086" y="294333"/>
                  </a:cubicBezTo>
                  <a:lnTo>
                    <a:pt x="145086" y="328443"/>
                  </a:lnTo>
                  <a:cubicBezTo>
                    <a:pt x="145086" y="335266"/>
                    <a:pt x="150621" y="340795"/>
                    <a:pt x="157449" y="340795"/>
                  </a:cubicBezTo>
                  <a:lnTo>
                    <a:pt x="183982" y="340795"/>
                  </a:lnTo>
                  <a:cubicBezTo>
                    <a:pt x="190810" y="340795"/>
                    <a:pt x="196345" y="335266"/>
                    <a:pt x="196345" y="328443"/>
                  </a:cubicBezTo>
                  <a:lnTo>
                    <a:pt x="196345" y="294333"/>
                  </a:lnTo>
                  <a:cubicBezTo>
                    <a:pt x="212017" y="291083"/>
                    <a:pt x="226919" y="284889"/>
                    <a:pt x="240281" y="276090"/>
                  </a:cubicBezTo>
                  <a:lnTo>
                    <a:pt x="264531" y="300319"/>
                  </a:lnTo>
                  <a:cubicBezTo>
                    <a:pt x="269400" y="305051"/>
                    <a:pt x="277160" y="305051"/>
                    <a:pt x="282029" y="300319"/>
                  </a:cubicBezTo>
                  <a:lnTo>
                    <a:pt x="301049" y="281316"/>
                  </a:lnTo>
                  <a:cubicBezTo>
                    <a:pt x="305785" y="276451"/>
                    <a:pt x="305785" y="268698"/>
                    <a:pt x="301049" y="263833"/>
                  </a:cubicBezTo>
                  <a:lnTo>
                    <a:pt x="276894" y="239604"/>
                  </a:lnTo>
                  <a:cubicBezTo>
                    <a:pt x="285681" y="226284"/>
                    <a:pt x="291882" y="211423"/>
                    <a:pt x="295153" y="195803"/>
                  </a:cubicBezTo>
                  <a:lnTo>
                    <a:pt x="329294" y="195803"/>
                  </a:lnTo>
                  <a:cubicBezTo>
                    <a:pt x="336122" y="195803"/>
                    <a:pt x="341657" y="190273"/>
                    <a:pt x="341657" y="183451"/>
                  </a:cubicBezTo>
                  <a:lnTo>
                    <a:pt x="341657" y="156847"/>
                  </a:lnTo>
                  <a:cubicBezTo>
                    <a:pt x="341505" y="150025"/>
                    <a:pt x="335837" y="144628"/>
                    <a:pt x="329018" y="144780"/>
                  </a:cubicBezTo>
                  <a:cubicBezTo>
                    <a:pt x="329009" y="144780"/>
                    <a:pt x="329009" y="144780"/>
                    <a:pt x="329009" y="144780"/>
                  </a:cubicBezTo>
                  <a:close/>
                  <a:moveTo>
                    <a:pt x="238854" y="202264"/>
                  </a:moveTo>
                  <a:cubicBezTo>
                    <a:pt x="231303" y="218169"/>
                    <a:pt x="218465" y="230968"/>
                    <a:pt x="202526" y="238464"/>
                  </a:cubicBezTo>
                  <a:cubicBezTo>
                    <a:pt x="200520" y="239453"/>
                    <a:pt x="198456" y="240308"/>
                    <a:pt x="196345" y="241030"/>
                  </a:cubicBezTo>
                  <a:cubicBezTo>
                    <a:pt x="188147" y="244023"/>
                    <a:pt x="179484" y="245534"/>
                    <a:pt x="170763" y="245495"/>
                  </a:cubicBezTo>
                  <a:cubicBezTo>
                    <a:pt x="162004" y="245524"/>
                    <a:pt x="153312" y="244013"/>
                    <a:pt x="145086" y="241030"/>
                  </a:cubicBezTo>
                  <a:cubicBezTo>
                    <a:pt x="142994" y="240270"/>
                    <a:pt x="140902" y="239415"/>
                    <a:pt x="138905" y="238464"/>
                  </a:cubicBezTo>
                  <a:cubicBezTo>
                    <a:pt x="122995" y="230920"/>
                    <a:pt x="110175" y="218141"/>
                    <a:pt x="102577" y="202264"/>
                  </a:cubicBezTo>
                  <a:cubicBezTo>
                    <a:pt x="101721" y="200268"/>
                    <a:pt x="100865" y="198178"/>
                    <a:pt x="100104" y="196088"/>
                  </a:cubicBezTo>
                  <a:cubicBezTo>
                    <a:pt x="94151" y="179498"/>
                    <a:pt x="94151" y="161369"/>
                    <a:pt x="100104" y="144780"/>
                  </a:cubicBezTo>
                  <a:cubicBezTo>
                    <a:pt x="100865" y="142690"/>
                    <a:pt x="101721" y="140599"/>
                    <a:pt x="102577" y="138604"/>
                  </a:cubicBezTo>
                  <a:cubicBezTo>
                    <a:pt x="110175" y="122727"/>
                    <a:pt x="122995" y="109947"/>
                    <a:pt x="138905" y="102403"/>
                  </a:cubicBezTo>
                  <a:cubicBezTo>
                    <a:pt x="140902" y="101453"/>
                    <a:pt x="142994" y="100598"/>
                    <a:pt x="145086" y="99838"/>
                  </a:cubicBezTo>
                  <a:cubicBezTo>
                    <a:pt x="153312" y="96854"/>
                    <a:pt x="162004" y="95344"/>
                    <a:pt x="170763" y="95372"/>
                  </a:cubicBezTo>
                  <a:cubicBezTo>
                    <a:pt x="179484" y="95334"/>
                    <a:pt x="188147" y="96845"/>
                    <a:pt x="196345" y="99838"/>
                  </a:cubicBezTo>
                  <a:cubicBezTo>
                    <a:pt x="198456" y="100560"/>
                    <a:pt x="200520" y="101415"/>
                    <a:pt x="202526" y="102403"/>
                  </a:cubicBezTo>
                  <a:cubicBezTo>
                    <a:pt x="218465" y="109900"/>
                    <a:pt x="231303" y="122698"/>
                    <a:pt x="238854" y="138604"/>
                  </a:cubicBezTo>
                  <a:cubicBezTo>
                    <a:pt x="239805" y="140599"/>
                    <a:pt x="240661" y="142690"/>
                    <a:pt x="241422" y="144780"/>
                  </a:cubicBezTo>
                  <a:cubicBezTo>
                    <a:pt x="247375" y="161369"/>
                    <a:pt x="247375" y="179498"/>
                    <a:pt x="241422" y="196088"/>
                  </a:cubicBezTo>
                  <a:cubicBezTo>
                    <a:pt x="240661" y="198178"/>
                    <a:pt x="240186" y="200268"/>
                    <a:pt x="238854" y="202264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2661D7E3-1EF7-574D-B480-84B62931B76E}"/>
                </a:ext>
              </a:extLst>
            </p:cNvPr>
            <p:cNvSpPr/>
            <p:nvPr/>
          </p:nvSpPr>
          <p:spPr>
            <a:xfrm>
              <a:off x="6976666" y="6891920"/>
              <a:ext cx="935003" cy="932611"/>
            </a:xfrm>
            <a:custGeom>
              <a:avLst/>
              <a:gdLst>
                <a:gd name="connsiteX0" fmla="*/ 329009 w 341692"/>
                <a:gd name="connsiteY0" fmla="*/ 144780 h 340818"/>
                <a:gd name="connsiteX1" fmla="*/ 294868 w 341692"/>
                <a:gd name="connsiteY1" fmla="*/ 144780 h 340818"/>
                <a:gd name="connsiteX2" fmla="*/ 276609 w 341692"/>
                <a:gd name="connsiteY2" fmla="*/ 100978 h 340818"/>
                <a:gd name="connsiteX3" fmla="*/ 300764 w 341692"/>
                <a:gd name="connsiteY3" fmla="*/ 76749 h 340818"/>
                <a:gd name="connsiteX4" fmla="*/ 300764 w 341692"/>
                <a:gd name="connsiteY4" fmla="*/ 59267 h 340818"/>
                <a:gd name="connsiteX5" fmla="*/ 281744 w 341692"/>
                <a:gd name="connsiteY5" fmla="*/ 40264 h 340818"/>
                <a:gd name="connsiteX6" fmla="*/ 264246 w 341692"/>
                <a:gd name="connsiteY6" fmla="*/ 40264 h 340818"/>
                <a:gd name="connsiteX7" fmla="*/ 240186 w 341692"/>
                <a:gd name="connsiteY7" fmla="*/ 64682 h 340818"/>
                <a:gd name="connsiteX8" fmla="*/ 196250 w 341692"/>
                <a:gd name="connsiteY8" fmla="*/ 46439 h 340818"/>
                <a:gd name="connsiteX9" fmla="*/ 196250 w 341692"/>
                <a:gd name="connsiteY9" fmla="*/ 12329 h 340818"/>
                <a:gd name="connsiteX10" fmla="*/ 183887 w 341692"/>
                <a:gd name="connsiteY10" fmla="*/ -23 h 340818"/>
                <a:gd name="connsiteX11" fmla="*/ 157449 w 341692"/>
                <a:gd name="connsiteY11" fmla="*/ -23 h 340818"/>
                <a:gd name="connsiteX12" fmla="*/ 145086 w 341692"/>
                <a:gd name="connsiteY12" fmla="*/ 12329 h 340818"/>
                <a:gd name="connsiteX13" fmla="*/ 145086 w 341692"/>
                <a:gd name="connsiteY13" fmla="*/ 46439 h 340818"/>
                <a:gd name="connsiteX14" fmla="*/ 101245 w 341692"/>
                <a:gd name="connsiteY14" fmla="*/ 64682 h 340818"/>
                <a:gd name="connsiteX15" fmla="*/ 76995 w 341692"/>
                <a:gd name="connsiteY15" fmla="*/ 40453 h 340818"/>
                <a:gd name="connsiteX16" fmla="*/ 59497 w 341692"/>
                <a:gd name="connsiteY16" fmla="*/ 40453 h 340818"/>
                <a:gd name="connsiteX17" fmla="*/ 40477 w 341692"/>
                <a:gd name="connsiteY17" fmla="*/ 59456 h 340818"/>
                <a:gd name="connsiteX18" fmla="*/ 40477 w 341692"/>
                <a:gd name="connsiteY18" fmla="*/ 76939 h 340818"/>
                <a:gd name="connsiteX19" fmla="*/ 64727 w 341692"/>
                <a:gd name="connsiteY19" fmla="*/ 101168 h 340818"/>
                <a:gd name="connsiteX20" fmla="*/ 46468 w 341692"/>
                <a:gd name="connsiteY20" fmla="*/ 144970 h 340818"/>
                <a:gd name="connsiteX21" fmla="*/ 12327 w 341692"/>
                <a:gd name="connsiteY21" fmla="*/ 144970 h 340818"/>
                <a:gd name="connsiteX22" fmla="*/ -36 w 341692"/>
                <a:gd name="connsiteY22" fmla="*/ 157322 h 340818"/>
                <a:gd name="connsiteX23" fmla="*/ -36 w 341692"/>
                <a:gd name="connsiteY23" fmla="*/ 183926 h 340818"/>
                <a:gd name="connsiteX24" fmla="*/ 12327 w 341692"/>
                <a:gd name="connsiteY24" fmla="*/ 196278 h 340818"/>
                <a:gd name="connsiteX25" fmla="*/ 46468 w 341692"/>
                <a:gd name="connsiteY25" fmla="*/ 196278 h 340818"/>
                <a:gd name="connsiteX26" fmla="*/ 64727 w 341692"/>
                <a:gd name="connsiteY26" fmla="*/ 240080 h 340818"/>
                <a:gd name="connsiteX27" fmla="*/ 40477 w 341692"/>
                <a:gd name="connsiteY27" fmla="*/ 264118 h 340818"/>
                <a:gd name="connsiteX28" fmla="*/ 40477 w 341692"/>
                <a:gd name="connsiteY28" fmla="*/ 281601 h 340818"/>
                <a:gd name="connsiteX29" fmla="*/ 59497 w 341692"/>
                <a:gd name="connsiteY29" fmla="*/ 300604 h 340818"/>
                <a:gd name="connsiteX30" fmla="*/ 76995 w 341692"/>
                <a:gd name="connsiteY30" fmla="*/ 300604 h 340818"/>
                <a:gd name="connsiteX31" fmla="*/ 101245 w 341692"/>
                <a:gd name="connsiteY31" fmla="*/ 276375 h 340818"/>
                <a:gd name="connsiteX32" fmla="*/ 145086 w 341692"/>
                <a:gd name="connsiteY32" fmla="*/ 294333 h 340818"/>
                <a:gd name="connsiteX33" fmla="*/ 145086 w 341692"/>
                <a:gd name="connsiteY33" fmla="*/ 328443 h 340818"/>
                <a:gd name="connsiteX34" fmla="*/ 157449 w 341692"/>
                <a:gd name="connsiteY34" fmla="*/ 340795 h 340818"/>
                <a:gd name="connsiteX35" fmla="*/ 183982 w 341692"/>
                <a:gd name="connsiteY35" fmla="*/ 340795 h 340818"/>
                <a:gd name="connsiteX36" fmla="*/ 196345 w 341692"/>
                <a:gd name="connsiteY36" fmla="*/ 328443 h 340818"/>
                <a:gd name="connsiteX37" fmla="*/ 196345 w 341692"/>
                <a:gd name="connsiteY37" fmla="*/ 294333 h 340818"/>
                <a:gd name="connsiteX38" fmla="*/ 240281 w 341692"/>
                <a:gd name="connsiteY38" fmla="*/ 276090 h 340818"/>
                <a:gd name="connsiteX39" fmla="*/ 264531 w 341692"/>
                <a:gd name="connsiteY39" fmla="*/ 300319 h 340818"/>
                <a:gd name="connsiteX40" fmla="*/ 282029 w 341692"/>
                <a:gd name="connsiteY40" fmla="*/ 300319 h 340818"/>
                <a:gd name="connsiteX41" fmla="*/ 301049 w 341692"/>
                <a:gd name="connsiteY41" fmla="*/ 281316 h 340818"/>
                <a:gd name="connsiteX42" fmla="*/ 301049 w 341692"/>
                <a:gd name="connsiteY42" fmla="*/ 263833 h 340818"/>
                <a:gd name="connsiteX43" fmla="*/ 276894 w 341692"/>
                <a:gd name="connsiteY43" fmla="*/ 239604 h 340818"/>
                <a:gd name="connsiteX44" fmla="*/ 295153 w 341692"/>
                <a:gd name="connsiteY44" fmla="*/ 195803 h 340818"/>
                <a:gd name="connsiteX45" fmla="*/ 329294 w 341692"/>
                <a:gd name="connsiteY45" fmla="*/ 195803 h 340818"/>
                <a:gd name="connsiteX46" fmla="*/ 341657 w 341692"/>
                <a:gd name="connsiteY46" fmla="*/ 183451 h 340818"/>
                <a:gd name="connsiteX47" fmla="*/ 341657 w 341692"/>
                <a:gd name="connsiteY47" fmla="*/ 156847 h 340818"/>
                <a:gd name="connsiteX48" fmla="*/ 329018 w 341692"/>
                <a:gd name="connsiteY48" fmla="*/ 144780 h 340818"/>
                <a:gd name="connsiteX49" fmla="*/ 329009 w 341692"/>
                <a:gd name="connsiteY49" fmla="*/ 144780 h 340818"/>
                <a:gd name="connsiteX50" fmla="*/ 238854 w 341692"/>
                <a:gd name="connsiteY50" fmla="*/ 202264 h 340818"/>
                <a:gd name="connsiteX51" fmla="*/ 202526 w 341692"/>
                <a:gd name="connsiteY51" fmla="*/ 238464 h 340818"/>
                <a:gd name="connsiteX52" fmla="*/ 196345 w 341692"/>
                <a:gd name="connsiteY52" fmla="*/ 241030 h 340818"/>
                <a:gd name="connsiteX53" fmla="*/ 170763 w 341692"/>
                <a:gd name="connsiteY53" fmla="*/ 245495 h 340818"/>
                <a:gd name="connsiteX54" fmla="*/ 145086 w 341692"/>
                <a:gd name="connsiteY54" fmla="*/ 241030 h 340818"/>
                <a:gd name="connsiteX55" fmla="*/ 138905 w 341692"/>
                <a:gd name="connsiteY55" fmla="*/ 238464 h 340818"/>
                <a:gd name="connsiteX56" fmla="*/ 102577 w 341692"/>
                <a:gd name="connsiteY56" fmla="*/ 202264 h 340818"/>
                <a:gd name="connsiteX57" fmla="*/ 100104 w 341692"/>
                <a:gd name="connsiteY57" fmla="*/ 196088 h 340818"/>
                <a:gd name="connsiteX58" fmla="*/ 100104 w 341692"/>
                <a:gd name="connsiteY58" fmla="*/ 144780 h 340818"/>
                <a:gd name="connsiteX59" fmla="*/ 102577 w 341692"/>
                <a:gd name="connsiteY59" fmla="*/ 138604 h 340818"/>
                <a:gd name="connsiteX60" fmla="*/ 138905 w 341692"/>
                <a:gd name="connsiteY60" fmla="*/ 102403 h 340818"/>
                <a:gd name="connsiteX61" fmla="*/ 145086 w 341692"/>
                <a:gd name="connsiteY61" fmla="*/ 99838 h 340818"/>
                <a:gd name="connsiteX62" fmla="*/ 170763 w 341692"/>
                <a:gd name="connsiteY62" fmla="*/ 95372 h 340818"/>
                <a:gd name="connsiteX63" fmla="*/ 196345 w 341692"/>
                <a:gd name="connsiteY63" fmla="*/ 99838 h 340818"/>
                <a:gd name="connsiteX64" fmla="*/ 202526 w 341692"/>
                <a:gd name="connsiteY64" fmla="*/ 102403 h 340818"/>
                <a:gd name="connsiteX65" fmla="*/ 238854 w 341692"/>
                <a:gd name="connsiteY65" fmla="*/ 138604 h 340818"/>
                <a:gd name="connsiteX66" fmla="*/ 241422 w 341692"/>
                <a:gd name="connsiteY66" fmla="*/ 144780 h 340818"/>
                <a:gd name="connsiteX67" fmla="*/ 241422 w 341692"/>
                <a:gd name="connsiteY67" fmla="*/ 196088 h 340818"/>
                <a:gd name="connsiteX68" fmla="*/ 238854 w 341692"/>
                <a:gd name="connsiteY68" fmla="*/ 202264 h 34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41692" h="340818">
                  <a:moveTo>
                    <a:pt x="329009" y="144780"/>
                  </a:moveTo>
                  <a:lnTo>
                    <a:pt x="294868" y="144780"/>
                  </a:lnTo>
                  <a:cubicBezTo>
                    <a:pt x="291597" y="129159"/>
                    <a:pt x="285396" y="114299"/>
                    <a:pt x="276609" y="100978"/>
                  </a:cubicBezTo>
                  <a:lnTo>
                    <a:pt x="300764" y="76749"/>
                  </a:lnTo>
                  <a:cubicBezTo>
                    <a:pt x="305500" y="71885"/>
                    <a:pt x="305500" y="64131"/>
                    <a:pt x="300764" y="59267"/>
                  </a:cubicBezTo>
                  <a:lnTo>
                    <a:pt x="281744" y="40264"/>
                  </a:lnTo>
                  <a:cubicBezTo>
                    <a:pt x="276875" y="35532"/>
                    <a:pt x="269115" y="35532"/>
                    <a:pt x="264246" y="40264"/>
                  </a:cubicBezTo>
                  <a:lnTo>
                    <a:pt x="240186" y="64682"/>
                  </a:lnTo>
                  <a:cubicBezTo>
                    <a:pt x="226824" y="55884"/>
                    <a:pt x="211922" y="49689"/>
                    <a:pt x="196250" y="46439"/>
                  </a:cubicBezTo>
                  <a:lnTo>
                    <a:pt x="196250" y="12329"/>
                  </a:lnTo>
                  <a:cubicBezTo>
                    <a:pt x="196250" y="5507"/>
                    <a:pt x="190715" y="-23"/>
                    <a:pt x="183887" y="-23"/>
                  </a:cubicBezTo>
                  <a:lnTo>
                    <a:pt x="157449" y="-23"/>
                  </a:lnTo>
                  <a:cubicBezTo>
                    <a:pt x="150621" y="-23"/>
                    <a:pt x="145086" y="5507"/>
                    <a:pt x="145086" y="12329"/>
                  </a:cubicBezTo>
                  <a:lnTo>
                    <a:pt x="145086" y="46439"/>
                  </a:lnTo>
                  <a:cubicBezTo>
                    <a:pt x="129452" y="49708"/>
                    <a:pt x="114578" y="55903"/>
                    <a:pt x="101245" y="64682"/>
                  </a:cubicBezTo>
                  <a:lnTo>
                    <a:pt x="76995" y="40453"/>
                  </a:lnTo>
                  <a:cubicBezTo>
                    <a:pt x="72126" y="35722"/>
                    <a:pt x="64366" y="35722"/>
                    <a:pt x="59497" y="40453"/>
                  </a:cubicBezTo>
                  <a:lnTo>
                    <a:pt x="40477" y="59456"/>
                  </a:lnTo>
                  <a:cubicBezTo>
                    <a:pt x="35741" y="64321"/>
                    <a:pt x="35741" y="72074"/>
                    <a:pt x="40477" y="76939"/>
                  </a:cubicBezTo>
                  <a:lnTo>
                    <a:pt x="64727" y="101168"/>
                  </a:lnTo>
                  <a:cubicBezTo>
                    <a:pt x="55940" y="114489"/>
                    <a:pt x="49739" y="129349"/>
                    <a:pt x="46468" y="144970"/>
                  </a:cubicBezTo>
                  <a:lnTo>
                    <a:pt x="12327" y="144970"/>
                  </a:lnTo>
                  <a:cubicBezTo>
                    <a:pt x="5499" y="144970"/>
                    <a:pt x="-36" y="150500"/>
                    <a:pt x="-36" y="157322"/>
                  </a:cubicBezTo>
                  <a:lnTo>
                    <a:pt x="-36" y="183926"/>
                  </a:lnTo>
                  <a:cubicBezTo>
                    <a:pt x="-36" y="190748"/>
                    <a:pt x="5499" y="196278"/>
                    <a:pt x="12327" y="196278"/>
                  </a:cubicBezTo>
                  <a:lnTo>
                    <a:pt x="46468" y="196278"/>
                  </a:lnTo>
                  <a:cubicBezTo>
                    <a:pt x="49739" y="211898"/>
                    <a:pt x="55940" y="226759"/>
                    <a:pt x="64727" y="240080"/>
                  </a:cubicBezTo>
                  <a:lnTo>
                    <a:pt x="40477" y="264118"/>
                  </a:lnTo>
                  <a:cubicBezTo>
                    <a:pt x="35741" y="268983"/>
                    <a:pt x="35741" y="276736"/>
                    <a:pt x="40477" y="281601"/>
                  </a:cubicBezTo>
                  <a:lnTo>
                    <a:pt x="59497" y="300604"/>
                  </a:lnTo>
                  <a:cubicBezTo>
                    <a:pt x="64366" y="305336"/>
                    <a:pt x="72126" y="305336"/>
                    <a:pt x="76995" y="300604"/>
                  </a:cubicBezTo>
                  <a:lnTo>
                    <a:pt x="101245" y="276375"/>
                  </a:lnTo>
                  <a:cubicBezTo>
                    <a:pt x="114597" y="285060"/>
                    <a:pt x="129471" y="291150"/>
                    <a:pt x="145086" y="294333"/>
                  </a:cubicBezTo>
                  <a:lnTo>
                    <a:pt x="145086" y="328443"/>
                  </a:lnTo>
                  <a:cubicBezTo>
                    <a:pt x="145086" y="335266"/>
                    <a:pt x="150621" y="340795"/>
                    <a:pt x="157449" y="340795"/>
                  </a:cubicBezTo>
                  <a:lnTo>
                    <a:pt x="183982" y="340795"/>
                  </a:lnTo>
                  <a:cubicBezTo>
                    <a:pt x="190810" y="340795"/>
                    <a:pt x="196345" y="335266"/>
                    <a:pt x="196345" y="328443"/>
                  </a:cubicBezTo>
                  <a:lnTo>
                    <a:pt x="196345" y="294333"/>
                  </a:lnTo>
                  <a:cubicBezTo>
                    <a:pt x="212017" y="291083"/>
                    <a:pt x="226919" y="284889"/>
                    <a:pt x="240281" y="276090"/>
                  </a:cubicBezTo>
                  <a:lnTo>
                    <a:pt x="264531" y="300319"/>
                  </a:lnTo>
                  <a:cubicBezTo>
                    <a:pt x="269400" y="305051"/>
                    <a:pt x="277160" y="305051"/>
                    <a:pt x="282029" y="300319"/>
                  </a:cubicBezTo>
                  <a:lnTo>
                    <a:pt x="301049" y="281316"/>
                  </a:lnTo>
                  <a:cubicBezTo>
                    <a:pt x="305785" y="276451"/>
                    <a:pt x="305785" y="268698"/>
                    <a:pt x="301049" y="263833"/>
                  </a:cubicBezTo>
                  <a:lnTo>
                    <a:pt x="276894" y="239604"/>
                  </a:lnTo>
                  <a:cubicBezTo>
                    <a:pt x="285681" y="226284"/>
                    <a:pt x="291882" y="211423"/>
                    <a:pt x="295153" y="195803"/>
                  </a:cubicBezTo>
                  <a:lnTo>
                    <a:pt x="329294" y="195803"/>
                  </a:lnTo>
                  <a:cubicBezTo>
                    <a:pt x="336122" y="195803"/>
                    <a:pt x="341657" y="190273"/>
                    <a:pt x="341657" y="183451"/>
                  </a:cubicBezTo>
                  <a:lnTo>
                    <a:pt x="341657" y="156847"/>
                  </a:lnTo>
                  <a:cubicBezTo>
                    <a:pt x="341505" y="150025"/>
                    <a:pt x="335837" y="144628"/>
                    <a:pt x="329018" y="144780"/>
                  </a:cubicBezTo>
                  <a:cubicBezTo>
                    <a:pt x="329009" y="144780"/>
                    <a:pt x="329009" y="144780"/>
                    <a:pt x="329009" y="144780"/>
                  </a:cubicBezTo>
                  <a:close/>
                  <a:moveTo>
                    <a:pt x="238854" y="202264"/>
                  </a:moveTo>
                  <a:cubicBezTo>
                    <a:pt x="231303" y="218169"/>
                    <a:pt x="218465" y="230968"/>
                    <a:pt x="202526" y="238464"/>
                  </a:cubicBezTo>
                  <a:cubicBezTo>
                    <a:pt x="200520" y="239453"/>
                    <a:pt x="198456" y="240308"/>
                    <a:pt x="196345" y="241030"/>
                  </a:cubicBezTo>
                  <a:cubicBezTo>
                    <a:pt x="188147" y="244023"/>
                    <a:pt x="179484" y="245534"/>
                    <a:pt x="170763" y="245495"/>
                  </a:cubicBezTo>
                  <a:cubicBezTo>
                    <a:pt x="162004" y="245524"/>
                    <a:pt x="153312" y="244013"/>
                    <a:pt x="145086" y="241030"/>
                  </a:cubicBezTo>
                  <a:cubicBezTo>
                    <a:pt x="142994" y="240270"/>
                    <a:pt x="140902" y="239415"/>
                    <a:pt x="138905" y="238464"/>
                  </a:cubicBezTo>
                  <a:cubicBezTo>
                    <a:pt x="122995" y="230920"/>
                    <a:pt x="110175" y="218141"/>
                    <a:pt x="102577" y="202264"/>
                  </a:cubicBezTo>
                  <a:cubicBezTo>
                    <a:pt x="101721" y="200268"/>
                    <a:pt x="100865" y="198178"/>
                    <a:pt x="100104" y="196088"/>
                  </a:cubicBezTo>
                  <a:cubicBezTo>
                    <a:pt x="94151" y="179498"/>
                    <a:pt x="94151" y="161369"/>
                    <a:pt x="100104" y="144780"/>
                  </a:cubicBezTo>
                  <a:cubicBezTo>
                    <a:pt x="100865" y="142690"/>
                    <a:pt x="101721" y="140599"/>
                    <a:pt x="102577" y="138604"/>
                  </a:cubicBezTo>
                  <a:cubicBezTo>
                    <a:pt x="110175" y="122727"/>
                    <a:pt x="122995" y="109947"/>
                    <a:pt x="138905" y="102403"/>
                  </a:cubicBezTo>
                  <a:cubicBezTo>
                    <a:pt x="140902" y="101453"/>
                    <a:pt x="142994" y="100598"/>
                    <a:pt x="145086" y="99838"/>
                  </a:cubicBezTo>
                  <a:cubicBezTo>
                    <a:pt x="153312" y="96854"/>
                    <a:pt x="162004" y="95344"/>
                    <a:pt x="170763" y="95372"/>
                  </a:cubicBezTo>
                  <a:cubicBezTo>
                    <a:pt x="179484" y="95334"/>
                    <a:pt x="188147" y="96845"/>
                    <a:pt x="196345" y="99838"/>
                  </a:cubicBezTo>
                  <a:cubicBezTo>
                    <a:pt x="198456" y="100560"/>
                    <a:pt x="200520" y="101415"/>
                    <a:pt x="202526" y="102403"/>
                  </a:cubicBezTo>
                  <a:cubicBezTo>
                    <a:pt x="218465" y="109900"/>
                    <a:pt x="231303" y="122698"/>
                    <a:pt x="238854" y="138604"/>
                  </a:cubicBezTo>
                  <a:cubicBezTo>
                    <a:pt x="239805" y="140599"/>
                    <a:pt x="240661" y="142690"/>
                    <a:pt x="241422" y="144780"/>
                  </a:cubicBezTo>
                  <a:cubicBezTo>
                    <a:pt x="247375" y="161369"/>
                    <a:pt x="247375" y="179498"/>
                    <a:pt x="241422" y="196088"/>
                  </a:cubicBezTo>
                  <a:cubicBezTo>
                    <a:pt x="240661" y="198178"/>
                    <a:pt x="240186" y="200268"/>
                    <a:pt x="238854" y="202264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AEF14F70-CDD4-F443-A758-EE114735CCCB}"/>
                </a:ext>
              </a:extLst>
            </p:cNvPr>
            <p:cNvSpPr/>
            <p:nvPr/>
          </p:nvSpPr>
          <p:spPr>
            <a:xfrm>
              <a:off x="4227661" y="7118653"/>
              <a:ext cx="935003" cy="932611"/>
            </a:xfrm>
            <a:custGeom>
              <a:avLst/>
              <a:gdLst>
                <a:gd name="connsiteX0" fmla="*/ 329009 w 341692"/>
                <a:gd name="connsiteY0" fmla="*/ 144780 h 340818"/>
                <a:gd name="connsiteX1" fmla="*/ 294868 w 341692"/>
                <a:gd name="connsiteY1" fmla="*/ 144780 h 340818"/>
                <a:gd name="connsiteX2" fmla="*/ 276609 w 341692"/>
                <a:gd name="connsiteY2" fmla="*/ 100978 h 340818"/>
                <a:gd name="connsiteX3" fmla="*/ 300764 w 341692"/>
                <a:gd name="connsiteY3" fmla="*/ 76749 h 340818"/>
                <a:gd name="connsiteX4" fmla="*/ 300764 w 341692"/>
                <a:gd name="connsiteY4" fmla="*/ 59267 h 340818"/>
                <a:gd name="connsiteX5" fmla="*/ 281744 w 341692"/>
                <a:gd name="connsiteY5" fmla="*/ 40264 h 340818"/>
                <a:gd name="connsiteX6" fmla="*/ 264246 w 341692"/>
                <a:gd name="connsiteY6" fmla="*/ 40264 h 340818"/>
                <a:gd name="connsiteX7" fmla="*/ 240186 w 341692"/>
                <a:gd name="connsiteY7" fmla="*/ 64682 h 340818"/>
                <a:gd name="connsiteX8" fmla="*/ 196250 w 341692"/>
                <a:gd name="connsiteY8" fmla="*/ 46439 h 340818"/>
                <a:gd name="connsiteX9" fmla="*/ 196250 w 341692"/>
                <a:gd name="connsiteY9" fmla="*/ 12329 h 340818"/>
                <a:gd name="connsiteX10" fmla="*/ 183887 w 341692"/>
                <a:gd name="connsiteY10" fmla="*/ -23 h 340818"/>
                <a:gd name="connsiteX11" fmla="*/ 157449 w 341692"/>
                <a:gd name="connsiteY11" fmla="*/ -23 h 340818"/>
                <a:gd name="connsiteX12" fmla="*/ 145086 w 341692"/>
                <a:gd name="connsiteY12" fmla="*/ 12329 h 340818"/>
                <a:gd name="connsiteX13" fmla="*/ 145086 w 341692"/>
                <a:gd name="connsiteY13" fmla="*/ 46439 h 340818"/>
                <a:gd name="connsiteX14" fmla="*/ 101245 w 341692"/>
                <a:gd name="connsiteY14" fmla="*/ 64682 h 340818"/>
                <a:gd name="connsiteX15" fmla="*/ 76995 w 341692"/>
                <a:gd name="connsiteY15" fmla="*/ 40453 h 340818"/>
                <a:gd name="connsiteX16" fmla="*/ 59497 w 341692"/>
                <a:gd name="connsiteY16" fmla="*/ 40453 h 340818"/>
                <a:gd name="connsiteX17" fmla="*/ 40477 w 341692"/>
                <a:gd name="connsiteY17" fmla="*/ 59456 h 340818"/>
                <a:gd name="connsiteX18" fmla="*/ 40477 w 341692"/>
                <a:gd name="connsiteY18" fmla="*/ 76939 h 340818"/>
                <a:gd name="connsiteX19" fmla="*/ 64727 w 341692"/>
                <a:gd name="connsiteY19" fmla="*/ 101168 h 340818"/>
                <a:gd name="connsiteX20" fmla="*/ 46468 w 341692"/>
                <a:gd name="connsiteY20" fmla="*/ 144970 h 340818"/>
                <a:gd name="connsiteX21" fmla="*/ 12327 w 341692"/>
                <a:gd name="connsiteY21" fmla="*/ 144970 h 340818"/>
                <a:gd name="connsiteX22" fmla="*/ -36 w 341692"/>
                <a:gd name="connsiteY22" fmla="*/ 157322 h 340818"/>
                <a:gd name="connsiteX23" fmla="*/ -36 w 341692"/>
                <a:gd name="connsiteY23" fmla="*/ 183926 h 340818"/>
                <a:gd name="connsiteX24" fmla="*/ 12327 w 341692"/>
                <a:gd name="connsiteY24" fmla="*/ 196278 h 340818"/>
                <a:gd name="connsiteX25" fmla="*/ 46468 w 341692"/>
                <a:gd name="connsiteY25" fmla="*/ 196278 h 340818"/>
                <a:gd name="connsiteX26" fmla="*/ 64727 w 341692"/>
                <a:gd name="connsiteY26" fmla="*/ 240080 h 340818"/>
                <a:gd name="connsiteX27" fmla="*/ 40477 w 341692"/>
                <a:gd name="connsiteY27" fmla="*/ 264118 h 340818"/>
                <a:gd name="connsiteX28" fmla="*/ 40477 w 341692"/>
                <a:gd name="connsiteY28" fmla="*/ 281601 h 340818"/>
                <a:gd name="connsiteX29" fmla="*/ 59497 w 341692"/>
                <a:gd name="connsiteY29" fmla="*/ 300604 h 340818"/>
                <a:gd name="connsiteX30" fmla="*/ 76995 w 341692"/>
                <a:gd name="connsiteY30" fmla="*/ 300604 h 340818"/>
                <a:gd name="connsiteX31" fmla="*/ 101245 w 341692"/>
                <a:gd name="connsiteY31" fmla="*/ 276375 h 340818"/>
                <a:gd name="connsiteX32" fmla="*/ 145086 w 341692"/>
                <a:gd name="connsiteY32" fmla="*/ 294333 h 340818"/>
                <a:gd name="connsiteX33" fmla="*/ 145086 w 341692"/>
                <a:gd name="connsiteY33" fmla="*/ 328443 h 340818"/>
                <a:gd name="connsiteX34" fmla="*/ 157449 w 341692"/>
                <a:gd name="connsiteY34" fmla="*/ 340795 h 340818"/>
                <a:gd name="connsiteX35" fmla="*/ 183982 w 341692"/>
                <a:gd name="connsiteY35" fmla="*/ 340795 h 340818"/>
                <a:gd name="connsiteX36" fmla="*/ 196345 w 341692"/>
                <a:gd name="connsiteY36" fmla="*/ 328443 h 340818"/>
                <a:gd name="connsiteX37" fmla="*/ 196345 w 341692"/>
                <a:gd name="connsiteY37" fmla="*/ 294333 h 340818"/>
                <a:gd name="connsiteX38" fmla="*/ 240281 w 341692"/>
                <a:gd name="connsiteY38" fmla="*/ 276090 h 340818"/>
                <a:gd name="connsiteX39" fmla="*/ 264531 w 341692"/>
                <a:gd name="connsiteY39" fmla="*/ 300319 h 340818"/>
                <a:gd name="connsiteX40" fmla="*/ 282029 w 341692"/>
                <a:gd name="connsiteY40" fmla="*/ 300319 h 340818"/>
                <a:gd name="connsiteX41" fmla="*/ 301049 w 341692"/>
                <a:gd name="connsiteY41" fmla="*/ 281316 h 340818"/>
                <a:gd name="connsiteX42" fmla="*/ 301049 w 341692"/>
                <a:gd name="connsiteY42" fmla="*/ 263833 h 340818"/>
                <a:gd name="connsiteX43" fmla="*/ 276894 w 341692"/>
                <a:gd name="connsiteY43" fmla="*/ 239604 h 340818"/>
                <a:gd name="connsiteX44" fmla="*/ 295153 w 341692"/>
                <a:gd name="connsiteY44" fmla="*/ 195803 h 340818"/>
                <a:gd name="connsiteX45" fmla="*/ 329294 w 341692"/>
                <a:gd name="connsiteY45" fmla="*/ 195803 h 340818"/>
                <a:gd name="connsiteX46" fmla="*/ 341657 w 341692"/>
                <a:gd name="connsiteY46" fmla="*/ 183451 h 340818"/>
                <a:gd name="connsiteX47" fmla="*/ 341657 w 341692"/>
                <a:gd name="connsiteY47" fmla="*/ 156847 h 340818"/>
                <a:gd name="connsiteX48" fmla="*/ 329018 w 341692"/>
                <a:gd name="connsiteY48" fmla="*/ 144780 h 340818"/>
                <a:gd name="connsiteX49" fmla="*/ 329009 w 341692"/>
                <a:gd name="connsiteY49" fmla="*/ 144780 h 340818"/>
                <a:gd name="connsiteX50" fmla="*/ 238854 w 341692"/>
                <a:gd name="connsiteY50" fmla="*/ 202264 h 340818"/>
                <a:gd name="connsiteX51" fmla="*/ 202526 w 341692"/>
                <a:gd name="connsiteY51" fmla="*/ 238464 h 340818"/>
                <a:gd name="connsiteX52" fmla="*/ 196345 w 341692"/>
                <a:gd name="connsiteY52" fmla="*/ 241030 h 340818"/>
                <a:gd name="connsiteX53" fmla="*/ 170763 w 341692"/>
                <a:gd name="connsiteY53" fmla="*/ 245495 h 340818"/>
                <a:gd name="connsiteX54" fmla="*/ 145086 w 341692"/>
                <a:gd name="connsiteY54" fmla="*/ 241030 h 340818"/>
                <a:gd name="connsiteX55" fmla="*/ 138905 w 341692"/>
                <a:gd name="connsiteY55" fmla="*/ 238464 h 340818"/>
                <a:gd name="connsiteX56" fmla="*/ 102577 w 341692"/>
                <a:gd name="connsiteY56" fmla="*/ 202264 h 340818"/>
                <a:gd name="connsiteX57" fmla="*/ 100104 w 341692"/>
                <a:gd name="connsiteY57" fmla="*/ 196088 h 340818"/>
                <a:gd name="connsiteX58" fmla="*/ 100104 w 341692"/>
                <a:gd name="connsiteY58" fmla="*/ 144780 h 340818"/>
                <a:gd name="connsiteX59" fmla="*/ 102577 w 341692"/>
                <a:gd name="connsiteY59" fmla="*/ 138604 h 340818"/>
                <a:gd name="connsiteX60" fmla="*/ 138905 w 341692"/>
                <a:gd name="connsiteY60" fmla="*/ 102403 h 340818"/>
                <a:gd name="connsiteX61" fmla="*/ 145086 w 341692"/>
                <a:gd name="connsiteY61" fmla="*/ 99838 h 340818"/>
                <a:gd name="connsiteX62" fmla="*/ 170763 w 341692"/>
                <a:gd name="connsiteY62" fmla="*/ 95372 h 340818"/>
                <a:gd name="connsiteX63" fmla="*/ 196345 w 341692"/>
                <a:gd name="connsiteY63" fmla="*/ 99838 h 340818"/>
                <a:gd name="connsiteX64" fmla="*/ 202526 w 341692"/>
                <a:gd name="connsiteY64" fmla="*/ 102403 h 340818"/>
                <a:gd name="connsiteX65" fmla="*/ 238854 w 341692"/>
                <a:gd name="connsiteY65" fmla="*/ 138604 h 340818"/>
                <a:gd name="connsiteX66" fmla="*/ 241422 w 341692"/>
                <a:gd name="connsiteY66" fmla="*/ 144780 h 340818"/>
                <a:gd name="connsiteX67" fmla="*/ 241422 w 341692"/>
                <a:gd name="connsiteY67" fmla="*/ 196088 h 340818"/>
                <a:gd name="connsiteX68" fmla="*/ 238854 w 341692"/>
                <a:gd name="connsiteY68" fmla="*/ 202264 h 34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41692" h="340818">
                  <a:moveTo>
                    <a:pt x="329009" y="144780"/>
                  </a:moveTo>
                  <a:lnTo>
                    <a:pt x="294868" y="144780"/>
                  </a:lnTo>
                  <a:cubicBezTo>
                    <a:pt x="291597" y="129159"/>
                    <a:pt x="285396" y="114299"/>
                    <a:pt x="276609" y="100978"/>
                  </a:cubicBezTo>
                  <a:lnTo>
                    <a:pt x="300764" y="76749"/>
                  </a:lnTo>
                  <a:cubicBezTo>
                    <a:pt x="305500" y="71885"/>
                    <a:pt x="305500" y="64131"/>
                    <a:pt x="300764" y="59267"/>
                  </a:cubicBezTo>
                  <a:lnTo>
                    <a:pt x="281744" y="40264"/>
                  </a:lnTo>
                  <a:cubicBezTo>
                    <a:pt x="276875" y="35532"/>
                    <a:pt x="269115" y="35532"/>
                    <a:pt x="264246" y="40264"/>
                  </a:cubicBezTo>
                  <a:lnTo>
                    <a:pt x="240186" y="64682"/>
                  </a:lnTo>
                  <a:cubicBezTo>
                    <a:pt x="226824" y="55884"/>
                    <a:pt x="211922" y="49689"/>
                    <a:pt x="196250" y="46439"/>
                  </a:cubicBezTo>
                  <a:lnTo>
                    <a:pt x="196250" y="12329"/>
                  </a:lnTo>
                  <a:cubicBezTo>
                    <a:pt x="196250" y="5507"/>
                    <a:pt x="190715" y="-23"/>
                    <a:pt x="183887" y="-23"/>
                  </a:cubicBezTo>
                  <a:lnTo>
                    <a:pt x="157449" y="-23"/>
                  </a:lnTo>
                  <a:cubicBezTo>
                    <a:pt x="150621" y="-23"/>
                    <a:pt x="145086" y="5507"/>
                    <a:pt x="145086" y="12329"/>
                  </a:cubicBezTo>
                  <a:lnTo>
                    <a:pt x="145086" y="46439"/>
                  </a:lnTo>
                  <a:cubicBezTo>
                    <a:pt x="129452" y="49708"/>
                    <a:pt x="114578" y="55903"/>
                    <a:pt x="101245" y="64682"/>
                  </a:cubicBezTo>
                  <a:lnTo>
                    <a:pt x="76995" y="40453"/>
                  </a:lnTo>
                  <a:cubicBezTo>
                    <a:pt x="72126" y="35722"/>
                    <a:pt x="64366" y="35722"/>
                    <a:pt x="59497" y="40453"/>
                  </a:cubicBezTo>
                  <a:lnTo>
                    <a:pt x="40477" y="59456"/>
                  </a:lnTo>
                  <a:cubicBezTo>
                    <a:pt x="35741" y="64321"/>
                    <a:pt x="35741" y="72074"/>
                    <a:pt x="40477" y="76939"/>
                  </a:cubicBezTo>
                  <a:lnTo>
                    <a:pt x="64727" y="101168"/>
                  </a:lnTo>
                  <a:cubicBezTo>
                    <a:pt x="55940" y="114489"/>
                    <a:pt x="49739" y="129349"/>
                    <a:pt x="46468" y="144970"/>
                  </a:cubicBezTo>
                  <a:lnTo>
                    <a:pt x="12327" y="144970"/>
                  </a:lnTo>
                  <a:cubicBezTo>
                    <a:pt x="5499" y="144970"/>
                    <a:pt x="-36" y="150500"/>
                    <a:pt x="-36" y="157322"/>
                  </a:cubicBezTo>
                  <a:lnTo>
                    <a:pt x="-36" y="183926"/>
                  </a:lnTo>
                  <a:cubicBezTo>
                    <a:pt x="-36" y="190748"/>
                    <a:pt x="5499" y="196278"/>
                    <a:pt x="12327" y="196278"/>
                  </a:cubicBezTo>
                  <a:lnTo>
                    <a:pt x="46468" y="196278"/>
                  </a:lnTo>
                  <a:cubicBezTo>
                    <a:pt x="49739" y="211898"/>
                    <a:pt x="55940" y="226759"/>
                    <a:pt x="64727" y="240080"/>
                  </a:cubicBezTo>
                  <a:lnTo>
                    <a:pt x="40477" y="264118"/>
                  </a:lnTo>
                  <a:cubicBezTo>
                    <a:pt x="35741" y="268983"/>
                    <a:pt x="35741" y="276736"/>
                    <a:pt x="40477" y="281601"/>
                  </a:cubicBezTo>
                  <a:lnTo>
                    <a:pt x="59497" y="300604"/>
                  </a:lnTo>
                  <a:cubicBezTo>
                    <a:pt x="64366" y="305336"/>
                    <a:pt x="72126" y="305336"/>
                    <a:pt x="76995" y="300604"/>
                  </a:cubicBezTo>
                  <a:lnTo>
                    <a:pt x="101245" y="276375"/>
                  </a:lnTo>
                  <a:cubicBezTo>
                    <a:pt x="114597" y="285060"/>
                    <a:pt x="129471" y="291150"/>
                    <a:pt x="145086" y="294333"/>
                  </a:cubicBezTo>
                  <a:lnTo>
                    <a:pt x="145086" y="328443"/>
                  </a:lnTo>
                  <a:cubicBezTo>
                    <a:pt x="145086" y="335266"/>
                    <a:pt x="150621" y="340795"/>
                    <a:pt x="157449" y="340795"/>
                  </a:cubicBezTo>
                  <a:lnTo>
                    <a:pt x="183982" y="340795"/>
                  </a:lnTo>
                  <a:cubicBezTo>
                    <a:pt x="190810" y="340795"/>
                    <a:pt x="196345" y="335266"/>
                    <a:pt x="196345" y="328443"/>
                  </a:cubicBezTo>
                  <a:lnTo>
                    <a:pt x="196345" y="294333"/>
                  </a:lnTo>
                  <a:cubicBezTo>
                    <a:pt x="212017" y="291083"/>
                    <a:pt x="226919" y="284889"/>
                    <a:pt x="240281" y="276090"/>
                  </a:cubicBezTo>
                  <a:lnTo>
                    <a:pt x="264531" y="300319"/>
                  </a:lnTo>
                  <a:cubicBezTo>
                    <a:pt x="269400" y="305051"/>
                    <a:pt x="277160" y="305051"/>
                    <a:pt x="282029" y="300319"/>
                  </a:cubicBezTo>
                  <a:lnTo>
                    <a:pt x="301049" y="281316"/>
                  </a:lnTo>
                  <a:cubicBezTo>
                    <a:pt x="305785" y="276451"/>
                    <a:pt x="305785" y="268698"/>
                    <a:pt x="301049" y="263833"/>
                  </a:cubicBezTo>
                  <a:lnTo>
                    <a:pt x="276894" y="239604"/>
                  </a:lnTo>
                  <a:cubicBezTo>
                    <a:pt x="285681" y="226284"/>
                    <a:pt x="291882" y="211423"/>
                    <a:pt x="295153" y="195803"/>
                  </a:cubicBezTo>
                  <a:lnTo>
                    <a:pt x="329294" y="195803"/>
                  </a:lnTo>
                  <a:cubicBezTo>
                    <a:pt x="336122" y="195803"/>
                    <a:pt x="341657" y="190273"/>
                    <a:pt x="341657" y="183451"/>
                  </a:cubicBezTo>
                  <a:lnTo>
                    <a:pt x="341657" y="156847"/>
                  </a:lnTo>
                  <a:cubicBezTo>
                    <a:pt x="341505" y="150025"/>
                    <a:pt x="335837" y="144628"/>
                    <a:pt x="329018" y="144780"/>
                  </a:cubicBezTo>
                  <a:cubicBezTo>
                    <a:pt x="329009" y="144780"/>
                    <a:pt x="329009" y="144780"/>
                    <a:pt x="329009" y="144780"/>
                  </a:cubicBezTo>
                  <a:close/>
                  <a:moveTo>
                    <a:pt x="238854" y="202264"/>
                  </a:moveTo>
                  <a:cubicBezTo>
                    <a:pt x="231303" y="218169"/>
                    <a:pt x="218465" y="230968"/>
                    <a:pt x="202526" y="238464"/>
                  </a:cubicBezTo>
                  <a:cubicBezTo>
                    <a:pt x="200520" y="239453"/>
                    <a:pt x="198456" y="240308"/>
                    <a:pt x="196345" y="241030"/>
                  </a:cubicBezTo>
                  <a:cubicBezTo>
                    <a:pt x="188147" y="244023"/>
                    <a:pt x="179484" y="245534"/>
                    <a:pt x="170763" y="245495"/>
                  </a:cubicBezTo>
                  <a:cubicBezTo>
                    <a:pt x="162004" y="245524"/>
                    <a:pt x="153312" y="244013"/>
                    <a:pt x="145086" y="241030"/>
                  </a:cubicBezTo>
                  <a:cubicBezTo>
                    <a:pt x="142994" y="240270"/>
                    <a:pt x="140902" y="239415"/>
                    <a:pt x="138905" y="238464"/>
                  </a:cubicBezTo>
                  <a:cubicBezTo>
                    <a:pt x="122995" y="230920"/>
                    <a:pt x="110175" y="218141"/>
                    <a:pt x="102577" y="202264"/>
                  </a:cubicBezTo>
                  <a:cubicBezTo>
                    <a:pt x="101721" y="200268"/>
                    <a:pt x="100865" y="198178"/>
                    <a:pt x="100104" y="196088"/>
                  </a:cubicBezTo>
                  <a:cubicBezTo>
                    <a:pt x="94151" y="179498"/>
                    <a:pt x="94151" y="161369"/>
                    <a:pt x="100104" y="144780"/>
                  </a:cubicBezTo>
                  <a:cubicBezTo>
                    <a:pt x="100865" y="142690"/>
                    <a:pt x="101721" y="140599"/>
                    <a:pt x="102577" y="138604"/>
                  </a:cubicBezTo>
                  <a:cubicBezTo>
                    <a:pt x="110175" y="122727"/>
                    <a:pt x="122995" y="109947"/>
                    <a:pt x="138905" y="102403"/>
                  </a:cubicBezTo>
                  <a:cubicBezTo>
                    <a:pt x="140902" y="101453"/>
                    <a:pt x="142994" y="100598"/>
                    <a:pt x="145086" y="99838"/>
                  </a:cubicBezTo>
                  <a:cubicBezTo>
                    <a:pt x="153312" y="96854"/>
                    <a:pt x="162004" y="95344"/>
                    <a:pt x="170763" y="95372"/>
                  </a:cubicBezTo>
                  <a:cubicBezTo>
                    <a:pt x="179484" y="95334"/>
                    <a:pt x="188147" y="96845"/>
                    <a:pt x="196345" y="99838"/>
                  </a:cubicBezTo>
                  <a:cubicBezTo>
                    <a:pt x="198456" y="100560"/>
                    <a:pt x="200520" y="101415"/>
                    <a:pt x="202526" y="102403"/>
                  </a:cubicBezTo>
                  <a:cubicBezTo>
                    <a:pt x="218465" y="109900"/>
                    <a:pt x="231303" y="122698"/>
                    <a:pt x="238854" y="138604"/>
                  </a:cubicBezTo>
                  <a:cubicBezTo>
                    <a:pt x="239805" y="140599"/>
                    <a:pt x="240661" y="142690"/>
                    <a:pt x="241422" y="144780"/>
                  </a:cubicBezTo>
                  <a:cubicBezTo>
                    <a:pt x="247375" y="161369"/>
                    <a:pt x="247375" y="179498"/>
                    <a:pt x="241422" y="196088"/>
                  </a:cubicBezTo>
                  <a:cubicBezTo>
                    <a:pt x="240661" y="198178"/>
                    <a:pt x="240186" y="200268"/>
                    <a:pt x="238854" y="202264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39628A79-083D-2846-893D-FEA8C7B9305C}"/>
                </a:ext>
              </a:extLst>
            </p:cNvPr>
            <p:cNvSpPr/>
            <p:nvPr/>
          </p:nvSpPr>
          <p:spPr>
            <a:xfrm>
              <a:off x="4564889" y="6402712"/>
              <a:ext cx="504006" cy="502718"/>
            </a:xfrm>
            <a:custGeom>
              <a:avLst/>
              <a:gdLst>
                <a:gd name="connsiteX0" fmla="*/ 329009 w 341692"/>
                <a:gd name="connsiteY0" fmla="*/ 144780 h 340818"/>
                <a:gd name="connsiteX1" fmla="*/ 294868 w 341692"/>
                <a:gd name="connsiteY1" fmla="*/ 144780 h 340818"/>
                <a:gd name="connsiteX2" fmla="*/ 276609 w 341692"/>
                <a:gd name="connsiteY2" fmla="*/ 100978 h 340818"/>
                <a:gd name="connsiteX3" fmla="*/ 300764 w 341692"/>
                <a:gd name="connsiteY3" fmla="*/ 76749 h 340818"/>
                <a:gd name="connsiteX4" fmla="*/ 300764 w 341692"/>
                <a:gd name="connsiteY4" fmla="*/ 59267 h 340818"/>
                <a:gd name="connsiteX5" fmla="*/ 281744 w 341692"/>
                <a:gd name="connsiteY5" fmla="*/ 40264 h 340818"/>
                <a:gd name="connsiteX6" fmla="*/ 264246 w 341692"/>
                <a:gd name="connsiteY6" fmla="*/ 40264 h 340818"/>
                <a:gd name="connsiteX7" fmla="*/ 240186 w 341692"/>
                <a:gd name="connsiteY7" fmla="*/ 64682 h 340818"/>
                <a:gd name="connsiteX8" fmla="*/ 196250 w 341692"/>
                <a:gd name="connsiteY8" fmla="*/ 46439 h 340818"/>
                <a:gd name="connsiteX9" fmla="*/ 196250 w 341692"/>
                <a:gd name="connsiteY9" fmla="*/ 12329 h 340818"/>
                <a:gd name="connsiteX10" fmla="*/ 183887 w 341692"/>
                <a:gd name="connsiteY10" fmla="*/ -23 h 340818"/>
                <a:gd name="connsiteX11" fmla="*/ 157449 w 341692"/>
                <a:gd name="connsiteY11" fmla="*/ -23 h 340818"/>
                <a:gd name="connsiteX12" fmla="*/ 145086 w 341692"/>
                <a:gd name="connsiteY12" fmla="*/ 12329 h 340818"/>
                <a:gd name="connsiteX13" fmla="*/ 145086 w 341692"/>
                <a:gd name="connsiteY13" fmla="*/ 46439 h 340818"/>
                <a:gd name="connsiteX14" fmla="*/ 101245 w 341692"/>
                <a:gd name="connsiteY14" fmla="*/ 64682 h 340818"/>
                <a:gd name="connsiteX15" fmla="*/ 76995 w 341692"/>
                <a:gd name="connsiteY15" fmla="*/ 40453 h 340818"/>
                <a:gd name="connsiteX16" fmla="*/ 59497 w 341692"/>
                <a:gd name="connsiteY16" fmla="*/ 40453 h 340818"/>
                <a:gd name="connsiteX17" fmla="*/ 40477 w 341692"/>
                <a:gd name="connsiteY17" fmla="*/ 59456 h 340818"/>
                <a:gd name="connsiteX18" fmla="*/ 40477 w 341692"/>
                <a:gd name="connsiteY18" fmla="*/ 76939 h 340818"/>
                <a:gd name="connsiteX19" fmla="*/ 64727 w 341692"/>
                <a:gd name="connsiteY19" fmla="*/ 101168 h 340818"/>
                <a:gd name="connsiteX20" fmla="*/ 46468 w 341692"/>
                <a:gd name="connsiteY20" fmla="*/ 144970 h 340818"/>
                <a:gd name="connsiteX21" fmla="*/ 12327 w 341692"/>
                <a:gd name="connsiteY21" fmla="*/ 144970 h 340818"/>
                <a:gd name="connsiteX22" fmla="*/ -36 w 341692"/>
                <a:gd name="connsiteY22" fmla="*/ 157322 h 340818"/>
                <a:gd name="connsiteX23" fmla="*/ -36 w 341692"/>
                <a:gd name="connsiteY23" fmla="*/ 183926 h 340818"/>
                <a:gd name="connsiteX24" fmla="*/ 12327 w 341692"/>
                <a:gd name="connsiteY24" fmla="*/ 196278 h 340818"/>
                <a:gd name="connsiteX25" fmla="*/ 46468 w 341692"/>
                <a:gd name="connsiteY25" fmla="*/ 196278 h 340818"/>
                <a:gd name="connsiteX26" fmla="*/ 64727 w 341692"/>
                <a:gd name="connsiteY26" fmla="*/ 240080 h 340818"/>
                <a:gd name="connsiteX27" fmla="*/ 40477 w 341692"/>
                <a:gd name="connsiteY27" fmla="*/ 264118 h 340818"/>
                <a:gd name="connsiteX28" fmla="*/ 40477 w 341692"/>
                <a:gd name="connsiteY28" fmla="*/ 281601 h 340818"/>
                <a:gd name="connsiteX29" fmla="*/ 59497 w 341692"/>
                <a:gd name="connsiteY29" fmla="*/ 300604 h 340818"/>
                <a:gd name="connsiteX30" fmla="*/ 76995 w 341692"/>
                <a:gd name="connsiteY30" fmla="*/ 300604 h 340818"/>
                <a:gd name="connsiteX31" fmla="*/ 101245 w 341692"/>
                <a:gd name="connsiteY31" fmla="*/ 276375 h 340818"/>
                <a:gd name="connsiteX32" fmla="*/ 145086 w 341692"/>
                <a:gd name="connsiteY32" fmla="*/ 294333 h 340818"/>
                <a:gd name="connsiteX33" fmla="*/ 145086 w 341692"/>
                <a:gd name="connsiteY33" fmla="*/ 328443 h 340818"/>
                <a:gd name="connsiteX34" fmla="*/ 157449 w 341692"/>
                <a:gd name="connsiteY34" fmla="*/ 340795 h 340818"/>
                <a:gd name="connsiteX35" fmla="*/ 183982 w 341692"/>
                <a:gd name="connsiteY35" fmla="*/ 340795 h 340818"/>
                <a:gd name="connsiteX36" fmla="*/ 196345 w 341692"/>
                <a:gd name="connsiteY36" fmla="*/ 328443 h 340818"/>
                <a:gd name="connsiteX37" fmla="*/ 196345 w 341692"/>
                <a:gd name="connsiteY37" fmla="*/ 294333 h 340818"/>
                <a:gd name="connsiteX38" fmla="*/ 240281 w 341692"/>
                <a:gd name="connsiteY38" fmla="*/ 276090 h 340818"/>
                <a:gd name="connsiteX39" fmla="*/ 264531 w 341692"/>
                <a:gd name="connsiteY39" fmla="*/ 300319 h 340818"/>
                <a:gd name="connsiteX40" fmla="*/ 282029 w 341692"/>
                <a:gd name="connsiteY40" fmla="*/ 300319 h 340818"/>
                <a:gd name="connsiteX41" fmla="*/ 301049 w 341692"/>
                <a:gd name="connsiteY41" fmla="*/ 281316 h 340818"/>
                <a:gd name="connsiteX42" fmla="*/ 301049 w 341692"/>
                <a:gd name="connsiteY42" fmla="*/ 263833 h 340818"/>
                <a:gd name="connsiteX43" fmla="*/ 276894 w 341692"/>
                <a:gd name="connsiteY43" fmla="*/ 239604 h 340818"/>
                <a:gd name="connsiteX44" fmla="*/ 295153 w 341692"/>
                <a:gd name="connsiteY44" fmla="*/ 195803 h 340818"/>
                <a:gd name="connsiteX45" fmla="*/ 329294 w 341692"/>
                <a:gd name="connsiteY45" fmla="*/ 195803 h 340818"/>
                <a:gd name="connsiteX46" fmla="*/ 341657 w 341692"/>
                <a:gd name="connsiteY46" fmla="*/ 183451 h 340818"/>
                <a:gd name="connsiteX47" fmla="*/ 341657 w 341692"/>
                <a:gd name="connsiteY47" fmla="*/ 156847 h 340818"/>
                <a:gd name="connsiteX48" fmla="*/ 329018 w 341692"/>
                <a:gd name="connsiteY48" fmla="*/ 144780 h 340818"/>
                <a:gd name="connsiteX49" fmla="*/ 329009 w 341692"/>
                <a:gd name="connsiteY49" fmla="*/ 144780 h 340818"/>
                <a:gd name="connsiteX50" fmla="*/ 238854 w 341692"/>
                <a:gd name="connsiteY50" fmla="*/ 202264 h 340818"/>
                <a:gd name="connsiteX51" fmla="*/ 202526 w 341692"/>
                <a:gd name="connsiteY51" fmla="*/ 238464 h 340818"/>
                <a:gd name="connsiteX52" fmla="*/ 196345 w 341692"/>
                <a:gd name="connsiteY52" fmla="*/ 241030 h 340818"/>
                <a:gd name="connsiteX53" fmla="*/ 170763 w 341692"/>
                <a:gd name="connsiteY53" fmla="*/ 245495 h 340818"/>
                <a:gd name="connsiteX54" fmla="*/ 145086 w 341692"/>
                <a:gd name="connsiteY54" fmla="*/ 241030 h 340818"/>
                <a:gd name="connsiteX55" fmla="*/ 138905 w 341692"/>
                <a:gd name="connsiteY55" fmla="*/ 238464 h 340818"/>
                <a:gd name="connsiteX56" fmla="*/ 102577 w 341692"/>
                <a:gd name="connsiteY56" fmla="*/ 202264 h 340818"/>
                <a:gd name="connsiteX57" fmla="*/ 100104 w 341692"/>
                <a:gd name="connsiteY57" fmla="*/ 196088 h 340818"/>
                <a:gd name="connsiteX58" fmla="*/ 100104 w 341692"/>
                <a:gd name="connsiteY58" fmla="*/ 144780 h 340818"/>
                <a:gd name="connsiteX59" fmla="*/ 102577 w 341692"/>
                <a:gd name="connsiteY59" fmla="*/ 138604 h 340818"/>
                <a:gd name="connsiteX60" fmla="*/ 138905 w 341692"/>
                <a:gd name="connsiteY60" fmla="*/ 102403 h 340818"/>
                <a:gd name="connsiteX61" fmla="*/ 145086 w 341692"/>
                <a:gd name="connsiteY61" fmla="*/ 99838 h 340818"/>
                <a:gd name="connsiteX62" fmla="*/ 170763 w 341692"/>
                <a:gd name="connsiteY62" fmla="*/ 95372 h 340818"/>
                <a:gd name="connsiteX63" fmla="*/ 196345 w 341692"/>
                <a:gd name="connsiteY63" fmla="*/ 99838 h 340818"/>
                <a:gd name="connsiteX64" fmla="*/ 202526 w 341692"/>
                <a:gd name="connsiteY64" fmla="*/ 102403 h 340818"/>
                <a:gd name="connsiteX65" fmla="*/ 238854 w 341692"/>
                <a:gd name="connsiteY65" fmla="*/ 138604 h 340818"/>
                <a:gd name="connsiteX66" fmla="*/ 241422 w 341692"/>
                <a:gd name="connsiteY66" fmla="*/ 144780 h 340818"/>
                <a:gd name="connsiteX67" fmla="*/ 241422 w 341692"/>
                <a:gd name="connsiteY67" fmla="*/ 196088 h 340818"/>
                <a:gd name="connsiteX68" fmla="*/ 238854 w 341692"/>
                <a:gd name="connsiteY68" fmla="*/ 202264 h 34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41692" h="340818">
                  <a:moveTo>
                    <a:pt x="329009" y="144780"/>
                  </a:moveTo>
                  <a:lnTo>
                    <a:pt x="294868" y="144780"/>
                  </a:lnTo>
                  <a:cubicBezTo>
                    <a:pt x="291597" y="129159"/>
                    <a:pt x="285396" y="114299"/>
                    <a:pt x="276609" y="100978"/>
                  </a:cubicBezTo>
                  <a:lnTo>
                    <a:pt x="300764" y="76749"/>
                  </a:lnTo>
                  <a:cubicBezTo>
                    <a:pt x="305500" y="71885"/>
                    <a:pt x="305500" y="64131"/>
                    <a:pt x="300764" y="59267"/>
                  </a:cubicBezTo>
                  <a:lnTo>
                    <a:pt x="281744" y="40264"/>
                  </a:lnTo>
                  <a:cubicBezTo>
                    <a:pt x="276875" y="35532"/>
                    <a:pt x="269115" y="35532"/>
                    <a:pt x="264246" y="40264"/>
                  </a:cubicBezTo>
                  <a:lnTo>
                    <a:pt x="240186" y="64682"/>
                  </a:lnTo>
                  <a:cubicBezTo>
                    <a:pt x="226824" y="55884"/>
                    <a:pt x="211922" y="49689"/>
                    <a:pt x="196250" y="46439"/>
                  </a:cubicBezTo>
                  <a:lnTo>
                    <a:pt x="196250" y="12329"/>
                  </a:lnTo>
                  <a:cubicBezTo>
                    <a:pt x="196250" y="5507"/>
                    <a:pt x="190715" y="-23"/>
                    <a:pt x="183887" y="-23"/>
                  </a:cubicBezTo>
                  <a:lnTo>
                    <a:pt x="157449" y="-23"/>
                  </a:lnTo>
                  <a:cubicBezTo>
                    <a:pt x="150621" y="-23"/>
                    <a:pt x="145086" y="5507"/>
                    <a:pt x="145086" y="12329"/>
                  </a:cubicBezTo>
                  <a:lnTo>
                    <a:pt x="145086" y="46439"/>
                  </a:lnTo>
                  <a:cubicBezTo>
                    <a:pt x="129452" y="49708"/>
                    <a:pt x="114578" y="55903"/>
                    <a:pt x="101245" y="64682"/>
                  </a:cubicBezTo>
                  <a:lnTo>
                    <a:pt x="76995" y="40453"/>
                  </a:lnTo>
                  <a:cubicBezTo>
                    <a:pt x="72126" y="35722"/>
                    <a:pt x="64366" y="35722"/>
                    <a:pt x="59497" y="40453"/>
                  </a:cubicBezTo>
                  <a:lnTo>
                    <a:pt x="40477" y="59456"/>
                  </a:lnTo>
                  <a:cubicBezTo>
                    <a:pt x="35741" y="64321"/>
                    <a:pt x="35741" y="72074"/>
                    <a:pt x="40477" y="76939"/>
                  </a:cubicBezTo>
                  <a:lnTo>
                    <a:pt x="64727" y="101168"/>
                  </a:lnTo>
                  <a:cubicBezTo>
                    <a:pt x="55940" y="114489"/>
                    <a:pt x="49739" y="129349"/>
                    <a:pt x="46468" y="144970"/>
                  </a:cubicBezTo>
                  <a:lnTo>
                    <a:pt x="12327" y="144970"/>
                  </a:lnTo>
                  <a:cubicBezTo>
                    <a:pt x="5499" y="144970"/>
                    <a:pt x="-36" y="150500"/>
                    <a:pt x="-36" y="157322"/>
                  </a:cubicBezTo>
                  <a:lnTo>
                    <a:pt x="-36" y="183926"/>
                  </a:lnTo>
                  <a:cubicBezTo>
                    <a:pt x="-36" y="190748"/>
                    <a:pt x="5499" y="196278"/>
                    <a:pt x="12327" y="196278"/>
                  </a:cubicBezTo>
                  <a:lnTo>
                    <a:pt x="46468" y="196278"/>
                  </a:lnTo>
                  <a:cubicBezTo>
                    <a:pt x="49739" y="211898"/>
                    <a:pt x="55940" y="226759"/>
                    <a:pt x="64727" y="240080"/>
                  </a:cubicBezTo>
                  <a:lnTo>
                    <a:pt x="40477" y="264118"/>
                  </a:lnTo>
                  <a:cubicBezTo>
                    <a:pt x="35741" y="268983"/>
                    <a:pt x="35741" y="276736"/>
                    <a:pt x="40477" y="281601"/>
                  </a:cubicBezTo>
                  <a:lnTo>
                    <a:pt x="59497" y="300604"/>
                  </a:lnTo>
                  <a:cubicBezTo>
                    <a:pt x="64366" y="305336"/>
                    <a:pt x="72126" y="305336"/>
                    <a:pt x="76995" y="300604"/>
                  </a:cubicBezTo>
                  <a:lnTo>
                    <a:pt x="101245" y="276375"/>
                  </a:lnTo>
                  <a:cubicBezTo>
                    <a:pt x="114597" y="285060"/>
                    <a:pt x="129471" y="291150"/>
                    <a:pt x="145086" y="294333"/>
                  </a:cubicBezTo>
                  <a:lnTo>
                    <a:pt x="145086" y="328443"/>
                  </a:lnTo>
                  <a:cubicBezTo>
                    <a:pt x="145086" y="335266"/>
                    <a:pt x="150621" y="340795"/>
                    <a:pt x="157449" y="340795"/>
                  </a:cubicBezTo>
                  <a:lnTo>
                    <a:pt x="183982" y="340795"/>
                  </a:lnTo>
                  <a:cubicBezTo>
                    <a:pt x="190810" y="340795"/>
                    <a:pt x="196345" y="335266"/>
                    <a:pt x="196345" y="328443"/>
                  </a:cubicBezTo>
                  <a:lnTo>
                    <a:pt x="196345" y="294333"/>
                  </a:lnTo>
                  <a:cubicBezTo>
                    <a:pt x="212017" y="291083"/>
                    <a:pt x="226919" y="284889"/>
                    <a:pt x="240281" y="276090"/>
                  </a:cubicBezTo>
                  <a:lnTo>
                    <a:pt x="264531" y="300319"/>
                  </a:lnTo>
                  <a:cubicBezTo>
                    <a:pt x="269400" y="305051"/>
                    <a:pt x="277160" y="305051"/>
                    <a:pt x="282029" y="300319"/>
                  </a:cubicBezTo>
                  <a:lnTo>
                    <a:pt x="301049" y="281316"/>
                  </a:lnTo>
                  <a:cubicBezTo>
                    <a:pt x="305785" y="276451"/>
                    <a:pt x="305785" y="268698"/>
                    <a:pt x="301049" y="263833"/>
                  </a:cubicBezTo>
                  <a:lnTo>
                    <a:pt x="276894" y="239604"/>
                  </a:lnTo>
                  <a:cubicBezTo>
                    <a:pt x="285681" y="226284"/>
                    <a:pt x="291882" y="211423"/>
                    <a:pt x="295153" y="195803"/>
                  </a:cubicBezTo>
                  <a:lnTo>
                    <a:pt x="329294" y="195803"/>
                  </a:lnTo>
                  <a:cubicBezTo>
                    <a:pt x="336122" y="195803"/>
                    <a:pt x="341657" y="190273"/>
                    <a:pt x="341657" y="183451"/>
                  </a:cubicBezTo>
                  <a:lnTo>
                    <a:pt x="341657" y="156847"/>
                  </a:lnTo>
                  <a:cubicBezTo>
                    <a:pt x="341505" y="150025"/>
                    <a:pt x="335837" y="144628"/>
                    <a:pt x="329018" y="144780"/>
                  </a:cubicBezTo>
                  <a:cubicBezTo>
                    <a:pt x="329009" y="144780"/>
                    <a:pt x="329009" y="144780"/>
                    <a:pt x="329009" y="144780"/>
                  </a:cubicBezTo>
                  <a:close/>
                  <a:moveTo>
                    <a:pt x="238854" y="202264"/>
                  </a:moveTo>
                  <a:cubicBezTo>
                    <a:pt x="231303" y="218169"/>
                    <a:pt x="218465" y="230968"/>
                    <a:pt x="202526" y="238464"/>
                  </a:cubicBezTo>
                  <a:cubicBezTo>
                    <a:pt x="200520" y="239453"/>
                    <a:pt x="198456" y="240308"/>
                    <a:pt x="196345" y="241030"/>
                  </a:cubicBezTo>
                  <a:cubicBezTo>
                    <a:pt x="188147" y="244023"/>
                    <a:pt x="179484" y="245534"/>
                    <a:pt x="170763" y="245495"/>
                  </a:cubicBezTo>
                  <a:cubicBezTo>
                    <a:pt x="162004" y="245524"/>
                    <a:pt x="153312" y="244013"/>
                    <a:pt x="145086" y="241030"/>
                  </a:cubicBezTo>
                  <a:cubicBezTo>
                    <a:pt x="142994" y="240270"/>
                    <a:pt x="140902" y="239415"/>
                    <a:pt x="138905" y="238464"/>
                  </a:cubicBezTo>
                  <a:cubicBezTo>
                    <a:pt x="122995" y="230920"/>
                    <a:pt x="110175" y="218141"/>
                    <a:pt x="102577" y="202264"/>
                  </a:cubicBezTo>
                  <a:cubicBezTo>
                    <a:pt x="101721" y="200268"/>
                    <a:pt x="100865" y="198178"/>
                    <a:pt x="100104" y="196088"/>
                  </a:cubicBezTo>
                  <a:cubicBezTo>
                    <a:pt x="94151" y="179498"/>
                    <a:pt x="94151" y="161369"/>
                    <a:pt x="100104" y="144780"/>
                  </a:cubicBezTo>
                  <a:cubicBezTo>
                    <a:pt x="100865" y="142690"/>
                    <a:pt x="101721" y="140599"/>
                    <a:pt x="102577" y="138604"/>
                  </a:cubicBezTo>
                  <a:cubicBezTo>
                    <a:pt x="110175" y="122727"/>
                    <a:pt x="122995" y="109947"/>
                    <a:pt x="138905" y="102403"/>
                  </a:cubicBezTo>
                  <a:cubicBezTo>
                    <a:pt x="140902" y="101453"/>
                    <a:pt x="142994" y="100598"/>
                    <a:pt x="145086" y="99838"/>
                  </a:cubicBezTo>
                  <a:cubicBezTo>
                    <a:pt x="153312" y="96854"/>
                    <a:pt x="162004" y="95344"/>
                    <a:pt x="170763" y="95372"/>
                  </a:cubicBezTo>
                  <a:cubicBezTo>
                    <a:pt x="179484" y="95334"/>
                    <a:pt x="188147" y="96845"/>
                    <a:pt x="196345" y="99838"/>
                  </a:cubicBezTo>
                  <a:cubicBezTo>
                    <a:pt x="198456" y="100560"/>
                    <a:pt x="200520" y="101415"/>
                    <a:pt x="202526" y="102403"/>
                  </a:cubicBezTo>
                  <a:cubicBezTo>
                    <a:pt x="218465" y="109900"/>
                    <a:pt x="231303" y="122698"/>
                    <a:pt x="238854" y="138604"/>
                  </a:cubicBezTo>
                  <a:cubicBezTo>
                    <a:pt x="239805" y="140599"/>
                    <a:pt x="240661" y="142690"/>
                    <a:pt x="241422" y="144780"/>
                  </a:cubicBezTo>
                  <a:cubicBezTo>
                    <a:pt x="247375" y="161369"/>
                    <a:pt x="247375" y="179498"/>
                    <a:pt x="241422" y="196088"/>
                  </a:cubicBezTo>
                  <a:cubicBezTo>
                    <a:pt x="240661" y="198178"/>
                    <a:pt x="240186" y="200268"/>
                    <a:pt x="238854" y="202264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2F7FA42-0623-8C48-8F81-C04D82CFE479}"/>
              </a:ext>
            </a:extLst>
          </p:cNvPr>
          <p:cNvGrpSpPr/>
          <p:nvPr/>
        </p:nvGrpSpPr>
        <p:grpSpPr>
          <a:xfrm>
            <a:off x="18865271" y="6730080"/>
            <a:ext cx="4461159" cy="2490978"/>
            <a:chOff x="12510720" y="4852949"/>
            <a:chExt cx="4461159" cy="2490978"/>
          </a:xfrm>
        </p:grpSpPr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D7D773CA-90B2-2247-9882-B4FAD3B2EF19}"/>
                </a:ext>
              </a:extLst>
            </p:cNvPr>
            <p:cNvSpPr/>
            <p:nvPr/>
          </p:nvSpPr>
          <p:spPr>
            <a:xfrm>
              <a:off x="12510720" y="5528045"/>
              <a:ext cx="4461159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CEDADE5-B7EA-9E42-A400-8E6CE5BA81F5}"/>
                </a:ext>
              </a:extLst>
            </p:cNvPr>
            <p:cNvSpPr txBox="1"/>
            <p:nvPr/>
          </p:nvSpPr>
          <p:spPr>
            <a:xfrm>
              <a:off x="12545219" y="4852949"/>
              <a:ext cx="3842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581B513-A3AA-3F40-BCC5-1BBC7E452148}"/>
              </a:ext>
            </a:extLst>
          </p:cNvPr>
          <p:cNvGrpSpPr/>
          <p:nvPr/>
        </p:nvGrpSpPr>
        <p:grpSpPr>
          <a:xfrm flipH="1">
            <a:off x="985905" y="6730080"/>
            <a:ext cx="4461159" cy="2490978"/>
            <a:chOff x="12510720" y="4852949"/>
            <a:chExt cx="4461159" cy="2490978"/>
          </a:xfrm>
        </p:grpSpPr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DFE1353E-6542-8647-BBE3-ADA24E9EEAD9}"/>
                </a:ext>
              </a:extLst>
            </p:cNvPr>
            <p:cNvSpPr/>
            <p:nvPr/>
          </p:nvSpPr>
          <p:spPr>
            <a:xfrm>
              <a:off x="12510720" y="5528045"/>
              <a:ext cx="4461159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3B50F86-0BE4-8348-8E7B-2C55954B7492}"/>
                </a:ext>
              </a:extLst>
            </p:cNvPr>
            <p:cNvSpPr txBox="1"/>
            <p:nvPr/>
          </p:nvSpPr>
          <p:spPr>
            <a:xfrm>
              <a:off x="12512562" y="4852949"/>
              <a:ext cx="3842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  <p:sp>
        <p:nvSpPr>
          <p:cNvPr id="119" name="CuadroTexto 395">
            <a:extLst>
              <a:ext uri="{FF2B5EF4-FFF2-40B4-BE49-F238E27FC236}">
                <a16:creationId xmlns:a16="http://schemas.microsoft.com/office/drawing/2014/main" id="{8021630E-5F2A-894C-9AD7-A32F72421951}"/>
              </a:ext>
            </a:extLst>
          </p:cNvPr>
          <p:cNvSpPr txBox="1"/>
          <p:nvPr/>
        </p:nvSpPr>
        <p:spPr>
          <a:xfrm>
            <a:off x="10050337" y="7215192"/>
            <a:ext cx="4099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Emotional States</a:t>
            </a:r>
          </a:p>
        </p:txBody>
      </p:sp>
    </p:spTree>
    <p:extLst>
      <p:ext uri="{BB962C8B-B14F-4D97-AF65-F5344CB8AC3E}">
        <p14:creationId xmlns:p14="http://schemas.microsoft.com/office/powerpoint/2010/main" val="110509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375F176-8116-6A4C-B50E-963ABBFF4261}"/>
              </a:ext>
            </a:extLst>
          </p:cNvPr>
          <p:cNvGrpSpPr/>
          <p:nvPr/>
        </p:nvGrpSpPr>
        <p:grpSpPr>
          <a:xfrm>
            <a:off x="14246540" y="4707366"/>
            <a:ext cx="7063127" cy="7852167"/>
            <a:chOff x="2407443" y="4518180"/>
            <a:chExt cx="7063127" cy="7852167"/>
          </a:xfrm>
        </p:grpSpPr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3196FE4D-C6C7-D04E-AC9A-1DD4061FAACF}"/>
                </a:ext>
              </a:extLst>
            </p:cNvPr>
            <p:cNvSpPr/>
            <p:nvPr/>
          </p:nvSpPr>
          <p:spPr>
            <a:xfrm>
              <a:off x="4159521" y="8625813"/>
              <a:ext cx="4100374" cy="3010691"/>
            </a:xfrm>
            <a:custGeom>
              <a:avLst/>
              <a:gdLst>
                <a:gd name="connsiteX0" fmla="*/ 854107 w 867768"/>
                <a:gd name="connsiteY0" fmla="*/ 324357 h 637157"/>
                <a:gd name="connsiteX1" fmla="*/ 333876 w 867768"/>
                <a:gd name="connsiteY1" fmla="*/ 17966 h 637157"/>
                <a:gd name="connsiteX2" fmla="*/ 155290 w 867768"/>
                <a:gd name="connsiteY2" fmla="*/ 64495 h 637157"/>
                <a:gd name="connsiteX3" fmla="*/ 152298 w 867768"/>
                <a:gd name="connsiteY3" fmla="*/ 69887 h 637157"/>
                <a:gd name="connsiteX4" fmla="*/ 146505 w 867768"/>
                <a:gd name="connsiteY4" fmla="*/ 81013 h 637157"/>
                <a:gd name="connsiteX5" fmla="*/ 58850 w 867768"/>
                <a:gd name="connsiteY5" fmla="*/ 231641 h 637157"/>
                <a:gd name="connsiteX6" fmla="*/ 13456 w 867768"/>
                <a:gd name="connsiteY6" fmla="*/ 296115 h 637157"/>
                <a:gd name="connsiteX7" fmla="*/ 6428 w 867768"/>
                <a:gd name="connsiteY7" fmla="*/ 369717 h 637157"/>
                <a:gd name="connsiteX8" fmla="*/ 11367 w 867768"/>
                <a:gd name="connsiteY8" fmla="*/ 380653 h 637157"/>
                <a:gd name="connsiteX9" fmla="*/ 166353 w 867768"/>
                <a:gd name="connsiteY9" fmla="*/ 422874 h 637157"/>
                <a:gd name="connsiteX10" fmla="*/ 188196 w 867768"/>
                <a:gd name="connsiteY10" fmla="*/ 409751 h 637157"/>
                <a:gd name="connsiteX11" fmla="*/ 219060 w 867768"/>
                <a:gd name="connsiteY11" fmla="*/ 373331 h 637157"/>
                <a:gd name="connsiteX12" fmla="*/ 268823 w 867768"/>
                <a:gd name="connsiteY12" fmla="*/ 248187 h 637157"/>
                <a:gd name="connsiteX13" fmla="*/ 708712 w 867768"/>
                <a:gd name="connsiteY13" fmla="*/ 610779 h 637157"/>
                <a:gd name="connsiteX14" fmla="*/ 746699 w 867768"/>
                <a:gd name="connsiteY14" fmla="*/ 637120 h 637157"/>
                <a:gd name="connsiteX15" fmla="*/ 867687 w 867768"/>
                <a:gd name="connsiteY15" fmla="*/ 337195 h 63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7768" h="637157">
                  <a:moveTo>
                    <a:pt x="854107" y="324357"/>
                  </a:moveTo>
                  <a:lnTo>
                    <a:pt x="333876" y="17966"/>
                  </a:lnTo>
                  <a:cubicBezTo>
                    <a:pt x="271729" y="-18569"/>
                    <a:pt x="191776" y="2266"/>
                    <a:pt x="155290" y="64495"/>
                  </a:cubicBezTo>
                  <a:cubicBezTo>
                    <a:pt x="154255" y="66273"/>
                    <a:pt x="153257" y="68071"/>
                    <a:pt x="152298" y="69887"/>
                  </a:cubicBezTo>
                  <a:lnTo>
                    <a:pt x="146505" y="81013"/>
                  </a:lnTo>
                  <a:lnTo>
                    <a:pt x="58850" y="231641"/>
                  </a:lnTo>
                  <a:lnTo>
                    <a:pt x="13456" y="296115"/>
                  </a:lnTo>
                  <a:cubicBezTo>
                    <a:pt x="-1634" y="317710"/>
                    <a:pt x="-4303" y="345649"/>
                    <a:pt x="6428" y="369717"/>
                  </a:cubicBezTo>
                  <a:lnTo>
                    <a:pt x="11367" y="380653"/>
                  </a:lnTo>
                  <a:lnTo>
                    <a:pt x="166353" y="422874"/>
                  </a:lnTo>
                  <a:lnTo>
                    <a:pt x="188196" y="409751"/>
                  </a:lnTo>
                  <a:cubicBezTo>
                    <a:pt x="202166" y="401288"/>
                    <a:pt x="213001" y="388508"/>
                    <a:pt x="219060" y="373331"/>
                  </a:cubicBezTo>
                  <a:lnTo>
                    <a:pt x="268823" y="248187"/>
                  </a:lnTo>
                  <a:lnTo>
                    <a:pt x="708712" y="610779"/>
                  </a:lnTo>
                  <a:cubicBezTo>
                    <a:pt x="720611" y="620612"/>
                    <a:pt x="733318" y="629427"/>
                    <a:pt x="746699" y="637120"/>
                  </a:cubicBezTo>
                  <a:lnTo>
                    <a:pt x="867687" y="33719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62340930-19B3-B942-8B95-B9121DD82606}"/>
                </a:ext>
              </a:extLst>
            </p:cNvPr>
            <p:cNvSpPr/>
            <p:nvPr/>
          </p:nvSpPr>
          <p:spPr>
            <a:xfrm>
              <a:off x="4099639" y="10424204"/>
              <a:ext cx="847667" cy="371599"/>
            </a:xfrm>
            <a:custGeom>
              <a:avLst/>
              <a:gdLst>
                <a:gd name="connsiteX0" fmla="*/ 0 w 179393"/>
                <a:gd name="connsiteY0" fmla="*/ 60480 h 78642"/>
                <a:gd name="connsiteX1" fmla="*/ 16714 w 179393"/>
                <a:gd name="connsiteY1" fmla="*/ 62286 h 78642"/>
                <a:gd name="connsiteX2" fmla="*/ 16714 w 179393"/>
                <a:gd name="connsiteY2" fmla="*/ 62286 h 78642"/>
                <a:gd name="connsiteX3" fmla="*/ 137703 w 179393"/>
                <a:gd name="connsiteY3" fmla="*/ 75409 h 78642"/>
                <a:gd name="connsiteX4" fmla="*/ 167048 w 179393"/>
                <a:gd name="connsiteY4" fmla="*/ 78643 h 78642"/>
                <a:gd name="connsiteX5" fmla="*/ 179393 w 179393"/>
                <a:gd name="connsiteY5" fmla="*/ 42222 h 78642"/>
                <a:gd name="connsiteX6" fmla="*/ 24407 w 179393"/>
                <a:gd name="connsiteY6" fmla="*/ 0 h 78642"/>
                <a:gd name="connsiteX7" fmla="*/ 0 w 179393"/>
                <a:gd name="connsiteY7" fmla="*/ 60480 h 7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9393" h="78642">
                  <a:moveTo>
                    <a:pt x="0" y="60480"/>
                  </a:moveTo>
                  <a:lnTo>
                    <a:pt x="16714" y="62286"/>
                  </a:lnTo>
                  <a:lnTo>
                    <a:pt x="16714" y="62286"/>
                  </a:lnTo>
                  <a:lnTo>
                    <a:pt x="137703" y="75409"/>
                  </a:lnTo>
                  <a:lnTo>
                    <a:pt x="167048" y="78643"/>
                  </a:lnTo>
                  <a:lnTo>
                    <a:pt x="179393" y="42222"/>
                  </a:lnTo>
                  <a:lnTo>
                    <a:pt x="24407" y="0"/>
                  </a:lnTo>
                  <a:lnTo>
                    <a:pt x="0" y="604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A452EED3-2A90-824E-91C4-DACEC93C448D}"/>
                </a:ext>
              </a:extLst>
            </p:cNvPr>
            <p:cNvSpPr/>
            <p:nvPr/>
          </p:nvSpPr>
          <p:spPr>
            <a:xfrm>
              <a:off x="2783486" y="11689157"/>
              <a:ext cx="1803871" cy="454726"/>
            </a:xfrm>
            <a:custGeom>
              <a:avLst/>
              <a:gdLst>
                <a:gd name="connsiteX0" fmla="*/ 182445 w 381756"/>
                <a:gd name="connsiteY0" fmla="*/ 52169 h 96234"/>
                <a:gd name="connsiteX1" fmla="*/ 157564 w 381756"/>
                <a:gd name="connsiteY1" fmla="*/ 32104 h 96234"/>
                <a:gd name="connsiteX2" fmla="*/ 150726 w 381756"/>
                <a:gd name="connsiteY2" fmla="*/ -38 h 96234"/>
                <a:gd name="connsiteX3" fmla="*/ 125180 w 381756"/>
                <a:gd name="connsiteY3" fmla="*/ 9472 h 96234"/>
                <a:gd name="connsiteX4" fmla="*/ 57469 w 381756"/>
                <a:gd name="connsiteY4" fmla="*/ 29251 h 96234"/>
                <a:gd name="connsiteX5" fmla="*/ 3527 w 381756"/>
                <a:gd name="connsiteY5" fmla="*/ 83550 h 96234"/>
                <a:gd name="connsiteX6" fmla="*/ -82 w 381756"/>
                <a:gd name="connsiteY6" fmla="*/ 96197 h 96234"/>
                <a:gd name="connsiteX7" fmla="*/ 353672 w 381756"/>
                <a:gd name="connsiteY7" fmla="*/ 96197 h 96234"/>
                <a:gd name="connsiteX8" fmla="*/ 363169 w 381756"/>
                <a:gd name="connsiteY8" fmla="*/ 86688 h 96234"/>
                <a:gd name="connsiteX9" fmla="*/ 379883 w 381756"/>
                <a:gd name="connsiteY9" fmla="*/ 26969 h 96234"/>
                <a:gd name="connsiteX10" fmla="*/ 246928 w 381756"/>
                <a:gd name="connsiteY10" fmla="*/ 51883 h 9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756" h="96234">
                  <a:moveTo>
                    <a:pt x="182445" y="52169"/>
                  </a:moveTo>
                  <a:cubicBezTo>
                    <a:pt x="170480" y="52140"/>
                    <a:pt x="160147" y="43800"/>
                    <a:pt x="157564" y="32104"/>
                  </a:cubicBezTo>
                  <a:lnTo>
                    <a:pt x="150726" y="-38"/>
                  </a:lnTo>
                  <a:cubicBezTo>
                    <a:pt x="142436" y="3709"/>
                    <a:pt x="133898" y="6885"/>
                    <a:pt x="125180" y="9472"/>
                  </a:cubicBezTo>
                  <a:lnTo>
                    <a:pt x="57469" y="29251"/>
                  </a:lnTo>
                  <a:cubicBezTo>
                    <a:pt x="31391" y="36916"/>
                    <a:pt x="11039" y="57399"/>
                    <a:pt x="3527" y="83550"/>
                  </a:cubicBezTo>
                  <a:lnTo>
                    <a:pt x="-82" y="96197"/>
                  </a:lnTo>
                  <a:lnTo>
                    <a:pt x="353672" y="96197"/>
                  </a:lnTo>
                  <a:lnTo>
                    <a:pt x="363169" y="86688"/>
                  </a:lnTo>
                  <a:cubicBezTo>
                    <a:pt x="378762" y="71064"/>
                    <a:pt x="385096" y="48431"/>
                    <a:pt x="379883" y="26969"/>
                  </a:cubicBezTo>
                  <a:cubicBezTo>
                    <a:pt x="337489" y="43449"/>
                    <a:pt x="292408" y="51893"/>
                    <a:pt x="246928" y="51883"/>
                  </a:cubicBezTo>
                  <a:close/>
                </a:path>
              </a:pathLst>
            </a:custGeom>
            <a:solidFill>
              <a:schemeClr val="tx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FF35AF54-166B-8C49-B05A-E4ACA34FC81A}"/>
                </a:ext>
              </a:extLst>
            </p:cNvPr>
            <p:cNvSpPr/>
            <p:nvPr/>
          </p:nvSpPr>
          <p:spPr>
            <a:xfrm>
              <a:off x="4081238" y="10718518"/>
              <a:ext cx="722018" cy="253422"/>
            </a:xfrm>
            <a:custGeom>
              <a:avLst/>
              <a:gdLst>
                <a:gd name="connsiteX0" fmla="*/ 152802 w 152802"/>
                <a:gd name="connsiteY0" fmla="*/ 14359 h 53632"/>
                <a:gd name="connsiteX1" fmla="*/ 141596 w 152802"/>
                <a:gd name="connsiteY1" fmla="*/ 13123 h 53632"/>
                <a:gd name="connsiteX2" fmla="*/ 20608 w 152802"/>
                <a:gd name="connsiteY2" fmla="*/ 0 h 53632"/>
                <a:gd name="connsiteX3" fmla="*/ 0 w 152802"/>
                <a:gd name="connsiteY3" fmla="*/ 53633 h 53632"/>
                <a:gd name="connsiteX4" fmla="*/ 136753 w 152802"/>
                <a:gd name="connsiteY4" fmla="*/ 53633 h 53632"/>
                <a:gd name="connsiteX5" fmla="*/ 152802 w 152802"/>
                <a:gd name="connsiteY5" fmla="*/ 14359 h 5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802" h="53632">
                  <a:moveTo>
                    <a:pt x="152802" y="14359"/>
                  </a:moveTo>
                  <a:lnTo>
                    <a:pt x="141596" y="13123"/>
                  </a:lnTo>
                  <a:lnTo>
                    <a:pt x="20608" y="0"/>
                  </a:lnTo>
                  <a:lnTo>
                    <a:pt x="0" y="53633"/>
                  </a:lnTo>
                  <a:lnTo>
                    <a:pt x="136753" y="53633"/>
                  </a:lnTo>
                  <a:lnTo>
                    <a:pt x="152802" y="14359"/>
                  </a:lnTo>
                  <a:close/>
                </a:path>
              </a:pathLst>
            </a:custGeom>
            <a:solidFill>
              <a:srgbClr val="F4CFC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B1FE8CC9-4E58-6D4B-8F9F-A547E658DA18}"/>
                </a:ext>
              </a:extLst>
            </p:cNvPr>
            <p:cNvSpPr/>
            <p:nvPr/>
          </p:nvSpPr>
          <p:spPr>
            <a:xfrm>
              <a:off x="3496084" y="10971493"/>
              <a:ext cx="1231338" cy="977304"/>
            </a:xfrm>
            <a:custGeom>
              <a:avLst/>
              <a:gdLst>
                <a:gd name="connsiteX0" fmla="*/ 217489 w 260590"/>
                <a:gd name="connsiteY0" fmla="*/ 150781 h 206828"/>
                <a:gd name="connsiteX1" fmla="*/ 218058 w 260590"/>
                <a:gd name="connsiteY1" fmla="*/ 104565 h 206828"/>
                <a:gd name="connsiteX2" fmla="*/ 260509 w 260590"/>
                <a:gd name="connsiteY2" fmla="*/ -38 h 206828"/>
                <a:gd name="connsiteX3" fmla="*/ 123661 w 260590"/>
                <a:gd name="connsiteY3" fmla="*/ -38 h 206828"/>
                <a:gd name="connsiteX4" fmla="*/ 107801 w 260590"/>
                <a:gd name="connsiteY4" fmla="*/ 41138 h 206828"/>
                <a:gd name="connsiteX5" fmla="*/ -82 w 260590"/>
                <a:gd name="connsiteY5" fmla="*/ 154585 h 206828"/>
                <a:gd name="connsiteX6" fmla="*/ 6756 w 260590"/>
                <a:gd name="connsiteY6" fmla="*/ 186726 h 206828"/>
                <a:gd name="connsiteX7" fmla="*/ 31637 w 260590"/>
                <a:gd name="connsiteY7" fmla="*/ 206791 h 206828"/>
                <a:gd name="connsiteX8" fmla="*/ 95931 w 260590"/>
                <a:gd name="connsiteY8" fmla="*/ 206791 h 206828"/>
                <a:gd name="connsiteX9" fmla="*/ 228885 w 260590"/>
                <a:gd name="connsiteY9" fmla="*/ 181877 h 206828"/>
                <a:gd name="connsiteX10" fmla="*/ 226606 w 260590"/>
                <a:gd name="connsiteY10" fmla="*/ 174364 h 20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0590" h="206828">
                  <a:moveTo>
                    <a:pt x="217489" y="150781"/>
                  </a:moveTo>
                  <a:cubicBezTo>
                    <a:pt x="211781" y="135870"/>
                    <a:pt x="211981" y="119334"/>
                    <a:pt x="218058" y="104565"/>
                  </a:cubicBezTo>
                  <a:lnTo>
                    <a:pt x="260509" y="-38"/>
                  </a:lnTo>
                  <a:lnTo>
                    <a:pt x="123661" y="-38"/>
                  </a:lnTo>
                  <a:lnTo>
                    <a:pt x="107801" y="41138"/>
                  </a:lnTo>
                  <a:cubicBezTo>
                    <a:pt x="88267" y="91766"/>
                    <a:pt x="49463" y="132571"/>
                    <a:pt x="-82" y="154585"/>
                  </a:cubicBezTo>
                  <a:lnTo>
                    <a:pt x="6756" y="186726"/>
                  </a:lnTo>
                  <a:cubicBezTo>
                    <a:pt x="9339" y="198423"/>
                    <a:pt x="19672" y="206763"/>
                    <a:pt x="31637" y="206791"/>
                  </a:cubicBezTo>
                  <a:lnTo>
                    <a:pt x="95931" y="206791"/>
                  </a:lnTo>
                  <a:cubicBezTo>
                    <a:pt x="141410" y="206801"/>
                    <a:pt x="186491" y="198356"/>
                    <a:pt x="228885" y="181877"/>
                  </a:cubicBezTo>
                  <a:cubicBezTo>
                    <a:pt x="228258" y="179338"/>
                    <a:pt x="227498" y="176827"/>
                    <a:pt x="226606" y="174364"/>
                  </a:cubicBezTo>
                  <a:close/>
                </a:path>
              </a:pathLst>
            </a:custGeom>
            <a:solidFill>
              <a:srgbClr val="F4CFC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36F6B1A8-753D-114D-9C49-D8E38B8BA74F}"/>
                </a:ext>
              </a:extLst>
            </p:cNvPr>
            <p:cNvSpPr/>
            <p:nvPr/>
          </p:nvSpPr>
          <p:spPr>
            <a:xfrm>
              <a:off x="6561422" y="7135390"/>
              <a:ext cx="2909148" cy="3837446"/>
            </a:xfrm>
            <a:custGeom>
              <a:avLst/>
              <a:gdLst>
                <a:gd name="connsiteX0" fmla="*/ 144269 w 615667"/>
                <a:gd name="connsiteY0" fmla="*/ 2460 h 812124"/>
                <a:gd name="connsiteX1" fmla="*/ -82 w 615667"/>
                <a:gd name="connsiteY1" fmla="*/ 201111 h 812124"/>
                <a:gd name="connsiteX2" fmla="*/ -82 w 615667"/>
                <a:gd name="connsiteY2" fmla="*/ 475741 h 812124"/>
                <a:gd name="connsiteX3" fmla="*/ 104953 w 615667"/>
                <a:gd name="connsiteY3" fmla="*/ 509024 h 812124"/>
                <a:gd name="connsiteX4" fmla="*/ 168581 w 615667"/>
                <a:gd name="connsiteY4" fmla="*/ 559994 h 812124"/>
                <a:gd name="connsiteX5" fmla="*/ 263548 w 615667"/>
                <a:gd name="connsiteY5" fmla="*/ 722604 h 812124"/>
                <a:gd name="connsiteX6" fmla="*/ 295837 w 615667"/>
                <a:gd name="connsiteY6" fmla="*/ 744096 h 812124"/>
                <a:gd name="connsiteX7" fmla="*/ 519390 w 615667"/>
                <a:gd name="connsiteY7" fmla="*/ 812087 h 812124"/>
                <a:gd name="connsiteX8" fmla="*/ 587387 w 615667"/>
                <a:gd name="connsiteY8" fmla="*/ 812087 h 812124"/>
                <a:gd name="connsiteX9" fmla="*/ 614547 w 615667"/>
                <a:gd name="connsiteY9" fmla="*/ 755031 h 812124"/>
                <a:gd name="connsiteX10" fmla="*/ 602202 w 615667"/>
                <a:gd name="connsiteY10" fmla="*/ 693601 h 812124"/>
                <a:gd name="connsiteX11" fmla="*/ 241326 w 615667"/>
                <a:gd name="connsiteY11" fmla="*/ 30703 h 812124"/>
                <a:gd name="connsiteX12" fmla="*/ 241326 w 615667"/>
                <a:gd name="connsiteY12" fmla="*/ 30703 h 812124"/>
                <a:gd name="connsiteX13" fmla="*/ 143794 w 615667"/>
                <a:gd name="connsiteY13" fmla="*/ 2175 h 81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5667" h="812124">
                  <a:moveTo>
                    <a:pt x="144269" y="2460"/>
                  </a:moveTo>
                  <a:lnTo>
                    <a:pt x="-82" y="201111"/>
                  </a:lnTo>
                  <a:lnTo>
                    <a:pt x="-82" y="475741"/>
                  </a:lnTo>
                  <a:lnTo>
                    <a:pt x="104953" y="509024"/>
                  </a:lnTo>
                  <a:cubicBezTo>
                    <a:pt x="131714" y="517582"/>
                    <a:pt x="154373" y="535736"/>
                    <a:pt x="168581" y="559994"/>
                  </a:cubicBezTo>
                  <a:lnTo>
                    <a:pt x="263548" y="722604"/>
                  </a:lnTo>
                  <a:lnTo>
                    <a:pt x="295837" y="744096"/>
                  </a:lnTo>
                  <a:cubicBezTo>
                    <a:pt x="362010" y="788371"/>
                    <a:pt x="439798" y="812030"/>
                    <a:pt x="519390" y="812087"/>
                  </a:cubicBezTo>
                  <a:lnTo>
                    <a:pt x="587387" y="812087"/>
                  </a:lnTo>
                  <a:cubicBezTo>
                    <a:pt x="608089" y="801228"/>
                    <a:pt x="619163" y="777977"/>
                    <a:pt x="614547" y="755031"/>
                  </a:cubicBezTo>
                  <a:lnTo>
                    <a:pt x="602202" y="693601"/>
                  </a:lnTo>
                  <a:cubicBezTo>
                    <a:pt x="552553" y="440842"/>
                    <a:pt x="426578" y="209441"/>
                    <a:pt x="241326" y="30703"/>
                  </a:cubicBezTo>
                  <a:lnTo>
                    <a:pt x="241326" y="30703"/>
                  </a:lnTo>
                  <a:cubicBezTo>
                    <a:pt x="215523" y="5637"/>
                    <a:pt x="179017" y="-5042"/>
                    <a:pt x="143794" y="2175"/>
                  </a:cubicBezTo>
                  <a:close/>
                </a:path>
              </a:pathLst>
            </a:custGeom>
            <a:solidFill>
              <a:schemeClr val="accent1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5A72A545-27D8-644D-8275-35D517FC6599}"/>
                </a:ext>
              </a:extLst>
            </p:cNvPr>
            <p:cNvSpPr/>
            <p:nvPr/>
          </p:nvSpPr>
          <p:spPr>
            <a:xfrm>
              <a:off x="6575277" y="7021831"/>
              <a:ext cx="682530" cy="1063577"/>
            </a:xfrm>
            <a:custGeom>
              <a:avLst/>
              <a:gdLst>
                <a:gd name="connsiteX0" fmla="*/ 20418 w 144445"/>
                <a:gd name="connsiteY0" fmla="*/ 0 h 225086"/>
                <a:gd name="connsiteX1" fmla="*/ 144445 w 144445"/>
                <a:gd name="connsiteY1" fmla="*/ 26436 h 225086"/>
                <a:gd name="connsiteX2" fmla="*/ 0 w 144445"/>
                <a:gd name="connsiteY2" fmla="*/ 225087 h 225086"/>
                <a:gd name="connsiteX3" fmla="*/ 20418 w 144445"/>
                <a:gd name="connsiteY3" fmla="*/ 0 h 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445" h="225086">
                  <a:moveTo>
                    <a:pt x="20418" y="0"/>
                  </a:moveTo>
                  <a:lnTo>
                    <a:pt x="144445" y="26436"/>
                  </a:lnTo>
                  <a:lnTo>
                    <a:pt x="0" y="225087"/>
                  </a:lnTo>
                  <a:lnTo>
                    <a:pt x="20418" y="0"/>
                  </a:lnTo>
                  <a:close/>
                </a:path>
              </a:pathLst>
            </a:custGeom>
            <a:solidFill>
              <a:schemeClr val="accent1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D6FCDF13-6EBC-2E41-8D79-8D8BA5A0D297}"/>
                </a:ext>
              </a:extLst>
            </p:cNvPr>
            <p:cNvSpPr/>
            <p:nvPr/>
          </p:nvSpPr>
          <p:spPr>
            <a:xfrm>
              <a:off x="3783602" y="8852887"/>
              <a:ext cx="5553716" cy="3183529"/>
            </a:xfrm>
            <a:custGeom>
              <a:avLst/>
              <a:gdLst>
                <a:gd name="connsiteX0" fmla="*/ 146954 w 1175341"/>
                <a:gd name="connsiteY0" fmla="*/ 80979 h 673735"/>
                <a:gd name="connsiteX1" fmla="*/ 152747 w 1175341"/>
                <a:gd name="connsiteY1" fmla="*/ 69853 h 673735"/>
                <a:gd name="connsiteX2" fmla="*/ 328807 w 1175341"/>
                <a:gd name="connsiteY2" fmla="*/ 14956 h 673735"/>
                <a:gd name="connsiteX3" fmla="*/ 334324 w 1175341"/>
                <a:gd name="connsiteY3" fmla="*/ 18027 h 673735"/>
                <a:gd name="connsiteX4" fmla="*/ 854556 w 1175341"/>
                <a:gd name="connsiteY4" fmla="*/ 324324 h 673735"/>
                <a:gd name="connsiteX5" fmla="*/ 868326 w 1175341"/>
                <a:gd name="connsiteY5" fmla="*/ 337542 h 673735"/>
                <a:gd name="connsiteX6" fmla="*/ 1146105 w 1175341"/>
                <a:gd name="connsiteY6" fmla="*/ 448611 h 673735"/>
                <a:gd name="connsiteX7" fmla="*/ 1175260 w 1175341"/>
                <a:gd name="connsiteY7" fmla="*/ 448611 h 673735"/>
                <a:gd name="connsiteX8" fmla="*/ 1138033 w 1175341"/>
                <a:gd name="connsiteY8" fmla="*/ 544275 h 673735"/>
                <a:gd name="connsiteX9" fmla="*/ 948858 w 1175341"/>
                <a:gd name="connsiteY9" fmla="*/ 673698 h 673735"/>
                <a:gd name="connsiteX10" fmla="*/ 883806 w 1175341"/>
                <a:gd name="connsiteY10" fmla="*/ 673698 h 673735"/>
                <a:gd name="connsiteX11" fmla="*/ 708876 w 1175341"/>
                <a:gd name="connsiteY11" fmla="*/ 610841 h 673735"/>
                <a:gd name="connsiteX12" fmla="*/ 268892 w 1175341"/>
                <a:gd name="connsiteY12" fmla="*/ 248154 h 673735"/>
                <a:gd name="connsiteX13" fmla="*/ 219034 w 1175341"/>
                <a:gd name="connsiteY13" fmla="*/ 373392 h 673735"/>
                <a:gd name="connsiteX14" fmla="*/ 188170 w 1175341"/>
                <a:gd name="connsiteY14" fmla="*/ 409718 h 673735"/>
                <a:gd name="connsiteX15" fmla="*/ 166327 w 1175341"/>
                <a:gd name="connsiteY15" fmla="*/ 422841 h 673735"/>
                <a:gd name="connsiteX16" fmla="*/ 11340 w 1175341"/>
                <a:gd name="connsiteY16" fmla="*/ 380619 h 673735"/>
                <a:gd name="connsiteX17" fmla="*/ 6497 w 1175341"/>
                <a:gd name="connsiteY17" fmla="*/ 369778 h 673735"/>
                <a:gd name="connsiteX18" fmla="*/ 13524 w 1175341"/>
                <a:gd name="connsiteY18" fmla="*/ 296176 h 673735"/>
                <a:gd name="connsiteX19" fmla="*/ 58919 w 1175341"/>
                <a:gd name="connsiteY19" fmla="*/ 231607 h 67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75341" h="673735">
                  <a:moveTo>
                    <a:pt x="146954" y="80979"/>
                  </a:moveTo>
                  <a:lnTo>
                    <a:pt x="152747" y="69853"/>
                  </a:lnTo>
                  <a:cubicBezTo>
                    <a:pt x="186223" y="6007"/>
                    <a:pt x="265046" y="-18565"/>
                    <a:pt x="328807" y="14956"/>
                  </a:cubicBezTo>
                  <a:cubicBezTo>
                    <a:pt x="330668" y="15935"/>
                    <a:pt x="332511" y="16962"/>
                    <a:pt x="334324" y="18027"/>
                  </a:cubicBezTo>
                  <a:lnTo>
                    <a:pt x="854556" y="324324"/>
                  </a:lnTo>
                  <a:lnTo>
                    <a:pt x="868326" y="337542"/>
                  </a:lnTo>
                  <a:cubicBezTo>
                    <a:pt x="943303" y="408805"/>
                    <a:pt x="1042724" y="448554"/>
                    <a:pt x="1146105" y="448611"/>
                  </a:cubicBezTo>
                  <a:lnTo>
                    <a:pt x="1175260" y="448611"/>
                  </a:lnTo>
                  <a:lnTo>
                    <a:pt x="1138033" y="544275"/>
                  </a:lnTo>
                  <a:cubicBezTo>
                    <a:pt x="1107625" y="622328"/>
                    <a:pt x="1032524" y="673707"/>
                    <a:pt x="948858" y="673698"/>
                  </a:cubicBezTo>
                  <a:lnTo>
                    <a:pt x="883806" y="673698"/>
                  </a:lnTo>
                  <a:cubicBezTo>
                    <a:pt x="819978" y="673726"/>
                    <a:pt x="758126" y="651503"/>
                    <a:pt x="708876" y="610841"/>
                  </a:cubicBezTo>
                  <a:lnTo>
                    <a:pt x="268892" y="248154"/>
                  </a:lnTo>
                  <a:lnTo>
                    <a:pt x="219034" y="373392"/>
                  </a:lnTo>
                  <a:cubicBezTo>
                    <a:pt x="213032" y="388579"/>
                    <a:pt x="202177" y="401350"/>
                    <a:pt x="188170" y="409718"/>
                  </a:cubicBezTo>
                  <a:lnTo>
                    <a:pt x="166327" y="422841"/>
                  </a:lnTo>
                  <a:lnTo>
                    <a:pt x="11340" y="380619"/>
                  </a:lnTo>
                  <a:lnTo>
                    <a:pt x="6497" y="369778"/>
                  </a:lnTo>
                  <a:cubicBezTo>
                    <a:pt x="-4329" y="345729"/>
                    <a:pt x="-1661" y="317734"/>
                    <a:pt x="13524" y="296176"/>
                  </a:cubicBezTo>
                  <a:lnTo>
                    <a:pt x="58919" y="23160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46DAF964-ED84-4A43-B914-5799BF2E78A5}"/>
                </a:ext>
              </a:extLst>
            </p:cNvPr>
            <p:cNvSpPr/>
            <p:nvPr/>
          </p:nvSpPr>
          <p:spPr>
            <a:xfrm>
              <a:off x="3724491" y="10651567"/>
              <a:ext cx="847667" cy="371599"/>
            </a:xfrm>
            <a:custGeom>
              <a:avLst/>
              <a:gdLst>
                <a:gd name="connsiteX0" fmla="*/ 24407 w 179393"/>
                <a:gd name="connsiteY0" fmla="*/ 0 h 78642"/>
                <a:gd name="connsiteX1" fmla="*/ 179393 w 179393"/>
                <a:gd name="connsiteY1" fmla="*/ 42222 h 78642"/>
                <a:gd name="connsiteX2" fmla="*/ 166953 w 179393"/>
                <a:gd name="connsiteY2" fmla="*/ 78643 h 78642"/>
                <a:gd name="connsiteX3" fmla="*/ 0 w 179393"/>
                <a:gd name="connsiteY3" fmla="*/ 60384 h 78642"/>
                <a:gd name="connsiteX4" fmla="*/ 24407 w 179393"/>
                <a:gd name="connsiteY4" fmla="*/ 0 h 7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393" h="78642">
                  <a:moveTo>
                    <a:pt x="24407" y="0"/>
                  </a:moveTo>
                  <a:lnTo>
                    <a:pt x="179393" y="42222"/>
                  </a:lnTo>
                  <a:lnTo>
                    <a:pt x="166953" y="78643"/>
                  </a:lnTo>
                  <a:lnTo>
                    <a:pt x="0" y="60384"/>
                  </a:lnTo>
                  <a:lnTo>
                    <a:pt x="24407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4514C57D-01ED-6D49-8058-1B5626B863FF}"/>
                </a:ext>
              </a:extLst>
            </p:cNvPr>
            <p:cNvSpPr/>
            <p:nvPr/>
          </p:nvSpPr>
          <p:spPr>
            <a:xfrm>
              <a:off x="2407443" y="11916071"/>
              <a:ext cx="1803858" cy="454276"/>
            </a:xfrm>
            <a:custGeom>
              <a:avLst/>
              <a:gdLst>
                <a:gd name="connsiteX0" fmla="*/ 246738 w 381753"/>
                <a:gd name="connsiteY0" fmla="*/ 52264 h 96139"/>
                <a:gd name="connsiteX1" fmla="*/ 182446 w 381753"/>
                <a:gd name="connsiteY1" fmla="*/ 52264 h 96139"/>
                <a:gd name="connsiteX2" fmla="*/ 157659 w 381753"/>
                <a:gd name="connsiteY2" fmla="*/ 32104 h 96139"/>
                <a:gd name="connsiteX3" fmla="*/ 150821 w 381753"/>
                <a:gd name="connsiteY3" fmla="*/ -38 h 96139"/>
                <a:gd name="connsiteX4" fmla="*/ 125180 w 381753"/>
                <a:gd name="connsiteY4" fmla="*/ 9472 h 96139"/>
                <a:gd name="connsiteX5" fmla="*/ 57563 w 381753"/>
                <a:gd name="connsiteY5" fmla="*/ 29251 h 96139"/>
                <a:gd name="connsiteX6" fmla="*/ 3527 w 381753"/>
                <a:gd name="connsiteY6" fmla="*/ 83550 h 96139"/>
                <a:gd name="connsiteX7" fmla="*/ -82 w 381753"/>
                <a:gd name="connsiteY7" fmla="*/ 96102 h 96139"/>
                <a:gd name="connsiteX8" fmla="*/ 353767 w 381753"/>
                <a:gd name="connsiteY8" fmla="*/ 96102 h 96139"/>
                <a:gd name="connsiteX9" fmla="*/ 363263 w 381753"/>
                <a:gd name="connsiteY9" fmla="*/ 86593 h 96139"/>
                <a:gd name="connsiteX10" fmla="*/ 379883 w 381753"/>
                <a:gd name="connsiteY10" fmla="*/ 26969 h 96139"/>
                <a:gd name="connsiteX11" fmla="*/ 246738 w 381753"/>
                <a:gd name="connsiteY11" fmla="*/ 52264 h 9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1753" h="96139">
                  <a:moveTo>
                    <a:pt x="246738" y="52264"/>
                  </a:moveTo>
                  <a:lnTo>
                    <a:pt x="182446" y="52264"/>
                  </a:lnTo>
                  <a:cubicBezTo>
                    <a:pt x="170451" y="52293"/>
                    <a:pt x="160090" y="43867"/>
                    <a:pt x="157659" y="32104"/>
                  </a:cubicBezTo>
                  <a:lnTo>
                    <a:pt x="150821" y="-38"/>
                  </a:lnTo>
                  <a:cubicBezTo>
                    <a:pt x="142502" y="3719"/>
                    <a:pt x="133936" y="6904"/>
                    <a:pt x="125180" y="9472"/>
                  </a:cubicBezTo>
                  <a:lnTo>
                    <a:pt x="57563" y="29251"/>
                  </a:lnTo>
                  <a:cubicBezTo>
                    <a:pt x="31419" y="36840"/>
                    <a:pt x="11011" y="57351"/>
                    <a:pt x="3527" y="83550"/>
                  </a:cubicBezTo>
                  <a:lnTo>
                    <a:pt x="-82" y="96102"/>
                  </a:lnTo>
                  <a:lnTo>
                    <a:pt x="353767" y="96102"/>
                  </a:lnTo>
                  <a:lnTo>
                    <a:pt x="363263" y="86593"/>
                  </a:lnTo>
                  <a:cubicBezTo>
                    <a:pt x="378791" y="70969"/>
                    <a:pt x="385077" y="48384"/>
                    <a:pt x="379883" y="26969"/>
                  </a:cubicBezTo>
                  <a:cubicBezTo>
                    <a:pt x="337442" y="43572"/>
                    <a:pt x="292304" y="52150"/>
                    <a:pt x="246738" y="52264"/>
                  </a:cubicBezTo>
                  <a:close/>
                </a:path>
              </a:pathLst>
            </a:custGeom>
            <a:solidFill>
              <a:schemeClr val="tx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6F8B0D5F-1052-3C46-85AC-7BF6CABAAE55}"/>
                </a:ext>
              </a:extLst>
            </p:cNvPr>
            <p:cNvSpPr/>
            <p:nvPr/>
          </p:nvSpPr>
          <p:spPr>
            <a:xfrm>
              <a:off x="3702954" y="10945429"/>
              <a:ext cx="724712" cy="261511"/>
            </a:xfrm>
            <a:custGeom>
              <a:avLst/>
              <a:gdLst>
                <a:gd name="connsiteX0" fmla="*/ 153372 w 153372"/>
                <a:gd name="connsiteY0" fmla="*/ 14454 h 55344"/>
                <a:gd name="connsiteX1" fmla="*/ 21273 w 153372"/>
                <a:gd name="connsiteY1" fmla="*/ 0 h 55344"/>
                <a:gd name="connsiteX2" fmla="*/ 0 w 153372"/>
                <a:gd name="connsiteY2" fmla="*/ 55345 h 55344"/>
                <a:gd name="connsiteX3" fmla="*/ 136753 w 153372"/>
                <a:gd name="connsiteY3" fmla="*/ 55345 h 55344"/>
                <a:gd name="connsiteX4" fmla="*/ 153372 w 153372"/>
                <a:gd name="connsiteY4" fmla="*/ 14454 h 5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372" h="55344">
                  <a:moveTo>
                    <a:pt x="153372" y="14454"/>
                  </a:moveTo>
                  <a:lnTo>
                    <a:pt x="21273" y="0"/>
                  </a:lnTo>
                  <a:lnTo>
                    <a:pt x="0" y="55345"/>
                  </a:lnTo>
                  <a:lnTo>
                    <a:pt x="136753" y="55345"/>
                  </a:lnTo>
                  <a:lnTo>
                    <a:pt x="153372" y="14454"/>
                  </a:lnTo>
                  <a:close/>
                </a:path>
              </a:pathLst>
            </a:custGeom>
            <a:solidFill>
              <a:srgbClr val="F4CFC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39D8D205-C932-E947-832B-648E05F738C6}"/>
                </a:ext>
              </a:extLst>
            </p:cNvPr>
            <p:cNvSpPr/>
            <p:nvPr/>
          </p:nvSpPr>
          <p:spPr>
            <a:xfrm>
              <a:off x="3120937" y="11206945"/>
              <a:ext cx="1228645" cy="970117"/>
            </a:xfrm>
            <a:custGeom>
              <a:avLst/>
              <a:gdLst>
                <a:gd name="connsiteX0" fmla="*/ 31542 w 260020"/>
                <a:gd name="connsiteY0" fmla="*/ 205269 h 205307"/>
                <a:gd name="connsiteX1" fmla="*/ 95740 w 260020"/>
                <a:gd name="connsiteY1" fmla="*/ 205269 h 205307"/>
                <a:gd name="connsiteX2" fmla="*/ 228695 w 260020"/>
                <a:gd name="connsiteY2" fmla="*/ 180355 h 205307"/>
                <a:gd name="connsiteX3" fmla="*/ 226510 w 260020"/>
                <a:gd name="connsiteY3" fmla="*/ 172748 h 205307"/>
                <a:gd name="connsiteX4" fmla="*/ 217489 w 260020"/>
                <a:gd name="connsiteY4" fmla="*/ 149069 h 205307"/>
                <a:gd name="connsiteX5" fmla="*/ 218058 w 260020"/>
                <a:gd name="connsiteY5" fmla="*/ 102759 h 205307"/>
                <a:gd name="connsiteX6" fmla="*/ 259939 w 260020"/>
                <a:gd name="connsiteY6" fmla="*/ -38 h 205307"/>
                <a:gd name="connsiteX7" fmla="*/ 122996 w 260020"/>
                <a:gd name="connsiteY7" fmla="*/ -38 h 205307"/>
                <a:gd name="connsiteX8" fmla="*/ 107801 w 260020"/>
                <a:gd name="connsiteY8" fmla="*/ 39617 h 205307"/>
                <a:gd name="connsiteX9" fmla="*/ -82 w 260020"/>
                <a:gd name="connsiteY9" fmla="*/ 152968 h 205307"/>
                <a:gd name="connsiteX10" fmla="*/ 6756 w 260020"/>
                <a:gd name="connsiteY10" fmla="*/ 185110 h 205307"/>
                <a:gd name="connsiteX11" fmla="*/ 31542 w 260020"/>
                <a:gd name="connsiteY11" fmla="*/ 205269 h 20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0020" h="205307">
                  <a:moveTo>
                    <a:pt x="31542" y="205269"/>
                  </a:moveTo>
                  <a:lnTo>
                    <a:pt x="95740" y="205269"/>
                  </a:lnTo>
                  <a:cubicBezTo>
                    <a:pt x="141211" y="205251"/>
                    <a:pt x="186292" y="196806"/>
                    <a:pt x="228695" y="180355"/>
                  </a:cubicBezTo>
                  <a:cubicBezTo>
                    <a:pt x="228144" y="177768"/>
                    <a:pt x="227413" y="175229"/>
                    <a:pt x="226510" y="172748"/>
                  </a:cubicBezTo>
                  <a:lnTo>
                    <a:pt x="217489" y="149069"/>
                  </a:lnTo>
                  <a:cubicBezTo>
                    <a:pt x="211876" y="134102"/>
                    <a:pt x="212085" y="117584"/>
                    <a:pt x="218058" y="102759"/>
                  </a:cubicBezTo>
                  <a:lnTo>
                    <a:pt x="259939" y="-38"/>
                  </a:lnTo>
                  <a:lnTo>
                    <a:pt x="122996" y="-38"/>
                  </a:lnTo>
                  <a:lnTo>
                    <a:pt x="107801" y="39617"/>
                  </a:lnTo>
                  <a:cubicBezTo>
                    <a:pt x="88247" y="90216"/>
                    <a:pt x="49453" y="130983"/>
                    <a:pt x="-82" y="152968"/>
                  </a:cubicBezTo>
                  <a:lnTo>
                    <a:pt x="6756" y="185110"/>
                  </a:lnTo>
                  <a:cubicBezTo>
                    <a:pt x="9187" y="196873"/>
                    <a:pt x="19548" y="205298"/>
                    <a:pt x="31542" y="205269"/>
                  </a:cubicBezTo>
                  <a:close/>
                </a:path>
              </a:pathLst>
            </a:custGeom>
            <a:solidFill>
              <a:srgbClr val="F4CFC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6709461D-03A7-F34E-AE62-B6D61A03F19B}"/>
                </a:ext>
              </a:extLst>
            </p:cNvPr>
            <p:cNvSpPr/>
            <p:nvPr/>
          </p:nvSpPr>
          <p:spPr>
            <a:xfrm>
              <a:off x="6949580" y="7925443"/>
              <a:ext cx="813113" cy="915743"/>
            </a:xfrm>
            <a:custGeom>
              <a:avLst/>
              <a:gdLst>
                <a:gd name="connsiteX0" fmla="*/ 172081 w 172080"/>
                <a:gd name="connsiteY0" fmla="*/ 96900 h 193800"/>
                <a:gd name="connsiteX1" fmla="*/ 86040 w 172080"/>
                <a:gd name="connsiteY1" fmla="*/ 193801 h 193800"/>
                <a:gd name="connsiteX2" fmla="*/ 0 w 172080"/>
                <a:gd name="connsiteY2" fmla="*/ 96900 h 193800"/>
                <a:gd name="connsiteX3" fmla="*/ 86040 w 172080"/>
                <a:gd name="connsiteY3" fmla="*/ 0 h 193800"/>
                <a:gd name="connsiteX4" fmla="*/ 172081 w 172080"/>
                <a:gd name="connsiteY4" fmla="*/ 96900 h 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080" h="193800">
                  <a:moveTo>
                    <a:pt x="172081" y="96900"/>
                  </a:moveTo>
                  <a:cubicBezTo>
                    <a:pt x="172081" y="150417"/>
                    <a:pt x="133559" y="193801"/>
                    <a:pt x="86040" y="193801"/>
                  </a:cubicBezTo>
                  <a:cubicBezTo>
                    <a:pt x="38522" y="193801"/>
                    <a:pt x="0" y="150417"/>
                    <a:pt x="0" y="96900"/>
                  </a:cubicBezTo>
                  <a:cubicBezTo>
                    <a:pt x="0" y="43384"/>
                    <a:pt x="38522" y="0"/>
                    <a:pt x="86040" y="0"/>
                  </a:cubicBezTo>
                  <a:cubicBezTo>
                    <a:pt x="133559" y="0"/>
                    <a:pt x="172081" y="43384"/>
                    <a:pt x="172081" y="96900"/>
                  </a:cubicBezTo>
                  <a:close/>
                </a:path>
              </a:pathLst>
            </a:custGeom>
            <a:solidFill>
              <a:schemeClr val="accent1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22A23B32-5E1B-4B43-A6B1-45F6661005EE}"/>
                </a:ext>
              </a:extLst>
            </p:cNvPr>
            <p:cNvSpPr/>
            <p:nvPr/>
          </p:nvSpPr>
          <p:spPr>
            <a:xfrm>
              <a:off x="6079926" y="9159321"/>
              <a:ext cx="427643" cy="1077505"/>
            </a:xfrm>
            <a:custGeom>
              <a:avLst/>
              <a:gdLst>
                <a:gd name="connsiteX0" fmla="*/ 90504 w 90503"/>
                <a:gd name="connsiteY0" fmla="*/ 0 h 228034"/>
                <a:gd name="connsiteX1" fmla="*/ 0 w 90503"/>
                <a:gd name="connsiteY1" fmla="*/ 201503 h 228034"/>
                <a:gd name="connsiteX2" fmla="*/ 57835 w 90503"/>
                <a:gd name="connsiteY2" fmla="*/ 228035 h 228034"/>
                <a:gd name="connsiteX3" fmla="*/ 90504 w 90503"/>
                <a:gd name="connsiteY3" fmla="*/ 0 h 2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03" h="228034">
                  <a:moveTo>
                    <a:pt x="90504" y="0"/>
                  </a:moveTo>
                  <a:lnTo>
                    <a:pt x="0" y="201503"/>
                  </a:lnTo>
                  <a:lnTo>
                    <a:pt x="57835" y="228035"/>
                  </a:lnTo>
                  <a:lnTo>
                    <a:pt x="90504" y="0"/>
                  </a:lnTo>
                  <a:close/>
                </a:path>
              </a:pathLst>
            </a:custGeom>
            <a:solidFill>
              <a:srgbClr val="F4CFC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54E7E539-9272-D246-92A5-970FC2C556AA}"/>
                </a:ext>
              </a:extLst>
            </p:cNvPr>
            <p:cNvSpPr/>
            <p:nvPr/>
          </p:nvSpPr>
          <p:spPr>
            <a:xfrm>
              <a:off x="4015922" y="7888648"/>
              <a:ext cx="3646848" cy="2917375"/>
            </a:xfrm>
            <a:custGeom>
              <a:avLst/>
              <a:gdLst>
                <a:gd name="connsiteX0" fmla="*/ 726092 w 771788"/>
                <a:gd name="connsiteY0" fmla="*/ 6038 h 617408"/>
                <a:gd name="connsiteX1" fmla="*/ 628085 w 771788"/>
                <a:gd name="connsiteY1" fmla="*/ 44075 h 617408"/>
                <a:gd name="connsiteX2" fmla="*/ 527230 w 771788"/>
                <a:gd name="connsiteY2" fmla="*/ 268496 h 617408"/>
                <a:gd name="connsiteX3" fmla="*/ 494656 w 771788"/>
                <a:gd name="connsiteY3" fmla="*/ 496721 h 617408"/>
                <a:gd name="connsiteX4" fmla="*/ 436726 w 771788"/>
                <a:gd name="connsiteY4" fmla="*/ 470285 h 617408"/>
                <a:gd name="connsiteX5" fmla="*/ 140808 w 771788"/>
                <a:gd name="connsiteY5" fmla="*/ 344476 h 617408"/>
                <a:gd name="connsiteX6" fmla="*/ 97883 w 771788"/>
                <a:gd name="connsiteY6" fmla="*/ 284853 h 617408"/>
                <a:gd name="connsiteX7" fmla="*/ 56951 w 771788"/>
                <a:gd name="connsiteY7" fmla="*/ 291319 h 617408"/>
                <a:gd name="connsiteX8" fmla="*/ 26942 w 771788"/>
                <a:gd name="connsiteY8" fmla="*/ 315473 h 617408"/>
                <a:gd name="connsiteX9" fmla="*/ 4814 w 771788"/>
                <a:gd name="connsiteY9" fmla="*/ 372529 h 617408"/>
                <a:gd name="connsiteX10" fmla="*/ 10228 w 771788"/>
                <a:gd name="connsiteY10" fmla="*/ 435386 h 617408"/>
                <a:gd name="connsiteX11" fmla="*/ 105765 w 771788"/>
                <a:gd name="connsiteY11" fmla="*/ 435386 h 617408"/>
                <a:gd name="connsiteX12" fmla="*/ 403488 w 771788"/>
                <a:gd name="connsiteY12" fmla="*/ 603796 h 617408"/>
                <a:gd name="connsiteX13" fmla="*/ 545844 w 771788"/>
                <a:gd name="connsiteY13" fmla="*/ 564247 h 617408"/>
                <a:gd name="connsiteX14" fmla="*/ 549167 w 771788"/>
                <a:gd name="connsiteY14" fmla="*/ 557866 h 617408"/>
                <a:gd name="connsiteX15" fmla="*/ 764364 w 771788"/>
                <a:gd name="connsiteY15" fmla="*/ 107693 h 617408"/>
                <a:gd name="connsiteX16" fmla="*/ 728855 w 771788"/>
                <a:gd name="connsiteY16" fmla="*/ 7293 h 617408"/>
                <a:gd name="connsiteX17" fmla="*/ 726092 w 771788"/>
                <a:gd name="connsiteY17" fmla="*/ 6038 h 61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1788" h="617408">
                  <a:moveTo>
                    <a:pt x="726092" y="6038"/>
                  </a:moveTo>
                  <a:cubicBezTo>
                    <a:pt x="688532" y="-10033"/>
                    <a:pt x="645018" y="6846"/>
                    <a:pt x="628085" y="44075"/>
                  </a:cubicBezTo>
                  <a:lnTo>
                    <a:pt x="527230" y="268496"/>
                  </a:lnTo>
                  <a:lnTo>
                    <a:pt x="494656" y="496721"/>
                  </a:lnTo>
                  <a:lnTo>
                    <a:pt x="436726" y="470285"/>
                  </a:lnTo>
                  <a:lnTo>
                    <a:pt x="140808" y="344476"/>
                  </a:lnTo>
                  <a:lnTo>
                    <a:pt x="97883" y="284853"/>
                  </a:lnTo>
                  <a:lnTo>
                    <a:pt x="56951" y="291319"/>
                  </a:lnTo>
                  <a:cubicBezTo>
                    <a:pt x="43381" y="293468"/>
                    <a:pt x="31956" y="302663"/>
                    <a:pt x="26942" y="315473"/>
                  </a:cubicBezTo>
                  <a:lnTo>
                    <a:pt x="4814" y="372529"/>
                  </a:lnTo>
                  <a:cubicBezTo>
                    <a:pt x="-3267" y="393183"/>
                    <a:pt x="-1263" y="416424"/>
                    <a:pt x="10228" y="435386"/>
                  </a:cubicBezTo>
                  <a:lnTo>
                    <a:pt x="105765" y="435386"/>
                  </a:lnTo>
                  <a:lnTo>
                    <a:pt x="403488" y="603796"/>
                  </a:lnTo>
                  <a:cubicBezTo>
                    <a:pt x="453706" y="632239"/>
                    <a:pt x="517439" y="614533"/>
                    <a:pt x="545844" y="564247"/>
                  </a:cubicBezTo>
                  <a:cubicBezTo>
                    <a:pt x="547021" y="562164"/>
                    <a:pt x="548132" y="560034"/>
                    <a:pt x="549167" y="557866"/>
                  </a:cubicBezTo>
                  <a:lnTo>
                    <a:pt x="764364" y="107693"/>
                  </a:lnTo>
                  <a:cubicBezTo>
                    <a:pt x="782246" y="70150"/>
                    <a:pt x="766348" y="25200"/>
                    <a:pt x="728855" y="7293"/>
                  </a:cubicBezTo>
                  <a:cubicBezTo>
                    <a:pt x="727944" y="6856"/>
                    <a:pt x="727022" y="6437"/>
                    <a:pt x="726092" y="6038"/>
                  </a:cubicBezTo>
                  <a:close/>
                </a:path>
              </a:pathLst>
            </a:custGeom>
            <a:solidFill>
              <a:srgbClr val="F4CFC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FF89033D-F155-C541-B824-C02564103781}"/>
                </a:ext>
              </a:extLst>
            </p:cNvPr>
            <p:cNvSpPr/>
            <p:nvPr/>
          </p:nvSpPr>
          <p:spPr>
            <a:xfrm>
              <a:off x="3048689" y="5766838"/>
              <a:ext cx="1313009" cy="1314752"/>
            </a:xfrm>
            <a:custGeom>
              <a:avLst/>
              <a:gdLst>
                <a:gd name="connsiteX0" fmla="*/ 277875 w 277874"/>
                <a:gd name="connsiteY0" fmla="*/ 139122 h 278243"/>
                <a:gd name="connsiteX1" fmla="*/ 138937 w 277874"/>
                <a:gd name="connsiteY1" fmla="*/ 278244 h 278243"/>
                <a:gd name="connsiteX2" fmla="*/ 0 w 277874"/>
                <a:gd name="connsiteY2" fmla="*/ 139122 h 278243"/>
                <a:gd name="connsiteX3" fmla="*/ 138937 w 277874"/>
                <a:gd name="connsiteY3" fmla="*/ 0 h 278243"/>
                <a:gd name="connsiteX4" fmla="*/ 277875 w 277874"/>
                <a:gd name="connsiteY4" fmla="*/ 139122 h 27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874" h="278243">
                  <a:moveTo>
                    <a:pt x="277875" y="139122"/>
                  </a:moveTo>
                  <a:cubicBezTo>
                    <a:pt x="277875" y="215957"/>
                    <a:pt x="215670" y="278244"/>
                    <a:pt x="138937" y="278244"/>
                  </a:cubicBezTo>
                  <a:cubicBezTo>
                    <a:pt x="62204" y="278244"/>
                    <a:pt x="0" y="215957"/>
                    <a:pt x="0" y="139122"/>
                  </a:cubicBezTo>
                  <a:cubicBezTo>
                    <a:pt x="0" y="62287"/>
                    <a:pt x="62204" y="0"/>
                    <a:pt x="138937" y="0"/>
                  </a:cubicBezTo>
                  <a:cubicBezTo>
                    <a:pt x="215670" y="0"/>
                    <a:pt x="277875" y="62287"/>
                    <a:pt x="277875" y="13912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DBB1D7E3-BE00-104B-91CF-CB7C9499B79D}"/>
                </a:ext>
              </a:extLst>
            </p:cNvPr>
            <p:cNvSpPr/>
            <p:nvPr/>
          </p:nvSpPr>
          <p:spPr>
            <a:xfrm>
              <a:off x="3380758" y="6161353"/>
              <a:ext cx="148082" cy="148281"/>
            </a:xfrm>
            <a:custGeom>
              <a:avLst/>
              <a:gdLst>
                <a:gd name="connsiteX0" fmla="*/ 31258 w 31339"/>
                <a:gd name="connsiteY0" fmla="*/ 15748 h 31381"/>
                <a:gd name="connsiteX1" fmla="*/ 15493 w 31339"/>
                <a:gd name="connsiteY1" fmla="*/ 31343 h 31381"/>
                <a:gd name="connsiteX2" fmla="*/ -81 w 31339"/>
                <a:gd name="connsiteY2" fmla="*/ 15558 h 31381"/>
                <a:gd name="connsiteX3" fmla="*/ 15588 w 31339"/>
                <a:gd name="connsiteY3" fmla="*/ -38 h 31381"/>
                <a:gd name="connsiteX4" fmla="*/ 31258 w 31339"/>
                <a:gd name="connsiteY4" fmla="*/ 15653 h 31381"/>
                <a:gd name="connsiteX5" fmla="*/ 31258 w 31339"/>
                <a:gd name="connsiteY5" fmla="*/ 15748 h 3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39" h="31381">
                  <a:moveTo>
                    <a:pt x="31258" y="15748"/>
                  </a:moveTo>
                  <a:cubicBezTo>
                    <a:pt x="31201" y="24411"/>
                    <a:pt x="24145" y="31391"/>
                    <a:pt x="15493" y="31343"/>
                  </a:cubicBezTo>
                  <a:cubicBezTo>
                    <a:pt x="6842" y="31286"/>
                    <a:pt x="-129" y="24221"/>
                    <a:pt x="-81" y="15558"/>
                  </a:cubicBezTo>
                  <a:cubicBezTo>
                    <a:pt x="-25" y="6933"/>
                    <a:pt x="6975" y="-38"/>
                    <a:pt x="15588" y="-38"/>
                  </a:cubicBezTo>
                  <a:cubicBezTo>
                    <a:pt x="24240" y="-38"/>
                    <a:pt x="31258" y="6990"/>
                    <a:pt x="31258" y="15653"/>
                  </a:cubicBezTo>
                  <a:cubicBezTo>
                    <a:pt x="31258" y="15681"/>
                    <a:pt x="31258" y="15719"/>
                    <a:pt x="31258" y="15748"/>
                  </a:cubicBezTo>
                  <a:close/>
                </a:path>
              </a:pathLst>
            </a:custGeom>
            <a:solidFill>
              <a:schemeClr val="tx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12AC81B6-552C-9E45-9E4E-92584913CB14}"/>
                </a:ext>
              </a:extLst>
            </p:cNvPr>
            <p:cNvSpPr/>
            <p:nvPr/>
          </p:nvSpPr>
          <p:spPr>
            <a:xfrm>
              <a:off x="3882000" y="6161353"/>
              <a:ext cx="148981" cy="149174"/>
            </a:xfrm>
            <a:custGeom>
              <a:avLst/>
              <a:gdLst>
                <a:gd name="connsiteX0" fmla="*/ 31448 w 31529"/>
                <a:gd name="connsiteY0" fmla="*/ 15748 h 31570"/>
                <a:gd name="connsiteX1" fmla="*/ 15683 w 31529"/>
                <a:gd name="connsiteY1" fmla="*/ 31533 h 31570"/>
                <a:gd name="connsiteX2" fmla="*/ -82 w 31529"/>
                <a:gd name="connsiteY2" fmla="*/ 15748 h 31570"/>
                <a:gd name="connsiteX3" fmla="*/ 15683 w 31529"/>
                <a:gd name="connsiteY3" fmla="*/ -38 h 31570"/>
                <a:gd name="connsiteX4" fmla="*/ 15778 w 31529"/>
                <a:gd name="connsiteY4" fmla="*/ -38 h 31570"/>
                <a:gd name="connsiteX5" fmla="*/ 31448 w 31529"/>
                <a:gd name="connsiteY5" fmla="*/ 15653 h 31570"/>
                <a:gd name="connsiteX6" fmla="*/ 31448 w 31529"/>
                <a:gd name="connsiteY6" fmla="*/ 15748 h 3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529" h="31570">
                  <a:moveTo>
                    <a:pt x="31448" y="15748"/>
                  </a:moveTo>
                  <a:cubicBezTo>
                    <a:pt x="31448" y="24468"/>
                    <a:pt x="24391" y="31533"/>
                    <a:pt x="15683" y="31533"/>
                  </a:cubicBezTo>
                  <a:cubicBezTo>
                    <a:pt x="6975" y="31533"/>
                    <a:pt x="-82" y="24468"/>
                    <a:pt x="-82" y="15748"/>
                  </a:cubicBezTo>
                  <a:cubicBezTo>
                    <a:pt x="-82" y="7028"/>
                    <a:pt x="6975" y="-38"/>
                    <a:pt x="15683" y="-38"/>
                  </a:cubicBezTo>
                  <a:cubicBezTo>
                    <a:pt x="15711" y="-38"/>
                    <a:pt x="15749" y="-38"/>
                    <a:pt x="15778" y="-38"/>
                  </a:cubicBezTo>
                  <a:cubicBezTo>
                    <a:pt x="24429" y="-38"/>
                    <a:pt x="31448" y="6990"/>
                    <a:pt x="31448" y="15653"/>
                  </a:cubicBezTo>
                  <a:cubicBezTo>
                    <a:pt x="31448" y="15681"/>
                    <a:pt x="31448" y="15719"/>
                    <a:pt x="31448" y="15748"/>
                  </a:cubicBezTo>
                  <a:close/>
                </a:path>
              </a:pathLst>
            </a:custGeom>
            <a:solidFill>
              <a:schemeClr val="tx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4D8990D0-ABD8-B943-A87A-B954E6EFB2E1}"/>
                </a:ext>
              </a:extLst>
            </p:cNvPr>
            <p:cNvSpPr/>
            <p:nvPr/>
          </p:nvSpPr>
          <p:spPr>
            <a:xfrm>
              <a:off x="3349344" y="6445783"/>
              <a:ext cx="710803" cy="379239"/>
            </a:xfrm>
            <a:custGeom>
              <a:avLst/>
              <a:gdLst>
                <a:gd name="connsiteX0" fmla="*/ 145408 w 150428"/>
                <a:gd name="connsiteY0" fmla="*/ 80221 h 80259"/>
                <a:gd name="connsiteX1" fmla="*/ 140470 w 150428"/>
                <a:gd name="connsiteY1" fmla="*/ 75277 h 80259"/>
                <a:gd name="connsiteX2" fmla="*/ 77668 w 150428"/>
                <a:gd name="connsiteY2" fmla="*/ 7408 h 80259"/>
                <a:gd name="connsiteX3" fmla="*/ 9890 w 150428"/>
                <a:gd name="connsiteY3" fmla="*/ 70294 h 80259"/>
                <a:gd name="connsiteX4" fmla="*/ 9890 w 150428"/>
                <a:gd name="connsiteY4" fmla="*/ 75277 h 80259"/>
                <a:gd name="connsiteX5" fmla="*/ 4211 w 150428"/>
                <a:gd name="connsiteY5" fmla="*/ 79575 h 80259"/>
                <a:gd name="connsiteX6" fmla="*/ -82 w 150428"/>
                <a:gd name="connsiteY6" fmla="*/ 75277 h 80259"/>
                <a:gd name="connsiteX7" fmla="*/ 75133 w 150428"/>
                <a:gd name="connsiteY7" fmla="*/ -38 h 80259"/>
                <a:gd name="connsiteX8" fmla="*/ 150347 w 150428"/>
                <a:gd name="connsiteY8" fmla="*/ 75277 h 80259"/>
                <a:gd name="connsiteX9" fmla="*/ 145408 w 150428"/>
                <a:gd name="connsiteY9" fmla="*/ 80221 h 8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0428" h="80259">
                  <a:moveTo>
                    <a:pt x="145408" y="80221"/>
                  </a:moveTo>
                  <a:cubicBezTo>
                    <a:pt x="142683" y="80221"/>
                    <a:pt x="140470" y="78006"/>
                    <a:pt x="140470" y="75277"/>
                  </a:cubicBezTo>
                  <a:cubicBezTo>
                    <a:pt x="141847" y="39169"/>
                    <a:pt x="113727" y="8787"/>
                    <a:pt x="77668" y="7408"/>
                  </a:cubicBezTo>
                  <a:cubicBezTo>
                    <a:pt x="41609" y="6029"/>
                    <a:pt x="11267" y="34187"/>
                    <a:pt x="9890" y="70294"/>
                  </a:cubicBezTo>
                  <a:cubicBezTo>
                    <a:pt x="9823" y="71948"/>
                    <a:pt x="9823" y="73612"/>
                    <a:pt x="9890" y="75277"/>
                  </a:cubicBezTo>
                  <a:cubicBezTo>
                    <a:pt x="9510" y="78034"/>
                    <a:pt x="6965" y="79965"/>
                    <a:pt x="4211" y="79575"/>
                  </a:cubicBezTo>
                  <a:cubicBezTo>
                    <a:pt x="1979" y="79270"/>
                    <a:pt x="232" y="77511"/>
                    <a:pt x="-82" y="75277"/>
                  </a:cubicBezTo>
                  <a:cubicBezTo>
                    <a:pt x="-82" y="33683"/>
                    <a:pt x="33594" y="-38"/>
                    <a:pt x="75133" y="-38"/>
                  </a:cubicBezTo>
                  <a:cubicBezTo>
                    <a:pt x="116671" y="-38"/>
                    <a:pt x="150347" y="33683"/>
                    <a:pt x="150347" y="75277"/>
                  </a:cubicBezTo>
                  <a:cubicBezTo>
                    <a:pt x="150347" y="78006"/>
                    <a:pt x="148134" y="80221"/>
                    <a:pt x="145408" y="80221"/>
                  </a:cubicBezTo>
                  <a:close/>
                </a:path>
              </a:pathLst>
            </a:custGeom>
            <a:solidFill>
              <a:schemeClr val="tx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36E96E84-FB39-A541-BC54-2C401CAD3826}"/>
                </a:ext>
              </a:extLst>
            </p:cNvPr>
            <p:cNvSpPr/>
            <p:nvPr/>
          </p:nvSpPr>
          <p:spPr>
            <a:xfrm>
              <a:off x="4639024" y="4999370"/>
              <a:ext cx="919018" cy="920237"/>
            </a:xfrm>
            <a:custGeom>
              <a:avLst/>
              <a:gdLst>
                <a:gd name="connsiteX0" fmla="*/ 194493 w 194493"/>
                <a:gd name="connsiteY0" fmla="*/ 97376 h 194751"/>
                <a:gd name="connsiteX1" fmla="*/ 97246 w 194493"/>
                <a:gd name="connsiteY1" fmla="*/ 194752 h 194751"/>
                <a:gd name="connsiteX2" fmla="*/ 0 w 194493"/>
                <a:gd name="connsiteY2" fmla="*/ 97376 h 194751"/>
                <a:gd name="connsiteX3" fmla="*/ 97246 w 194493"/>
                <a:gd name="connsiteY3" fmla="*/ 0 h 194751"/>
                <a:gd name="connsiteX4" fmla="*/ 194493 w 194493"/>
                <a:gd name="connsiteY4" fmla="*/ 97376 h 19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493" h="194751">
                  <a:moveTo>
                    <a:pt x="194493" y="97376"/>
                  </a:moveTo>
                  <a:cubicBezTo>
                    <a:pt x="194493" y="151155"/>
                    <a:pt x="150954" y="194752"/>
                    <a:pt x="97246" y="194752"/>
                  </a:cubicBezTo>
                  <a:cubicBezTo>
                    <a:pt x="43539" y="194752"/>
                    <a:pt x="0" y="151155"/>
                    <a:pt x="0" y="97376"/>
                  </a:cubicBezTo>
                  <a:cubicBezTo>
                    <a:pt x="0" y="43597"/>
                    <a:pt x="43539" y="0"/>
                    <a:pt x="97246" y="0"/>
                  </a:cubicBezTo>
                  <a:cubicBezTo>
                    <a:pt x="150954" y="0"/>
                    <a:pt x="194493" y="43597"/>
                    <a:pt x="194493" y="97376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7275771D-F2D0-A54D-B8B6-34F6DCFDCBE6}"/>
                </a:ext>
              </a:extLst>
            </p:cNvPr>
            <p:cNvSpPr/>
            <p:nvPr/>
          </p:nvSpPr>
          <p:spPr>
            <a:xfrm>
              <a:off x="4869676" y="5275711"/>
              <a:ext cx="104105" cy="104248"/>
            </a:xfrm>
            <a:custGeom>
              <a:avLst/>
              <a:gdLst>
                <a:gd name="connsiteX0" fmla="*/ 21951 w 22032"/>
                <a:gd name="connsiteY0" fmla="*/ 10994 h 22062"/>
                <a:gd name="connsiteX1" fmla="*/ 10935 w 22032"/>
                <a:gd name="connsiteY1" fmla="*/ 22025 h 22062"/>
                <a:gd name="connsiteX2" fmla="*/ -82 w 22032"/>
                <a:gd name="connsiteY2" fmla="*/ 10994 h 22062"/>
                <a:gd name="connsiteX3" fmla="*/ 10935 w 22032"/>
                <a:gd name="connsiteY3" fmla="*/ -37 h 22062"/>
                <a:gd name="connsiteX4" fmla="*/ 21951 w 22032"/>
                <a:gd name="connsiteY4" fmla="*/ 10804 h 22062"/>
                <a:gd name="connsiteX5" fmla="*/ 21951 w 22032"/>
                <a:gd name="connsiteY5" fmla="*/ 10994 h 2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32" h="22062">
                  <a:moveTo>
                    <a:pt x="21951" y="10994"/>
                  </a:moveTo>
                  <a:cubicBezTo>
                    <a:pt x="21951" y="17089"/>
                    <a:pt x="17022" y="22025"/>
                    <a:pt x="10935" y="22025"/>
                  </a:cubicBezTo>
                  <a:cubicBezTo>
                    <a:pt x="4847" y="22025"/>
                    <a:pt x="-82" y="17089"/>
                    <a:pt x="-82" y="10994"/>
                  </a:cubicBezTo>
                  <a:cubicBezTo>
                    <a:pt x="-82" y="4898"/>
                    <a:pt x="4847" y="-37"/>
                    <a:pt x="10935" y="-37"/>
                  </a:cubicBezTo>
                  <a:cubicBezTo>
                    <a:pt x="16965" y="-94"/>
                    <a:pt x="21894" y="4765"/>
                    <a:pt x="21951" y="10804"/>
                  </a:cubicBezTo>
                  <a:cubicBezTo>
                    <a:pt x="21951" y="10870"/>
                    <a:pt x="21951" y="10927"/>
                    <a:pt x="21951" y="10994"/>
                  </a:cubicBezTo>
                  <a:close/>
                </a:path>
              </a:pathLst>
            </a:custGeom>
            <a:solidFill>
              <a:schemeClr val="tx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60342031-22B4-924E-8301-D44D3658EB1B}"/>
                </a:ext>
              </a:extLst>
            </p:cNvPr>
            <p:cNvSpPr/>
            <p:nvPr/>
          </p:nvSpPr>
          <p:spPr>
            <a:xfrm>
              <a:off x="5222384" y="5275711"/>
              <a:ext cx="104105" cy="104248"/>
            </a:xfrm>
            <a:custGeom>
              <a:avLst/>
              <a:gdLst>
                <a:gd name="connsiteX0" fmla="*/ 21951 w 22032"/>
                <a:gd name="connsiteY0" fmla="*/ 10994 h 22062"/>
                <a:gd name="connsiteX1" fmla="*/ 10935 w 22032"/>
                <a:gd name="connsiteY1" fmla="*/ 22025 h 22062"/>
                <a:gd name="connsiteX2" fmla="*/ -82 w 22032"/>
                <a:gd name="connsiteY2" fmla="*/ 10994 h 22062"/>
                <a:gd name="connsiteX3" fmla="*/ 10935 w 22032"/>
                <a:gd name="connsiteY3" fmla="*/ -37 h 22062"/>
                <a:gd name="connsiteX4" fmla="*/ 21951 w 22032"/>
                <a:gd name="connsiteY4" fmla="*/ 10804 h 22062"/>
                <a:gd name="connsiteX5" fmla="*/ 21951 w 22032"/>
                <a:gd name="connsiteY5" fmla="*/ 10994 h 2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32" h="22062">
                  <a:moveTo>
                    <a:pt x="21951" y="10994"/>
                  </a:moveTo>
                  <a:cubicBezTo>
                    <a:pt x="21951" y="17089"/>
                    <a:pt x="17022" y="22025"/>
                    <a:pt x="10935" y="22025"/>
                  </a:cubicBezTo>
                  <a:cubicBezTo>
                    <a:pt x="4847" y="22025"/>
                    <a:pt x="-82" y="17089"/>
                    <a:pt x="-82" y="10994"/>
                  </a:cubicBezTo>
                  <a:cubicBezTo>
                    <a:pt x="-82" y="4898"/>
                    <a:pt x="4847" y="-37"/>
                    <a:pt x="10935" y="-37"/>
                  </a:cubicBezTo>
                  <a:cubicBezTo>
                    <a:pt x="16965" y="-94"/>
                    <a:pt x="21894" y="4765"/>
                    <a:pt x="21951" y="10804"/>
                  </a:cubicBezTo>
                  <a:cubicBezTo>
                    <a:pt x="21951" y="10870"/>
                    <a:pt x="21951" y="10927"/>
                    <a:pt x="21951" y="10994"/>
                  </a:cubicBezTo>
                  <a:close/>
                </a:path>
              </a:pathLst>
            </a:custGeom>
            <a:solidFill>
              <a:schemeClr val="tx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C260A78A-8641-4D46-AEAA-A35A17C379D6}"/>
                </a:ext>
              </a:extLst>
            </p:cNvPr>
            <p:cNvSpPr/>
            <p:nvPr/>
          </p:nvSpPr>
          <p:spPr>
            <a:xfrm>
              <a:off x="4849252" y="5463748"/>
              <a:ext cx="498116" cy="276121"/>
            </a:xfrm>
            <a:custGeom>
              <a:avLst/>
              <a:gdLst>
                <a:gd name="connsiteX0" fmla="*/ 101772 w 105417"/>
                <a:gd name="connsiteY0" fmla="*/ 58399 h 58436"/>
                <a:gd name="connsiteX1" fmla="*/ 98353 w 105417"/>
                <a:gd name="connsiteY1" fmla="*/ 54976 h 58436"/>
                <a:gd name="connsiteX2" fmla="*/ 54706 w 105417"/>
                <a:gd name="connsiteY2" fmla="*/ 7106 h 58436"/>
                <a:gd name="connsiteX3" fmla="*/ 6899 w 105417"/>
                <a:gd name="connsiteY3" fmla="*/ 50801 h 58436"/>
                <a:gd name="connsiteX4" fmla="*/ 6899 w 105417"/>
                <a:gd name="connsiteY4" fmla="*/ 54976 h 58436"/>
                <a:gd name="connsiteX5" fmla="*/ 2854 w 105417"/>
                <a:gd name="connsiteY5" fmla="*/ 57867 h 58436"/>
                <a:gd name="connsiteX6" fmla="*/ -33 w 105417"/>
                <a:gd name="connsiteY6" fmla="*/ 54976 h 58436"/>
                <a:gd name="connsiteX7" fmla="*/ 50385 w 105417"/>
                <a:gd name="connsiteY7" fmla="*/ 12 h 58436"/>
                <a:gd name="connsiteX8" fmla="*/ 105285 w 105417"/>
                <a:gd name="connsiteY8" fmla="*/ 50497 h 58436"/>
                <a:gd name="connsiteX9" fmla="*/ 105285 w 105417"/>
                <a:gd name="connsiteY9" fmla="*/ 54976 h 58436"/>
                <a:gd name="connsiteX10" fmla="*/ 101867 w 105417"/>
                <a:gd name="connsiteY10" fmla="*/ 58399 h 58436"/>
                <a:gd name="connsiteX11" fmla="*/ 101772 w 105417"/>
                <a:gd name="connsiteY11" fmla="*/ 58399 h 5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417" h="58436">
                  <a:moveTo>
                    <a:pt x="101772" y="58399"/>
                  </a:moveTo>
                  <a:cubicBezTo>
                    <a:pt x="99882" y="58399"/>
                    <a:pt x="98353" y="56868"/>
                    <a:pt x="98353" y="54976"/>
                  </a:cubicBezTo>
                  <a:cubicBezTo>
                    <a:pt x="99502" y="29690"/>
                    <a:pt x="79967" y="8256"/>
                    <a:pt x="54706" y="7106"/>
                  </a:cubicBezTo>
                  <a:cubicBezTo>
                    <a:pt x="29454" y="5945"/>
                    <a:pt x="8049" y="25516"/>
                    <a:pt x="6899" y="50801"/>
                  </a:cubicBezTo>
                  <a:cubicBezTo>
                    <a:pt x="6833" y="52189"/>
                    <a:pt x="6833" y="53587"/>
                    <a:pt x="6899" y="54976"/>
                  </a:cubicBezTo>
                  <a:cubicBezTo>
                    <a:pt x="6586" y="56896"/>
                    <a:pt x="4772" y="58190"/>
                    <a:pt x="2854" y="57867"/>
                  </a:cubicBezTo>
                  <a:cubicBezTo>
                    <a:pt x="1372" y="57619"/>
                    <a:pt x="214" y="56459"/>
                    <a:pt x="-33" y="54976"/>
                  </a:cubicBezTo>
                  <a:cubicBezTo>
                    <a:pt x="-1268" y="25858"/>
                    <a:pt x="21306" y="1248"/>
                    <a:pt x="50385" y="12"/>
                  </a:cubicBezTo>
                  <a:cubicBezTo>
                    <a:pt x="79473" y="-1234"/>
                    <a:pt x="104051" y="21379"/>
                    <a:pt x="105285" y="50497"/>
                  </a:cubicBezTo>
                  <a:cubicBezTo>
                    <a:pt x="105352" y="51990"/>
                    <a:pt x="105352" y="53483"/>
                    <a:pt x="105285" y="54976"/>
                  </a:cubicBezTo>
                  <a:cubicBezTo>
                    <a:pt x="105285" y="56868"/>
                    <a:pt x="103757" y="58399"/>
                    <a:pt x="101867" y="58399"/>
                  </a:cubicBezTo>
                  <a:cubicBezTo>
                    <a:pt x="101838" y="58399"/>
                    <a:pt x="101800" y="58399"/>
                    <a:pt x="101772" y="58399"/>
                  </a:cubicBezTo>
                  <a:close/>
                </a:path>
              </a:pathLst>
            </a:custGeom>
            <a:solidFill>
              <a:schemeClr val="tx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8B745DD2-B562-E748-B97D-8512E9667BE2}"/>
                </a:ext>
              </a:extLst>
            </p:cNvPr>
            <p:cNvSpPr/>
            <p:nvPr/>
          </p:nvSpPr>
          <p:spPr>
            <a:xfrm rot="18900000">
              <a:off x="3342719" y="4518180"/>
              <a:ext cx="763751" cy="764769"/>
            </a:xfrm>
            <a:custGeom>
              <a:avLst/>
              <a:gdLst>
                <a:gd name="connsiteX0" fmla="*/ 161553 w 161634"/>
                <a:gd name="connsiteY0" fmla="*/ 80887 h 161849"/>
                <a:gd name="connsiteX1" fmla="*/ 80736 w 161634"/>
                <a:gd name="connsiteY1" fmla="*/ 161812 h 161849"/>
                <a:gd name="connsiteX2" fmla="*/ -82 w 161634"/>
                <a:gd name="connsiteY2" fmla="*/ 80887 h 161849"/>
                <a:gd name="connsiteX3" fmla="*/ 80736 w 161634"/>
                <a:gd name="connsiteY3" fmla="*/ -38 h 161849"/>
                <a:gd name="connsiteX4" fmla="*/ 161553 w 161634"/>
                <a:gd name="connsiteY4" fmla="*/ 80887 h 16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634" h="161849">
                  <a:moveTo>
                    <a:pt x="161553" y="80887"/>
                  </a:moveTo>
                  <a:cubicBezTo>
                    <a:pt x="161553" y="125581"/>
                    <a:pt x="125370" y="161812"/>
                    <a:pt x="80736" y="161812"/>
                  </a:cubicBezTo>
                  <a:cubicBezTo>
                    <a:pt x="36101" y="161812"/>
                    <a:pt x="-82" y="125581"/>
                    <a:pt x="-82" y="80887"/>
                  </a:cubicBezTo>
                  <a:cubicBezTo>
                    <a:pt x="-82" y="36194"/>
                    <a:pt x="36101" y="-38"/>
                    <a:pt x="80736" y="-38"/>
                  </a:cubicBezTo>
                  <a:cubicBezTo>
                    <a:pt x="125370" y="-38"/>
                    <a:pt x="161553" y="36194"/>
                    <a:pt x="161553" y="80887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00742488-0F0D-9C4F-B085-6059AAE4A995}"/>
                </a:ext>
              </a:extLst>
            </p:cNvPr>
            <p:cNvSpPr/>
            <p:nvPr/>
          </p:nvSpPr>
          <p:spPr>
            <a:xfrm>
              <a:off x="3531084" y="4746395"/>
              <a:ext cx="89746" cy="89865"/>
            </a:xfrm>
            <a:custGeom>
              <a:avLst/>
              <a:gdLst>
                <a:gd name="connsiteX0" fmla="*/ 18912 w 18993"/>
                <a:gd name="connsiteY0" fmla="*/ 9472 h 19018"/>
                <a:gd name="connsiteX1" fmla="*/ 9415 w 18993"/>
                <a:gd name="connsiteY1" fmla="*/ 18981 h 19018"/>
                <a:gd name="connsiteX2" fmla="*/ -82 w 18993"/>
                <a:gd name="connsiteY2" fmla="*/ 9472 h 19018"/>
                <a:gd name="connsiteX3" fmla="*/ 9415 w 18993"/>
                <a:gd name="connsiteY3" fmla="*/ -38 h 19018"/>
                <a:gd name="connsiteX4" fmla="*/ 18912 w 18993"/>
                <a:gd name="connsiteY4" fmla="*/ 9472 h 1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93" h="19018">
                  <a:moveTo>
                    <a:pt x="18912" y="9472"/>
                  </a:moveTo>
                  <a:cubicBezTo>
                    <a:pt x="18912" y="14721"/>
                    <a:pt x="14657" y="18981"/>
                    <a:pt x="9415" y="18981"/>
                  </a:cubicBezTo>
                  <a:cubicBezTo>
                    <a:pt x="4173" y="18981"/>
                    <a:pt x="-82" y="14721"/>
                    <a:pt x="-82" y="9472"/>
                  </a:cubicBezTo>
                  <a:cubicBezTo>
                    <a:pt x="-82" y="4223"/>
                    <a:pt x="4173" y="-38"/>
                    <a:pt x="9415" y="-38"/>
                  </a:cubicBezTo>
                  <a:cubicBezTo>
                    <a:pt x="14657" y="-38"/>
                    <a:pt x="18912" y="4223"/>
                    <a:pt x="18912" y="9472"/>
                  </a:cubicBezTo>
                  <a:close/>
                </a:path>
              </a:pathLst>
            </a:custGeom>
            <a:solidFill>
              <a:schemeClr val="tx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162B10DD-95B0-BF4C-8AA8-307D266322B9}"/>
                </a:ext>
              </a:extLst>
            </p:cNvPr>
            <p:cNvSpPr/>
            <p:nvPr/>
          </p:nvSpPr>
          <p:spPr>
            <a:xfrm>
              <a:off x="3828153" y="4748190"/>
              <a:ext cx="86154" cy="86267"/>
            </a:xfrm>
            <a:custGeom>
              <a:avLst/>
              <a:gdLst>
                <a:gd name="connsiteX0" fmla="*/ 18234 w 18233"/>
                <a:gd name="connsiteY0" fmla="*/ 9129 h 18257"/>
                <a:gd name="connsiteX1" fmla="*/ 9117 w 18233"/>
                <a:gd name="connsiteY1" fmla="*/ 18258 h 18257"/>
                <a:gd name="connsiteX2" fmla="*/ 0 w 18233"/>
                <a:gd name="connsiteY2" fmla="*/ 9129 h 18257"/>
                <a:gd name="connsiteX3" fmla="*/ 9117 w 18233"/>
                <a:gd name="connsiteY3" fmla="*/ 0 h 18257"/>
                <a:gd name="connsiteX4" fmla="*/ 18234 w 18233"/>
                <a:gd name="connsiteY4" fmla="*/ 9129 h 1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33" h="18257">
                  <a:moveTo>
                    <a:pt x="18234" y="9129"/>
                  </a:moveTo>
                  <a:cubicBezTo>
                    <a:pt x="18234" y="14171"/>
                    <a:pt x="14152" y="18258"/>
                    <a:pt x="9117" y="18258"/>
                  </a:cubicBezTo>
                  <a:cubicBezTo>
                    <a:pt x="4082" y="18258"/>
                    <a:pt x="0" y="14171"/>
                    <a:pt x="0" y="9129"/>
                  </a:cubicBezTo>
                  <a:cubicBezTo>
                    <a:pt x="0" y="4087"/>
                    <a:pt x="4082" y="0"/>
                    <a:pt x="9117" y="0"/>
                  </a:cubicBezTo>
                  <a:cubicBezTo>
                    <a:pt x="14152" y="0"/>
                    <a:pt x="18234" y="4087"/>
                    <a:pt x="18234" y="9129"/>
                  </a:cubicBezTo>
                  <a:close/>
                </a:path>
              </a:pathLst>
            </a:custGeom>
            <a:solidFill>
              <a:schemeClr val="tx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D5907BA5-DB99-854C-9ED4-B1E05A21E1CE}"/>
                </a:ext>
              </a:extLst>
            </p:cNvPr>
            <p:cNvSpPr/>
            <p:nvPr/>
          </p:nvSpPr>
          <p:spPr>
            <a:xfrm>
              <a:off x="3518071" y="4922753"/>
              <a:ext cx="413293" cy="211413"/>
            </a:xfrm>
            <a:custGeom>
              <a:avLst/>
              <a:gdLst>
                <a:gd name="connsiteX0" fmla="*/ 84439 w 87466"/>
                <a:gd name="connsiteY0" fmla="*/ 44705 h 44742"/>
                <a:gd name="connsiteX1" fmla="*/ 81590 w 87466"/>
                <a:gd name="connsiteY1" fmla="*/ 41853 h 44742"/>
                <a:gd name="connsiteX2" fmla="*/ 81590 w 87466"/>
                <a:gd name="connsiteY2" fmla="*/ 41757 h 44742"/>
                <a:gd name="connsiteX3" fmla="*/ 43603 w 87466"/>
                <a:gd name="connsiteY3" fmla="*/ 3720 h 44742"/>
                <a:gd name="connsiteX4" fmla="*/ 5616 w 87466"/>
                <a:gd name="connsiteY4" fmla="*/ 41757 h 44742"/>
                <a:gd name="connsiteX5" fmla="*/ 2767 w 87466"/>
                <a:gd name="connsiteY5" fmla="*/ 44610 h 44742"/>
                <a:gd name="connsiteX6" fmla="*/ -82 w 87466"/>
                <a:gd name="connsiteY6" fmla="*/ 41757 h 44742"/>
                <a:gd name="connsiteX7" fmla="*/ 45692 w 87466"/>
                <a:gd name="connsiteY7" fmla="*/ 11 h 44742"/>
                <a:gd name="connsiteX8" fmla="*/ 87383 w 87466"/>
                <a:gd name="connsiteY8" fmla="*/ 41757 h 44742"/>
                <a:gd name="connsiteX9" fmla="*/ 84629 w 87466"/>
                <a:gd name="connsiteY9" fmla="*/ 44705 h 44742"/>
                <a:gd name="connsiteX10" fmla="*/ 84439 w 87466"/>
                <a:gd name="connsiteY10" fmla="*/ 44705 h 4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466" h="44742">
                  <a:moveTo>
                    <a:pt x="84439" y="44705"/>
                  </a:moveTo>
                  <a:cubicBezTo>
                    <a:pt x="82863" y="44705"/>
                    <a:pt x="81590" y="43431"/>
                    <a:pt x="81590" y="41853"/>
                  </a:cubicBezTo>
                  <a:cubicBezTo>
                    <a:pt x="81590" y="41824"/>
                    <a:pt x="81590" y="41786"/>
                    <a:pt x="81590" y="41757"/>
                  </a:cubicBezTo>
                  <a:cubicBezTo>
                    <a:pt x="81590" y="20751"/>
                    <a:pt x="64582" y="3720"/>
                    <a:pt x="43603" y="3720"/>
                  </a:cubicBezTo>
                  <a:cubicBezTo>
                    <a:pt x="22625" y="3720"/>
                    <a:pt x="5616" y="20751"/>
                    <a:pt x="5616" y="41757"/>
                  </a:cubicBezTo>
                  <a:cubicBezTo>
                    <a:pt x="5616" y="43336"/>
                    <a:pt x="4344" y="44610"/>
                    <a:pt x="2767" y="44610"/>
                  </a:cubicBezTo>
                  <a:cubicBezTo>
                    <a:pt x="1191" y="44610"/>
                    <a:pt x="-82" y="43336"/>
                    <a:pt x="-82" y="41757"/>
                  </a:cubicBezTo>
                  <a:cubicBezTo>
                    <a:pt x="1048" y="17575"/>
                    <a:pt x="21533" y="-1120"/>
                    <a:pt x="45692" y="11"/>
                  </a:cubicBezTo>
                  <a:cubicBezTo>
                    <a:pt x="68266" y="1057"/>
                    <a:pt x="86329" y="19154"/>
                    <a:pt x="87383" y="41757"/>
                  </a:cubicBezTo>
                  <a:cubicBezTo>
                    <a:pt x="87440" y="43336"/>
                    <a:pt x="86206" y="44648"/>
                    <a:pt x="84629" y="44705"/>
                  </a:cubicBezTo>
                  <a:cubicBezTo>
                    <a:pt x="84572" y="44705"/>
                    <a:pt x="84506" y="44705"/>
                    <a:pt x="84439" y="44705"/>
                  </a:cubicBezTo>
                  <a:close/>
                </a:path>
              </a:pathLst>
            </a:custGeom>
            <a:solidFill>
              <a:schemeClr val="tx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6225E52E-5299-3C40-B022-F3EB846C0CE8}"/>
                </a:ext>
              </a:extLst>
            </p:cNvPr>
            <p:cNvSpPr/>
            <p:nvPr/>
          </p:nvSpPr>
          <p:spPr>
            <a:xfrm>
              <a:off x="4620089" y="5845665"/>
              <a:ext cx="2464624" cy="3511338"/>
            </a:xfrm>
            <a:custGeom>
              <a:avLst/>
              <a:gdLst>
                <a:gd name="connsiteX0" fmla="*/ 1573180 w 2464624"/>
                <a:gd name="connsiteY0" fmla="*/ 487 h 3511338"/>
                <a:gd name="connsiteX1" fmla="*/ 2021274 w 2464624"/>
                <a:gd name="connsiteY1" fmla="*/ 132629 h 3511338"/>
                <a:gd name="connsiteX2" fmla="*/ 2464624 w 2464624"/>
                <a:gd name="connsiteY2" fmla="*/ 909532 h 3511338"/>
                <a:gd name="connsiteX3" fmla="*/ 2447550 w 2464624"/>
                <a:gd name="connsiteY3" fmla="*/ 944207 h 3511338"/>
                <a:gd name="connsiteX4" fmla="*/ 2448348 w 2464624"/>
                <a:gd name="connsiteY4" fmla="*/ 1010163 h 3511338"/>
                <a:gd name="connsiteX5" fmla="*/ 2403175 w 2464624"/>
                <a:gd name="connsiteY5" fmla="*/ 1260156 h 3511338"/>
                <a:gd name="connsiteX6" fmla="*/ 2001919 w 2464624"/>
                <a:gd name="connsiteY6" fmla="*/ 2188389 h 3511338"/>
                <a:gd name="connsiteX7" fmla="*/ 1988676 w 2464624"/>
                <a:gd name="connsiteY7" fmla="*/ 2524761 h 3511338"/>
                <a:gd name="connsiteX8" fmla="*/ 1802390 w 2464624"/>
                <a:gd name="connsiteY8" fmla="*/ 2750631 h 3511338"/>
                <a:gd name="connsiteX9" fmla="*/ 1586090 w 2464624"/>
                <a:gd name="connsiteY9" fmla="*/ 2936276 h 3511338"/>
                <a:gd name="connsiteX10" fmla="*/ 1567995 w 2464624"/>
                <a:gd name="connsiteY10" fmla="*/ 3130762 h 3511338"/>
                <a:gd name="connsiteX11" fmla="*/ 1605957 w 2464624"/>
                <a:gd name="connsiteY11" fmla="*/ 3269998 h 3511338"/>
                <a:gd name="connsiteX12" fmla="*/ 1555193 w 2464624"/>
                <a:gd name="connsiteY12" fmla="*/ 3437078 h 3511338"/>
                <a:gd name="connsiteX13" fmla="*/ 1347721 w 2464624"/>
                <a:gd name="connsiteY13" fmla="*/ 3511338 h 3511338"/>
                <a:gd name="connsiteX14" fmla="*/ 426901 w 2464624"/>
                <a:gd name="connsiteY14" fmla="*/ 3279281 h 3511338"/>
                <a:gd name="connsiteX15" fmla="*/ 184999 w 2464624"/>
                <a:gd name="connsiteY15" fmla="*/ 3020260 h 3511338"/>
                <a:gd name="connsiteX16" fmla="*/ 225611 w 2464624"/>
                <a:gd name="connsiteY16" fmla="*/ 2710847 h 3511338"/>
                <a:gd name="connsiteX17" fmla="*/ 484 w 2464624"/>
                <a:gd name="connsiteY17" fmla="*/ 2186623 h 3511338"/>
                <a:gd name="connsiteX18" fmla="*/ 273283 w 2464624"/>
                <a:gd name="connsiteY18" fmla="*/ 1774220 h 3511338"/>
                <a:gd name="connsiteX19" fmla="*/ 285205 w 2464624"/>
                <a:gd name="connsiteY19" fmla="*/ 1308340 h 3511338"/>
                <a:gd name="connsiteX20" fmla="*/ 187207 w 2464624"/>
                <a:gd name="connsiteY20" fmla="*/ 842896 h 3511338"/>
                <a:gd name="connsiteX21" fmla="*/ 198033 w 2464624"/>
                <a:gd name="connsiteY21" fmla="*/ 767854 h 3511338"/>
                <a:gd name="connsiteX22" fmla="*/ 181888 w 2464624"/>
                <a:gd name="connsiteY22" fmla="*/ 708229 h 3511338"/>
                <a:gd name="connsiteX23" fmla="*/ 850512 w 2464624"/>
                <a:gd name="connsiteY23" fmla="*/ 276416 h 3511338"/>
                <a:gd name="connsiteX24" fmla="*/ 1573180 w 2464624"/>
                <a:gd name="connsiteY24" fmla="*/ 487 h 351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464624" h="3511338">
                  <a:moveTo>
                    <a:pt x="1573180" y="487"/>
                  </a:moveTo>
                  <a:cubicBezTo>
                    <a:pt x="1731079" y="5452"/>
                    <a:pt x="1886652" y="48378"/>
                    <a:pt x="2021274" y="132629"/>
                  </a:cubicBezTo>
                  <a:cubicBezTo>
                    <a:pt x="2284368" y="305982"/>
                    <a:pt x="2449055" y="594592"/>
                    <a:pt x="2464624" y="909532"/>
                  </a:cubicBezTo>
                  <a:lnTo>
                    <a:pt x="2447550" y="944207"/>
                  </a:lnTo>
                  <a:lnTo>
                    <a:pt x="2448348" y="1010163"/>
                  </a:lnTo>
                  <a:cubicBezTo>
                    <a:pt x="2445320" y="1095075"/>
                    <a:pt x="2430158" y="1179271"/>
                    <a:pt x="2403175" y="1260156"/>
                  </a:cubicBezTo>
                  <a:cubicBezTo>
                    <a:pt x="2294142" y="1582830"/>
                    <a:pt x="2011629" y="1848480"/>
                    <a:pt x="2001919" y="2188389"/>
                  </a:cubicBezTo>
                  <a:cubicBezTo>
                    <a:pt x="1998828" y="2301103"/>
                    <a:pt x="2026638" y="2418238"/>
                    <a:pt x="1988676" y="2524761"/>
                  </a:cubicBezTo>
                  <a:cubicBezTo>
                    <a:pt x="1955567" y="2618027"/>
                    <a:pt x="1877435" y="2686537"/>
                    <a:pt x="1802390" y="2750631"/>
                  </a:cubicBezTo>
                  <a:lnTo>
                    <a:pt x="1586090" y="2936276"/>
                  </a:lnTo>
                  <a:cubicBezTo>
                    <a:pt x="1519435" y="2993296"/>
                    <a:pt x="1551661" y="3044570"/>
                    <a:pt x="1567995" y="3130762"/>
                  </a:cubicBezTo>
                  <a:cubicBezTo>
                    <a:pt x="1576822" y="3178057"/>
                    <a:pt x="1599333" y="3222262"/>
                    <a:pt x="1605957" y="3269998"/>
                  </a:cubicBezTo>
                  <a:cubicBezTo>
                    <a:pt x="1613724" y="3330420"/>
                    <a:pt x="1595228" y="3391242"/>
                    <a:pt x="1555193" y="3437078"/>
                  </a:cubicBezTo>
                  <a:cubicBezTo>
                    <a:pt x="1515024" y="3482166"/>
                    <a:pt x="1407757" y="3511338"/>
                    <a:pt x="1347721" y="3511338"/>
                  </a:cubicBezTo>
                  <a:cubicBezTo>
                    <a:pt x="1027199" y="3504752"/>
                    <a:pt x="712371" y="3425411"/>
                    <a:pt x="426901" y="3279281"/>
                  </a:cubicBezTo>
                  <a:cubicBezTo>
                    <a:pt x="317427" y="3223144"/>
                    <a:pt x="202658" y="3141815"/>
                    <a:pt x="184999" y="3020260"/>
                  </a:cubicBezTo>
                  <a:cubicBezTo>
                    <a:pt x="169990" y="2915945"/>
                    <a:pt x="230910" y="2815167"/>
                    <a:pt x="225611" y="2710847"/>
                  </a:cubicBezTo>
                  <a:cubicBezTo>
                    <a:pt x="216338" y="2517691"/>
                    <a:pt x="-11876" y="2379779"/>
                    <a:pt x="484" y="2186623"/>
                  </a:cubicBezTo>
                  <a:cubicBezTo>
                    <a:pt x="11077" y="2019097"/>
                    <a:pt x="192943" y="1921410"/>
                    <a:pt x="273283" y="1774220"/>
                  </a:cubicBezTo>
                  <a:cubicBezTo>
                    <a:pt x="349653" y="1634105"/>
                    <a:pt x="327579" y="1461717"/>
                    <a:pt x="285205" y="1308340"/>
                  </a:cubicBezTo>
                  <a:cubicBezTo>
                    <a:pt x="242828" y="1154958"/>
                    <a:pt x="181908" y="1002023"/>
                    <a:pt x="187207" y="842896"/>
                  </a:cubicBezTo>
                  <a:lnTo>
                    <a:pt x="198033" y="767854"/>
                  </a:lnTo>
                  <a:lnTo>
                    <a:pt x="181888" y="708229"/>
                  </a:lnTo>
                  <a:cubicBezTo>
                    <a:pt x="254004" y="408698"/>
                    <a:pt x="548284" y="218679"/>
                    <a:pt x="850512" y="276416"/>
                  </a:cubicBezTo>
                  <a:cubicBezTo>
                    <a:pt x="1040385" y="89381"/>
                    <a:pt x="1310015" y="-7788"/>
                    <a:pt x="1573180" y="48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4017436-C82B-1C49-B963-0B209CC5C3EF}"/>
              </a:ext>
            </a:extLst>
          </p:cNvPr>
          <p:cNvSpPr/>
          <p:nvPr/>
        </p:nvSpPr>
        <p:spPr>
          <a:xfrm>
            <a:off x="3605802" y="7531279"/>
            <a:ext cx="9723486" cy="1959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BAB63E7-6861-EB4F-A813-D38B2518FC18}"/>
              </a:ext>
            </a:extLst>
          </p:cNvPr>
          <p:cNvSpPr/>
          <p:nvPr/>
        </p:nvSpPr>
        <p:spPr>
          <a:xfrm>
            <a:off x="3605802" y="9962101"/>
            <a:ext cx="9723486" cy="1959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646A2241-985C-1B45-8636-E1FCF2B8D6F4}"/>
              </a:ext>
            </a:extLst>
          </p:cNvPr>
          <p:cNvSpPr/>
          <p:nvPr/>
        </p:nvSpPr>
        <p:spPr>
          <a:xfrm>
            <a:off x="3067983" y="7950274"/>
            <a:ext cx="1121358" cy="11213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01</a:t>
            </a:r>
            <a:endParaRPr lang="ko-KR" alt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A3331BE6-1D94-414F-A3D3-2E647D950BDD}"/>
              </a:ext>
            </a:extLst>
          </p:cNvPr>
          <p:cNvSpPr/>
          <p:nvPr/>
        </p:nvSpPr>
        <p:spPr>
          <a:xfrm>
            <a:off x="3067983" y="10381096"/>
            <a:ext cx="1121358" cy="11213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02</a:t>
            </a:r>
            <a:endParaRPr lang="ko-KR" alt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96" name="CuadroTexto 351">
            <a:extLst>
              <a:ext uri="{FF2B5EF4-FFF2-40B4-BE49-F238E27FC236}">
                <a16:creationId xmlns:a16="http://schemas.microsoft.com/office/drawing/2014/main" id="{9E038A08-54D5-E149-B924-9AB8AB0EA844}"/>
              </a:ext>
            </a:extLst>
          </p:cNvPr>
          <p:cNvSpPr txBox="1"/>
          <p:nvPr/>
        </p:nvSpPr>
        <p:spPr>
          <a:xfrm>
            <a:off x="4786466" y="8075511"/>
            <a:ext cx="7282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197" name="CuadroTexto 351">
            <a:extLst>
              <a:ext uri="{FF2B5EF4-FFF2-40B4-BE49-F238E27FC236}">
                <a16:creationId xmlns:a16="http://schemas.microsoft.com/office/drawing/2014/main" id="{93744E90-C9D6-F645-8150-FFA49323FE23}"/>
              </a:ext>
            </a:extLst>
          </p:cNvPr>
          <p:cNvSpPr txBox="1"/>
          <p:nvPr/>
        </p:nvSpPr>
        <p:spPr>
          <a:xfrm>
            <a:off x="4786466" y="10475561"/>
            <a:ext cx="7282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CE4F230-E0E6-2A43-AE47-7CC0B32E22FB}"/>
              </a:ext>
            </a:extLst>
          </p:cNvPr>
          <p:cNvSpPr txBox="1"/>
          <p:nvPr/>
        </p:nvSpPr>
        <p:spPr>
          <a:xfrm>
            <a:off x="3634645" y="5790994"/>
            <a:ext cx="95296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Write your important title about psychology and the mind</a:t>
            </a:r>
          </a:p>
        </p:txBody>
      </p:sp>
    </p:spTree>
    <p:extLst>
      <p:ext uri="{BB962C8B-B14F-4D97-AF65-F5344CB8AC3E}">
        <p14:creationId xmlns:p14="http://schemas.microsoft.com/office/powerpoint/2010/main" val="265359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FFD568-C26D-ED47-ACEB-885CBAB6CA7C}"/>
              </a:ext>
            </a:extLst>
          </p:cNvPr>
          <p:cNvGrpSpPr/>
          <p:nvPr/>
        </p:nvGrpSpPr>
        <p:grpSpPr>
          <a:xfrm>
            <a:off x="2668308" y="5216406"/>
            <a:ext cx="4844641" cy="7477404"/>
            <a:chOff x="2668308" y="5216406"/>
            <a:chExt cx="4844641" cy="7477404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BB21F98-0CFD-254F-96E5-82A602AF947E}"/>
                </a:ext>
              </a:extLst>
            </p:cNvPr>
            <p:cNvSpPr/>
            <p:nvPr/>
          </p:nvSpPr>
          <p:spPr>
            <a:xfrm>
              <a:off x="5280876" y="5216406"/>
              <a:ext cx="741869" cy="1236830"/>
            </a:xfrm>
            <a:custGeom>
              <a:avLst/>
              <a:gdLst>
                <a:gd name="connsiteX0" fmla="*/ 130773 w 191443"/>
                <a:gd name="connsiteY0" fmla="*/ 249905 h 319170"/>
                <a:gd name="connsiteX1" fmla="*/ 112919 w 191443"/>
                <a:gd name="connsiteY1" fmla="*/ 202358 h 319170"/>
                <a:gd name="connsiteX2" fmla="*/ 138276 w 191443"/>
                <a:gd name="connsiteY2" fmla="*/ 184290 h 319170"/>
                <a:gd name="connsiteX3" fmla="*/ 124410 w 191443"/>
                <a:gd name="connsiteY3" fmla="*/ 148155 h 319170"/>
                <a:gd name="connsiteX4" fmla="*/ 191362 w 191443"/>
                <a:gd name="connsiteY4" fmla="*/ 104412 h 319170"/>
                <a:gd name="connsiteX5" fmla="*/ 185474 w 191443"/>
                <a:gd name="connsiteY5" fmla="*/ 75883 h 319170"/>
                <a:gd name="connsiteX6" fmla="*/ 129159 w 191443"/>
                <a:gd name="connsiteY6" fmla="*/ 9318 h 319170"/>
                <a:gd name="connsiteX7" fmla="*/ 11209 w 191443"/>
                <a:gd name="connsiteY7" fmla="*/ 45358 h 319170"/>
                <a:gd name="connsiteX8" fmla="*/ 77021 w 191443"/>
                <a:gd name="connsiteY8" fmla="*/ 319133 h 319170"/>
                <a:gd name="connsiteX9" fmla="*/ 85759 w 191443"/>
                <a:gd name="connsiteY9" fmla="*/ 273488 h 31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1443" h="319170">
                  <a:moveTo>
                    <a:pt x="130773" y="249905"/>
                  </a:moveTo>
                  <a:lnTo>
                    <a:pt x="112919" y="202358"/>
                  </a:lnTo>
                  <a:lnTo>
                    <a:pt x="138276" y="184290"/>
                  </a:lnTo>
                  <a:lnTo>
                    <a:pt x="124410" y="148155"/>
                  </a:lnTo>
                  <a:lnTo>
                    <a:pt x="191362" y="104412"/>
                  </a:lnTo>
                  <a:lnTo>
                    <a:pt x="185474" y="75883"/>
                  </a:lnTo>
                  <a:cubicBezTo>
                    <a:pt x="178342" y="45989"/>
                    <a:pt x="157440" y="21274"/>
                    <a:pt x="129159" y="9318"/>
                  </a:cubicBezTo>
                  <a:cubicBezTo>
                    <a:pt x="82435" y="-11983"/>
                    <a:pt x="30203" y="4373"/>
                    <a:pt x="11209" y="45358"/>
                  </a:cubicBezTo>
                  <a:cubicBezTo>
                    <a:pt x="-35325" y="149961"/>
                    <a:pt x="77021" y="319133"/>
                    <a:pt x="77021" y="319133"/>
                  </a:cubicBezTo>
                  <a:lnTo>
                    <a:pt x="85759" y="273488"/>
                  </a:lnTo>
                  <a:close/>
                </a:path>
              </a:pathLst>
            </a:custGeom>
            <a:solidFill>
              <a:schemeClr val="accent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902AA7CE-A31B-AC43-BD42-32CD231012EE}"/>
                </a:ext>
              </a:extLst>
            </p:cNvPr>
            <p:cNvSpPr/>
            <p:nvPr/>
          </p:nvSpPr>
          <p:spPr>
            <a:xfrm>
              <a:off x="5658786" y="5496711"/>
              <a:ext cx="980810" cy="990429"/>
            </a:xfrm>
            <a:custGeom>
              <a:avLst/>
              <a:gdLst>
                <a:gd name="connsiteX0" fmla="*/ 194791 w 253103"/>
                <a:gd name="connsiteY0" fmla="*/ 8971 h 255585"/>
                <a:gd name="connsiteX1" fmla="*/ 107706 w 253103"/>
                <a:gd name="connsiteY1" fmla="*/ 11919 h 255585"/>
                <a:gd name="connsiteX2" fmla="*/ 113689 w 253103"/>
                <a:gd name="connsiteY2" fmla="*/ 40447 h 255585"/>
                <a:gd name="connsiteX3" fmla="*/ 46642 w 253103"/>
                <a:gd name="connsiteY3" fmla="*/ 84095 h 255585"/>
                <a:gd name="connsiteX4" fmla="*/ 60508 w 253103"/>
                <a:gd name="connsiteY4" fmla="*/ 120325 h 255585"/>
                <a:gd name="connsiteX5" fmla="*/ 35056 w 253103"/>
                <a:gd name="connsiteY5" fmla="*/ 138298 h 255585"/>
                <a:gd name="connsiteX6" fmla="*/ 53005 w 253103"/>
                <a:gd name="connsiteY6" fmla="*/ 186415 h 255585"/>
                <a:gd name="connsiteX7" fmla="*/ 8655 w 253103"/>
                <a:gd name="connsiteY7" fmla="*/ 209998 h 255585"/>
                <a:gd name="connsiteX8" fmla="*/ -82 w 253103"/>
                <a:gd name="connsiteY8" fmla="*/ 255548 h 255585"/>
                <a:gd name="connsiteX9" fmla="*/ 246834 w 253103"/>
                <a:gd name="connsiteY9" fmla="*/ 120896 h 255585"/>
                <a:gd name="connsiteX10" fmla="*/ 194791 w 253103"/>
                <a:gd name="connsiteY10" fmla="*/ 8971 h 25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103" h="255585">
                  <a:moveTo>
                    <a:pt x="194791" y="8971"/>
                  </a:moveTo>
                  <a:cubicBezTo>
                    <a:pt x="166957" y="-4006"/>
                    <a:pt x="134601" y="-2910"/>
                    <a:pt x="107706" y="11919"/>
                  </a:cubicBezTo>
                  <a:lnTo>
                    <a:pt x="113689" y="40447"/>
                  </a:lnTo>
                  <a:lnTo>
                    <a:pt x="46642" y="84095"/>
                  </a:lnTo>
                  <a:lnTo>
                    <a:pt x="60508" y="120325"/>
                  </a:lnTo>
                  <a:lnTo>
                    <a:pt x="35056" y="138298"/>
                  </a:lnTo>
                  <a:lnTo>
                    <a:pt x="53005" y="186415"/>
                  </a:lnTo>
                  <a:lnTo>
                    <a:pt x="8655" y="209998"/>
                  </a:lnTo>
                  <a:lnTo>
                    <a:pt x="-82" y="255548"/>
                  </a:lnTo>
                  <a:cubicBezTo>
                    <a:pt x="-82" y="255548"/>
                    <a:pt x="200299" y="225879"/>
                    <a:pt x="246834" y="120896"/>
                  </a:cubicBezTo>
                  <a:cubicBezTo>
                    <a:pt x="265067" y="79910"/>
                    <a:pt x="241610" y="29796"/>
                    <a:pt x="194791" y="8971"/>
                  </a:cubicBezTo>
                  <a:close/>
                </a:path>
              </a:pathLst>
            </a:custGeom>
            <a:solidFill>
              <a:schemeClr val="accent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72BE254-4B86-A548-86B4-1D1ED036BF09}"/>
                </a:ext>
              </a:extLst>
            </p:cNvPr>
            <p:cNvSpPr/>
            <p:nvPr/>
          </p:nvSpPr>
          <p:spPr>
            <a:xfrm>
              <a:off x="2794544" y="9994169"/>
              <a:ext cx="1848526" cy="1238532"/>
            </a:xfrm>
            <a:custGeom>
              <a:avLst/>
              <a:gdLst>
                <a:gd name="connsiteX0" fmla="*/ -82 w 477021"/>
                <a:gd name="connsiteY0" fmla="*/ 64816 h 319609"/>
                <a:gd name="connsiteX1" fmla="*/ -82 w 477021"/>
                <a:gd name="connsiteY1" fmla="*/ 138894 h 319609"/>
                <a:gd name="connsiteX2" fmla="*/ 180356 w 477021"/>
                <a:gd name="connsiteY2" fmla="*/ 319572 h 319609"/>
                <a:gd name="connsiteX3" fmla="*/ 476939 w 477021"/>
                <a:gd name="connsiteY3" fmla="*/ 319572 h 319609"/>
                <a:gd name="connsiteX4" fmla="*/ 149492 w 477021"/>
                <a:gd name="connsiteY4" fmla="*/ -38 h 319609"/>
                <a:gd name="connsiteX5" fmla="*/ 40754 w 477021"/>
                <a:gd name="connsiteY5" fmla="*/ 2340 h 31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7021" h="319609">
                  <a:moveTo>
                    <a:pt x="-82" y="64816"/>
                  </a:moveTo>
                  <a:lnTo>
                    <a:pt x="-82" y="138894"/>
                  </a:lnTo>
                  <a:cubicBezTo>
                    <a:pt x="-82" y="238676"/>
                    <a:pt x="80703" y="319572"/>
                    <a:pt x="180356" y="319572"/>
                  </a:cubicBezTo>
                  <a:lnTo>
                    <a:pt x="476939" y="319572"/>
                  </a:lnTo>
                  <a:lnTo>
                    <a:pt x="149492" y="-38"/>
                  </a:lnTo>
                  <a:lnTo>
                    <a:pt x="40754" y="234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E36E6E8-14C0-0143-AA69-6B9E9A257B09}"/>
                </a:ext>
              </a:extLst>
            </p:cNvPr>
            <p:cNvSpPr/>
            <p:nvPr/>
          </p:nvSpPr>
          <p:spPr>
            <a:xfrm>
              <a:off x="4860199" y="7314430"/>
              <a:ext cx="334534" cy="1219737"/>
            </a:xfrm>
            <a:custGeom>
              <a:avLst/>
              <a:gdLst>
                <a:gd name="connsiteX0" fmla="*/ 0 w 70940"/>
                <a:gd name="connsiteY0" fmla="*/ 156144 h 258654"/>
                <a:gd name="connsiteX1" fmla="*/ 19658 w 70940"/>
                <a:gd name="connsiteY1" fmla="*/ 258655 h 258654"/>
                <a:gd name="connsiteX2" fmla="*/ 70941 w 70940"/>
                <a:gd name="connsiteY2" fmla="*/ 0 h 258654"/>
                <a:gd name="connsiteX3" fmla="*/ 0 w 70940"/>
                <a:gd name="connsiteY3" fmla="*/ 156144 h 25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40" h="258654">
                  <a:moveTo>
                    <a:pt x="0" y="156144"/>
                  </a:moveTo>
                  <a:lnTo>
                    <a:pt x="19658" y="258655"/>
                  </a:lnTo>
                  <a:lnTo>
                    <a:pt x="70941" y="0"/>
                  </a:lnTo>
                  <a:lnTo>
                    <a:pt x="0" y="156144"/>
                  </a:lnTo>
                  <a:close/>
                </a:path>
              </a:pathLst>
            </a:custGeom>
            <a:solidFill>
              <a:schemeClr val="accent1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9223130-7869-BE41-B3CF-88D79AE67105}"/>
                </a:ext>
              </a:extLst>
            </p:cNvPr>
            <p:cNvSpPr/>
            <p:nvPr/>
          </p:nvSpPr>
          <p:spPr>
            <a:xfrm>
              <a:off x="2668308" y="6807002"/>
              <a:ext cx="2847687" cy="2831353"/>
            </a:xfrm>
            <a:custGeom>
              <a:avLst/>
              <a:gdLst>
                <a:gd name="connsiteX0" fmla="*/ 209989 w 734859"/>
                <a:gd name="connsiteY0" fmla="*/ 510710 h 730644"/>
                <a:gd name="connsiteX1" fmla="*/ 273807 w 734859"/>
                <a:gd name="connsiteY1" fmla="*/ 721913 h 730644"/>
                <a:gd name="connsiteX2" fmla="*/ 405431 w 734859"/>
                <a:gd name="connsiteY2" fmla="*/ 713545 h 730644"/>
                <a:gd name="connsiteX3" fmla="*/ 580077 w 734859"/>
                <a:gd name="connsiteY3" fmla="*/ 631479 h 730644"/>
                <a:gd name="connsiteX4" fmla="*/ 557759 w 734859"/>
                <a:gd name="connsiteY4" fmla="*/ 554643 h 730644"/>
                <a:gd name="connsiteX5" fmla="*/ 562792 w 734859"/>
                <a:gd name="connsiteY5" fmla="*/ 351048 h 730644"/>
                <a:gd name="connsiteX6" fmla="*/ 565547 w 734859"/>
                <a:gd name="connsiteY6" fmla="*/ 343250 h 730644"/>
                <a:gd name="connsiteX7" fmla="*/ 636392 w 734859"/>
                <a:gd name="connsiteY7" fmla="*/ 187107 h 730644"/>
                <a:gd name="connsiteX8" fmla="*/ 585205 w 734859"/>
                <a:gd name="connsiteY8" fmla="*/ 445666 h 730644"/>
                <a:gd name="connsiteX9" fmla="*/ 588339 w 734859"/>
                <a:gd name="connsiteY9" fmla="*/ 462212 h 730644"/>
                <a:gd name="connsiteX10" fmla="*/ 734778 w 734859"/>
                <a:gd name="connsiteY10" fmla="*/ 434635 h 730644"/>
                <a:gd name="connsiteX11" fmla="*/ 679317 w 734859"/>
                <a:gd name="connsiteY11" fmla="*/ 166852 h 730644"/>
                <a:gd name="connsiteX12" fmla="*/ 565357 w 734859"/>
                <a:gd name="connsiteY12" fmla="*/ 39997 h 730644"/>
                <a:gd name="connsiteX13" fmla="*/ 441044 w 734859"/>
                <a:gd name="connsiteY13" fmla="*/ -38 h 730644"/>
                <a:gd name="connsiteX14" fmla="*/ 195459 w 734859"/>
                <a:gd name="connsiteY14" fmla="*/ 41233 h 730644"/>
                <a:gd name="connsiteX15" fmla="*/ 64119 w 734859"/>
                <a:gd name="connsiteY15" fmla="*/ 169990 h 730644"/>
                <a:gd name="connsiteX16" fmla="*/ 871 w 734859"/>
                <a:gd name="connsiteY16" fmla="*/ 342870 h 730644"/>
                <a:gd name="connsiteX17" fmla="*/ 21763 w 734859"/>
                <a:gd name="connsiteY17" fmla="*/ 563487 h 730644"/>
                <a:gd name="connsiteX18" fmla="*/ 36958 w 734859"/>
                <a:gd name="connsiteY18" fmla="*/ 559303 h 730644"/>
                <a:gd name="connsiteX19" fmla="*/ 55952 w 734859"/>
                <a:gd name="connsiteY19" fmla="*/ 553883 h 730644"/>
                <a:gd name="connsiteX20" fmla="*/ 468300 w 734859"/>
                <a:gd name="connsiteY20" fmla="*/ 130906 h 730644"/>
                <a:gd name="connsiteX21" fmla="*/ 468300 w 734859"/>
                <a:gd name="connsiteY21" fmla="*/ 257096 h 730644"/>
                <a:gd name="connsiteX22" fmla="*/ 378765 w 734859"/>
                <a:gd name="connsiteY22" fmla="*/ 346978 h 730644"/>
                <a:gd name="connsiteX23" fmla="*/ 301727 w 734859"/>
                <a:gd name="connsiteY23" fmla="*/ 303311 h 730644"/>
                <a:gd name="connsiteX24" fmla="*/ 250065 w 734859"/>
                <a:gd name="connsiteY24" fmla="*/ 217156 h 730644"/>
                <a:gd name="connsiteX25" fmla="*/ 274946 w 734859"/>
                <a:gd name="connsiteY25" fmla="*/ 389751 h 730644"/>
                <a:gd name="connsiteX26" fmla="*/ 209989 w 734859"/>
                <a:gd name="connsiteY26" fmla="*/ 488173 h 730644"/>
                <a:gd name="connsiteX27" fmla="*/ 152154 w 734859"/>
                <a:gd name="connsiteY27" fmla="*/ 280964 h 7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34859" h="730644">
                  <a:moveTo>
                    <a:pt x="209989" y="510710"/>
                  </a:moveTo>
                  <a:lnTo>
                    <a:pt x="273807" y="721913"/>
                  </a:lnTo>
                  <a:cubicBezTo>
                    <a:pt x="317159" y="735911"/>
                    <a:pt x="364197" y="732925"/>
                    <a:pt x="405431" y="713545"/>
                  </a:cubicBezTo>
                  <a:lnTo>
                    <a:pt x="580077" y="631479"/>
                  </a:lnTo>
                  <a:lnTo>
                    <a:pt x="557759" y="554643"/>
                  </a:lnTo>
                  <a:cubicBezTo>
                    <a:pt x="538500" y="487869"/>
                    <a:pt x="540257" y="416786"/>
                    <a:pt x="562792" y="351048"/>
                  </a:cubicBezTo>
                  <a:lnTo>
                    <a:pt x="565547" y="343250"/>
                  </a:lnTo>
                  <a:lnTo>
                    <a:pt x="636392" y="187107"/>
                  </a:lnTo>
                  <a:lnTo>
                    <a:pt x="585205" y="445666"/>
                  </a:lnTo>
                  <a:lnTo>
                    <a:pt x="588339" y="462212"/>
                  </a:lnTo>
                  <a:lnTo>
                    <a:pt x="734778" y="434635"/>
                  </a:lnTo>
                  <a:lnTo>
                    <a:pt x="679317" y="166852"/>
                  </a:lnTo>
                  <a:cubicBezTo>
                    <a:pt x="666877" y="107122"/>
                    <a:pt x="623363" y="58685"/>
                    <a:pt x="565357" y="39997"/>
                  </a:cubicBezTo>
                  <a:lnTo>
                    <a:pt x="441044" y="-38"/>
                  </a:lnTo>
                  <a:lnTo>
                    <a:pt x="195459" y="41233"/>
                  </a:lnTo>
                  <a:lnTo>
                    <a:pt x="64119" y="169990"/>
                  </a:lnTo>
                  <a:cubicBezTo>
                    <a:pt x="18040" y="215093"/>
                    <a:pt x="-5207" y="278634"/>
                    <a:pt x="871" y="342870"/>
                  </a:cubicBezTo>
                  <a:lnTo>
                    <a:pt x="21763" y="563487"/>
                  </a:lnTo>
                  <a:lnTo>
                    <a:pt x="36958" y="559303"/>
                  </a:lnTo>
                  <a:lnTo>
                    <a:pt x="55952" y="553883"/>
                  </a:lnTo>
                  <a:close/>
                  <a:moveTo>
                    <a:pt x="468300" y="130906"/>
                  </a:moveTo>
                  <a:lnTo>
                    <a:pt x="468300" y="257096"/>
                  </a:lnTo>
                  <a:cubicBezTo>
                    <a:pt x="468366" y="306677"/>
                    <a:pt x="428281" y="346911"/>
                    <a:pt x="378765" y="346978"/>
                  </a:cubicBezTo>
                  <a:cubicBezTo>
                    <a:pt x="347198" y="347016"/>
                    <a:pt x="317938" y="330432"/>
                    <a:pt x="301727" y="303311"/>
                  </a:cubicBezTo>
                  <a:lnTo>
                    <a:pt x="250065" y="217156"/>
                  </a:lnTo>
                  <a:close/>
                  <a:moveTo>
                    <a:pt x="274946" y="389751"/>
                  </a:moveTo>
                  <a:lnTo>
                    <a:pt x="209989" y="488173"/>
                  </a:lnTo>
                  <a:lnTo>
                    <a:pt x="152154" y="280964"/>
                  </a:lnTo>
                  <a:close/>
                </a:path>
              </a:pathLst>
            </a:custGeom>
            <a:solidFill>
              <a:schemeClr val="accent1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E0D47A6-7FF5-EE47-A703-AE08C0A3A733}"/>
                </a:ext>
              </a:extLst>
            </p:cNvPr>
            <p:cNvSpPr/>
            <p:nvPr/>
          </p:nvSpPr>
          <p:spPr>
            <a:xfrm>
              <a:off x="2794912" y="8722134"/>
              <a:ext cx="2291879" cy="1593771"/>
            </a:xfrm>
            <a:custGeom>
              <a:avLst/>
              <a:gdLst>
                <a:gd name="connsiteX0" fmla="*/ 372760 w 573697"/>
                <a:gd name="connsiteY0" fmla="*/ 202797 h 394742"/>
                <a:gd name="connsiteX1" fmla="*/ 241136 w 573697"/>
                <a:gd name="connsiteY1" fmla="*/ 211165 h 394742"/>
                <a:gd name="connsiteX2" fmla="*/ 177317 w 573697"/>
                <a:gd name="connsiteY2" fmla="*/ -38 h 394742"/>
                <a:gd name="connsiteX3" fmla="*/ 23375 w 573697"/>
                <a:gd name="connsiteY3" fmla="*/ 42945 h 394742"/>
                <a:gd name="connsiteX4" fmla="*/ 4382 w 573697"/>
                <a:gd name="connsiteY4" fmla="*/ 48365 h 394742"/>
                <a:gd name="connsiteX5" fmla="*/ -82 w 573697"/>
                <a:gd name="connsiteY5" fmla="*/ 376343 h 394742"/>
                <a:gd name="connsiteX6" fmla="*/ 40374 w 573697"/>
                <a:gd name="connsiteY6" fmla="*/ 355898 h 394742"/>
                <a:gd name="connsiteX7" fmla="*/ 181021 w 573697"/>
                <a:gd name="connsiteY7" fmla="*/ 347910 h 394742"/>
                <a:gd name="connsiteX8" fmla="*/ 285485 w 573697"/>
                <a:gd name="connsiteY8" fmla="*/ 385947 h 394742"/>
                <a:gd name="connsiteX9" fmla="*/ 445600 w 573697"/>
                <a:gd name="connsiteY9" fmla="*/ 331459 h 394742"/>
                <a:gd name="connsiteX10" fmla="*/ 471526 w 573697"/>
                <a:gd name="connsiteY10" fmla="*/ 299793 h 394742"/>
                <a:gd name="connsiteX11" fmla="*/ 573616 w 573697"/>
                <a:gd name="connsiteY11" fmla="*/ 209359 h 394742"/>
                <a:gd name="connsiteX12" fmla="*/ 547785 w 573697"/>
                <a:gd name="connsiteY12" fmla="*/ 120066 h 39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3697" h="394742">
                  <a:moveTo>
                    <a:pt x="372760" y="202797"/>
                  </a:moveTo>
                  <a:cubicBezTo>
                    <a:pt x="331525" y="222177"/>
                    <a:pt x="284488" y="225163"/>
                    <a:pt x="241136" y="211165"/>
                  </a:cubicBezTo>
                  <a:lnTo>
                    <a:pt x="177317" y="-38"/>
                  </a:lnTo>
                  <a:lnTo>
                    <a:pt x="23375" y="42945"/>
                  </a:lnTo>
                  <a:lnTo>
                    <a:pt x="4382" y="48365"/>
                  </a:lnTo>
                  <a:lnTo>
                    <a:pt x="-82" y="376343"/>
                  </a:lnTo>
                  <a:lnTo>
                    <a:pt x="40374" y="355898"/>
                  </a:lnTo>
                  <a:cubicBezTo>
                    <a:pt x="84131" y="333855"/>
                    <a:pt x="135057" y="330964"/>
                    <a:pt x="181021" y="347910"/>
                  </a:cubicBezTo>
                  <a:lnTo>
                    <a:pt x="285485" y="385947"/>
                  </a:lnTo>
                  <a:cubicBezTo>
                    <a:pt x="345001" y="408732"/>
                    <a:pt x="412276" y="385833"/>
                    <a:pt x="445600" y="331459"/>
                  </a:cubicBezTo>
                  <a:cubicBezTo>
                    <a:pt x="452523" y="319601"/>
                    <a:pt x="461270" y="308912"/>
                    <a:pt x="471526" y="299793"/>
                  </a:cubicBezTo>
                  <a:lnTo>
                    <a:pt x="573616" y="209359"/>
                  </a:lnTo>
                  <a:lnTo>
                    <a:pt x="547785" y="120066"/>
                  </a:lnTo>
                  <a:close/>
                </a:path>
              </a:pathLst>
            </a:custGeom>
            <a:solidFill>
              <a:schemeClr val="accent1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2F6BD1C-D6E2-4242-B45A-30EC4477686A}"/>
                </a:ext>
              </a:extLst>
            </p:cNvPr>
            <p:cNvSpPr/>
            <p:nvPr/>
          </p:nvSpPr>
          <p:spPr>
            <a:xfrm>
              <a:off x="3131638" y="7681597"/>
              <a:ext cx="729410" cy="1231242"/>
            </a:xfrm>
            <a:custGeom>
              <a:avLst/>
              <a:gdLst>
                <a:gd name="connsiteX0" fmla="*/ 122698 w 122697"/>
                <a:gd name="connsiteY0" fmla="*/ 108787 h 207113"/>
                <a:gd name="connsiteX1" fmla="*/ 0 w 122697"/>
                <a:gd name="connsiteY1" fmla="*/ 0 h 207113"/>
                <a:gd name="connsiteX2" fmla="*/ 57740 w 122697"/>
                <a:gd name="connsiteY2" fmla="*/ 207114 h 207113"/>
                <a:gd name="connsiteX3" fmla="*/ 122698 w 122697"/>
                <a:gd name="connsiteY3" fmla="*/ 108787 h 20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97" h="207113">
                  <a:moveTo>
                    <a:pt x="122698" y="108787"/>
                  </a:moveTo>
                  <a:lnTo>
                    <a:pt x="0" y="0"/>
                  </a:lnTo>
                  <a:lnTo>
                    <a:pt x="57740" y="207114"/>
                  </a:lnTo>
                  <a:lnTo>
                    <a:pt x="122698" y="108787"/>
                  </a:lnTo>
                  <a:close/>
                </a:path>
              </a:pathLst>
            </a:custGeom>
            <a:solidFill>
              <a:schemeClr val="accent1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D5B704C-3712-A444-9179-459043720218}"/>
                </a:ext>
              </a:extLst>
            </p:cNvPr>
            <p:cNvSpPr/>
            <p:nvPr/>
          </p:nvSpPr>
          <p:spPr>
            <a:xfrm>
              <a:off x="3635083" y="7314430"/>
              <a:ext cx="1027861" cy="1017636"/>
            </a:xfrm>
            <a:custGeom>
              <a:avLst/>
              <a:gdLst>
                <a:gd name="connsiteX0" fmla="*/ 161363 w 218425"/>
                <a:gd name="connsiteY0" fmla="*/ 210024 h 216252"/>
                <a:gd name="connsiteX1" fmla="*/ 218343 w 218425"/>
                <a:gd name="connsiteY1" fmla="*/ 126152 h 216252"/>
                <a:gd name="connsiteX2" fmla="*/ 218343 w 218425"/>
                <a:gd name="connsiteY2" fmla="*/ -38 h 216252"/>
                <a:gd name="connsiteX3" fmla="*/ -82 w 218425"/>
                <a:gd name="connsiteY3" fmla="*/ 86212 h 216252"/>
                <a:gd name="connsiteX4" fmla="*/ 51581 w 218425"/>
                <a:gd name="connsiteY4" fmla="*/ 172367 h 216252"/>
                <a:gd name="connsiteX5" fmla="*/ 161363 w 218425"/>
                <a:gd name="connsiteY5" fmla="*/ 210024 h 216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8425" h="216252">
                  <a:moveTo>
                    <a:pt x="161363" y="210024"/>
                  </a:moveTo>
                  <a:cubicBezTo>
                    <a:pt x="195789" y="196473"/>
                    <a:pt x="218400" y="163191"/>
                    <a:pt x="218343" y="126152"/>
                  </a:cubicBezTo>
                  <a:lnTo>
                    <a:pt x="218343" y="-38"/>
                  </a:lnTo>
                  <a:lnTo>
                    <a:pt x="-82" y="86212"/>
                  </a:lnTo>
                  <a:lnTo>
                    <a:pt x="51581" y="172367"/>
                  </a:lnTo>
                  <a:cubicBezTo>
                    <a:pt x="74059" y="210110"/>
                    <a:pt x="120499" y="226038"/>
                    <a:pt x="161363" y="210024"/>
                  </a:cubicBezTo>
                  <a:close/>
                </a:path>
              </a:pathLst>
            </a:custGeom>
            <a:solidFill>
              <a:schemeClr val="accent1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A738BC7-698E-254A-A7E8-730336319C71}"/>
                </a:ext>
              </a:extLst>
            </p:cNvPr>
            <p:cNvSpPr/>
            <p:nvPr/>
          </p:nvSpPr>
          <p:spPr>
            <a:xfrm>
              <a:off x="3278865" y="7294251"/>
              <a:ext cx="350329" cy="322691"/>
            </a:xfrm>
            <a:custGeom>
              <a:avLst/>
              <a:gdLst>
                <a:gd name="connsiteX0" fmla="*/ 90323 w 90404"/>
                <a:gd name="connsiteY0" fmla="*/ 77915 h 83272"/>
                <a:gd name="connsiteX1" fmla="*/ 4055 w 90404"/>
                <a:gd name="connsiteY1" fmla="*/ 43294 h 83272"/>
                <a:gd name="connsiteX2" fmla="*/ 2953 w 90404"/>
                <a:gd name="connsiteY2" fmla="*/ 40543 h 83272"/>
                <a:gd name="connsiteX3" fmla="*/ 4473 w 90404"/>
                <a:gd name="connsiteY3" fmla="*/ 10304 h 83272"/>
                <a:gd name="connsiteX4" fmla="*/ 24511 w 90404"/>
                <a:gd name="connsiteY4" fmla="*/ 34 h 83272"/>
                <a:gd name="connsiteX5" fmla="*/ 47588 w 90404"/>
                <a:gd name="connsiteY5" fmla="*/ 2221 h 83272"/>
                <a:gd name="connsiteX6" fmla="*/ 90323 w 90404"/>
                <a:gd name="connsiteY6" fmla="*/ 77915 h 83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04" h="83272">
                  <a:moveTo>
                    <a:pt x="90323" y="77915"/>
                  </a:moveTo>
                  <a:cubicBezTo>
                    <a:pt x="56952" y="92208"/>
                    <a:pt x="18328" y="76708"/>
                    <a:pt x="4055" y="43294"/>
                  </a:cubicBezTo>
                  <a:cubicBezTo>
                    <a:pt x="3665" y="42385"/>
                    <a:pt x="3304" y="41469"/>
                    <a:pt x="2953" y="40543"/>
                  </a:cubicBezTo>
                  <a:cubicBezTo>
                    <a:pt x="-1577" y="30834"/>
                    <a:pt x="-1007" y="19509"/>
                    <a:pt x="4473" y="10304"/>
                  </a:cubicBezTo>
                  <a:cubicBezTo>
                    <a:pt x="9458" y="4271"/>
                    <a:pt x="16704" y="558"/>
                    <a:pt x="24511" y="34"/>
                  </a:cubicBezTo>
                  <a:cubicBezTo>
                    <a:pt x="32270" y="-282"/>
                    <a:pt x="40028" y="454"/>
                    <a:pt x="47588" y="2221"/>
                  </a:cubicBezTo>
                  <a:cubicBezTo>
                    <a:pt x="61168" y="27421"/>
                    <a:pt x="76933" y="52715"/>
                    <a:pt x="90323" y="77915"/>
                  </a:cubicBezTo>
                  <a:close/>
                </a:path>
              </a:pathLst>
            </a:custGeom>
            <a:solidFill>
              <a:srgbClr val="F4CFC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2843FCC-4FF4-7C4F-A0B6-503FF08B4400}"/>
                </a:ext>
              </a:extLst>
            </p:cNvPr>
            <p:cNvSpPr/>
            <p:nvPr/>
          </p:nvSpPr>
          <p:spPr>
            <a:xfrm>
              <a:off x="3218884" y="6064489"/>
              <a:ext cx="1540188" cy="1613421"/>
            </a:xfrm>
            <a:custGeom>
              <a:avLst/>
              <a:gdLst>
                <a:gd name="connsiteX0" fmla="*/ 363448 w 397453"/>
                <a:gd name="connsiteY0" fmla="*/ 317380 h 416351"/>
                <a:gd name="connsiteX1" fmla="*/ 393267 w 397453"/>
                <a:gd name="connsiteY1" fmla="*/ 140791 h 416351"/>
                <a:gd name="connsiteX2" fmla="*/ 285194 w 397453"/>
                <a:gd name="connsiteY2" fmla="*/ 7660 h 416351"/>
                <a:gd name="connsiteX3" fmla="*/ 132392 w 397453"/>
                <a:gd name="connsiteY3" fmla="*/ 43225 h 416351"/>
                <a:gd name="connsiteX4" fmla="*/ 53094 w 397453"/>
                <a:gd name="connsiteY4" fmla="*/ 50357 h 416351"/>
                <a:gd name="connsiteX5" fmla="*/ 2002 w 397453"/>
                <a:gd name="connsiteY5" fmla="*/ 128429 h 416351"/>
                <a:gd name="connsiteX6" fmla="*/ 9314 w 397453"/>
                <a:gd name="connsiteY6" fmla="*/ 223523 h 416351"/>
                <a:gd name="connsiteX7" fmla="*/ 86523 w 397453"/>
                <a:gd name="connsiteY7" fmla="*/ 385182 h 416351"/>
                <a:gd name="connsiteX8" fmla="*/ 108080 w 397453"/>
                <a:gd name="connsiteY8" fmla="*/ 408099 h 416351"/>
                <a:gd name="connsiteX9" fmla="*/ 137900 w 397453"/>
                <a:gd name="connsiteY9" fmla="*/ 415897 h 416351"/>
                <a:gd name="connsiteX10" fmla="*/ 363448 w 397453"/>
                <a:gd name="connsiteY10" fmla="*/ 317380 h 41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7453" h="416351">
                  <a:moveTo>
                    <a:pt x="363448" y="317380"/>
                  </a:moveTo>
                  <a:cubicBezTo>
                    <a:pt x="391273" y="264508"/>
                    <a:pt x="404758" y="199369"/>
                    <a:pt x="393267" y="140791"/>
                  </a:cubicBezTo>
                  <a:cubicBezTo>
                    <a:pt x="381776" y="82213"/>
                    <a:pt x="341510" y="27725"/>
                    <a:pt x="285194" y="7660"/>
                  </a:cubicBezTo>
                  <a:cubicBezTo>
                    <a:pt x="231633" y="-10191"/>
                    <a:pt x="172601" y="3550"/>
                    <a:pt x="132392" y="43225"/>
                  </a:cubicBezTo>
                  <a:cubicBezTo>
                    <a:pt x="106276" y="38470"/>
                    <a:pt x="76171" y="37329"/>
                    <a:pt x="53094" y="50357"/>
                  </a:cubicBezTo>
                  <a:cubicBezTo>
                    <a:pt x="25478" y="67642"/>
                    <a:pt x="6805" y="96173"/>
                    <a:pt x="2002" y="128429"/>
                  </a:cubicBezTo>
                  <a:cubicBezTo>
                    <a:pt x="-2354" y="160286"/>
                    <a:pt x="139" y="192708"/>
                    <a:pt x="9314" y="223523"/>
                  </a:cubicBezTo>
                  <a:cubicBezTo>
                    <a:pt x="24462" y="281869"/>
                    <a:pt x="50673" y="336752"/>
                    <a:pt x="86523" y="385182"/>
                  </a:cubicBezTo>
                  <a:cubicBezTo>
                    <a:pt x="92468" y="393902"/>
                    <a:pt x="99742" y="401633"/>
                    <a:pt x="108080" y="408099"/>
                  </a:cubicBezTo>
                  <a:cubicBezTo>
                    <a:pt x="116551" y="414632"/>
                    <a:pt x="127311" y="417447"/>
                    <a:pt x="137900" y="415897"/>
                  </a:cubicBezTo>
                  <a:cubicBezTo>
                    <a:pt x="216913" y="401348"/>
                    <a:pt x="325935" y="388320"/>
                    <a:pt x="363448" y="317380"/>
                  </a:cubicBezTo>
                  <a:close/>
                </a:path>
              </a:pathLst>
            </a:custGeom>
            <a:solidFill>
              <a:schemeClr val="tx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42248E2-7373-0443-ACE5-21608C7D8866}"/>
                </a:ext>
              </a:extLst>
            </p:cNvPr>
            <p:cNvSpPr/>
            <p:nvPr/>
          </p:nvSpPr>
          <p:spPr>
            <a:xfrm>
              <a:off x="3512586" y="7044905"/>
              <a:ext cx="1116185" cy="884138"/>
            </a:xfrm>
            <a:custGeom>
              <a:avLst/>
              <a:gdLst>
                <a:gd name="connsiteX0" fmla="*/ 1075702 w 1116185"/>
                <a:gd name="connsiteY0" fmla="*/ 0 h 884138"/>
                <a:gd name="connsiteX1" fmla="*/ 1116185 w 1116185"/>
                <a:gd name="connsiteY1" fmla="*/ 247634 h 884138"/>
                <a:gd name="connsiteX2" fmla="*/ 1112504 w 1116185"/>
                <a:gd name="connsiteY2" fmla="*/ 355607 h 884138"/>
                <a:gd name="connsiteX3" fmla="*/ 941377 w 1116185"/>
                <a:gd name="connsiteY3" fmla="*/ 701630 h 884138"/>
                <a:gd name="connsiteX4" fmla="*/ 830974 w 1116185"/>
                <a:gd name="connsiteY4" fmla="*/ 792282 h 884138"/>
                <a:gd name="connsiteX5" fmla="*/ 653108 w 1116185"/>
                <a:gd name="connsiteY5" fmla="*/ 876349 h 884138"/>
                <a:gd name="connsiteX6" fmla="*/ 588759 w 1116185"/>
                <a:gd name="connsiteY6" fmla="*/ 883114 h 884138"/>
                <a:gd name="connsiteX7" fmla="*/ 588453 w 1116185"/>
                <a:gd name="connsiteY7" fmla="*/ 884037 h 884138"/>
                <a:gd name="connsiteX8" fmla="*/ 432416 w 1116185"/>
                <a:gd name="connsiteY8" fmla="*/ 855295 h 884138"/>
                <a:gd name="connsiteX9" fmla="*/ 380528 w 1116185"/>
                <a:gd name="connsiteY9" fmla="*/ 834292 h 884138"/>
                <a:gd name="connsiteX10" fmla="*/ 134328 w 1116185"/>
                <a:gd name="connsiteY10" fmla="*/ 583710 h 884138"/>
                <a:gd name="connsiteX11" fmla="*/ 0 w 1116185"/>
                <a:gd name="connsiteY11" fmla="*/ 235473 h 884138"/>
                <a:gd name="connsiteX12" fmla="*/ 239577 w 1116185"/>
                <a:gd name="connsiteY12" fmla="*/ 523645 h 884138"/>
                <a:gd name="connsiteX13" fmla="*/ 625092 w 1116185"/>
                <a:gd name="connsiteY13" fmla="*/ 373136 h 884138"/>
                <a:gd name="connsiteX14" fmla="*/ 736127 w 1116185"/>
                <a:gd name="connsiteY14" fmla="*/ 292122 h 884138"/>
                <a:gd name="connsiteX15" fmla="*/ 736025 w 1116185"/>
                <a:gd name="connsiteY15" fmla="*/ 290381 h 884138"/>
                <a:gd name="connsiteX16" fmla="*/ 904207 w 1116185"/>
                <a:gd name="connsiteY16" fmla="*/ 114604 h 884138"/>
                <a:gd name="connsiteX17" fmla="*/ 854896 w 1116185"/>
                <a:gd name="connsiteY17" fmla="*/ 249479 h 884138"/>
                <a:gd name="connsiteX18" fmla="*/ 1075702 w 1116185"/>
                <a:gd name="connsiteY18" fmla="*/ 0 h 8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16185" h="884138">
                  <a:moveTo>
                    <a:pt x="1075702" y="0"/>
                  </a:moveTo>
                  <a:lnTo>
                    <a:pt x="1116185" y="247634"/>
                  </a:lnTo>
                  <a:lnTo>
                    <a:pt x="1112504" y="355607"/>
                  </a:lnTo>
                  <a:cubicBezTo>
                    <a:pt x="1107055" y="490036"/>
                    <a:pt x="1044863" y="615804"/>
                    <a:pt x="941377" y="701630"/>
                  </a:cubicBezTo>
                  <a:lnTo>
                    <a:pt x="830974" y="792282"/>
                  </a:lnTo>
                  <a:cubicBezTo>
                    <a:pt x="779442" y="835118"/>
                    <a:pt x="718183" y="863883"/>
                    <a:pt x="653108" y="876349"/>
                  </a:cubicBezTo>
                  <a:lnTo>
                    <a:pt x="588759" y="883114"/>
                  </a:lnTo>
                  <a:lnTo>
                    <a:pt x="588453" y="884037"/>
                  </a:lnTo>
                  <a:cubicBezTo>
                    <a:pt x="535018" y="885254"/>
                    <a:pt x="481913" y="875489"/>
                    <a:pt x="432416" y="855295"/>
                  </a:cubicBezTo>
                  <a:lnTo>
                    <a:pt x="380528" y="834292"/>
                  </a:lnTo>
                  <a:cubicBezTo>
                    <a:pt x="267548" y="788228"/>
                    <a:pt x="178490" y="697577"/>
                    <a:pt x="134328" y="583710"/>
                  </a:cubicBezTo>
                  <a:lnTo>
                    <a:pt x="0" y="235473"/>
                  </a:lnTo>
                  <a:cubicBezTo>
                    <a:pt x="81332" y="273431"/>
                    <a:pt x="158614" y="486792"/>
                    <a:pt x="239577" y="523645"/>
                  </a:cubicBezTo>
                  <a:cubicBezTo>
                    <a:pt x="377031" y="498825"/>
                    <a:pt x="507879" y="447555"/>
                    <a:pt x="625092" y="373136"/>
                  </a:cubicBezTo>
                  <a:lnTo>
                    <a:pt x="736127" y="292122"/>
                  </a:lnTo>
                  <a:lnTo>
                    <a:pt x="736025" y="290381"/>
                  </a:lnTo>
                  <a:cubicBezTo>
                    <a:pt x="798772" y="238570"/>
                    <a:pt x="855190" y="179575"/>
                    <a:pt x="904207" y="114604"/>
                  </a:cubicBezTo>
                  <a:cubicBezTo>
                    <a:pt x="904722" y="164078"/>
                    <a:pt x="887207" y="212037"/>
                    <a:pt x="854896" y="249479"/>
                  </a:cubicBezTo>
                  <a:cubicBezTo>
                    <a:pt x="943218" y="180663"/>
                    <a:pt x="1018109" y="96081"/>
                    <a:pt x="1075702" y="0"/>
                  </a:cubicBezTo>
                  <a:close/>
                </a:path>
              </a:pathLst>
            </a:custGeom>
            <a:solidFill>
              <a:srgbClr val="F4CFC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D07DEB3-6DD5-B942-91F4-5B69DEE46B33}"/>
                </a:ext>
              </a:extLst>
            </p:cNvPr>
            <p:cNvSpPr/>
            <p:nvPr/>
          </p:nvSpPr>
          <p:spPr>
            <a:xfrm>
              <a:off x="6141616" y="11327409"/>
              <a:ext cx="862994" cy="735368"/>
            </a:xfrm>
            <a:custGeom>
              <a:avLst/>
              <a:gdLst>
                <a:gd name="connsiteX0" fmla="*/ 201724 w 222700"/>
                <a:gd name="connsiteY0" fmla="*/ 79080 h 189765"/>
                <a:gd name="connsiteX1" fmla="*/ 190043 w 222700"/>
                <a:gd name="connsiteY1" fmla="*/ 68430 h 189765"/>
                <a:gd name="connsiteX2" fmla="*/ 78741 w 222700"/>
                <a:gd name="connsiteY2" fmla="*/ -38 h 189765"/>
                <a:gd name="connsiteX3" fmla="*/ 150822 w 222700"/>
                <a:gd name="connsiteY3" fmla="*/ 50552 h 189765"/>
                <a:gd name="connsiteX4" fmla="*/ 162503 w 222700"/>
                <a:gd name="connsiteY4" fmla="*/ 61203 h 189765"/>
                <a:gd name="connsiteX5" fmla="*/ 166719 w 222700"/>
                <a:gd name="connsiteY5" fmla="*/ 151209 h 189765"/>
                <a:gd name="connsiteX6" fmla="*/ 114259 w 222700"/>
                <a:gd name="connsiteY6" fmla="*/ 171796 h 189765"/>
                <a:gd name="connsiteX7" fmla="*/ 95266 w 222700"/>
                <a:gd name="connsiteY7" fmla="*/ 170085 h 189765"/>
                <a:gd name="connsiteX8" fmla="*/ -82 w 222700"/>
                <a:gd name="connsiteY8" fmla="*/ 147928 h 189765"/>
                <a:gd name="connsiteX9" fmla="*/ 134487 w 222700"/>
                <a:gd name="connsiteY9" fmla="*/ 187772 h 189765"/>
                <a:gd name="connsiteX10" fmla="*/ 153481 w 222700"/>
                <a:gd name="connsiteY10" fmla="*/ 189484 h 189765"/>
                <a:gd name="connsiteX11" fmla="*/ 222379 w 222700"/>
                <a:gd name="connsiteY11" fmla="*/ 131534 h 189765"/>
                <a:gd name="connsiteX12" fmla="*/ 201819 w 222700"/>
                <a:gd name="connsiteY12" fmla="*/ 78890 h 1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700" h="189765">
                  <a:moveTo>
                    <a:pt x="201724" y="79080"/>
                  </a:moveTo>
                  <a:lnTo>
                    <a:pt x="190043" y="68430"/>
                  </a:lnTo>
                  <a:cubicBezTo>
                    <a:pt x="157498" y="38903"/>
                    <a:pt x="119758" y="15691"/>
                    <a:pt x="78741" y="-38"/>
                  </a:cubicBezTo>
                  <a:cubicBezTo>
                    <a:pt x="104800" y="13722"/>
                    <a:pt x="129017" y="30725"/>
                    <a:pt x="150822" y="50552"/>
                  </a:cubicBezTo>
                  <a:lnTo>
                    <a:pt x="162503" y="61203"/>
                  </a:lnTo>
                  <a:cubicBezTo>
                    <a:pt x="188486" y="84891"/>
                    <a:pt x="190376" y="125191"/>
                    <a:pt x="166719" y="151209"/>
                  </a:cubicBezTo>
                  <a:cubicBezTo>
                    <a:pt x="153386" y="165872"/>
                    <a:pt x="133993" y="173480"/>
                    <a:pt x="114259" y="171796"/>
                  </a:cubicBezTo>
                  <a:lnTo>
                    <a:pt x="95266" y="170085"/>
                  </a:lnTo>
                  <a:cubicBezTo>
                    <a:pt x="62616" y="167146"/>
                    <a:pt x="30526" y="159682"/>
                    <a:pt x="-82" y="147928"/>
                  </a:cubicBezTo>
                  <a:cubicBezTo>
                    <a:pt x="41666" y="170075"/>
                    <a:pt x="87421" y="183617"/>
                    <a:pt x="134487" y="187772"/>
                  </a:cubicBezTo>
                  <a:lnTo>
                    <a:pt x="153481" y="189484"/>
                  </a:lnTo>
                  <a:cubicBezTo>
                    <a:pt x="188486" y="192536"/>
                    <a:pt x="219340" y="166585"/>
                    <a:pt x="222379" y="131534"/>
                  </a:cubicBezTo>
                  <a:cubicBezTo>
                    <a:pt x="224098" y="111735"/>
                    <a:pt x="216501" y="92270"/>
                    <a:pt x="201819" y="78890"/>
                  </a:cubicBez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042F81C-190C-FF4E-A86F-EE64E5D64376}"/>
                </a:ext>
              </a:extLst>
            </p:cNvPr>
            <p:cNvSpPr/>
            <p:nvPr/>
          </p:nvSpPr>
          <p:spPr>
            <a:xfrm>
              <a:off x="5885482" y="11233809"/>
              <a:ext cx="966738" cy="760384"/>
            </a:xfrm>
            <a:custGeom>
              <a:avLst/>
              <a:gdLst>
                <a:gd name="connsiteX0" fmla="*/ 180356 w 249471"/>
                <a:gd name="connsiteY0" fmla="*/ 195950 h 196221"/>
                <a:gd name="connsiteX1" fmla="*/ 249160 w 249471"/>
                <a:gd name="connsiteY1" fmla="*/ 137886 h 196221"/>
                <a:gd name="connsiteX2" fmla="*/ 228600 w 249471"/>
                <a:gd name="connsiteY2" fmla="*/ 85357 h 196221"/>
                <a:gd name="connsiteX3" fmla="*/ 216919 w 249471"/>
                <a:gd name="connsiteY3" fmla="*/ 74706 h 196221"/>
                <a:gd name="connsiteX4" fmla="*/ 144839 w 249471"/>
                <a:gd name="connsiteY4" fmla="*/ 24116 h 196221"/>
                <a:gd name="connsiteX5" fmla="*/ 85769 w 249471"/>
                <a:gd name="connsiteY5" fmla="*/ 6904 h 196221"/>
                <a:gd name="connsiteX6" fmla="*/ 50251 w 249471"/>
                <a:gd name="connsiteY6" fmla="*/ -38 h 196221"/>
                <a:gd name="connsiteX7" fmla="*/ -82 w 249471"/>
                <a:gd name="connsiteY7" fmla="*/ 127863 h 196221"/>
                <a:gd name="connsiteX8" fmla="*/ 13214 w 249471"/>
                <a:gd name="connsiteY8" fmla="*/ 138229 h 196221"/>
                <a:gd name="connsiteX9" fmla="*/ 66016 w 249471"/>
                <a:gd name="connsiteY9" fmla="*/ 172082 h 196221"/>
                <a:gd name="connsiteX10" fmla="*/ 161458 w 249471"/>
                <a:gd name="connsiteY10" fmla="*/ 194048 h 196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471" h="196221">
                  <a:moveTo>
                    <a:pt x="180356" y="195950"/>
                  </a:moveTo>
                  <a:cubicBezTo>
                    <a:pt x="215371" y="198936"/>
                    <a:pt x="246178" y="172947"/>
                    <a:pt x="249160" y="137886"/>
                  </a:cubicBezTo>
                  <a:cubicBezTo>
                    <a:pt x="250841" y="118126"/>
                    <a:pt x="243244" y="98708"/>
                    <a:pt x="228600" y="85357"/>
                  </a:cubicBezTo>
                  <a:lnTo>
                    <a:pt x="216919" y="74706"/>
                  </a:lnTo>
                  <a:cubicBezTo>
                    <a:pt x="195114" y="54879"/>
                    <a:pt x="170898" y="37876"/>
                    <a:pt x="144839" y="24116"/>
                  </a:cubicBezTo>
                  <a:cubicBezTo>
                    <a:pt x="125693" y="16661"/>
                    <a:pt x="105921" y="10898"/>
                    <a:pt x="85769" y="6904"/>
                  </a:cubicBezTo>
                  <a:lnTo>
                    <a:pt x="50251" y="-38"/>
                  </a:lnTo>
                  <a:lnTo>
                    <a:pt x="-82" y="127863"/>
                  </a:lnTo>
                  <a:lnTo>
                    <a:pt x="13214" y="138229"/>
                  </a:lnTo>
                  <a:cubicBezTo>
                    <a:pt x="29786" y="151047"/>
                    <a:pt x="47459" y="162373"/>
                    <a:pt x="66016" y="172082"/>
                  </a:cubicBezTo>
                  <a:cubicBezTo>
                    <a:pt x="96662" y="183778"/>
                    <a:pt x="128780" y="191177"/>
                    <a:pt x="161458" y="194048"/>
                  </a:cubicBezTo>
                  <a:close/>
                </a:path>
              </a:pathLst>
            </a:custGeom>
            <a:solidFill>
              <a:schemeClr val="tx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95BBA13-D2C0-3B43-BE0F-2DEEFEF4791B}"/>
                </a:ext>
              </a:extLst>
            </p:cNvPr>
            <p:cNvSpPr/>
            <p:nvPr/>
          </p:nvSpPr>
          <p:spPr>
            <a:xfrm>
              <a:off x="2865692" y="9922712"/>
              <a:ext cx="2734210" cy="1677756"/>
            </a:xfrm>
            <a:custGeom>
              <a:avLst/>
              <a:gdLst>
                <a:gd name="connsiteX0" fmla="*/ 195425 w 705576"/>
                <a:gd name="connsiteY0" fmla="*/ 14694 h 432953"/>
                <a:gd name="connsiteX1" fmla="*/ 14648 w 705576"/>
                <a:gd name="connsiteY1" fmla="*/ 73386 h 432953"/>
                <a:gd name="connsiteX2" fmla="*/ 12613 w 705576"/>
                <a:gd name="connsiteY2" fmla="*/ 77551 h 432953"/>
                <a:gd name="connsiteX3" fmla="*/ 12613 w 705576"/>
                <a:gd name="connsiteY3" fmla="*/ 77551 h 432953"/>
                <a:gd name="connsiteX4" fmla="*/ 67409 w 705576"/>
                <a:gd name="connsiteY4" fmla="*/ 251287 h 432953"/>
                <a:gd name="connsiteX5" fmla="*/ 152310 w 705576"/>
                <a:gd name="connsiteY5" fmla="*/ 300165 h 432953"/>
                <a:gd name="connsiteX6" fmla="*/ 435598 w 705576"/>
                <a:gd name="connsiteY6" fmla="*/ 403817 h 432953"/>
                <a:gd name="connsiteX7" fmla="*/ 596472 w 705576"/>
                <a:gd name="connsiteY7" fmla="*/ 432916 h 432953"/>
                <a:gd name="connsiteX8" fmla="*/ 705495 w 705576"/>
                <a:gd name="connsiteY8" fmla="*/ 274870 h 43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5576" h="432953">
                  <a:moveTo>
                    <a:pt x="195425" y="14694"/>
                  </a:moveTo>
                  <a:cubicBezTo>
                    <a:pt x="129318" y="-19083"/>
                    <a:pt x="48384" y="7191"/>
                    <a:pt x="14648" y="73386"/>
                  </a:cubicBezTo>
                  <a:cubicBezTo>
                    <a:pt x="13946" y="74755"/>
                    <a:pt x="13267" y="76153"/>
                    <a:pt x="12613" y="77551"/>
                  </a:cubicBezTo>
                  <a:lnTo>
                    <a:pt x="12613" y="77551"/>
                  </a:lnTo>
                  <a:cubicBezTo>
                    <a:pt x="-17010" y="140922"/>
                    <a:pt x="6811" y="216445"/>
                    <a:pt x="67409" y="251287"/>
                  </a:cubicBezTo>
                  <a:lnTo>
                    <a:pt x="152310" y="300165"/>
                  </a:lnTo>
                  <a:cubicBezTo>
                    <a:pt x="240155" y="350622"/>
                    <a:pt x="335958" y="385683"/>
                    <a:pt x="435598" y="403817"/>
                  </a:cubicBezTo>
                  <a:lnTo>
                    <a:pt x="596472" y="432916"/>
                  </a:lnTo>
                  <a:lnTo>
                    <a:pt x="705495" y="27487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11B93E8-3568-1844-9602-5EC1B77DA4E4}"/>
                </a:ext>
              </a:extLst>
            </p:cNvPr>
            <p:cNvSpPr/>
            <p:nvPr/>
          </p:nvSpPr>
          <p:spPr>
            <a:xfrm>
              <a:off x="5165170" y="10988021"/>
              <a:ext cx="904204" cy="741057"/>
            </a:xfrm>
            <a:custGeom>
              <a:avLst/>
              <a:gdLst>
                <a:gd name="connsiteX0" fmla="*/ 233335 w 233334"/>
                <a:gd name="connsiteY0" fmla="*/ 63332 h 191233"/>
                <a:gd name="connsiteX1" fmla="*/ 109117 w 233334"/>
                <a:gd name="connsiteY1" fmla="*/ 0 h 191233"/>
                <a:gd name="connsiteX2" fmla="*/ 0 w 233334"/>
                <a:gd name="connsiteY2" fmla="*/ 158046 h 191233"/>
                <a:gd name="connsiteX3" fmla="*/ 183002 w 233334"/>
                <a:gd name="connsiteY3" fmla="*/ 191233 h 191233"/>
                <a:gd name="connsiteX4" fmla="*/ 233335 w 233334"/>
                <a:gd name="connsiteY4" fmla="*/ 63332 h 19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34" h="191233">
                  <a:moveTo>
                    <a:pt x="233335" y="63332"/>
                  </a:moveTo>
                  <a:lnTo>
                    <a:pt x="109117" y="0"/>
                  </a:lnTo>
                  <a:lnTo>
                    <a:pt x="0" y="158046"/>
                  </a:lnTo>
                  <a:lnTo>
                    <a:pt x="183002" y="191233"/>
                  </a:lnTo>
                  <a:lnTo>
                    <a:pt x="233335" y="6333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8AF2320-2D04-1944-B6EF-8C0B8865C77F}"/>
                </a:ext>
              </a:extLst>
            </p:cNvPr>
            <p:cNvSpPr/>
            <p:nvPr/>
          </p:nvSpPr>
          <p:spPr>
            <a:xfrm>
              <a:off x="5476250" y="11130629"/>
              <a:ext cx="820299" cy="598442"/>
            </a:xfrm>
            <a:custGeom>
              <a:avLst/>
              <a:gdLst>
                <a:gd name="connsiteX0" fmla="*/ 0 w 211682"/>
                <a:gd name="connsiteY0" fmla="*/ 69418 h 154431"/>
                <a:gd name="connsiteX1" fmla="*/ 160210 w 211682"/>
                <a:gd name="connsiteY1" fmla="*/ 154432 h 154431"/>
                <a:gd name="connsiteX2" fmla="*/ 211682 w 211682"/>
                <a:gd name="connsiteY2" fmla="*/ 84919 h 154431"/>
                <a:gd name="connsiteX3" fmla="*/ 51472 w 211682"/>
                <a:gd name="connsiteY3" fmla="*/ 0 h 154431"/>
                <a:gd name="connsiteX4" fmla="*/ 0 w 211682"/>
                <a:gd name="connsiteY4" fmla="*/ 69418 h 154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682" h="154431">
                  <a:moveTo>
                    <a:pt x="0" y="69418"/>
                  </a:moveTo>
                  <a:lnTo>
                    <a:pt x="160210" y="154432"/>
                  </a:lnTo>
                  <a:lnTo>
                    <a:pt x="211682" y="84919"/>
                  </a:lnTo>
                  <a:lnTo>
                    <a:pt x="51472" y="0"/>
                  </a:lnTo>
                  <a:lnTo>
                    <a:pt x="0" y="6941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C00768E-7DEA-5E4C-AAA6-AAC1ADD7844C}"/>
                </a:ext>
              </a:extLst>
            </p:cNvPr>
            <p:cNvSpPr/>
            <p:nvPr/>
          </p:nvSpPr>
          <p:spPr>
            <a:xfrm>
              <a:off x="5130687" y="11896743"/>
              <a:ext cx="1396237" cy="797067"/>
            </a:xfrm>
            <a:custGeom>
              <a:avLst/>
              <a:gdLst>
                <a:gd name="connsiteX0" fmla="*/ 28409 w 360306"/>
                <a:gd name="connsiteY0" fmla="*/ -38 h 205687"/>
                <a:gd name="connsiteX1" fmla="*/ -82 w 360306"/>
                <a:gd name="connsiteY1" fmla="*/ 33911 h 205687"/>
                <a:gd name="connsiteX2" fmla="*/ 348829 w 360306"/>
                <a:gd name="connsiteY2" fmla="*/ 205650 h 205687"/>
                <a:gd name="connsiteX3" fmla="*/ 357850 w 360306"/>
                <a:gd name="connsiteY3" fmla="*/ 175030 h 205687"/>
                <a:gd name="connsiteX4" fmla="*/ 360225 w 360306"/>
                <a:gd name="connsiteY4" fmla="*/ 163333 h 20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306" h="205687">
                  <a:moveTo>
                    <a:pt x="28409" y="-38"/>
                  </a:moveTo>
                  <a:lnTo>
                    <a:pt x="-82" y="33911"/>
                  </a:lnTo>
                  <a:lnTo>
                    <a:pt x="348829" y="205650"/>
                  </a:lnTo>
                  <a:lnTo>
                    <a:pt x="357850" y="175030"/>
                  </a:lnTo>
                  <a:cubicBezTo>
                    <a:pt x="358971" y="171207"/>
                    <a:pt x="359759" y="167289"/>
                    <a:pt x="360225" y="163333"/>
                  </a:cubicBezTo>
                  <a:close/>
                </a:path>
              </a:pathLst>
            </a:custGeom>
            <a:solidFill>
              <a:srgbClr val="FFFFFF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192550-6547-814C-89DF-2090BB870B1E}"/>
                </a:ext>
              </a:extLst>
            </p:cNvPr>
            <p:cNvSpPr/>
            <p:nvPr/>
          </p:nvSpPr>
          <p:spPr>
            <a:xfrm>
              <a:off x="5239985" y="11467811"/>
              <a:ext cx="1287687" cy="1062386"/>
            </a:xfrm>
            <a:custGeom>
              <a:avLst/>
              <a:gdLst>
                <a:gd name="connsiteX0" fmla="*/ 303244 w 332294"/>
                <a:gd name="connsiteY0" fmla="*/ 207457 h 274154"/>
                <a:gd name="connsiteX1" fmla="*/ 259179 w 332294"/>
                <a:gd name="connsiteY1" fmla="*/ 175315 h 274154"/>
                <a:gd name="connsiteX2" fmla="*/ 205333 w 332294"/>
                <a:gd name="connsiteY2" fmla="*/ 68905 h 274154"/>
                <a:gd name="connsiteX3" fmla="*/ 205333 w 332294"/>
                <a:gd name="connsiteY3" fmla="*/ 59396 h 274154"/>
                <a:gd name="connsiteX4" fmla="*/ 93366 w 332294"/>
                <a:gd name="connsiteY4" fmla="*/ -38 h 274154"/>
                <a:gd name="connsiteX5" fmla="*/ -82 w 332294"/>
                <a:gd name="connsiteY5" fmla="*/ 110746 h 274154"/>
                <a:gd name="connsiteX6" fmla="*/ 331639 w 332294"/>
                <a:gd name="connsiteY6" fmla="*/ 274117 h 274154"/>
                <a:gd name="connsiteX7" fmla="*/ 303244 w 332294"/>
                <a:gd name="connsiteY7" fmla="*/ 207457 h 274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294" h="274154">
                  <a:moveTo>
                    <a:pt x="303244" y="207457"/>
                  </a:moveTo>
                  <a:lnTo>
                    <a:pt x="259179" y="175315"/>
                  </a:lnTo>
                  <a:cubicBezTo>
                    <a:pt x="225333" y="150458"/>
                    <a:pt x="205333" y="110937"/>
                    <a:pt x="205333" y="68905"/>
                  </a:cubicBezTo>
                  <a:lnTo>
                    <a:pt x="205333" y="59396"/>
                  </a:lnTo>
                  <a:lnTo>
                    <a:pt x="93366" y="-38"/>
                  </a:lnTo>
                  <a:lnTo>
                    <a:pt x="-82" y="110746"/>
                  </a:lnTo>
                  <a:lnTo>
                    <a:pt x="331639" y="274117"/>
                  </a:lnTo>
                  <a:cubicBezTo>
                    <a:pt x="334906" y="248394"/>
                    <a:pt x="324051" y="222900"/>
                    <a:pt x="303244" y="207457"/>
                  </a:cubicBezTo>
                  <a:close/>
                </a:path>
              </a:pathLst>
            </a:custGeom>
            <a:solidFill>
              <a:schemeClr val="tx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5B0E710-860E-2946-B31B-78D0FFFE9549}"/>
                </a:ext>
              </a:extLst>
            </p:cNvPr>
            <p:cNvSpPr/>
            <p:nvPr/>
          </p:nvSpPr>
          <p:spPr>
            <a:xfrm>
              <a:off x="4456516" y="9703613"/>
              <a:ext cx="2395704" cy="1051318"/>
            </a:xfrm>
            <a:custGeom>
              <a:avLst/>
              <a:gdLst>
                <a:gd name="connsiteX0" fmla="*/ 217299 w 582909"/>
                <a:gd name="connsiteY0" fmla="*/ 189674 h 255801"/>
                <a:gd name="connsiteX1" fmla="*/ 71904 w 582909"/>
                <a:gd name="connsiteY1" fmla="*/ 191576 h 255801"/>
                <a:gd name="connsiteX2" fmla="*/ 109891 w 582909"/>
                <a:gd name="connsiteY2" fmla="*/ 69571 h 255801"/>
                <a:gd name="connsiteX3" fmla="*/ -82 w 582909"/>
                <a:gd name="connsiteY3" fmla="*/ 182447 h 255801"/>
                <a:gd name="connsiteX4" fmla="*/ 143984 w 582909"/>
                <a:gd name="connsiteY4" fmla="*/ 255764 h 255801"/>
                <a:gd name="connsiteX5" fmla="*/ 475800 w 582909"/>
                <a:gd name="connsiteY5" fmla="*/ 150305 h 255801"/>
                <a:gd name="connsiteX6" fmla="*/ 582828 w 582909"/>
                <a:gd name="connsiteY6" fmla="*/ -38 h 255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2909" h="255801">
                  <a:moveTo>
                    <a:pt x="217299" y="189674"/>
                  </a:moveTo>
                  <a:cubicBezTo>
                    <a:pt x="171847" y="213238"/>
                    <a:pt x="117953" y="213951"/>
                    <a:pt x="71904" y="191576"/>
                  </a:cubicBezTo>
                  <a:lnTo>
                    <a:pt x="109891" y="69571"/>
                  </a:lnTo>
                  <a:lnTo>
                    <a:pt x="-82" y="182447"/>
                  </a:lnTo>
                  <a:lnTo>
                    <a:pt x="143984" y="255764"/>
                  </a:lnTo>
                  <a:lnTo>
                    <a:pt x="475800" y="150305"/>
                  </a:lnTo>
                  <a:lnTo>
                    <a:pt x="582828" y="-3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02D27E1-1C62-8840-95BE-4E3703ECCA1F}"/>
                </a:ext>
              </a:extLst>
            </p:cNvPr>
            <p:cNvSpPr/>
            <p:nvPr/>
          </p:nvSpPr>
          <p:spPr>
            <a:xfrm>
              <a:off x="3980107" y="9291679"/>
              <a:ext cx="3532842" cy="2190426"/>
            </a:xfrm>
            <a:custGeom>
              <a:avLst/>
              <a:gdLst>
                <a:gd name="connsiteX0" fmla="*/ 765545 w 911667"/>
                <a:gd name="connsiteY0" fmla="*/ 1878 h 565250"/>
                <a:gd name="connsiteX1" fmla="*/ 251867 w 911667"/>
                <a:gd name="connsiteY1" fmla="*/ 89269 h 565250"/>
                <a:gd name="connsiteX2" fmla="*/ -82 w 911667"/>
                <a:gd name="connsiteY2" fmla="*/ 242085 h 565250"/>
                <a:gd name="connsiteX3" fmla="*/ 125085 w 911667"/>
                <a:gd name="connsiteY3" fmla="*/ 306178 h 565250"/>
                <a:gd name="connsiteX4" fmla="*/ 235058 w 911667"/>
                <a:gd name="connsiteY4" fmla="*/ 193302 h 565250"/>
                <a:gd name="connsiteX5" fmla="*/ 197071 w 911667"/>
                <a:gd name="connsiteY5" fmla="*/ 315307 h 565250"/>
                <a:gd name="connsiteX6" fmla="*/ 342466 w 911667"/>
                <a:gd name="connsiteY6" fmla="*/ 313405 h 565250"/>
                <a:gd name="connsiteX7" fmla="*/ 707995 w 911667"/>
                <a:gd name="connsiteY7" fmla="*/ 123978 h 565250"/>
                <a:gd name="connsiteX8" fmla="*/ 600872 w 911667"/>
                <a:gd name="connsiteY8" fmla="*/ 274036 h 565250"/>
                <a:gd name="connsiteX9" fmla="*/ 428791 w 911667"/>
                <a:gd name="connsiteY9" fmla="*/ 487616 h 565250"/>
                <a:gd name="connsiteX10" fmla="*/ 575136 w 911667"/>
                <a:gd name="connsiteY10" fmla="*/ 565213 h 565250"/>
                <a:gd name="connsiteX11" fmla="*/ 881311 w 911667"/>
                <a:gd name="connsiteY11" fmla="*/ 205854 h 565250"/>
                <a:gd name="connsiteX12" fmla="*/ 765545 w 911667"/>
                <a:gd name="connsiteY12" fmla="*/ 1878 h 56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1667" h="565250">
                  <a:moveTo>
                    <a:pt x="765545" y="1878"/>
                  </a:moveTo>
                  <a:lnTo>
                    <a:pt x="251867" y="89269"/>
                  </a:lnTo>
                  <a:lnTo>
                    <a:pt x="-82" y="242085"/>
                  </a:lnTo>
                  <a:lnTo>
                    <a:pt x="125085" y="306178"/>
                  </a:lnTo>
                  <a:lnTo>
                    <a:pt x="235058" y="193302"/>
                  </a:lnTo>
                  <a:lnTo>
                    <a:pt x="197071" y="315307"/>
                  </a:lnTo>
                  <a:cubicBezTo>
                    <a:pt x="243120" y="337682"/>
                    <a:pt x="297014" y="336969"/>
                    <a:pt x="342466" y="313405"/>
                  </a:cubicBezTo>
                  <a:lnTo>
                    <a:pt x="707995" y="123978"/>
                  </a:lnTo>
                  <a:lnTo>
                    <a:pt x="600872" y="274036"/>
                  </a:lnTo>
                  <a:lnTo>
                    <a:pt x="428791" y="487616"/>
                  </a:lnTo>
                  <a:lnTo>
                    <a:pt x="575136" y="565213"/>
                  </a:lnTo>
                  <a:lnTo>
                    <a:pt x="881311" y="205854"/>
                  </a:lnTo>
                  <a:cubicBezTo>
                    <a:pt x="957000" y="117322"/>
                    <a:pt x="880456" y="-17711"/>
                    <a:pt x="765545" y="18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5EE869F3-CE7C-4449-823A-768B7EC2A6B0}"/>
                </a:ext>
              </a:extLst>
            </p:cNvPr>
            <p:cNvSpPr/>
            <p:nvPr/>
          </p:nvSpPr>
          <p:spPr>
            <a:xfrm>
              <a:off x="5009613" y="8507269"/>
              <a:ext cx="437567" cy="242103"/>
            </a:xfrm>
            <a:custGeom>
              <a:avLst/>
              <a:gdLst>
                <a:gd name="connsiteX0" fmla="*/ 108643 w 112916"/>
                <a:gd name="connsiteY0" fmla="*/ 0 h 62476"/>
                <a:gd name="connsiteX1" fmla="*/ 0 w 112916"/>
                <a:gd name="connsiteY1" fmla="*/ 20540 h 62476"/>
                <a:gd name="connsiteX2" fmla="*/ 7028 w 112916"/>
                <a:gd name="connsiteY2" fmla="*/ 62476 h 62476"/>
                <a:gd name="connsiteX3" fmla="*/ 112916 w 112916"/>
                <a:gd name="connsiteY3" fmla="*/ 49354 h 62476"/>
                <a:gd name="connsiteX4" fmla="*/ 108643 w 112916"/>
                <a:gd name="connsiteY4" fmla="*/ 0 h 6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916" h="62476">
                  <a:moveTo>
                    <a:pt x="108643" y="0"/>
                  </a:moveTo>
                  <a:lnTo>
                    <a:pt x="0" y="20540"/>
                  </a:lnTo>
                  <a:lnTo>
                    <a:pt x="7028" y="62476"/>
                  </a:lnTo>
                  <a:lnTo>
                    <a:pt x="112916" y="49354"/>
                  </a:lnTo>
                  <a:lnTo>
                    <a:pt x="108643" y="0"/>
                  </a:lnTo>
                  <a:close/>
                </a:path>
              </a:pathLst>
            </a:custGeom>
            <a:solidFill>
              <a:srgbClr val="F4CFC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AD315ED-7123-5A4C-91AE-ED3E8A9CE3BD}"/>
                </a:ext>
              </a:extLst>
            </p:cNvPr>
            <p:cNvSpPr/>
            <p:nvPr/>
          </p:nvSpPr>
          <p:spPr>
            <a:xfrm>
              <a:off x="3549705" y="8698887"/>
              <a:ext cx="1950085" cy="2269232"/>
            </a:xfrm>
            <a:custGeom>
              <a:avLst/>
              <a:gdLst>
                <a:gd name="connsiteX0" fmla="*/ 489570 w 503229"/>
                <a:gd name="connsiteY0" fmla="*/ -38 h 585586"/>
                <a:gd name="connsiteX1" fmla="*/ 383681 w 503229"/>
                <a:gd name="connsiteY1" fmla="*/ 12990 h 585586"/>
                <a:gd name="connsiteX2" fmla="*/ 399826 w 503229"/>
                <a:gd name="connsiteY2" fmla="*/ 108845 h 585586"/>
                <a:gd name="connsiteX3" fmla="*/ 96405 w 503229"/>
                <a:gd name="connsiteY3" fmla="*/ 311869 h 585586"/>
                <a:gd name="connsiteX4" fmla="*/ 75038 w 503229"/>
                <a:gd name="connsiteY4" fmla="*/ 336023 h 585586"/>
                <a:gd name="connsiteX5" fmla="*/ 9415 w 503229"/>
                <a:gd name="connsiteY5" fmla="*/ 464875 h 585586"/>
                <a:gd name="connsiteX6" fmla="*/ -82 w 503229"/>
                <a:gd name="connsiteY6" fmla="*/ 585549 h 585586"/>
                <a:gd name="connsiteX7" fmla="*/ 28978 w 503229"/>
                <a:gd name="connsiteY7" fmla="*/ 561585 h 585586"/>
                <a:gd name="connsiteX8" fmla="*/ 40564 w 503229"/>
                <a:gd name="connsiteY8" fmla="*/ 501581 h 585586"/>
                <a:gd name="connsiteX9" fmla="*/ 45598 w 503229"/>
                <a:gd name="connsiteY9" fmla="*/ 545229 h 585586"/>
                <a:gd name="connsiteX10" fmla="*/ 89596 w 503229"/>
                <a:gd name="connsiteY10" fmla="*/ 580138 h 585586"/>
                <a:gd name="connsiteX11" fmla="*/ 90422 w 503229"/>
                <a:gd name="connsiteY11" fmla="*/ 580033 h 585586"/>
                <a:gd name="connsiteX12" fmla="*/ 141610 w 503229"/>
                <a:gd name="connsiteY12" fmla="*/ 572996 h 585586"/>
                <a:gd name="connsiteX13" fmla="*/ 156909 w 503229"/>
                <a:gd name="connsiteY13" fmla="*/ 552713 h 585586"/>
                <a:gd name="connsiteX14" fmla="*/ 156520 w 503229"/>
                <a:gd name="connsiteY14" fmla="*/ 550745 h 585586"/>
                <a:gd name="connsiteX15" fmla="*/ 135342 w 503229"/>
                <a:gd name="connsiteY15" fmla="*/ 469439 h 585586"/>
                <a:gd name="connsiteX16" fmla="*/ 173044 w 503229"/>
                <a:gd name="connsiteY16" fmla="*/ 363886 h 585586"/>
                <a:gd name="connsiteX17" fmla="*/ 460985 w 503229"/>
                <a:gd name="connsiteY17" fmla="*/ 227141 h 585586"/>
                <a:gd name="connsiteX18" fmla="*/ 502866 w 503229"/>
                <a:gd name="connsiteY18" fmla="*/ 154014 h 58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3229" h="585586">
                  <a:moveTo>
                    <a:pt x="489570" y="-38"/>
                  </a:moveTo>
                  <a:lnTo>
                    <a:pt x="383681" y="12990"/>
                  </a:lnTo>
                  <a:lnTo>
                    <a:pt x="399826" y="108845"/>
                  </a:lnTo>
                  <a:lnTo>
                    <a:pt x="96405" y="311869"/>
                  </a:lnTo>
                  <a:cubicBezTo>
                    <a:pt x="87336" y="317955"/>
                    <a:pt x="79976" y="326276"/>
                    <a:pt x="75038" y="336023"/>
                  </a:cubicBezTo>
                  <a:lnTo>
                    <a:pt x="9415" y="464875"/>
                  </a:lnTo>
                  <a:lnTo>
                    <a:pt x="-82" y="585549"/>
                  </a:lnTo>
                  <a:cubicBezTo>
                    <a:pt x="14078" y="585539"/>
                    <a:pt x="26253" y="575497"/>
                    <a:pt x="28978" y="561585"/>
                  </a:cubicBezTo>
                  <a:lnTo>
                    <a:pt x="40564" y="501581"/>
                  </a:lnTo>
                  <a:lnTo>
                    <a:pt x="45598" y="545229"/>
                  </a:lnTo>
                  <a:cubicBezTo>
                    <a:pt x="48124" y="567034"/>
                    <a:pt x="67820" y="582667"/>
                    <a:pt x="89596" y="580138"/>
                  </a:cubicBezTo>
                  <a:cubicBezTo>
                    <a:pt x="89871" y="580109"/>
                    <a:pt x="90147" y="580071"/>
                    <a:pt x="90422" y="580033"/>
                  </a:cubicBezTo>
                  <a:lnTo>
                    <a:pt x="141610" y="572996"/>
                  </a:lnTo>
                  <a:cubicBezTo>
                    <a:pt x="151429" y="571627"/>
                    <a:pt x="158277" y="562546"/>
                    <a:pt x="156909" y="552713"/>
                  </a:cubicBezTo>
                  <a:cubicBezTo>
                    <a:pt x="156814" y="552047"/>
                    <a:pt x="156681" y="551391"/>
                    <a:pt x="156520" y="550745"/>
                  </a:cubicBezTo>
                  <a:lnTo>
                    <a:pt x="135342" y="469439"/>
                  </a:lnTo>
                  <a:lnTo>
                    <a:pt x="173044" y="363886"/>
                  </a:lnTo>
                  <a:lnTo>
                    <a:pt x="460985" y="227141"/>
                  </a:lnTo>
                  <a:cubicBezTo>
                    <a:pt x="488848" y="213932"/>
                    <a:pt x="505553" y="184758"/>
                    <a:pt x="502866" y="154014"/>
                  </a:cubicBezTo>
                  <a:close/>
                </a:path>
              </a:pathLst>
            </a:custGeom>
            <a:solidFill>
              <a:srgbClr val="F4CFC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740173E-65FD-0144-92E8-5649080D9507}"/>
                </a:ext>
              </a:extLst>
            </p:cNvPr>
            <p:cNvSpPr/>
            <p:nvPr/>
          </p:nvSpPr>
          <p:spPr>
            <a:xfrm>
              <a:off x="2886181" y="8786222"/>
              <a:ext cx="596179" cy="394664"/>
            </a:xfrm>
            <a:custGeom>
              <a:avLst/>
              <a:gdLst>
                <a:gd name="connsiteX0" fmla="*/ 153847 w 153847"/>
                <a:gd name="connsiteY0" fmla="*/ 0 h 101845"/>
                <a:gd name="connsiteX1" fmla="*/ 0 w 153847"/>
                <a:gd name="connsiteY1" fmla="*/ 43173 h 101845"/>
                <a:gd name="connsiteX2" fmla="*/ 17474 w 153847"/>
                <a:gd name="connsiteY2" fmla="*/ 101845 h 101845"/>
                <a:gd name="connsiteX3" fmla="*/ 137988 w 153847"/>
                <a:gd name="connsiteY3" fmla="*/ 41556 h 101845"/>
                <a:gd name="connsiteX4" fmla="*/ 153847 w 153847"/>
                <a:gd name="connsiteY4" fmla="*/ 0 h 10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47" h="101845">
                  <a:moveTo>
                    <a:pt x="153847" y="0"/>
                  </a:moveTo>
                  <a:lnTo>
                    <a:pt x="0" y="43173"/>
                  </a:lnTo>
                  <a:lnTo>
                    <a:pt x="17474" y="101845"/>
                  </a:lnTo>
                  <a:lnTo>
                    <a:pt x="137988" y="41556"/>
                  </a:lnTo>
                  <a:lnTo>
                    <a:pt x="153847" y="0"/>
                  </a:lnTo>
                  <a:close/>
                </a:path>
              </a:pathLst>
            </a:custGeom>
            <a:solidFill>
              <a:srgbClr val="F4CFC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D681A58-2CF1-474A-B236-8ED8E03EA84A}"/>
                </a:ext>
              </a:extLst>
            </p:cNvPr>
            <p:cNvSpPr/>
            <p:nvPr/>
          </p:nvSpPr>
          <p:spPr>
            <a:xfrm>
              <a:off x="2953895" y="8947258"/>
              <a:ext cx="467006" cy="787487"/>
            </a:xfrm>
            <a:custGeom>
              <a:avLst/>
              <a:gdLst>
                <a:gd name="connsiteX0" fmla="*/ 120514 w 120513"/>
                <a:gd name="connsiteY0" fmla="*/ 0 h 203215"/>
                <a:gd name="connsiteX1" fmla="*/ 0 w 120513"/>
                <a:gd name="connsiteY1" fmla="*/ 60289 h 203215"/>
                <a:gd name="connsiteX2" fmla="*/ 42450 w 120513"/>
                <a:gd name="connsiteY2" fmla="*/ 203215 h 203215"/>
                <a:gd name="connsiteX3" fmla="*/ 120514 w 120513"/>
                <a:gd name="connsiteY3" fmla="*/ 0 h 20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13" h="203215">
                  <a:moveTo>
                    <a:pt x="120514" y="0"/>
                  </a:moveTo>
                  <a:lnTo>
                    <a:pt x="0" y="60289"/>
                  </a:lnTo>
                  <a:lnTo>
                    <a:pt x="42450" y="203215"/>
                  </a:lnTo>
                  <a:lnTo>
                    <a:pt x="120514" y="0"/>
                  </a:lnTo>
                  <a:close/>
                </a:path>
              </a:pathLst>
            </a:custGeom>
            <a:solidFill>
              <a:srgbClr val="F4CFC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DB6A7DD-56B3-874D-8C03-28DEB8D421E4}"/>
                </a:ext>
              </a:extLst>
            </p:cNvPr>
            <p:cNvSpPr/>
            <p:nvPr/>
          </p:nvSpPr>
          <p:spPr>
            <a:xfrm>
              <a:off x="3105984" y="6688946"/>
              <a:ext cx="1199434" cy="3314993"/>
            </a:xfrm>
            <a:custGeom>
              <a:avLst/>
              <a:gdLst>
                <a:gd name="connsiteX0" fmla="*/ 134557 w 309520"/>
                <a:gd name="connsiteY0" fmla="*/ 262171 h 855450"/>
                <a:gd name="connsiteX1" fmla="*/ 106066 w 309520"/>
                <a:gd name="connsiteY1" fmla="*/ 156427 h 855450"/>
                <a:gd name="connsiteX2" fmla="*/ 104452 w 309520"/>
                <a:gd name="connsiteY2" fmla="*/ 147868 h 855450"/>
                <a:gd name="connsiteX3" fmla="*/ 128384 w 309520"/>
                <a:gd name="connsiteY3" fmla="*/ 34897 h 855450"/>
                <a:gd name="connsiteX4" fmla="*/ 145193 w 309520"/>
                <a:gd name="connsiteY4" fmla="*/ 28240 h 855450"/>
                <a:gd name="connsiteX5" fmla="*/ 145193 w 309520"/>
                <a:gd name="connsiteY5" fmla="*/ 28240 h 855450"/>
                <a:gd name="connsiteX6" fmla="*/ 154690 w 309520"/>
                <a:gd name="connsiteY6" fmla="*/ 45833 h 855450"/>
                <a:gd name="connsiteX7" fmla="*/ 155355 w 309520"/>
                <a:gd name="connsiteY7" fmla="*/ 132368 h 855450"/>
                <a:gd name="connsiteX8" fmla="*/ 205782 w 309520"/>
                <a:gd name="connsiteY8" fmla="*/ 6084 h 855450"/>
                <a:gd name="connsiteX9" fmla="*/ 224776 w 309520"/>
                <a:gd name="connsiteY9" fmla="*/ 1614 h 855450"/>
                <a:gd name="connsiteX10" fmla="*/ 226105 w 309520"/>
                <a:gd name="connsiteY10" fmla="*/ 2280 h 855450"/>
                <a:gd name="connsiteX11" fmla="*/ 232753 w 309520"/>
                <a:gd name="connsiteY11" fmla="*/ 22535 h 855450"/>
                <a:gd name="connsiteX12" fmla="*/ 213000 w 309520"/>
                <a:gd name="connsiteY12" fmla="*/ 129040 h 855450"/>
                <a:gd name="connsiteX13" fmla="*/ 262193 w 309520"/>
                <a:gd name="connsiteY13" fmla="*/ 32995 h 855450"/>
                <a:gd name="connsiteX14" fmla="*/ 277577 w 309520"/>
                <a:gd name="connsiteY14" fmla="*/ 30428 h 855450"/>
                <a:gd name="connsiteX15" fmla="*/ 277577 w 309520"/>
                <a:gd name="connsiteY15" fmla="*/ 30428 h 855450"/>
                <a:gd name="connsiteX16" fmla="*/ 282506 w 309520"/>
                <a:gd name="connsiteY16" fmla="*/ 47341 h 855450"/>
                <a:gd name="connsiteX17" fmla="*/ 282041 w 309520"/>
                <a:gd name="connsiteY17" fmla="*/ 48115 h 855450"/>
                <a:gd name="connsiteX18" fmla="*/ 250227 w 309520"/>
                <a:gd name="connsiteY18" fmla="*/ 144255 h 855450"/>
                <a:gd name="connsiteX19" fmla="*/ 292108 w 309520"/>
                <a:gd name="connsiteY19" fmla="*/ 87198 h 855450"/>
                <a:gd name="connsiteX20" fmla="*/ 305498 w 309520"/>
                <a:gd name="connsiteY20" fmla="*/ 87198 h 855450"/>
                <a:gd name="connsiteX21" fmla="*/ 305498 w 309520"/>
                <a:gd name="connsiteY21" fmla="*/ 87198 h 855450"/>
                <a:gd name="connsiteX22" fmla="*/ 307169 w 309520"/>
                <a:gd name="connsiteY22" fmla="*/ 101896 h 855450"/>
                <a:gd name="connsiteX23" fmla="*/ 306733 w 309520"/>
                <a:gd name="connsiteY23" fmla="*/ 102413 h 855450"/>
                <a:gd name="connsiteX24" fmla="*/ 261053 w 309520"/>
                <a:gd name="connsiteY24" fmla="*/ 195890 h 855450"/>
                <a:gd name="connsiteX25" fmla="*/ 262478 w 309520"/>
                <a:gd name="connsiteY25" fmla="*/ 219949 h 855450"/>
                <a:gd name="connsiteX26" fmla="*/ 243484 w 309520"/>
                <a:gd name="connsiteY26" fmla="*/ 277956 h 855450"/>
                <a:gd name="connsiteX27" fmla="*/ 243484 w 309520"/>
                <a:gd name="connsiteY27" fmla="*/ 277956 h 855450"/>
                <a:gd name="connsiteX28" fmla="*/ 225345 w 309520"/>
                <a:gd name="connsiteY28" fmla="*/ 321889 h 855450"/>
                <a:gd name="connsiteX29" fmla="*/ 176627 w 309520"/>
                <a:gd name="connsiteY29" fmla="*/ 776152 h 855450"/>
                <a:gd name="connsiteX30" fmla="*/ 79077 w 309520"/>
                <a:gd name="connsiteY30" fmla="*/ 854899 h 855450"/>
                <a:gd name="connsiteX31" fmla="*/ 75297 w 309520"/>
                <a:gd name="connsiteY31" fmla="*/ 854414 h 855450"/>
                <a:gd name="connsiteX32" fmla="*/ 75297 w 309520"/>
                <a:gd name="connsiteY32" fmla="*/ 854414 h 855450"/>
                <a:gd name="connsiteX33" fmla="*/ 939 w 309520"/>
                <a:gd name="connsiteY33" fmla="*/ 753253 h 855450"/>
                <a:gd name="connsiteX34" fmla="*/ 3027 w 309520"/>
                <a:gd name="connsiteY34" fmla="*/ 743344 h 85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09520" h="855450">
                  <a:moveTo>
                    <a:pt x="134557" y="262171"/>
                  </a:moveTo>
                  <a:lnTo>
                    <a:pt x="106066" y="156427"/>
                  </a:lnTo>
                  <a:cubicBezTo>
                    <a:pt x="105297" y="153621"/>
                    <a:pt x="104756" y="150760"/>
                    <a:pt x="104452" y="147868"/>
                  </a:cubicBezTo>
                  <a:cubicBezTo>
                    <a:pt x="100539" y="108637"/>
                    <a:pt x="108906" y="69160"/>
                    <a:pt x="128384" y="34897"/>
                  </a:cubicBezTo>
                  <a:cubicBezTo>
                    <a:pt x="131803" y="29089"/>
                    <a:pt x="138726" y="26347"/>
                    <a:pt x="145193" y="28240"/>
                  </a:cubicBezTo>
                  <a:lnTo>
                    <a:pt x="145193" y="28240"/>
                  </a:lnTo>
                  <a:cubicBezTo>
                    <a:pt x="152487" y="30691"/>
                    <a:pt x="156637" y="38380"/>
                    <a:pt x="154690" y="45833"/>
                  </a:cubicBezTo>
                  <a:cubicBezTo>
                    <a:pt x="149210" y="74439"/>
                    <a:pt x="149429" y="103849"/>
                    <a:pt x="155355" y="132368"/>
                  </a:cubicBezTo>
                  <a:cubicBezTo>
                    <a:pt x="155355" y="80637"/>
                    <a:pt x="189923" y="27765"/>
                    <a:pt x="205782" y="6084"/>
                  </a:cubicBezTo>
                  <a:cubicBezTo>
                    <a:pt x="210170" y="148"/>
                    <a:pt x="218204" y="-1742"/>
                    <a:pt x="224776" y="1614"/>
                  </a:cubicBezTo>
                  <a:lnTo>
                    <a:pt x="226105" y="2280"/>
                  </a:lnTo>
                  <a:cubicBezTo>
                    <a:pt x="233427" y="6124"/>
                    <a:pt x="236371" y="15094"/>
                    <a:pt x="232753" y="22535"/>
                  </a:cubicBezTo>
                  <a:cubicBezTo>
                    <a:pt x="216513" y="58290"/>
                    <a:pt x="213000" y="129040"/>
                    <a:pt x="213000" y="129040"/>
                  </a:cubicBezTo>
                  <a:cubicBezTo>
                    <a:pt x="215754" y="98324"/>
                    <a:pt x="241490" y="56198"/>
                    <a:pt x="262193" y="32995"/>
                  </a:cubicBezTo>
                  <a:cubicBezTo>
                    <a:pt x="266086" y="28628"/>
                    <a:pt x="272487" y="27559"/>
                    <a:pt x="277577" y="30428"/>
                  </a:cubicBezTo>
                  <a:lnTo>
                    <a:pt x="277577" y="30428"/>
                  </a:lnTo>
                  <a:cubicBezTo>
                    <a:pt x="283598" y="33736"/>
                    <a:pt x="285811" y="41308"/>
                    <a:pt x="282506" y="47341"/>
                  </a:cubicBezTo>
                  <a:cubicBezTo>
                    <a:pt x="282354" y="47604"/>
                    <a:pt x="282202" y="47862"/>
                    <a:pt x="282041" y="48115"/>
                  </a:cubicBezTo>
                  <a:cubicBezTo>
                    <a:pt x="264966" y="77639"/>
                    <a:pt x="254140" y="110363"/>
                    <a:pt x="250227" y="144255"/>
                  </a:cubicBezTo>
                  <a:cubicBezTo>
                    <a:pt x="259676" y="122298"/>
                    <a:pt x="274007" y="102787"/>
                    <a:pt x="292108" y="87198"/>
                  </a:cubicBezTo>
                  <a:cubicBezTo>
                    <a:pt x="295973" y="83919"/>
                    <a:pt x="301633" y="83919"/>
                    <a:pt x="305498" y="87198"/>
                  </a:cubicBezTo>
                  <a:lnTo>
                    <a:pt x="305498" y="87198"/>
                  </a:lnTo>
                  <a:cubicBezTo>
                    <a:pt x="310009" y="90794"/>
                    <a:pt x="310759" y="97375"/>
                    <a:pt x="307169" y="101896"/>
                  </a:cubicBezTo>
                  <a:cubicBezTo>
                    <a:pt x="307027" y="102073"/>
                    <a:pt x="306884" y="102246"/>
                    <a:pt x="306733" y="102413"/>
                  </a:cubicBezTo>
                  <a:cubicBezTo>
                    <a:pt x="285194" y="130063"/>
                    <a:pt x="269638" y="161896"/>
                    <a:pt x="261053" y="195890"/>
                  </a:cubicBezTo>
                  <a:lnTo>
                    <a:pt x="262478" y="219949"/>
                  </a:lnTo>
                  <a:cubicBezTo>
                    <a:pt x="263655" y="240984"/>
                    <a:pt x="256875" y="261705"/>
                    <a:pt x="243484" y="277956"/>
                  </a:cubicBezTo>
                  <a:lnTo>
                    <a:pt x="243484" y="277956"/>
                  </a:lnTo>
                  <a:cubicBezTo>
                    <a:pt x="233370" y="290566"/>
                    <a:pt x="227083" y="305809"/>
                    <a:pt x="225345" y="321889"/>
                  </a:cubicBezTo>
                  <a:lnTo>
                    <a:pt x="176627" y="776152"/>
                  </a:lnTo>
                  <a:cubicBezTo>
                    <a:pt x="171404" y="824868"/>
                    <a:pt x="127728" y="860129"/>
                    <a:pt x="79077" y="854899"/>
                  </a:cubicBezTo>
                  <a:cubicBezTo>
                    <a:pt x="77814" y="854765"/>
                    <a:pt x="76551" y="854604"/>
                    <a:pt x="75297" y="854414"/>
                  </a:cubicBezTo>
                  <a:lnTo>
                    <a:pt x="75297" y="854414"/>
                  </a:lnTo>
                  <a:cubicBezTo>
                    <a:pt x="26867" y="847044"/>
                    <a:pt x="-6425" y="801751"/>
                    <a:pt x="939" y="753253"/>
                  </a:cubicBezTo>
                  <a:cubicBezTo>
                    <a:pt x="1446" y="749915"/>
                    <a:pt x="2143" y="746606"/>
                    <a:pt x="3027" y="743344"/>
                  </a:cubicBezTo>
                  <a:close/>
                </a:path>
              </a:pathLst>
            </a:custGeom>
            <a:solidFill>
              <a:srgbClr val="F4CFC2"/>
            </a:solidFill>
            <a:ln w="9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5DE2FDF-529D-1848-AB5E-C630A93BDDAE}"/>
              </a:ext>
            </a:extLst>
          </p:cNvPr>
          <p:cNvGrpSpPr/>
          <p:nvPr/>
        </p:nvGrpSpPr>
        <p:grpSpPr>
          <a:xfrm>
            <a:off x="8698012" y="6064489"/>
            <a:ext cx="13378028" cy="5409495"/>
            <a:chOff x="12226437" y="5814209"/>
            <a:chExt cx="13378028" cy="540949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771D4E4-B16D-B548-BA3B-81A7DBE2A8B2}"/>
                </a:ext>
              </a:extLst>
            </p:cNvPr>
            <p:cNvGrpSpPr/>
            <p:nvPr/>
          </p:nvGrpSpPr>
          <p:grpSpPr>
            <a:xfrm>
              <a:off x="12226437" y="9289186"/>
              <a:ext cx="1934518" cy="1934518"/>
              <a:chOff x="13294673" y="4285948"/>
              <a:chExt cx="1934518" cy="1934518"/>
            </a:xfrm>
          </p:grpSpPr>
          <p:sp>
            <p:nvSpPr>
              <p:cNvPr id="33" name="Shape 493">
                <a:extLst>
                  <a:ext uri="{FF2B5EF4-FFF2-40B4-BE49-F238E27FC236}">
                    <a16:creationId xmlns:a16="http://schemas.microsoft.com/office/drawing/2014/main" id="{263A8731-48F4-9141-882F-0ABF32830F09}"/>
                  </a:ext>
                </a:extLst>
              </p:cNvPr>
              <p:cNvSpPr/>
              <p:nvPr/>
            </p:nvSpPr>
            <p:spPr>
              <a:xfrm>
                <a:off x="13294673" y="4285948"/>
                <a:ext cx="1934518" cy="1934518"/>
              </a:xfrm>
              <a:prstGeom prst="ellipse">
                <a:avLst/>
              </a:prstGeom>
              <a:noFill/>
              <a:ln w="317500" cap="flat" cmpd="sng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2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34" name="Shape 515">
                <a:extLst>
                  <a:ext uri="{FF2B5EF4-FFF2-40B4-BE49-F238E27FC236}">
                    <a16:creationId xmlns:a16="http://schemas.microsoft.com/office/drawing/2014/main" id="{25D437C8-4BC6-264F-92D4-F4EDE0BAC74C}"/>
                  </a:ext>
                </a:extLst>
              </p:cNvPr>
              <p:cNvSpPr/>
              <p:nvPr/>
            </p:nvSpPr>
            <p:spPr>
              <a:xfrm>
                <a:off x="13294673" y="4285948"/>
                <a:ext cx="1934518" cy="1934518"/>
              </a:xfrm>
              <a:prstGeom prst="arc">
                <a:avLst>
                  <a:gd name="adj1" fmla="val 16258165"/>
                  <a:gd name="adj2" fmla="val 5544299"/>
                </a:avLst>
              </a:prstGeom>
              <a:noFill/>
              <a:ln w="3175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2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35" name="Shape 978">
                <a:extLst>
                  <a:ext uri="{FF2B5EF4-FFF2-40B4-BE49-F238E27FC236}">
                    <a16:creationId xmlns:a16="http://schemas.microsoft.com/office/drawing/2014/main" id="{CDD41B94-36A5-1143-86B1-9CE75DD1D20A}"/>
                  </a:ext>
                </a:extLst>
              </p:cNvPr>
              <p:cNvSpPr/>
              <p:nvPr/>
            </p:nvSpPr>
            <p:spPr>
              <a:xfrm>
                <a:off x="13380618" y="4367611"/>
                <a:ext cx="1779374" cy="1779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2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DD5DCC7-3998-3746-B215-E0F8AC090004}"/>
                  </a:ext>
                </a:extLst>
              </p:cNvPr>
              <p:cNvSpPr txBox="1"/>
              <p:nvPr/>
            </p:nvSpPr>
            <p:spPr>
              <a:xfrm>
                <a:off x="13435918" y="4993118"/>
                <a:ext cx="16520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50%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92B74CC-70D4-354A-AC4A-94AC500848A8}"/>
                </a:ext>
              </a:extLst>
            </p:cNvPr>
            <p:cNvGrpSpPr/>
            <p:nvPr/>
          </p:nvGrpSpPr>
          <p:grpSpPr>
            <a:xfrm>
              <a:off x="15072758" y="9025630"/>
              <a:ext cx="9812507" cy="2031326"/>
              <a:chOff x="2173747" y="9610333"/>
              <a:chExt cx="9812507" cy="203132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7E6B3C-4A4B-2C4B-A241-439176BF0080}"/>
                  </a:ext>
                </a:extLst>
              </p:cNvPr>
              <p:cNvSpPr txBox="1"/>
              <p:nvPr/>
            </p:nvSpPr>
            <p:spPr>
              <a:xfrm>
                <a:off x="2173747" y="10256664"/>
                <a:ext cx="981250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These influencers create detailed content that provides useful information. 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86B2F64-092D-BF44-9467-6E303698A2F7}"/>
                  </a:ext>
                </a:extLst>
              </p:cNvPr>
              <p:cNvSpPr txBox="1"/>
              <p:nvPr/>
            </p:nvSpPr>
            <p:spPr>
              <a:xfrm>
                <a:off x="2178405" y="9610333"/>
                <a:ext cx="69894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Most businesses already.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162CA08-9B79-AA4E-BADA-F52A62903EF3}"/>
                </a:ext>
              </a:extLst>
            </p:cNvPr>
            <p:cNvSpPr/>
            <p:nvPr/>
          </p:nvSpPr>
          <p:spPr>
            <a:xfrm>
              <a:off x="12226437" y="5814209"/>
              <a:ext cx="133780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Their audiences trust their content, your brand can leverage.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6400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BA80358-2C30-464C-AC12-77C1CF5E5797}"/>
              </a:ext>
            </a:extLst>
          </p:cNvPr>
          <p:cNvGrpSpPr/>
          <p:nvPr/>
        </p:nvGrpSpPr>
        <p:grpSpPr>
          <a:xfrm>
            <a:off x="3962398" y="4968240"/>
            <a:ext cx="16452854" cy="7416602"/>
            <a:chOff x="3962398" y="4846320"/>
            <a:chExt cx="16452854" cy="890737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86DFC4-3053-634B-B475-BE3A7E233476}"/>
                </a:ext>
              </a:extLst>
            </p:cNvPr>
            <p:cNvSpPr/>
            <p:nvPr/>
          </p:nvSpPr>
          <p:spPr>
            <a:xfrm>
              <a:off x="3962400" y="4846320"/>
              <a:ext cx="5669280" cy="2438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7CF91E1-066C-BB47-94CF-DACFAC8D0220}"/>
                </a:ext>
              </a:extLst>
            </p:cNvPr>
            <p:cNvSpPr/>
            <p:nvPr/>
          </p:nvSpPr>
          <p:spPr>
            <a:xfrm>
              <a:off x="14745972" y="4846320"/>
              <a:ext cx="5669280" cy="2438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B7E302C-1F5E-2B44-8A21-B8609119FCD0}"/>
                </a:ext>
              </a:extLst>
            </p:cNvPr>
            <p:cNvSpPr/>
            <p:nvPr/>
          </p:nvSpPr>
          <p:spPr>
            <a:xfrm>
              <a:off x="9354185" y="9692640"/>
              <a:ext cx="5669280" cy="2438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57DFC41-60AF-6D48-8877-82DFE0D61254}"/>
                </a:ext>
              </a:extLst>
            </p:cNvPr>
            <p:cNvCxnSpPr/>
            <p:nvPr/>
          </p:nvCxnSpPr>
          <p:spPr>
            <a:xfrm>
              <a:off x="10332720" y="6065520"/>
              <a:ext cx="3749040" cy="0"/>
            </a:xfrm>
            <a:prstGeom prst="straightConnector1">
              <a:avLst/>
            </a:prstGeom>
            <a:ln w="635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5352402-3AA5-2F44-99E4-8287896C1C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24560" y="7498080"/>
              <a:ext cx="762000" cy="1737360"/>
            </a:xfrm>
            <a:prstGeom prst="straightConnector1">
              <a:avLst/>
            </a:prstGeom>
            <a:ln w="635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8807C14-DA97-8847-A200-F175B60B06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8876" y="7498080"/>
              <a:ext cx="762000" cy="1737360"/>
            </a:xfrm>
            <a:prstGeom prst="straightConnector1">
              <a:avLst/>
            </a:prstGeom>
            <a:ln w="635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EF0FA271-8642-A741-A7F6-97A2D62AEFB6}"/>
                </a:ext>
              </a:extLst>
            </p:cNvPr>
            <p:cNvSpPr txBox="1"/>
            <p:nvPr/>
          </p:nvSpPr>
          <p:spPr>
            <a:xfrm>
              <a:off x="4827638" y="5400714"/>
              <a:ext cx="4026700" cy="1441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Thoughts and Feelings</a:t>
              </a:r>
            </a:p>
          </p:txBody>
        </p:sp>
        <p:sp>
          <p:nvSpPr>
            <p:cNvPr id="71" name="CuadroTexto 395">
              <a:extLst>
                <a:ext uri="{FF2B5EF4-FFF2-40B4-BE49-F238E27FC236}">
                  <a16:creationId xmlns:a16="http://schemas.microsoft.com/office/drawing/2014/main" id="{C00BFCD5-1137-1342-BE74-85036928C4E8}"/>
                </a:ext>
              </a:extLst>
            </p:cNvPr>
            <p:cNvSpPr txBox="1"/>
            <p:nvPr/>
          </p:nvSpPr>
          <p:spPr>
            <a:xfrm>
              <a:off x="16010006" y="5677396"/>
              <a:ext cx="3141212" cy="776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Behaviors</a:t>
              </a:r>
              <a:endPara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9C9274A4-E33E-8A40-9348-0EA7B8005A1C}"/>
                </a:ext>
              </a:extLst>
            </p:cNvPr>
            <p:cNvSpPr txBox="1"/>
            <p:nvPr/>
          </p:nvSpPr>
          <p:spPr>
            <a:xfrm>
              <a:off x="10618219" y="10536175"/>
              <a:ext cx="3141212" cy="776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Stressors</a:t>
              </a:r>
              <a:endPara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D29254C-61E1-C945-92F8-98BFDEAF58D0}"/>
                </a:ext>
              </a:extLst>
            </p:cNvPr>
            <p:cNvSpPr txBox="1"/>
            <p:nvPr/>
          </p:nvSpPr>
          <p:spPr>
            <a:xfrm>
              <a:off x="3962398" y="7796182"/>
              <a:ext cx="48919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19B20A1-161B-3948-8F08-133C1F832CF0}"/>
                </a:ext>
              </a:extLst>
            </p:cNvPr>
            <p:cNvSpPr txBox="1"/>
            <p:nvPr/>
          </p:nvSpPr>
          <p:spPr>
            <a:xfrm>
              <a:off x="15523312" y="7796182"/>
              <a:ext cx="48919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29C2382-783E-5F4B-AA62-FA9F1FD10A75}"/>
                </a:ext>
              </a:extLst>
            </p:cNvPr>
            <p:cNvSpPr txBox="1"/>
            <p:nvPr/>
          </p:nvSpPr>
          <p:spPr>
            <a:xfrm>
              <a:off x="8619490" y="12607809"/>
              <a:ext cx="7138670" cy="1145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308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8E77FC-C727-AA4E-BE56-F25F40004EE0}"/>
              </a:ext>
            </a:extLst>
          </p:cNvPr>
          <p:cNvGrpSpPr/>
          <p:nvPr/>
        </p:nvGrpSpPr>
        <p:grpSpPr>
          <a:xfrm>
            <a:off x="1963369" y="5264926"/>
            <a:ext cx="20450912" cy="6997095"/>
            <a:chOff x="2094961" y="5205932"/>
            <a:chExt cx="20450912" cy="699709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B1D54F0-46FE-B74B-B7BC-AB6D04F0014A}"/>
                </a:ext>
              </a:extLst>
            </p:cNvPr>
            <p:cNvSpPr/>
            <p:nvPr/>
          </p:nvSpPr>
          <p:spPr>
            <a:xfrm>
              <a:off x="5987757" y="5205932"/>
              <a:ext cx="5648780" cy="6997095"/>
            </a:xfrm>
            <a:custGeom>
              <a:avLst/>
              <a:gdLst>
                <a:gd name="connsiteX0" fmla="*/ 2863890 w 3805556"/>
                <a:gd name="connsiteY0" fmla="*/ 3163064 h 4713910"/>
                <a:gd name="connsiteX1" fmla="*/ 2788988 w 3805556"/>
                <a:gd name="connsiteY1" fmla="*/ 3202403 h 4713910"/>
                <a:gd name="connsiteX2" fmla="*/ 1689872 w 3805556"/>
                <a:gd name="connsiteY2" fmla="*/ 3779660 h 4713910"/>
                <a:gd name="connsiteX3" fmla="*/ 1687768 w 3805556"/>
                <a:gd name="connsiteY3" fmla="*/ 3780765 h 4713910"/>
                <a:gd name="connsiteX4" fmla="*/ 1687768 w 3805556"/>
                <a:gd name="connsiteY4" fmla="*/ 3781352 h 4713910"/>
                <a:gd name="connsiteX5" fmla="*/ 1837118 w 3805556"/>
                <a:gd name="connsiteY5" fmla="*/ 3702839 h 4713910"/>
                <a:gd name="connsiteX6" fmla="*/ 2861670 w 3805556"/>
                <a:gd name="connsiteY6" fmla="*/ 3164231 h 4713910"/>
                <a:gd name="connsiteX7" fmla="*/ 1609618 w 3805556"/>
                <a:gd name="connsiteY7" fmla="*/ 2888094 h 4713910"/>
                <a:gd name="connsiteX8" fmla="*/ 1606448 w 3805556"/>
                <a:gd name="connsiteY8" fmla="*/ 2889185 h 4713910"/>
                <a:gd name="connsiteX9" fmla="*/ 1605148 w 3805556"/>
                <a:gd name="connsiteY9" fmla="*/ 2889211 h 4713910"/>
                <a:gd name="connsiteX10" fmla="*/ 1603690 w 3805556"/>
                <a:gd name="connsiteY10" fmla="*/ 2890134 h 4713910"/>
                <a:gd name="connsiteX11" fmla="*/ 1592044 w 3805556"/>
                <a:gd name="connsiteY11" fmla="*/ 2894141 h 4713910"/>
                <a:gd name="connsiteX12" fmla="*/ 1576640 w 3805556"/>
                <a:gd name="connsiteY12" fmla="*/ 2907026 h 4713910"/>
                <a:gd name="connsiteX13" fmla="*/ 1437168 w 3805556"/>
                <a:gd name="connsiteY13" fmla="*/ 2904798 h 4713910"/>
                <a:gd name="connsiteX14" fmla="*/ 1434630 w 3805556"/>
                <a:gd name="connsiteY14" fmla="*/ 2899152 h 4713910"/>
                <a:gd name="connsiteX15" fmla="*/ 1437244 w 3805556"/>
                <a:gd name="connsiteY15" fmla="*/ 2904973 h 4713910"/>
                <a:gd name="connsiteX16" fmla="*/ 1576700 w 3805556"/>
                <a:gd name="connsiteY16" fmla="*/ 2907202 h 4713910"/>
                <a:gd name="connsiteX17" fmla="*/ 1603690 w 3805556"/>
                <a:gd name="connsiteY17" fmla="*/ 2890134 h 4713910"/>
                <a:gd name="connsiteX18" fmla="*/ 1606448 w 3805556"/>
                <a:gd name="connsiteY18" fmla="*/ 2889185 h 4713910"/>
                <a:gd name="connsiteX19" fmla="*/ 1637252 w 3805556"/>
                <a:gd name="connsiteY19" fmla="*/ 2888550 h 4713910"/>
                <a:gd name="connsiteX20" fmla="*/ 1665690 w 3805556"/>
                <a:gd name="connsiteY20" fmla="*/ 2896655 h 4713910"/>
                <a:gd name="connsiteX21" fmla="*/ 1667802 w 3805556"/>
                <a:gd name="connsiteY21" fmla="*/ 2897577 h 4713910"/>
                <a:gd name="connsiteX22" fmla="*/ 1684516 w 3805556"/>
                <a:gd name="connsiteY22" fmla="*/ 2905360 h 4713910"/>
                <a:gd name="connsiteX23" fmla="*/ 1687722 w 3805556"/>
                <a:gd name="connsiteY23" fmla="*/ 2907175 h 4713910"/>
                <a:gd name="connsiteX24" fmla="*/ 1687722 w 3805556"/>
                <a:gd name="connsiteY24" fmla="*/ 2907026 h 4713910"/>
                <a:gd name="connsiteX25" fmla="*/ 1680642 w 3805556"/>
                <a:gd name="connsiteY25" fmla="*/ 2903180 h 4713910"/>
                <a:gd name="connsiteX26" fmla="*/ 1667802 w 3805556"/>
                <a:gd name="connsiteY26" fmla="*/ 2897577 h 4713910"/>
                <a:gd name="connsiteX27" fmla="*/ 1666032 w 3805556"/>
                <a:gd name="connsiteY27" fmla="*/ 2896753 h 4713910"/>
                <a:gd name="connsiteX28" fmla="*/ 1665690 w 3805556"/>
                <a:gd name="connsiteY28" fmla="*/ 2896655 h 4713910"/>
                <a:gd name="connsiteX29" fmla="*/ 1662338 w 3805556"/>
                <a:gd name="connsiteY29" fmla="*/ 2895193 h 4713910"/>
                <a:gd name="connsiteX30" fmla="*/ 1609618 w 3805556"/>
                <a:gd name="connsiteY30" fmla="*/ 2888094 h 4713910"/>
                <a:gd name="connsiteX31" fmla="*/ 1876532 w 3805556"/>
                <a:gd name="connsiteY31" fmla="*/ 0 h 4713910"/>
                <a:gd name="connsiteX32" fmla="*/ 3281546 w 3805556"/>
                <a:gd name="connsiteY32" fmla="*/ 1408488 h 4713910"/>
                <a:gd name="connsiteX33" fmla="*/ 3255112 w 3805556"/>
                <a:gd name="connsiteY33" fmla="*/ 1756839 h 4713910"/>
                <a:gd name="connsiteX34" fmla="*/ 3254152 w 3805556"/>
                <a:gd name="connsiteY34" fmla="*/ 1756839 h 4713910"/>
                <a:gd name="connsiteX35" fmla="*/ 3207734 w 3805556"/>
                <a:gd name="connsiteY35" fmla="*/ 1965231 h 4713910"/>
                <a:gd name="connsiteX36" fmla="*/ 2827628 w 3805556"/>
                <a:gd name="connsiteY36" fmla="*/ 2846311 h 4713910"/>
                <a:gd name="connsiteX37" fmla="*/ 2822338 w 3805556"/>
                <a:gd name="connsiteY37" fmla="*/ 3036375 h 4713910"/>
                <a:gd name="connsiteX38" fmla="*/ 2827628 w 3805556"/>
                <a:gd name="connsiteY38" fmla="*/ 3136686 h 4713910"/>
                <a:gd name="connsiteX39" fmla="*/ 2899036 w 3805556"/>
                <a:gd name="connsiteY39" fmla="*/ 3144605 h 4713910"/>
                <a:gd name="connsiteX40" fmla="*/ 2898832 w 3805556"/>
                <a:gd name="connsiteY40" fmla="*/ 3144713 h 4713910"/>
                <a:gd name="connsiteX41" fmla="*/ 2923456 w 3805556"/>
                <a:gd name="connsiteY41" fmla="*/ 3133866 h 4713910"/>
                <a:gd name="connsiteX42" fmla="*/ 2964728 w 3805556"/>
                <a:gd name="connsiteY42" fmla="*/ 3110463 h 4713910"/>
                <a:gd name="connsiteX43" fmla="*/ 3123376 w 3805556"/>
                <a:gd name="connsiteY43" fmla="*/ 3739162 h 4713910"/>
                <a:gd name="connsiteX44" fmla="*/ 3805556 w 3805556"/>
                <a:gd name="connsiteY44" fmla="*/ 4713910 h 4713910"/>
                <a:gd name="connsiteX45" fmla="*/ 1172024 w 3805556"/>
                <a:gd name="connsiteY45" fmla="*/ 4713910 h 4713910"/>
                <a:gd name="connsiteX46" fmla="*/ 1415282 w 3805556"/>
                <a:gd name="connsiteY46" fmla="*/ 4304463 h 4713910"/>
                <a:gd name="connsiteX47" fmla="*/ 1329390 w 3805556"/>
                <a:gd name="connsiteY47" fmla="*/ 4125041 h 4713910"/>
                <a:gd name="connsiteX48" fmla="*/ 1280578 w 3805556"/>
                <a:gd name="connsiteY48" fmla="*/ 4016852 h 4713910"/>
                <a:gd name="connsiteX49" fmla="*/ 1280516 w 3805556"/>
                <a:gd name="connsiteY49" fmla="*/ 4016882 h 4713910"/>
                <a:gd name="connsiteX50" fmla="*/ 1150936 w 3805556"/>
                <a:gd name="connsiteY50" fmla="*/ 3617926 h 4713910"/>
                <a:gd name="connsiteX51" fmla="*/ 1113912 w 3805556"/>
                <a:gd name="connsiteY51" fmla="*/ 3459400 h 4713910"/>
                <a:gd name="connsiteX52" fmla="*/ 489812 w 3805556"/>
                <a:gd name="connsiteY52" fmla="*/ 3422410 h 4713910"/>
                <a:gd name="connsiteX53" fmla="*/ 320564 w 3805556"/>
                <a:gd name="connsiteY53" fmla="*/ 3063085 h 4713910"/>
                <a:gd name="connsiteX54" fmla="*/ 294119 w 3805556"/>
                <a:gd name="connsiteY54" fmla="*/ 2878139 h 4713910"/>
                <a:gd name="connsiteX55" fmla="*/ 294119 w 3805556"/>
                <a:gd name="connsiteY55" fmla="*/ 2703761 h 4713910"/>
                <a:gd name="connsiteX56" fmla="*/ 220073 w 3805556"/>
                <a:gd name="connsiteY56" fmla="*/ 2524099 h 4713910"/>
                <a:gd name="connsiteX57" fmla="*/ 130160 w 3805556"/>
                <a:gd name="connsiteY57" fmla="*/ 2370857 h 4713910"/>
                <a:gd name="connsiteX58" fmla="*/ 8513 w 3805556"/>
                <a:gd name="connsiteY58" fmla="*/ 2228184 h 4713910"/>
                <a:gd name="connsiteX59" fmla="*/ 272963 w 3805556"/>
                <a:gd name="connsiteY59" fmla="*/ 1942838 h 4713910"/>
                <a:gd name="connsiteX60" fmla="*/ 362586 w 3805556"/>
                <a:gd name="connsiteY60" fmla="*/ 1808711 h 4713910"/>
                <a:gd name="connsiteX61" fmla="*/ 367645 w 3805556"/>
                <a:gd name="connsiteY61" fmla="*/ 1753042 h 4713910"/>
                <a:gd name="connsiteX62" fmla="*/ 366250 w 3805556"/>
                <a:gd name="connsiteY62" fmla="*/ 1709813 h 4713910"/>
                <a:gd name="connsiteX63" fmla="*/ 341327 w 3805556"/>
                <a:gd name="connsiteY63" fmla="*/ 1503770 h 4713910"/>
                <a:gd name="connsiteX64" fmla="*/ 589983 w 3805556"/>
                <a:gd name="connsiteY64" fmla="*/ 806814 h 4713910"/>
                <a:gd name="connsiteX65" fmla="*/ 404813 w 3805556"/>
                <a:gd name="connsiteY65" fmla="*/ 727615 h 4713910"/>
                <a:gd name="connsiteX66" fmla="*/ 457719 w 3805556"/>
                <a:gd name="connsiteY66" fmla="*/ 616735 h 4713910"/>
                <a:gd name="connsiteX67" fmla="*/ 330746 w 3805556"/>
                <a:gd name="connsiteY67" fmla="*/ 653695 h 4713910"/>
                <a:gd name="connsiteX68" fmla="*/ 425975 w 3805556"/>
                <a:gd name="connsiteY68" fmla="*/ 548096 h 4713910"/>
                <a:gd name="connsiteX69" fmla="*/ 415394 w 3805556"/>
                <a:gd name="connsiteY69" fmla="*/ 505856 h 4713910"/>
                <a:gd name="connsiteX70" fmla="*/ 346618 w 3805556"/>
                <a:gd name="connsiteY70" fmla="*/ 458336 h 4713910"/>
                <a:gd name="connsiteX71" fmla="*/ 1304206 w 3805556"/>
                <a:gd name="connsiteY71" fmla="*/ 57059 h 4713910"/>
                <a:gd name="connsiteX72" fmla="*/ 1687768 w 3805556"/>
                <a:gd name="connsiteY72" fmla="*/ 1619 h 4713910"/>
                <a:gd name="connsiteX73" fmla="*/ 1687768 w 3805556"/>
                <a:gd name="connsiteY73" fmla="*/ 1886 h 471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805556" h="4713910">
                  <a:moveTo>
                    <a:pt x="2863890" y="3163064"/>
                  </a:moveTo>
                  <a:lnTo>
                    <a:pt x="2788988" y="3202403"/>
                  </a:lnTo>
                  <a:cubicBezTo>
                    <a:pt x="1825380" y="3708492"/>
                    <a:pt x="1704928" y="3771753"/>
                    <a:pt x="1689872" y="3779660"/>
                  </a:cubicBezTo>
                  <a:lnTo>
                    <a:pt x="1687768" y="3780765"/>
                  </a:lnTo>
                  <a:lnTo>
                    <a:pt x="1687768" y="3781352"/>
                  </a:lnTo>
                  <a:lnTo>
                    <a:pt x="1837118" y="3702839"/>
                  </a:lnTo>
                  <a:cubicBezTo>
                    <a:pt x="2552012" y="3327019"/>
                    <a:pt x="2785446" y="3204303"/>
                    <a:pt x="2861670" y="3164231"/>
                  </a:cubicBezTo>
                  <a:close/>
                  <a:moveTo>
                    <a:pt x="1609618" y="2888094"/>
                  </a:moveTo>
                  <a:lnTo>
                    <a:pt x="1606448" y="2889185"/>
                  </a:lnTo>
                  <a:lnTo>
                    <a:pt x="1605148" y="2889211"/>
                  </a:lnTo>
                  <a:lnTo>
                    <a:pt x="1603690" y="2890134"/>
                  </a:lnTo>
                  <a:lnTo>
                    <a:pt x="1592044" y="2894141"/>
                  </a:lnTo>
                  <a:cubicBezTo>
                    <a:pt x="1586476" y="2897209"/>
                    <a:pt x="1581268" y="2901416"/>
                    <a:pt x="1576640" y="2907026"/>
                  </a:cubicBezTo>
                  <a:cubicBezTo>
                    <a:pt x="1546886" y="2942663"/>
                    <a:pt x="1472502" y="2956027"/>
                    <a:pt x="1437168" y="2904798"/>
                  </a:cubicBezTo>
                  <a:lnTo>
                    <a:pt x="1434630" y="2899152"/>
                  </a:lnTo>
                  <a:lnTo>
                    <a:pt x="1437244" y="2904973"/>
                  </a:lnTo>
                  <a:cubicBezTo>
                    <a:pt x="1472572" y="2956246"/>
                    <a:pt x="1546950" y="2942870"/>
                    <a:pt x="1576700" y="2907202"/>
                  </a:cubicBezTo>
                  <a:lnTo>
                    <a:pt x="1603690" y="2890134"/>
                  </a:lnTo>
                  <a:lnTo>
                    <a:pt x="1606448" y="2889185"/>
                  </a:lnTo>
                  <a:lnTo>
                    <a:pt x="1637252" y="2888550"/>
                  </a:lnTo>
                  <a:lnTo>
                    <a:pt x="1665690" y="2896655"/>
                  </a:lnTo>
                  <a:lnTo>
                    <a:pt x="1667802" y="2897577"/>
                  </a:lnTo>
                  <a:lnTo>
                    <a:pt x="1684516" y="2905360"/>
                  </a:lnTo>
                  <a:lnTo>
                    <a:pt x="1687722" y="2907175"/>
                  </a:lnTo>
                  <a:lnTo>
                    <a:pt x="1687722" y="2907026"/>
                  </a:lnTo>
                  <a:cubicBezTo>
                    <a:pt x="1687722" y="2907026"/>
                    <a:pt x="1685118" y="2905448"/>
                    <a:pt x="1680642" y="2903180"/>
                  </a:cubicBezTo>
                  <a:lnTo>
                    <a:pt x="1667802" y="2897577"/>
                  </a:lnTo>
                  <a:lnTo>
                    <a:pt x="1666032" y="2896753"/>
                  </a:lnTo>
                  <a:lnTo>
                    <a:pt x="1665690" y="2896655"/>
                  </a:lnTo>
                  <a:lnTo>
                    <a:pt x="1662338" y="2895193"/>
                  </a:lnTo>
                  <a:cubicBezTo>
                    <a:pt x="1647368" y="2889672"/>
                    <a:pt x="1627842" y="2884939"/>
                    <a:pt x="1609618" y="2888094"/>
                  </a:cubicBezTo>
                  <a:close/>
                  <a:moveTo>
                    <a:pt x="1876532" y="0"/>
                  </a:moveTo>
                  <a:cubicBezTo>
                    <a:pt x="2792106" y="36917"/>
                    <a:pt x="3269156" y="752856"/>
                    <a:pt x="3281546" y="1408488"/>
                  </a:cubicBezTo>
                  <a:cubicBezTo>
                    <a:pt x="3284190" y="1529883"/>
                    <a:pt x="3273616" y="1646000"/>
                    <a:pt x="3255112" y="1756839"/>
                  </a:cubicBezTo>
                  <a:lnTo>
                    <a:pt x="3254152" y="1756839"/>
                  </a:lnTo>
                  <a:lnTo>
                    <a:pt x="3207734" y="1965231"/>
                  </a:lnTo>
                  <a:cubicBezTo>
                    <a:pt x="3072932" y="2450758"/>
                    <a:pt x="2804484" y="2783947"/>
                    <a:pt x="2827628" y="2846311"/>
                  </a:cubicBezTo>
                  <a:cubicBezTo>
                    <a:pt x="2859364" y="2930784"/>
                    <a:pt x="2838206" y="3009977"/>
                    <a:pt x="2822338" y="3036375"/>
                  </a:cubicBezTo>
                  <a:cubicBezTo>
                    <a:pt x="2806468" y="3062772"/>
                    <a:pt x="2785310" y="3094450"/>
                    <a:pt x="2827628" y="3136686"/>
                  </a:cubicBezTo>
                  <a:cubicBezTo>
                    <a:pt x="2846140" y="3155164"/>
                    <a:pt x="2872588" y="3152525"/>
                    <a:pt x="2899036" y="3144605"/>
                  </a:cubicBezTo>
                  <a:lnTo>
                    <a:pt x="2898832" y="3144713"/>
                  </a:lnTo>
                  <a:lnTo>
                    <a:pt x="2923456" y="3133866"/>
                  </a:lnTo>
                  <a:cubicBezTo>
                    <a:pt x="2946882" y="3122350"/>
                    <a:pt x="2964728" y="3110463"/>
                    <a:pt x="2964728" y="3110463"/>
                  </a:cubicBezTo>
                  <a:cubicBezTo>
                    <a:pt x="3133952" y="3348206"/>
                    <a:pt x="3123376" y="3739162"/>
                    <a:pt x="3123376" y="3739162"/>
                  </a:cubicBezTo>
                  <a:cubicBezTo>
                    <a:pt x="3726232" y="4161817"/>
                    <a:pt x="3805556" y="4713910"/>
                    <a:pt x="3805556" y="4713910"/>
                  </a:cubicBezTo>
                  <a:lnTo>
                    <a:pt x="1172024" y="4713910"/>
                  </a:lnTo>
                  <a:cubicBezTo>
                    <a:pt x="1415282" y="4304463"/>
                    <a:pt x="1415282" y="4304463"/>
                    <a:pt x="1415282" y="4304463"/>
                  </a:cubicBezTo>
                  <a:cubicBezTo>
                    <a:pt x="1415282" y="4304463"/>
                    <a:pt x="1376612" y="4227197"/>
                    <a:pt x="1329390" y="4125041"/>
                  </a:cubicBezTo>
                  <a:lnTo>
                    <a:pt x="1280578" y="4016852"/>
                  </a:lnTo>
                  <a:lnTo>
                    <a:pt x="1280516" y="4016882"/>
                  </a:lnTo>
                  <a:cubicBezTo>
                    <a:pt x="1209114" y="3853072"/>
                    <a:pt x="1137712" y="3673409"/>
                    <a:pt x="1150936" y="3617926"/>
                  </a:cubicBezTo>
                  <a:cubicBezTo>
                    <a:pt x="1177380" y="3512241"/>
                    <a:pt x="1145646" y="3475252"/>
                    <a:pt x="1113912" y="3459400"/>
                  </a:cubicBezTo>
                  <a:cubicBezTo>
                    <a:pt x="1082180" y="3443548"/>
                    <a:pt x="664349" y="3485821"/>
                    <a:pt x="489812" y="3422410"/>
                  </a:cubicBezTo>
                  <a:cubicBezTo>
                    <a:pt x="315274" y="3359000"/>
                    <a:pt x="246518" y="3158201"/>
                    <a:pt x="320564" y="3063085"/>
                  </a:cubicBezTo>
                  <a:cubicBezTo>
                    <a:pt x="394610" y="2967971"/>
                    <a:pt x="341720" y="2925696"/>
                    <a:pt x="294119" y="2878139"/>
                  </a:cubicBezTo>
                  <a:cubicBezTo>
                    <a:pt x="249162" y="2830582"/>
                    <a:pt x="294119" y="2703761"/>
                    <a:pt x="294119" y="2703761"/>
                  </a:cubicBezTo>
                  <a:cubicBezTo>
                    <a:pt x="217428" y="2693193"/>
                    <a:pt x="156605" y="2613930"/>
                    <a:pt x="220073" y="2524099"/>
                  </a:cubicBezTo>
                  <a:cubicBezTo>
                    <a:pt x="283541" y="2434268"/>
                    <a:pt x="262384" y="2407847"/>
                    <a:pt x="130160" y="2370857"/>
                  </a:cubicBezTo>
                  <a:cubicBezTo>
                    <a:pt x="-2065" y="2333868"/>
                    <a:pt x="-12643" y="2265173"/>
                    <a:pt x="8513" y="2228184"/>
                  </a:cubicBezTo>
                  <a:cubicBezTo>
                    <a:pt x="29669" y="2191194"/>
                    <a:pt x="167183" y="2048522"/>
                    <a:pt x="272963" y="1942838"/>
                  </a:cubicBezTo>
                  <a:cubicBezTo>
                    <a:pt x="322547" y="1893298"/>
                    <a:pt x="351306" y="1861594"/>
                    <a:pt x="362586" y="1808711"/>
                  </a:cubicBezTo>
                  <a:lnTo>
                    <a:pt x="367645" y="1753042"/>
                  </a:lnTo>
                  <a:lnTo>
                    <a:pt x="366250" y="1709813"/>
                  </a:lnTo>
                  <a:cubicBezTo>
                    <a:pt x="363150" y="1658209"/>
                    <a:pt x="355215" y="1592870"/>
                    <a:pt x="341327" y="1503770"/>
                  </a:cubicBezTo>
                  <a:cubicBezTo>
                    <a:pt x="293712" y="1186972"/>
                    <a:pt x="589983" y="806814"/>
                    <a:pt x="589983" y="806814"/>
                  </a:cubicBezTo>
                  <a:cubicBezTo>
                    <a:pt x="531786" y="706495"/>
                    <a:pt x="420685" y="727615"/>
                    <a:pt x="404813" y="727615"/>
                  </a:cubicBezTo>
                  <a:cubicBezTo>
                    <a:pt x="388942" y="727615"/>
                    <a:pt x="452428" y="669535"/>
                    <a:pt x="457719" y="616735"/>
                  </a:cubicBezTo>
                  <a:cubicBezTo>
                    <a:pt x="463010" y="563936"/>
                    <a:pt x="330746" y="685374"/>
                    <a:pt x="330746" y="653695"/>
                  </a:cubicBezTo>
                  <a:cubicBezTo>
                    <a:pt x="330746" y="622016"/>
                    <a:pt x="425975" y="548096"/>
                    <a:pt x="425975" y="548096"/>
                  </a:cubicBezTo>
                  <a:cubicBezTo>
                    <a:pt x="425975" y="548096"/>
                    <a:pt x="336036" y="532256"/>
                    <a:pt x="415394" y="505856"/>
                  </a:cubicBezTo>
                  <a:cubicBezTo>
                    <a:pt x="494753" y="479457"/>
                    <a:pt x="346618" y="458336"/>
                    <a:pt x="346618" y="458336"/>
                  </a:cubicBezTo>
                  <a:cubicBezTo>
                    <a:pt x="510624" y="294658"/>
                    <a:pt x="1304206" y="57059"/>
                    <a:pt x="1304206" y="57059"/>
                  </a:cubicBezTo>
                  <a:cubicBezTo>
                    <a:pt x="1439114" y="25379"/>
                    <a:pt x="1566088" y="6899"/>
                    <a:pt x="1687768" y="1619"/>
                  </a:cubicBezTo>
                  <a:lnTo>
                    <a:pt x="1687768" y="18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64FCCE8-E0A9-8245-8521-40C7E361207A}"/>
                </a:ext>
              </a:extLst>
            </p:cNvPr>
            <p:cNvGrpSpPr/>
            <p:nvPr/>
          </p:nvGrpSpPr>
          <p:grpSpPr>
            <a:xfrm>
              <a:off x="7316558" y="5849329"/>
              <a:ext cx="2867741" cy="2622825"/>
              <a:chOff x="7316558" y="5849329"/>
              <a:chExt cx="2867741" cy="2622825"/>
            </a:xfrm>
            <a:solidFill>
              <a:schemeClr val="accent1">
                <a:lumMod val="60000"/>
                <a:lumOff val="40000"/>
              </a:schemeClr>
            </a:solidFill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5453B16-C555-FB4E-A657-A89C42C91604}"/>
                  </a:ext>
                </a:extLst>
              </p:cNvPr>
              <p:cNvGrpSpPr/>
              <p:nvPr/>
            </p:nvGrpSpPr>
            <p:grpSpPr>
              <a:xfrm>
                <a:off x="7971344" y="5849329"/>
                <a:ext cx="1387965" cy="2605148"/>
                <a:chOff x="12913663" y="4755943"/>
                <a:chExt cx="472154" cy="886212"/>
              </a:xfrm>
              <a:grpFill/>
            </p:grpSpPr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32DC1A82-6066-E046-8E99-C3F0982E1C8C}"/>
                    </a:ext>
                  </a:extLst>
                </p:cNvPr>
                <p:cNvSpPr/>
                <p:nvPr/>
              </p:nvSpPr>
              <p:spPr>
                <a:xfrm>
                  <a:off x="12913663" y="4755943"/>
                  <a:ext cx="472154" cy="612962"/>
                </a:xfrm>
                <a:custGeom>
                  <a:avLst/>
                  <a:gdLst>
                    <a:gd name="connsiteX0" fmla="*/ 89940 w 105524"/>
                    <a:gd name="connsiteY0" fmla="*/ 13892 h 136994"/>
                    <a:gd name="connsiteX1" fmla="*/ -25 w 105524"/>
                    <a:gd name="connsiteY1" fmla="*/ 48762 h 136994"/>
                    <a:gd name="connsiteX2" fmla="*/ 8515 w 105524"/>
                    <a:gd name="connsiteY2" fmla="*/ 56555 h 136994"/>
                    <a:gd name="connsiteX3" fmla="*/ 15001 w 105524"/>
                    <a:gd name="connsiteY3" fmla="*/ 52848 h 136994"/>
                    <a:gd name="connsiteX4" fmla="*/ 54563 w 105524"/>
                    <a:gd name="connsiteY4" fmla="*/ 25674 h 136994"/>
                    <a:gd name="connsiteX5" fmla="*/ 78242 w 105524"/>
                    <a:gd name="connsiteY5" fmla="*/ 48857 h 136994"/>
                    <a:gd name="connsiteX6" fmla="*/ 63692 w 105524"/>
                    <a:gd name="connsiteY6" fmla="*/ 74701 h 136994"/>
                    <a:gd name="connsiteX7" fmla="*/ 42485 w 105524"/>
                    <a:gd name="connsiteY7" fmla="*/ 131710 h 136994"/>
                    <a:gd name="connsiteX8" fmla="*/ 57948 w 105524"/>
                    <a:gd name="connsiteY8" fmla="*/ 135260 h 136994"/>
                    <a:gd name="connsiteX9" fmla="*/ 61505 w 105524"/>
                    <a:gd name="connsiteY9" fmla="*/ 131710 h 136994"/>
                    <a:gd name="connsiteX10" fmla="*/ 81095 w 105524"/>
                    <a:gd name="connsiteY10" fmla="*/ 97315 h 136994"/>
                    <a:gd name="connsiteX11" fmla="*/ 102017 w 105524"/>
                    <a:gd name="connsiteY11" fmla="*/ 68810 h 136994"/>
                    <a:gd name="connsiteX12" fmla="*/ 89940 w 105524"/>
                    <a:gd name="connsiteY12" fmla="*/ 13892 h 136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5524" h="136994">
                      <a:moveTo>
                        <a:pt x="89940" y="13892"/>
                      </a:moveTo>
                      <a:cubicBezTo>
                        <a:pt x="59318" y="-15183"/>
                        <a:pt x="-976" y="3630"/>
                        <a:pt x="-25" y="48762"/>
                      </a:cubicBezTo>
                      <a:cubicBezTo>
                        <a:pt x="185" y="53271"/>
                        <a:pt x="4008" y="56760"/>
                        <a:pt x="8515" y="56555"/>
                      </a:cubicBezTo>
                      <a:cubicBezTo>
                        <a:pt x="11150" y="56436"/>
                        <a:pt x="13565" y="55055"/>
                        <a:pt x="15001" y="52848"/>
                      </a:cubicBezTo>
                      <a:cubicBezTo>
                        <a:pt x="24511" y="39546"/>
                        <a:pt x="35638" y="23868"/>
                        <a:pt x="54563" y="25674"/>
                      </a:cubicBezTo>
                      <a:cubicBezTo>
                        <a:pt x="67059" y="26592"/>
                        <a:pt x="77073" y="36391"/>
                        <a:pt x="78242" y="48857"/>
                      </a:cubicBezTo>
                      <a:cubicBezTo>
                        <a:pt x="78242" y="60069"/>
                        <a:pt x="70729" y="67385"/>
                        <a:pt x="63692" y="74701"/>
                      </a:cubicBezTo>
                      <a:cubicBezTo>
                        <a:pt x="49617" y="89238"/>
                        <a:pt x="29361" y="110427"/>
                        <a:pt x="42485" y="131710"/>
                      </a:cubicBezTo>
                      <a:cubicBezTo>
                        <a:pt x="45775" y="136958"/>
                        <a:pt x="52699" y="138546"/>
                        <a:pt x="57948" y="135260"/>
                      </a:cubicBezTo>
                      <a:cubicBezTo>
                        <a:pt x="59394" y="134360"/>
                        <a:pt x="60601" y="133147"/>
                        <a:pt x="61505" y="131710"/>
                      </a:cubicBezTo>
                      <a:cubicBezTo>
                        <a:pt x="66146" y="119268"/>
                        <a:pt x="72755" y="107653"/>
                        <a:pt x="81095" y="97315"/>
                      </a:cubicBezTo>
                      <a:cubicBezTo>
                        <a:pt x="89835" y="89244"/>
                        <a:pt x="96939" y="79567"/>
                        <a:pt x="102017" y="68810"/>
                      </a:cubicBezTo>
                      <a:cubicBezTo>
                        <a:pt x="109463" y="49747"/>
                        <a:pt x="104699" y="28078"/>
                        <a:pt x="89940" y="13892"/>
                      </a:cubicBezTo>
                      <a:close/>
                    </a:path>
                  </a:pathLst>
                </a:custGeom>
                <a:grpFill/>
                <a:ln w="95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33C0F788-E7AF-744E-9E9F-47138119524B}"/>
                    </a:ext>
                  </a:extLst>
                </p:cNvPr>
                <p:cNvSpPr/>
                <p:nvPr/>
              </p:nvSpPr>
              <p:spPr>
                <a:xfrm>
                  <a:off x="13103037" y="5488044"/>
                  <a:ext cx="148567" cy="154111"/>
                </a:xfrm>
                <a:custGeom>
                  <a:avLst/>
                  <a:gdLst>
                    <a:gd name="connsiteX0" fmla="*/ 24981 w 33204"/>
                    <a:gd name="connsiteY0" fmla="*/ 1724 h 34443"/>
                    <a:gd name="connsiteX1" fmla="*/ 15472 w 33204"/>
                    <a:gd name="connsiteY1" fmla="*/ 299 h 34443"/>
                    <a:gd name="connsiteX2" fmla="*/ 4820 w 33204"/>
                    <a:gd name="connsiteY2" fmla="*/ 4955 h 34443"/>
                    <a:gd name="connsiteX3" fmla="*/ 4744 w 33204"/>
                    <a:gd name="connsiteY3" fmla="*/ 28201 h 34443"/>
                    <a:gd name="connsiteX4" fmla="*/ 7483 w 33204"/>
                    <a:gd name="connsiteY4" fmla="*/ 30419 h 34443"/>
                    <a:gd name="connsiteX5" fmla="*/ 8720 w 33204"/>
                    <a:gd name="connsiteY5" fmla="*/ 30989 h 34443"/>
                    <a:gd name="connsiteX6" fmla="*/ 21938 w 33204"/>
                    <a:gd name="connsiteY6" fmla="*/ 33839 h 34443"/>
                    <a:gd name="connsiteX7" fmla="*/ 32209 w 33204"/>
                    <a:gd name="connsiteY7" fmla="*/ 22438 h 34443"/>
                    <a:gd name="connsiteX8" fmla="*/ 24981 w 33204"/>
                    <a:gd name="connsiteY8" fmla="*/ 1724 h 34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204" h="34443">
                      <a:moveTo>
                        <a:pt x="24981" y="1724"/>
                      </a:moveTo>
                      <a:cubicBezTo>
                        <a:pt x="22100" y="83"/>
                        <a:pt x="18705" y="-426"/>
                        <a:pt x="15472" y="299"/>
                      </a:cubicBezTo>
                      <a:cubicBezTo>
                        <a:pt x="11477" y="530"/>
                        <a:pt x="7702" y="2182"/>
                        <a:pt x="4820" y="4955"/>
                      </a:cubicBezTo>
                      <a:cubicBezTo>
                        <a:pt x="-1627" y="11353"/>
                        <a:pt x="-1656" y="21761"/>
                        <a:pt x="4744" y="28201"/>
                      </a:cubicBezTo>
                      <a:cubicBezTo>
                        <a:pt x="5572" y="29036"/>
                        <a:pt x="6494" y="29780"/>
                        <a:pt x="7483" y="30419"/>
                      </a:cubicBezTo>
                      <a:lnTo>
                        <a:pt x="8720" y="30989"/>
                      </a:lnTo>
                      <a:cubicBezTo>
                        <a:pt x="12352" y="34130"/>
                        <a:pt x="17335" y="35205"/>
                        <a:pt x="21938" y="33839"/>
                      </a:cubicBezTo>
                      <a:cubicBezTo>
                        <a:pt x="27207" y="32223"/>
                        <a:pt x="31153" y="27840"/>
                        <a:pt x="32209" y="22438"/>
                      </a:cubicBezTo>
                      <a:cubicBezTo>
                        <a:pt x="34862" y="14694"/>
                        <a:pt x="31876" y="6142"/>
                        <a:pt x="24981" y="1724"/>
                      </a:cubicBezTo>
                      <a:close/>
                    </a:path>
                  </a:pathLst>
                </a:custGeom>
                <a:grpFill/>
                <a:ln w="95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D7DC1F9-C3EF-FC4B-A1E0-011FB466F511}"/>
                  </a:ext>
                </a:extLst>
              </p:cNvPr>
              <p:cNvGrpSpPr/>
              <p:nvPr/>
            </p:nvGrpSpPr>
            <p:grpSpPr>
              <a:xfrm rot="739398">
                <a:off x="9490316" y="6098986"/>
                <a:ext cx="693983" cy="1302574"/>
                <a:chOff x="12913663" y="4755943"/>
                <a:chExt cx="472154" cy="886212"/>
              </a:xfrm>
              <a:grpFill/>
            </p:grpSpPr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ED30F62C-D7A7-0544-B1EE-1D87EE628C41}"/>
                    </a:ext>
                  </a:extLst>
                </p:cNvPr>
                <p:cNvSpPr/>
                <p:nvPr/>
              </p:nvSpPr>
              <p:spPr>
                <a:xfrm>
                  <a:off x="12913663" y="4755943"/>
                  <a:ext cx="472154" cy="612962"/>
                </a:xfrm>
                <a:custGeom>
                  <a:avLst/>
                  <a:gdLst>
                    <a:gd name="connsiteX0" fmla="*/ 89940 w 105524"/>
                    <a:gd name="connsiteY0" fmla="*/ 13892 h 136994"/>
                    <a:gd name="connsiteX1" fmla="*/ -25 w 105524"/>
                    <a:gd name="connsiteY1" fmla="*/ 48762 h 136994"/>
                    <a:gd name="connsiteX2" fmla="*/ 8515 w 105524"/>
                    <a:gd name="connsiteY2" fmla="*/ 56555 h 136994"/>
                    <a:gd name="connsiteX3" fmla="*/ 15001 w 105524"/>
                    <a:gd name="connsiteY3" fmla="*/ 52848 h 136994"/>
                    <a:gd name="connsiteX4" fmla="*/ 54563 w 105524"/>
                    <a:gd name="connsiteY4" fmla="*/ 25674 h 136994"/>
                    <a:gd name="connsiteX5" fmla="*/ 78242 w 105524"/>
                    <a:gd name="connsiteY5" fmla="*/ 48857 h 136994"/>
                    <a:gd name="connsiteX6" fmla="*/ 63692 w 105524"/>
                    <a:gd name="connsiteY6" fmla="*/ 74701 h 136994"/>
                    <a:gd name="connsiteX7" fmla="*/ 42485 w 105524"/>
                    <a:gd name="connsiteY7" fmla="*/ 131710 h 136994"/>
                    <a:gd name="connsiteX8" fmla="*/ 57948 w 105524"/>
                    <a:gd name="connsiteY8" fmla="*/ 135260 h 136994"/>
                    <a:gd name="connsiteX9" fmla="*/ 61505 w 105524"/>
                    <a:gd name="connsiteY9" fmla="*/ 131710 h 136994"/>
                    <a:gd name="connsiteX10" fmla="*/ 81095 w 105524"/>
                    <a:gd name="connsiteY10" fmla="*/ 97315 h 136994"/>
                    <a:gd name="connsiteX11" fmla="*/ 102017 w 105524"/>
                    <a:gd name="connsiteY11" fmla="*/ 68810 h 136994"/>
                    <a:gd name="connsiteX12" fmla="*/ 89940 w 105524"/>
                    <a:gd name="connsiteY12" fmla="*/ 13892 h 136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5524" h="136994">
                      <a:moveTo>
                        <a:pt x="89940" y="13892"/>
                      </a:moveTo>
                      <a:cubicBezTo>
                        <a:pt x="59318" y="-15183"/>
                        <a:pt x="-976" y="3630"/>
                        <a:pt x="-25" y="48762"/>
                      </a:cubicBezTo>
                      <a:cubicBezTo>
                        <a:pt x="185" y="53271"/>
                        <a:pt x="4008" y="56760"/>
                        <a:pt x="8515" y="56555"/>
                      </a:cubicBezTo>
                      <a:cubicBezTo>
                        <a:pt x="11150" y="56436"/>
                        <a:pt x="13565" y="55055"/>
                        <a:pt x="15001" y="52848"/>
                      </a:cubicBezTo>
                      <a:cubicBezTo>
                        <a:pt x="24511" y="39546"/>
                        <a:pt x="35638" y="23868"/>
                        <a:pt x="54563" y="25674"/>
                      </a:cubicBezTo>
                      <a:cubicBezTo>
                        <a:pt x="67059" y="26592"/>
                        <a:pt x="77073" y="36391"/>
                        <a:pt x="78242" y="48857"/>
                      </a:cubicBezTo>
                      <a:cubicBezTo>
                        <a:pt x="78242" y="60069"/>
                        <a:pt x="70729" y="67385"/>
                        <a:pt x="63692" y="74701"/>
                      </a:cubicBezTo>
                      <a:cubicBezTo>
                        <a:pt x="49617" y="89238"/>
                        <a:pt x="29361" y="110427"/>
                        <a:pt x="42485" y="131710"/>
                      </a:cubicBezTo>
                      <a:cubicBezTo>
                        <a:pt x="45775" y="136958"/>
                        <a:pt x="52699" y="138546"/>
                        <a:pt x="57948" y="135260"/>
                      </a:cubicBezTo>
                      <a:cubicBezTo>
                        <a:pt x="59394" y="134360"/>
                        <a:pt x="60601" y="133147"/>
                        <a:pt x="61505" y="131710"/>
                      </a:cubicBezTo>
                      <a:cubicBezTo>
                        <a:pt x="66146" y="119268"/>
                        <a:pt x="72755" y="107653"/>
                        <a:pt x="81095" y="97315"/>
                      </a:cubicBezTo>
                      <a:cubicBezTo>
                        <a:pt x="89835" y="89244"/>
                        <a:pt x="96939" y="79567"/>
                        <a:pt x="102017" y="68810"/>
                      </a:cubicBezTo>
                      <a:cubicBezTo>
                        <a:pt x="109463" y="49747"/>
                        <a:pt x="104699" y="28078"/>
                        <a:pt x="89940" y="13892"/>
                      </a:cubicBezTo>
                      <a:close/>
                    </a:path>
                  </a:pathLst>
                </a:custGeom>
                <a:grpFill/>
                <a:ln w="95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64A5EDD1-5803-CA46-A654-EDDF85B644CD}"/>
                    </a:ext>
                  </a:extLst>
                </p:cNvPr>
                <p:cNvSpPr/>
                <p:nvPr/>
              </p:nvSpPr>
              <p:spPr>
                <a:xfrm>
                  <a:off x="13103037" y="5488044"/>
                  <a:ext cx="148567" cy="154111"/>
                </a:xfrm>
                <a:custGeom>
                  <a:avLst/>
                  <a:gdLst>
                    <a:gd name="connsiteX0" fmla="*/ 24981 w 33204"/>
                    <a:gd name="connsiteY0" fmla="*/ 1724 h 34443"/>
                    <a:gd name="connsiteX1" fmla="*/ 15472 w 33204"/>
                    <a:gd name="connsiteY1" fmla="*/ 299 h 34443"/>
                    <a:gd name="connsiteX2" fmla="*/ 4820 w 33204"/>
                    <a:gd name="connsiteY2" fmla="*/ 4955 h 34443"/>
                    <a:gd name="connsiteX3" fmla="*/ 4744 w 33204"/>
                    <a:gd name="connsiteY3" fmla="*/ 28201 h 34443"/>
                    <a:gd name="connsiteX4" fmla="*/ 7483 w 33204"/>
                    <a:gd name="connsiteY4" fmla="*/ 30419 h 34443"/>
                    <a:gd name="connsiteX5" fmla="*/ 8720 w 33204"/>
                    <a:gd name="connsiteY5" fmla="*/ 30989 h 34443"/>
                    <a:gd name="connsiteX6" fmla="*/ 21938 w 33204"/>
                    <a:gd name="connsiteY6" fmla="*/ 33839 h 34443"/>
                    <a:gd name="connsiteX7" fmla="*/ 32209 w 33204"/>
                    <a:gd name="connsiteY7" fmla="*/ 22438 h 34443"/>
                    <a:gd name="connsiteX8" fmla="*/ 24981 w 33204"/>
                    <a:gd name="connsiteY8" fmla="*/ 1724 h 34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204" h="34443">
                      <a:moveTo>
                        <a:pt x="24981" y="1724"/>
                      </a:moveTo>
                      <a:cubicBezTo>
                        <a:pt x="22100" y="83"/>
                        <a:pt x="18705" y="-426"/>
                        <a:pt x="15472" y="299"/>
                      </a:cubicBezTo>
                      <a:cubicBezTo>
                        <a:pt x="11477" y="530"/>
                        <a:pt x="7702" y="2182"/>
                        <a:pt x="4820" y="4955"/>
                      </a:cubicBezTo>
                      <a:cubicBezTo>
                        <a:pt x="-1627" y="11353"/>
                        <a:pt x="-1656" y="21761"/>
                        <a:pt x="4744" y="28201"/>
                      </a:cubicBezTo>
                      <a:cubicBezTo>
                        <a:pt x="5572" y="29036"/>
                        <a:pt x="6494" y="29780"/>
                        <a:pt x="7483" y="30419"/>
                      </a:cubicBezTo>
                      <a:lnTo>
                        <a:pt x="8720" y="30989"/>
                      </a:lnTo>
                      <a:cubicBezTo>
                        <a:pt x="12352" y="34130"/>
                        <a:pt x="17335" y="35205"/>
                        <a:pt x="21938" y="33839"/>
                      </a:cubicBezTo>
                      <a:cubicBezTo>
                        <a:pt x="27207" y="32223"/>
                        <a:pt x="31153" y="27840"/>
                        <a:pt x="32209" y="22438"/>
                      </a:cubicBezTo>
                      <a:cubicBezTo>
                        <a:pt x="34862" y="14694"/>
                        <a:pt x="31876" y="6142"/>
                        <a:pt x="24981" y="1724"/>
                      </a:cubicBezTo>
                      <a:close/>
                    </a:path>
                  </a:pathLst>
                </a:custGeom>
                <a:grpFill/>
                <a:ln w="95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324D334-64FD-BC4A-82EF-65BAB653F10B}"/>
                  </a:ext>
                </a:extLst>
              </p:cNvPr>
              <p:cNvGrpSpPr/>
              <p:nvPr/>
            </p:nvGrpSpPr>
            <p:grpSpPr>
              <a:xfrm rot="20330310">
                <a:off x="7316558" y="7169580"/>
                <a:ext cx="693983" cy="1302574"/>
                <a:chOff x="12913663" y="4755943"/>
                <a:chExt cx="472154" cy="886212"/>
              </a:xfrm>
              <a:grpFill/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BD8A2E8-E806-FB4D-B4BD-818D28CFA39C}"/>
                    </a:ext>
                  </a:extLst>
                </p:cNvPr>
                <p:cNvSpPr/>
                <p:nvPr/>
              </p:nvSpPr>
              <p:spPr>
                <a:xfrm>
                  <a:off x="12913663" y="4755943"/>
                  <a:ext cx="472154" cy="612962"/>
                </a:xfrm>
                <a:custGeom>
                  <a:avLst/>
                  <a:gdLst>
                    <a:gd name="connsiteX0" fmla="*/ 89940 w 105524"/>
                    <a:gd name="connsiteY0" fmla="*/ 13892 h 136994"/>
                    <a:gd name="connsiteX1" fmla="*/ -25 w 105524"/>
                    <a:gd name="connsiteY1" fmla="*/ 48762 h 136994"/>
                    <a:gd name="connsiteX2" fmla="*/ 8515 w 105524"/>
                    <a:gd name="connsiteY2" fmla="*/ 56555 h 136994"/>
                    <a:gd name="connsiteX3" fmla="*/ 15001 w 105524"/>
                    <a:gd name="connsiteY3" fmla="*/ 52848 h 136994"/>
                    <a:gd name="connsiteX4" fmla="*/ 54563 w 105524"/>
                    <a:gd name="connsiteY4" fmla="*/ 25674 h 136994"/>
                    <a:gd name="connsiteX5" fmla="*/ 78242 w 105524"/>
                    <a:gd name="connsiteY5" fmla="*/ 48857 h 136994"/>
                    <a:gd name="connsiteX6" fmla="*/ 63692 w 105524"/>
                    <a:gd name="connsiteY6" fmla="*/ 74701 h 136994"/>
                    <a:gd name="connsiteX7" fmla="*/ 42485 w 105524"/>
                    <a:gd name="connsiteY7" fmla="*/ 131710 h 136994"/>
                    <a:gd name="connsiteX8" fmla="*/ 57948 w 105524"/>
                    <a:gd name="connsiteY8" fmla="*/ 135260 h 136994"/>
                    <a:gd name="connsiteX9" fmla="*/ 61505 w 105524"/>
                    <a:gd name="connsiteY9" fmla="*/ 131710 h 136994"/>
                    <a:gd name="connsiteX10" fmla="*/ 81095 w 105524"/>
                    <a:gd name="connsiteY10" fmla="*/ 97315 h 136994"/>
                    <a:gd name="connsiteX11" fmla="*/ 102017 w 105524"/>
                    <a:gd name="connsiteY11" fmla="*/ 68810 h 136994"/>
                    <a:gd name="connsiteX12" fmla="*/ 89940 w 105524"/>
                    <a:gd name="connsiteY12" fmla="*/ 13892 h 136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5524" h="136994">
                      <a:moveTo>
                        <a:pt x="89940" y="13892"/>
                      </a:moveTo>
                      <a:cubicBezTo>
                        <a:pt x="59318" y="-15183"/>
                        <a:pt x="-976" y="3630"/>
                        <a:pt x="-25" y="48762"/>
                      </a:cubicBezTo>
                      <a:cubicBezTo>
                        <a:pt x="185" y="53271"/>
                        <a:pt x="4008" y="56760"/>
                        <a:pt x="8515" y="56555"/>
                      </a:cubicBezTo>
                      <a:cubicBezTo>
                        <a:pt x="11150" y="56436"/>
                        <a:pt x="13565" y="55055"/>
                        <a:pt x="15001" y="52848"/>
                      </a:cubicBezTo>
                      <a:cubicBezTo>
                        <a:pt x="24511" y="39546"/>
                        <a:pt x="35638" y="23868"/>
                        <a:pt x="54563" y="25674"/>
                      </a:cubicBezTo>
                      <a:cubicBezTo>
                        <a:pt x="67059" y="26592"/>
                        <a:pt x="77073" y="36391"/>
                        <a:pt x="78242" y="48857"/>
                      </a:cubicBezTo>
                      <a:cubicBezTo>
                        <a:pt x="78242" y="60069"/>
                        <a:pt x="70729" y="67385"/>
                        <a:pt x="63692" y="74701"/>
                      </a:cubicBezTo>
                      <a:cubicBezTo>
                        <a:pt x="49617" y="89238"/>
                        <a:pt x="29361" y="110427"/>
                        <a:pt x="42485" y="131710"/>
                      </a:cubicBezTo>
                      <a:cubicBezTo>
                        <a:pt x="45775" y="136958"/>
                        <a:pt x="52699" y="138546"/>
                        <a:pt x="57948" y="135260"/>
                      </a:cubicBezTo>
                      <a:cubicBezTo>
                        <a:pt x="59394" y="134360"/>
                        <a:pt x="60601" y="133147"/>
                        <a:pt x="61505" y="131710"/>
                      </a:cubicBezTo>
                      <a:cubicBezTo>
                        <a:pt x="66146" y="119268"/>
                        <a:pt x="72755" y="107653"/>
                        <a:pt x="81095" y="97315"/>
                      </a:cubicBezTo>
                      <a:cubicBezTo>
                        <a:pt x="89835" y="89244"/>
                        <a:pt x="96939" y="79567"/>
                        <a:pt x="102017" y="68810"/>
                      </a:cubicBezTo>
                      <a:cubicBezTo>
                        <a:pt x="109463" y="49747"/>
                        <a:pt x="104699" y="28078"/>
                        <a:pt x="89940" y="13892"/>
                      </a:cubicBezTo>
                      <a:close/>
                    </a:path>
                  </a:pathLst>
                </a:custGeom>
                <a:grpFill/>
                <a:ln w="95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D2107868-0623-1741-BB7A-E6229280D4DC}"/>
                    </a:ext>
                  </a:extLst>
                </p:cNvPr>
                <p:cNvSpPr/>
                <p:nvPr/>
              </p:nvSpPr>
              <p:spPr>
                <a:xfrm>
                  <a:off x="13103037" y="5488044"/>
                  <a:ext cx="148567" cy="154111"/>
                </a:xfrm>
                <a:custGeom>
                  <a:avLst/>
                  <a:gdLst>
                    <a:gd name="connsiteX0" fmla="*/ 24981 w 33204"/>
                    <a:gd name="connsiteY0" fmla="*/ 1724 h 34443"/>
                    <a:gd name="connsiteX1" fmla="*/ 15472 w 33204"/>
                    <a:gd name="connsiteY1" fmla="*/ 299 h 34443"/>
                    <a:gd name="connsiteX2" fmla="*/ 4820 w 33204"/>
                    <a:gd name="connsiteY2" fmla="*/ 4955 h 34443"/>
                    <a:gd name="connsiteX3" fmla="*/ 4744 w 33204"/>
                    <a:gd name="connsiteY3" fmla="*/ 28201 h 34443"/>
                    <a:gd name="connsiteX4" fmla="*/ 7483 w 33204"/>
                    <a:gd name="connsiteY4" fmla="*/ 30419 h 34443"/>
                    <a:gd name="connsiteX5" fmla="*/ 8720 w 33204"/>
                    <a:gd name="connsiteY5" fmla="*/ 30989 h 34443"/>
                    <a:gd name="connsiteX6" fmla="*/ 21938 w 33204"/>
                    <a:gd name="connsiteY6" fmla="*/ 33839 h 34443"/>
                    <a:gd name="connsiteX7" fmla="*/ 32209 w 33204"/>
                    <a:gd name="connsiteY7" fmla="*/ 22438 h 34443"/>
                    <a:gd name="connsiteX8" fmla="*/ 24981 w 33204"/>
                    <a:gd name="connsiteY8" fmla="*/ 1724 h 34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204" h="34443">
                      <a:moveTo>
                        <a:pt x="24981" y="1724"/>
                      </a:moveTo>
                      <a:cubicBezTo>
                        <a:pt x="22100" y="83"/>
                        <a:pt x="18705" y="-426"/>
                        <a:pt x="15472" y="299"/>
                      </a:cubicBezTo>
                      <a:cubicBezTo>
                        <a:pt x="11477" y="530"/>
                        <a:pt x="7702" y="2182"/>
                        <a:pt x="4820" y="4955"/>
                      </a:cubicBezTo>
                      <a:cubicBezTo>
                        <a:pt x="-1627" y="11353"/>
                        <a:pt x="-1656" y="21761"/>
                        <a:pt x="4744" y="28201"/>
                      </a:cubicBezTo>
                      <a:cubicBezTo>
                        <a:pt x="5572" y="29036"/>
                        <a:pt x="6494" y="29780"/>
                        <a:pt x="7483" y="30419"/>
                      </a:cubicBezTo>
                      <a:lnTo>
                        <a:pt x="8720" y="30989"/>
                      </a:lnTo>
                      <a:cubicBezTo>
                        <a:pt x="12352" y="34130"/>
                        <a:pt x="17335" y="35205"/>
                        <a:pt x="21938" y="33839"/>
                      </a:cubicBezTo>
                      <a:cubicBezTo>
                        <a:pt x="27207" y="32223"/>
                        <a:pt x="31153" y="27840"/>
                        <a:pt x="32209" y="22438"/>
                      </a:cubicBezTo>
                      <a:cubicBezTo>
                        <a:pt x="34862" y="14694"/>
                        <a:pt x="31876" y="6142"/>
                        <a:pt x="24981" y="1724"/>
                      </a:cubicBezTo>
                      <a:close/>
                    </a:path>
                  </a:pathLst>
                </a:custGeom>
                <a:grpFill/>
                <a:ln w="95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E29EE82-9BA1-4E45-AC9B-76C2C3FC82B4}"/>
                  </a:ext>
                </a:extLst>
              </p:cNvPr>
              <p:cNvGrpSpPr/>
              <p:nvPr/>
            </p:nvGrpSpPr>
            <p:grpSpPr>
              <a:xfrm rot="20330310">
                <a:off x="7405968" y="6062220"/>
                <a:ext cx="433215" cy="813124"/>
                <a:chOff x="12913663" y="4755943"/>
                <a:chExt cx="472154" cy="886212"/>
              </a:xfrm>
              <a:grpFill/>
            </p:grpSpPr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04CE5110-F86E-8140-81E1-034BACF90FC4}"/>
                    </a:ext>
                  </a:extLst>
                </p:cNvPr>
                <p:cNvSpPr/>
                <p:nvPr/>
              </p:nvSpPr>
              <p:spPr>
                <a:xfrm>
                  <a:off x="12913663" y="4755943"/>
                  <a:ext cx="472154" cy="612962"/>
                </a:xfrm>
                <a:custGeom>
                  <a:avLst/>
                  <a:gdLst>
                    <a:gd name="connsiteX0" fmla="*/ 89940 w 105524"/>
                    <a:gd name="connsiteY0" fmla="*/ 13892 h 136994"/>
                    <a:gd name="connsiteX1" fmla="*/ -25 w 105524"/>
                    <a:gd name="connsiteY1" fmla="*/ 48762 h 136994"/>
                    <a:gd name="connsiteX2" fmla="*/ 8515 w 105524"/>
                    <a:gd name="connsiteY2" fmla="*/ 56555 h 136994"/>
                    <a:gd name="connsiteX3" fmla="*/ 15001 w 105524"/>
                    <a:gd name="connsiteY3" fmla="*/ 52848 h 136994"/>
                    <a:gd name="connsiteX4" fmla="*/ 54563 w 105524"/>
                    <a:gd name="connsiteY4" fmla="*/ 25674 h 136994"/>
                    <a:gd name="connsiteX5" fmla="*/ 78242 w 105524"/>
                    <a:gd name="connsiteY5" fmla="*/ 48857 h 136994"/>
                    <a:gd name="connsiteX6" fmla="*/ 63692 w 105524"/>
                    <a:gd name="connsiteY6" fmla="*/ 74701 h 136994"/>
                    <a:gd name="connsiteX7" fmla="*/ 42485 w 105524"/>
                    <a:gd name="connsiteY7" fmla="*/ 131710 h 136994"/>
                    <a:gd name="connsiteX8" fmla="*/ 57948 w 105524"/>
                    <a:gd name="connsiteY8" fmla="*/ 135260 h 136994"/>
                    <a:gd name="connsiteX9" fmla="*/ 61505 w 105524"/>
                    <a:gd name="connsiteY9" fmla="*/ 131710 h 136994"/>
                    <a:gd name="connsiteX10" fmla="*/ 81095 w 105524"/>
                    <a:gd name="connsiteY10" fmla="*/ 97315 h 136994"/>
                    <a:gd name="connsiteX11" fmla="*/ 102017 w 105524"/>
                    <a:gd name="connsiteY11" fmla="*/ 68810 h 136994"/>
                    <a:gd name="connsiteX12" fmla="*/ 89940 w 105524"/>
                    <a:gd name="connsiteY12" fmla="*/ 13892 h 136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5524" h="136994">
                      <a:moveTo>
                        <a:pt x="89940" y="13892"/>
                      </a:moveTo>
                      <a:cubicBezTo>
                        <a:pt x="59318" y="-15183"/>
                        <a:pt x="-976" y="3630"/>
                        <a:pt x="-25" y="48762"/>
                      </a:cubicBezTo>
                      <a:cubicBezTo>
                        <a:pt x="185" y="53271"/>
                        <a:pt x="4008" y="56760"/>
                        <a:pt x="8515" y="56555"/>
                      </a:cubicBezTo>
                      <a:cubicBezTo>
                        <a:pt x="11150" y="56436"/>
                        <a:pt x="13565" y="55055"/>
                        <a:pt x="15001" y="52848"/>
                      </a:cubicBezTo>
                      <a:cubicBezTo>
                        <a:pt x="24511" y="39546"/>
                        <a:pt x="35638" y="23868"/>
                        <a:pt x="54563" y="25674"/>
                      </a:cubicBezTo>
                      <a:cubicBezTo>
                        <a:pt x="67059" y="26592"/>
                        <a:pt x="77073" y="36391"/>
                        <a:pt x="78242" y="48857"/>
                      </a:cubicBezTo>
                      <a:cubicBezTo>
                        <a:pt x="78242" y="60069"/>
                        <a:pt x="70729" y="67385"/>
                        <a:pt x="63692" y="74701"/>
                      </a:cubicBezTo>
                      <a:cubicBezTo>
                        <a:pt x="49617" y="89238"/>
                        <a:pt x="29361" y="110427"/>
                        <a:pt x="42485" y="131710"/>
                      </a:cubicBezTo>
                      <a:cubicBezTo>
                        <a:pt x="45775" y="136958"/>
                        <a:pt x="52699" y="138546"/>
                        <a:pt x="57948" y="135260"/>
                      </a:cubicBezTo>
                      <a:cubicBezTo>
                        <a:pt x="59394" y="134360"/>
                        <a:pt x="60601" y="133147"/>
                        <a:pt x="61505" y="131710"/>
                      </a:cubicBezTo>
                      <a:cubicBezTo>
                        <a:pt x="66146" y="119268"/>
                        <a:pt x="72755" y="107653"/>
                        <a:pt x="81095" y="97315"/>
                      </a:cubicBezTo>
                      <a:cubicBezTo>
                        <a:pt x="89835" y="89244"/>
                        <a:pt x="96939" y="79567"/>
                        <a:pt x="102017" y="68810"/>
                      </a:cubicBezTo>
                      <a:cubicBezTo>
                        <a:pt x="109463" y="49747"/>
                        <a:pt x="104699" y="28078"/>
                        <a:pt x="89940" y="13892"/>
                      </a:cubicBezTo>
                      <a:close/>
                    </a:path>
                  </a:pathLst>
                </a:custGeom>
                <a:grpFill/>
                <a:ln w="95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BEA4C208-7836-244D-B5AD-FC064901DE01}"/>
                    </a:ext>
                  </a:extLst>
                </p:cNvPr>
                <p:cNvSpPr/>
                <p:nvPr/>
              </p:nvSpPr>
              <p:spPr>
                <a:xfrm>
                  <a:off x="13103037" y="5488044"/>
                  <a:ext cx="148567" cy="154111"/>
                </a:xfrm>
                <a:custGeom>
                  <a:avLst/>
                  <a:gdLst>
                    <a:gd name="connsiteX0" fmla="*/ 24981 w 33204"/>
                    <a:gd name="connsiteY0" fmla="*/ 1724 h 34443"/>
                    <a:gd name="connsiteX1" fmla="*/ 15472 w 33204"/>
                    <a:gd name="connsiteY1" fmla="*/ 299 h 34443"/>
                    <a:gd name="connsiteX2" fmla="*/ 4820 w 33204"/>
                    <a:gd name="connsiteY2" fmla="*/ 4955 h 34443"/>
                    <a:gd name="connsiteX3" fmla="*/ 4744 w 33204"/>
                    <a:gd name="connsiteY3" fmla="*/ 28201 h 34443"/>
                    <a:gd name="connsiteX4" fmla="*/ 7483 w 33204"/>
                    <a:gd name="connsiteY4" fmla="*/ 30419 h 34443"/>
                    <a:gd name="connsiteX5" fmla="*/ 8720 w 33204"/>
                    <a:gd name="connsiteY5" fmla="*/ 30989 h 34443"/>
                    <a:gd name="connsiteX6" fmla="*/ 21938 w 33204"/>
                    <a:gd name="connsiteY6" fmla="*/ 33839 h 34443"/>
                    <a:gd name="connsiteX7" fmla="*/ 32209 w 33204"/>
                    <a:gd name="connsiteY7" fmla="*/ 22438 h 34443"/>
                    <a:gd name="connsiteX8" fmla="*/ 24981 w 33204"/>
                    <a:gd name="connsiteY8" fmla="*/ 1724 h 34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204" h="34443">
                      <a:moveTo>
                        <a:pt x="24981" y="1724"/>
                      </a:moveTo>
                      <a:cubicBezTo>
                        <a:pt x="22100" y="83"/>
                        <a:pt x="18705" y="-426"/>
                        <a:pt x="15472" y="299"/>
                      </a:cubicBezTo>
                      <a:cubicBezTo>
                        <a:pt x="11477" y="530"/>
                        <a:pt x="7702" y="2182"/>
                        <a:pt x="4820" y="4955"/>
                      </a:cubicBezTo>
                      <a:cubicBezTo>
                        <a:pt x="-1627" y="11353"/>
                        <a:pt x="-1656" y="21761"/>
                        <a:pt x="4744" y="28201"/>
                      </a:cubicBezTo>
                      <a:cubicBezTo>
                        <a:pt x="5572" y="29036"/>
                        <a:pt x="6494" y="29780"/>
                        <a:pt x="7483" y="30419"/>
                      </a:cubicBezTo>
                      <a:lnTo>
                        <a:pt x="8720" y="30989"/>
                      </a:lnTo>
                      <a:cubicBezTo>
                        <a:pt x="12352" y="34130"/>
                        <a:pt x="17335" y="35205"/>
                        <a:pt x="21938" y="33839"/>
                      </a:cubicBezTo>
                      <a:cubicBezTo>
                        <a:pt x="27207" y="32223"/>
                        <a:pt x="31153" y="27840"/>
                        <a:pt x="32209" y="22438"/>
                      </a:cubicBezTo>
                      <a:cubicBezTo>
                        <a:pt x="34862" y="14694"/>
                        <a:pt x="31876" y="6142"/>
                        <a:pt x="24981" y="1724"/>
                      </a:cubicBezTo>
                      <a:close/>
                    </a:path>
                  </a:pathLst>
                </a:custGeom>
                <a:grpFill/>
                <a:ln w="95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43E7462-73DF-D34E-8822-CD3700AFC179}"/>
                  </a:ext>
                </a:extLst>
              </p:cNvPr>
              <p:cNvGrpSpPr/>
              <p:nvPr/>
            </p:nvGrpSpPr>
            <p:grpSpPr>
              <a:xfrm rot="360327">
                <a:off x="9207348" y="7524144"/>
                <a:ext cx="299703" cy="562528"/>
                <a:chOff x="12913663" y="4755943"/>
                <a:chExt cx="472154" cy="886212"/>
              </a:xfrm>
              <a:grpFill/>
            </p:grpSpPr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4289A7AE-2C16-8043-B0D1-0F71393BAC4A}"/>
                    </a:ext>
                  </a:extLst>
                </p:cNvPr>
                <p:cNvSpPr/>
                <p:nvPr/>
              </p:nvSpPr>
              <p:spPr>
                <a:xfrm>
                  <a:off x="12913663" y="4755943"/>
                  <a:ext cx="472154" cy="612962"/>
                </a:xfrm>
                <a:custGeom>
                  <a:avLst/>
                  <a:gdLst>
                    <a:gd name="connsiteX0" fmla="*/ 89940 w 105524"/>
                    <a:gd name="connsiteY0" fmla="*/ 13892 h 136994"/>
                    <a:gd name="connsiteX1" fmla="*/ -25 w 105524"/>
                    <a:gd name="connsiteY1" fmla="*/ 48762 h 136994"/>
                    <a:gd name="connsiteX2" fmla="*/ 8515 w 105524"/>
                    <a:gd name="connsiteY2" fmla="*/ 56555 h 136994"/>
                    <a:gd name="connsiteX3" fmla="*/ 15001 w 105524"/>
                    <a:gd name="connsiteY3" fmla="*/ 52848 h 136994"/>
                    <a:gd name="connsiteX4" fmla="*/ 54563 w 105524"/>
                    <a:gd name="connsiteY4" fmla="*/ 25674 h 136994"/>
                    <a:gd name="connsiteX5" fmla="*/ 78242 w 105524"/>
                    <a:gd name="connsiteY5" fmla="*/ 48857 h 136994"/>
                    <a:gd name="connsiteX6" fmla="*/ 63692 w 105524"/>
                    <a:gd name="connsiteY6" fmla="*/ 74701 h 136994"/>
                    <a:gd name="connsiteX7" fmla="*/ 42485 w 105524"/>
                    <a:gd name="connsiteY7" fmla="*/ 131710 h 136994"/>
                    <a:gd name="connsiteX8" fmla="*/ 57948 w 105524"/>
                    <a:gd name="connsiteY8" fmla="*/ 135260 h 136994"/>
                    <a:gd name="connsiteX9" fmla="*/ 61505 w 105524"/>
                    <a:gd name="connsiteY9" fmla="*/ 131710 h 136994"/>
                    <a:gd name="connsiteX10" fmla="*/ 81095 w 105524"/>
                    <a:gd name="connsiteY10" fmla="*/ 97315 h 136994"/>
                    <a:gd name="connsiteX11" fmla="*/ 102017 w 105524"/>
                    <a:gd name="connsiteY11" fmla="*/ 68810 h 136994"/>
                    <a:gd name="connsiteX12" fmla="*/ 89940 w 105524"/>
                    <a:gd name="connsiteY12" fmla="*/ 13892 h 136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5524" h="136994">
                      <a:moveTo>
                        <a:pt x="89940" y="13892"/>
                      </a:moveTo>
                      <a:cubicBezTo>
                        <a:pt x="59318" y="-15183"/>
                        <a:pt x="-976" y="3630"/>
                        <a:pt x="-25" y="48762"/>
                      </a:cubicBezTo>
                      <a:cubicBezTo>
                        <a:pt x="185" y="53271"/>
                        <a:pt x="4008" y="56760"/>
                        <a:pt x="8515" y="56555"/>
                      </a:cubicBezTo>
                      <a:cubicBezTo>
                        <a:pt x="11150" y="56436"/>
                        <a:pt x="13565" y="55055"/>
                        <a:pt x="15001" y="52848"/>
                      </a:cubicBezTo>
                      <a:cubicBezTo>
                        <a:pt x="24511" y="39546"/>
                        <a:pt x="35638" y="23868"/>
                        <a:pt x="54563" y="25674"/>
                      </a:cubicBezTo>
                      <a:cubicBezTo>
                        <a:pt x="67059" y="26592"/>
                        <a:pt x="77073" y="36391"/>
                        <a:pt x="78242" y="48857"/>
                      </a:cubicBezTo>
                      <a:cubicBezTo>
                        <a:pt x="78242" y="60069"/>
                        <a:pt x="70729" y="67385"/>
                        <a:pt x="63692" y="74701"/>
                      </a:cubicBezTo>
                      <a:cubicBezTo>
                        <a:pt x="49617" y="89238"/>
                        <a:pt x="29361" y="110427"/>
                        <a:pt x="42485" y="131710"/>
                      </a:cubicBezTo>
                      <a:cubicBezTo>
                        <a:pt x="45775" y="136958"/>
                        <a:pt x="52699" y="138546"/>
                        <a:pt x="57948" y="135260"/>
                      </a:cubicBezTo>
                      <a:cubicBezTo>
                        <a:pt x="59394" y="134360"/>
                        <a:pt x="60601" y="133147"/>
                        <a:pt x="61505" y="131710"/>
                      </a:cubicBezTo>
                      <a:cubicBezTo>
                        <a:pt x="66146" y="119268"/>
                        <a:pt x="72755" y="107653"/>
                        <a:pt x="81095" y="97315"/>
                      </a:cubicBezTo>
                      <a:cubicBezTo>
                        <a:pt x="89835" y="89244"/>
                        <a:pt x="96939" y="79567"/>
                        <a:pt x="102017" y="68810"/>
                      </a:cubicBezTo>
                      <a:cubicBezTo>
                        <a:pt x="109463" y="49747"/>
                        <a:pt x="104699" y="28078"/>
                        <a:pt x="89940" y="13892"/>
                      </a:cubicBezTo>
                      <a:close/>
                    </a:path>
                  </a:pathLst>
                </a:custGeom>
                <a:grpFill/>
                <a:ln w="95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BDA2C785-48BD-7B47-B969-5A1DB7A28C27}"/>
                    </a:ext>
                  </a:extLst>
                </p:cNvPr>
                <p:cNvSpPr/>
                <p:nvPr/>
              </p:nvSpPr>
              <p:spPr>
                <a:xfrm>
                  <a:off x="13103037" y="5488044"/>
                  <a:ext cx="148567" cy="154111"/>
                </a:xfrm>
                <a:custGeom>
                  <a:avLst/>
                  <a:gdLst>
                    <a:gd name="connsiteX0" fmla="*/ 24981 w 33204"/>
                    <a:gd name="connsiteY0" fmla="*/ 1724 h 34443"/>
                    <a:gd name="connsiteX1" fmla="*/ 15472 w 33204"/>
                    <a:gd name="connsiteY1" fmla="*/ 299 h 34443"/>
                    <a:gd name="connsiteX2" fmla="*/ 4820 w 33204"/>
                    <a:gd name="connsiteY2" fmla="*/ 4955 h 34443"/>
                    <a:gd name="connsiteX3" fmla="*/ 4744 w 33204"/>
                    <a:gd name="connsiteY3" fmla="*/ 28201 h 34443"/>
                    <a:gd name="connsiteX4" fmla="*/ 7483 w 33204"/>
                    <a:gd name="connsiteY4" fmla="*/ 30419 h 34443"/>
                    <a:gd name="connsiteX5" fmla="*/ 8720 w 33204"/>
                    <a:gd name="connsiteY5" fmla="*/ 30989 h 34443"/>
                    <a:gd name="connsiteX6" fmla="*/ 21938 w 33204"/>
                    <a:gd name="connsiteY6" fmla="*/ 33839 h 34443"/>
                    <a:gd name="connsiteX7" fmla="*/ 32209 w 33204"/>
                    <a:gd name="connsiteY7" fmla="*/ 22438 h 34443"/>
                    <a:gd name="connsiteX8" fmla="*/ 24981 w 33204"/>
                    <a:gd name="connsiteY8" fmla="*/ 1724 h 34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204" h="34443">
                      <a:moveTo>
                        <a:pt x="24981" y="1724"/>
                      </a:moveTo>
                      <a:cubicBezTo>
                        <a:pt x="22100" y="83"/>
                        <a:pt x="18705" y="-426"/>
                        <a:pt x="15472" y="299"/>
                      </a:cubicBezTo>
                      <a:cubicBezTo>
                        <a:pt x="11477" y="530"/>
                        <a:pt x="7702" y="2182"/>
                        <a:pt x="4820" y="4955"/>
                      </a:cubicBezTo>
                      <a:cubicBezTo>
                        <a:pt x="-1627" y="11353"/>
                        <a:pt x="-1656" y="21761"/>
                        <a:pt x="4744" y="28201"/>
                      </a:cubicBezTo>
                      <a:cubicBezTo>
                        <a:pt x="5572" y="29036"/>
                        <a:pt x="6494" y="29780"/>
                        <a:pt x="7483" y="30419"/>
                      </a:cubicBezTo>
                      <a:lnTo>
                        <a:pt x="8720" y="30989"/>
                      </a:lnTo>
                      <a:cubicBezTo>
                        <a:pt x="12352" y="34130"/>
                        <a:pt x="17335" y="35205"/>
                        <a:pt x="21938" y="33839"/>
                      </a:cubicBezTo>
                      <a:cubicBezTo>
                        <a:pt x="27207" y="32223"/>
                        <a:pt x="31153" y="27840"/>
                        <a:pt x="32209" y="22438"/>
                      </a:cubicBezTo>
                      <a:cubicBezTo>
                        <a:pt x="34862" y="14694"/>
                        <a:pt x="31876" y="6142"/>
                        <a:pt x="24981" y="1724"/>
                      </a:cubicBezTo>
                      <a:close/>
                    </a:path>
                  </a:pathLst>
                </a:custGeom>
                <a:grpFill/>
                <a:ln w="951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1" name="CuadroTexto 395">
              <a:extLst>
                <a:ext uri="{FF2B5EF4-FFF2-40B4-BE49-F238E27FC236}">
                  <a16:creationId xmlns:a16="http://schemas.microsoft.com/office/drawing/2014/main" id="{C0D176FD-3E11-9F42-B5D3-6A51D8125096}"/>
                </a:ext>
              </a:extLst>
            </p:cNvPr>
            <p:cNvSpPr txBox="1"/>
            <p:nvPr/>
          </p:nvSpPr>
          <p:spPr>
            <a:xfrm>
              <a:off x="2094961" y="7376556"/>
              <a:ext cx="40993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Emotional States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C2715FA-0881-9E45-AAAD-E4495790428A}"/>
                </a:ext>
              </a:extLst>
            </p:cNvPr>
            <p:cNvGrpSpPr/>
            <p:nvPr/>
          </p:nvGrpSpPr>
          <p:grpSpPr>
            <a:xfrm>
              <a:off x="12284568" y="5205932"/>
              <a:ext cx="10261305" cy="6820992"/>
              <a:chOff x="12753623" y="5089470"/>
              <a:chExt cx="10261305" cy="6820992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CC2A55E-1AB0-1041-ABF5-07B6D465367D}"/>
                  </a:ext>
                </a:extLst>
              </p:cNvPr>
              <p:cNvSpPr/>
              <p:nvPr/>
            </p:nvSpPr>
            <p:spPr>
              <a:xfrm>
                <a:off x="13291442" y="5089470"/>
                <a:ext cx="9723486" cy="1959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89DBF3-6C6B-464D-9FDC-A724C679B614}"/>
                  </a:ext>
                </a:extLst>
              </p:cNvPr>
              <p:cNvSpPr/>
              <p:nvPr/>
            </p:nvSpPr>
            <p:spPr>
              <a:xfrm>
                <a:off x="13291442" y="7520292"/>
                <a:ext cx="9723486" cy="1959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74CACD2-5E39-EE42-984C-2851D94F9EFF}"/>
                  </a:ext>
                </a:extLst>
              </p:cNvPr>
              <p:cNvSpPr/>
              <p:nvPr/>
            </p:nvSpPr>
            <p:spPr>
              <a:xfrm>
                <a:off x="12753623" y="5508465"/>
                <a:ext cx="1121358" cy="112135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01</a:t>
                </a:r>
                <a:endParaRPr lang="ko-KR" alt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A1CCE4B-F7AC-9747-9612-073ADCB3B993}"/>
                  </a:ext>
                </a:extLst>
              </p:cNvPr>
              <p:cNvSpPr/>
              <p:nvPr/>
            </p:nvSpPr>
            <p:spPr>
              <a:xfrm>
                <a:off x="12753623" y="7939287"/>
                <a:ext cx="1121358" cy="112135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02</a:t>
                </a:r>
                <a:endParaRPr lang="ko-KR" alt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31" name="CuadroTexto 351">
                <a:extLst>
                  <a:ext uri="{FF2B5EF4-FFF2-40B4-BE49-F238E27FC236}">
                    <a16:creationId xmlns:a16="http://schemas.microsoft.com/office/drawing/2014/main" id="{2238393A-0673-7447-B332-B3DDF5D74CC3}"/>
                  </a:ext>
                </a:extLst>
              </p:cNvPr>
              <p:cNvSpPr txBox="1"/>
              <p:nvPr/>
            </p:nvSpPr>
            <p:spPr>
              <a:xfrm>
                <a:off x="14472106" y="5633702"/>
                <a:ext cx="728243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 relationships with and satisfying customers.</a:t>
                </a:r>
              </a:p>
            </p:txBody>
          </p:sp>
          <p:sp>
            <p:nvSpPr>
              <p:cNvPr id="32" name="CuadroTexto 351">
                <a:extLst>
                  <a:ext uri="{FF2B5EF4-FFF2-40B4-BE49-F238E27FC236}">
                    <a16:creationId xmlns:a16="http://schemas.microsoft.com/office/drawing/2014/main" id="{7C375C4C-9B48-2D45-AB7F-E5BEA2C836D1}"/>
                  </a:ext>
                </a:extLst>
              </p:cNvPr>
              <p:cNvSpPr txBox="1"/>
              <p:nvPr/>
            </p:nvSpPr>
            <p:spPr>
              <a:xfrm>
                <a:off x="14472106" y="8033752"/>
                <a:ext cx="728243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 relationships with and satisfying customers.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0290A92-C38F-BF4C-BC37-25720B016AA2}"/>
                  </a:ext>
                </a:extLst>
              </p:cNvPr>
              <p:cNvSpPr/>
              <p:nvPr/>
            </p:nvSpPr>
            <p:spPr>
              <a:xfrm>
                <a:off x="13291442" y="9951110"/>
                <a:ext cx="9723486" cy="1959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519C7D1-B00D-D34A-88E9-B8108C8C65F5}"/>
                  </a:ext>
                </a:extLst>
              </p:cNvPr>
              <p:cNvSpPr/>
              <p:nvPr/>
            </p:nvSpPr>
            <p:spPr>
              <a:xfrm>
                <a:off x="12753623" y="10370105"/>
                <a:ext cx="1121358" cy="112135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02</a:t>
                </a:r>
                <a:endParaRPr lang="ko-KR" alt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35" name="CuadroTexto 351">
                <a:extLst>
                  <a:ext uri="{FF2B5EF4-FFF2-40B4-BE49-F238E27FC236}">
                    <a16:creationId xmlns:a16="http://schemas.microsoft.com/office/drawing/2014/main" id="{B53A6B61-92CE-5A4E-B570-B12EA129EFFA}"/>
                  </a:ext>
                </a:extLst>
              </p:cNvPr>
              <p:cNvSpPr txBox="1"/>
              <p:nvPr/>
            </p:nvSpPr>
            <p:spPr>
              <a:xfrm>
                <a:off x="14472106" y="10464570"/>
                <a:ext cx="728243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 relationships with and satisfying customers.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29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9951E6A-F2EB-7B4A-8335-C3D4C66CC86E}"/>
              </a:ext>
            </a:extLst>
          </p:cNvPr>
          <p:cNvGrpSpPr/>
          <p:nvPr/>
        </p:nvGrpSpPr>
        <p:grpSpPr>
          <a:xfrm>
            <a:off x="2736042" y="5661153"/>
            <a:ext cx="19053486" cy="6059066"/>
            <a:chOff x="2339209" y="5559552"/>
            <a:chExt cx="19053486" cy="6059066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340A8D5-E28E-384F-BEB2-48836F5894A3}"/>
                </a:ext>
              </a:extLst>
            </p:cNvPr>
            <p:cNvGrpSpPr/>
            <p:nvPr/>
          </p:nvGrpSpPr>
          <p:grpSpPr>
            <a:xfrm>
              <a:off x="2339209" y="5559552"/>
              <a:ext cx="10418512" cy="6059066"/>
              <a:chOff x="6662453" y="5338916"/>
              <a:chExt cx="11051492" cy="6427186"/>
            </a:xfrm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DF7D30C6-19D1-914F-91DC-AE5962BEF3E5}"/>
                  </a:ext>
                </a:extLst>
              </p:cNvPr>
              <p:cNvSpPr/>
              <p:nvPr/>
            </p:nvSpPr>
            <p:spPr>
              <a:xfrm>
                <a:off x="15116714" y="6362997"/>
                <a:ext cx="376424" cy="354434"/>
              </a:xfrm>
              <a:custGeom>
                <a:avLst/>
                <a:gdLst>
                  <a:gd name="connsiteX0" fmla="*/ 278104 w 278103"/>
                  <a:gd name="connsiteY0" fmla="*/ 177618 h 261857"/>
                  <a:gd name="connsiteX1" fmla="*/ 203772 w 278103"/>
                  <a:gd name="connsiteY1" fmla="*/ 134118 h 261857"/>
                  <a:gd name="connsiteX2" fmla="*/ 184546 w 278103"/>
                  <a:gd name="connsiteY2" fmla="*/ 58254 h 261857"/>
                  <a:gd name="connsiteX3" fmla="*/ 167034 w 278103"/>
                  <a:gd name="connsiteY3" fmla="*/ 54351 h 261857"/>
                  <a:gd name="connsiteX4" fmla="*/ 161609 w 278103"/>
                  <a:gd name="connsiteY4" fmla="*/ 76625 h 261857"/>
                  <a:gd name="connsiteX5" fmla="*/ 128392 w 278103"/>
                  <a:gd name="connsiteY5" fmla="*/ 18466 h 261857"/>
                  <a:gd name="connsiteX6" fmla="*/ 78711 w 278103"/>
                  <a:gd name="connsiteY6" fmla="*/ 0 h 261857"/>
                  <a:gd name="connsiteX7" fmla="*/ 21319 w 278103"/>
                  <a:gd name="connsiteY7" fmla="*/ 41977 h 261857"/>
                  <a:gd name="connsiteX8" fmla="*/ 0 w 278103"/>
                  <a:gd name="connsiteY8" fmla="*/ 114224 h 261857"/>
                  <a:gd name="connsiteX9" fmla="*/ 45875 w 278103"/>
                  <a:gd name="connsiteY9" fmla="*/ 169432 h 261857"/>
                  <a:gd name="connsiteX10" fmla="*/ 124490 w 278103"/>
                  <a:gd name="connsiteY10" fmla="*/ 197797 h 261857"/>
                  <a:gd name="connsiteX11" fmla="*/ 223759 w 278103"/>
                  <a:gd name="connsiteY11" fmla="*/ 261858 h 261857"/>
                  <a:gd name="connsiteX12" fmla="*/ 278104 w 278103"/>
                  <a:gd name="connsiteY12" fmla="*/ 177618 h 261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8103" h="261857">
                    <a:moveTo>
                      <a:pt x="278104" y="177618"/>
                    </a:moveTo>
                    <a:lnTo>
                      <a:pt x="203772" y="134118"/>
                    </a:lnTo>
                    <a:lnTo>
                      <a:pt x="184546" y="58254"/>
                    </a:lnTo>
                    <a:lnTo>
                      <a:pt x="167034" y="54351"/>
                    </a:lnTo>
                    <a:lnTo>
                      <a:pt x="161609" y="76625"/>
                    </a:lnTo>
                    <a:lnTo>
                      <a:pt x="128392" y="18466"/>
                    </a:lnTo>
                    <a:lnTo>
                      <a:pt x="78711" y="0"/>
                    </a:lnTo>
                    <a:lnTo>
                      <a:pt x="21319" y="41977"/>
                    </a:lnTo>
                    <a:lnTo>
                      <a:pt x="0" y="114224"/>
                    </a:lnTo>
                    <a:lnTo>
                      <a:pt x="45875" y="169432"/>
                    </a:lnTo>
                    <a:lnTo>
                      <a:pt x="124490" y="197797"/>
                    </a:lnTo>
                    <a:lnTo>
                      <a:pt x="223759" y="261858"/>
                    </a:lnTo>
                    <a:lnTo>
                      <a:pt x="278104" y="177618"/>
                    </a:lnTo>
                    <a:close/>
                  </a:path>
                </a:pathLst>
              </a:custGeom>
              <a:solidFill>
                <a:srgbClr val="CECECE"/>
              </a:solidFill>
              <a:ln w="9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BB759554-7C6C-8C47-A0FB-1D1420A42852}"/>
                  </a:ext>
                </a:extLst>
              </p:cNvPr>
              <p:cNvSpPr/>
              <p:nvPr/>
            </p:nvSpPr>
            <p:spPr>
              <a:xfrm>
                <a:off x="15351819" y="6439656"/>
                <a:ext cx="1350338" cy="901097"/>
              </a:xfrm>
              <a:custGeom>
                <a:avLst/>
                <a:gdLst>
                  <a:gd name="connsiteX0" fmla="*/ 111451 w 997634"/>
                  <a:gd name="connsiteY0" fmla="*/ 71580 h 665733"/>
                  <a:gd name="connsiteX1" fmla="*/ 0 w 997634"/>
                  <a:gd name="connsiteY1" fmla="*/ 209600 h 665733"/>
                  <a:gd name="connsiteX2" fmla="*/ 412588 w 997634"/>
                  <a:gd name="connsiteY2" fmla="*/ 628230 h 665733"/>
                  <a:gd name="connsiteX3" fmla="*/ 523848 w 997634"/>
                  <a:gd name="connsiteY3" fmla="*/ 665733 h 665733"/>
                  <a:gd name="connsiteX4" fmla="*/ 997635 w 997634"/>
                  <a:gd name="connsiteY4" fmla="*/ 270615 h 665733"/>
                  <a:gd name="connsiteX5" fmla="*/ 870860 w 997634"/>
                  <a:gd name="connsiteY5" fmla="*/ 0 h 665733"/>
                  <a:gd name="connsiteX6" fmla="*/ 517567 w 997634"/>
                  <a:gd name="connsiteY6" fmla="*/ 314115 h 665733"/>
                  <a:gd name="connsiteX7" fmla="*/ 111451 w 997634"/>
                  <a:gd name="connsiteY7" fmla="*/ 71580 h 665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7634" h="665733">
                    <a:moveTo>
                      <a:pt x="111451" y="71580"/>
                    </a:moveTo>
                    <a:lnTo>
                      <a:pt x="0" y="209600"/>
                    </a:lnTo>
                    <a:lnTo>
                      <a:pt x="412588" y="628230"/>
                    </a:lnTo>
                    <a:lnTo>
                      <a:pt x="523848" y="665733"/>
                    </a:lnTo>
                    <a:lnTo>
                      <a:pt x="997635" y="270615"/>
                    </a:lnTo>
                    <a:lnTo>
                      <a:pt x="870860" y="0"/>
                    </a:lnTo>
                    <a:lnTo>
                      <a:pt x="517567" y="314115"/>
                    </a:lnTo>
                    <a:lnTo>
                      <a:pt x="111451" y="71580"/>
                    </a:ln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023B889C-90AE-AA43-A60A-D123D10786C1}"/>
                  </a:ext>
                </a:extLst>
              </p:cNvPr>
              <p:cNvSpPr/>
              <p:nvPr/>
            </p:nvSpPr>
            <p:spPr>
              <a:xfrm>
                <a:off x="17414171" y="11398268"/>
                <a:ext cx="299774" cy="367834"/>
              </a:xfrm>
              <a:custGeom>
                <a:avLst/>
                <a:gdLst>
                  <a:gd name="connsiteX0" fmla="*/ 204914 w 221474"/>
                  <a:gd name="connsiteY0" fmla="*/ 79386 h 271757"/>
                  <a:gd name="connsiteX1" fmla="*/ 221475 w 221474"/>
                  <a:gd name="connsiteY1" fmla="*/ 158771 h 271757"/>
                  <a:gd name="connsiteX2" fmla="*/ 90323 w 221474"/>
                  <a:gd name="connsiteY2" fmla="*/ 271757 h 271757"/>
                  <a:gd name="connsiteX3" fmla="*/ 0 w 221474"/>
                  <a:gd name="connsiteY3" fmla="*/ 209220 h 271757"/>
                  <a:gd name="connsiteX4" fmla="*/ 57296 w 221474"/>
                  <a:gd name="connsiteY4" fmla="*/ 113081 h 271757"/>
                  <a:gd name="connsiteX5" fmla="*/ 188354 w 221474"/>
                  <a:gd name="connsiteY5" fmla="*/ 0 h 271757"/>
                  <a:gd name="connsiteX6" fmla="*/ 204914 w 221474"/>
                  <a:gd name="connsiteY6" fmla="*/ 79386 h 271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74" h="271757">
                    <a:moveTo>
                      <a:pt x="204914" y="79386"/>
                    </a:moveTo>
                    <a:lnTo>
                      <a:pt x="221475" y="158771"/>
                    </a:lnTo>
                    <a:lnTo>
                      <a:pt x="90323" y="271757"/>
                    </a:lnTo>
                    <a:lnTo>
                      <a:pt x="0" y="209220"/>
                    </a:lnTo>
                    <a:lnTo>
                      <a:pt x="57296" y="113081"/>
                    </a:lnTo>
                    <a:lnTo>
                      <a:pt x="188354" y="0"/>
                    </a:lnTo>
                    <a:lnTo>
                      <a:pt x="204914" y="79386"/>
                    </a:lnTo>
                    <a:close/>
                  </a:path>
                </a:pathLst>
              </a:custGeom>
              <a:solidFill>
                <a:schemeClr val="tx2"/>
              </a:solidFill>
              <a:ln w="9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7B53123-C7C7-1849-96E1-9153870C3E1D}"/>
                  </a:ext>
                </a:extLst>
              </p:cNvPr>
              <p:cNvSpPr/>
              <p:nvPr/>
            </p:nvSpPr>
            <p:spPr>
              <a:xfrm>
                <a:off x="16542416" y="8202426"/>
                <a:ext cx="1152336" cy="3354055"/>
              </a:xfrm>
              <a:custGeom>
                <a:avLst/>
                <a:gdLst>
                  <a:gd name="connsiteX0" fmla="*/ 390507 w 851349"/>
                  <a:gd name="connsiteY0" fmla="*/ 0 h 2477986"/>
                  <a:gd name="connsiteX1" fmla="*/ 536793 w 851349"/>
                  <a:gd name="connsiteY1" fmla="*/ 352761 h 2477986"/>
                  <a:gd name="connsiteX2" fmla="*/ 550498 w 851349"/>
                  <a:gd name="connsiteY2" fmla="*/ 1345459 h 2477986"/>
                  <a:gd name="connsiteX3" fmla="*/ 851349 w 851349"/>
                  <a:gd name="connsiteY3" fmla="*/ 2413165 h 2477986"/>
                  <a:gd name="connsiteX4" fmla="*/ 711441 w 851349"/>
                  <a:gd name="connsiteY4" fmla="*/ 2477987 h 2477986"/>
                  <a:gd name="connsiteX5" fmla="*/ 97651 w 851349"/>
                  <a:gd name="connsiteY5" fmla="*/ 1238280 h 2477986"/>
                  <a:gd name="connsiteX6" fmla="*/ 27791 w 851349"/>
                  <a:gd name="connsiteY6" fmla="*/ 845540 h 2477986"/>
                  <a:gd name="connsiteX7" fmla="*/ 0 w 851349"/>
                  <a:gd name="connsiteY7" fmla="*/ 18561 h 2477986"/>
                  <a:gd name="connsiteX8" fmla="*/ 390507 w 851349"/>
                  <a:gd name="connsiteY8" fmla="*/ 0 h 2477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1349" h="2477986">
                    <a:moveTo>
                      <a:pt x="390507" y="0"/>
                    </a:moveTo>
                    <a:lnTo>
                      <a:pt x="536793" y="352761"/>
                    </a:lnTo>
                    <a:lnTo>
                      <a:pt x="550498" y="1345459"/>
                    </a:lnTo>
                    <a:lnTo>
                      <a:pt x="851349" y="2413165"/>
                    </a:lnTo>
                    <a:lnTo>
                      <a:pt x="711441" y="2477987"/>
                    </a:lnTo>
                    <a:lnTo>
                      <a:pt x="97651" y="1238280"/>
                    </a:lnTo>
                    <a:lnTo>
                      <a:pt x="27791" y="845540"/>
                    </a:lnTo>
                    <a:lnTo>
                      <a:pt x="0" y="18561"/>
                    </a:lnTo>
                    <a:lnTo>
                      <a:pt x="39050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62350530-59EC-C34F-BD78-64AED6075E26}"/>
                  </a:ext>
                </a:extLst>
              </p:cNvPr>
              <p:cNvSpPr/>
              <p:nvPr/>
            </p:nvSpPr>
            <p:spPr>
              <a:xfrm>
                <a:off x="16096683" y="8182714"/>
                <a:ext cx="838906" cy="3350320"/>
              </a:xfrm>
              <a:custGeom>
                <a:avLst/>
                <a:gdLst>
                  <a:gd name="connsiteX0" fmla="*/ 11421 w 619786"/>
                  <a:gd name="connsiteY0" fmla="*/ 93663 h 2475226"/>
                  <a:gd name="connsiteX1" fmla="*/ 0 w 619786"/>
                  <a:gd name="connsiteY1" fmla="*/ 1133955 h 2475226"/>
                  <a:gd name="connsiteX2" fmla="*/ 187402 w 619786"/>
                  <a:gd name="connsiteY2" fmla="*/ 2475227 h 2475226"/>
                  <a:gd name="connsiteX3" fmla="*/ 331498 w 619786"/>
                  <a:gd name="connsiteY3" fmla="*/ 2475227 h 2475226"/>
                  <a:gd name="connsiteX4" fmla="*/ 422581 w 619786"/>
                  <a:gd name="connsiteY4" fmla="*/ 1237613 h 2475226"/>
                  <a:gd name="connsiteX5" fmla="*/ 619786 w 619786"/>
                  <a:gd name="connsiteY5" fmla="*/ 0 h 2475226"/>
                  <a:gd name="connsiteX6" fmla="*/ 11421 w 619786"/>
                  <a:gd name="connsiteY6" fmla="*/ 93663 h 2475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9786" h="2475226">
                    <a:moveTo>
                      <a:pt x="11421" y="93663"/>
                    </a:moveTo>
                    <a:lnTo>
                      <a:pt x="0" y="1133955"/>
                    </a:lnTo>
                    <a:lnTo>
                      <a:pt x="187402" y="2475227"/>
                    </a:lnTo>
                    <a:lnTo>
                      <a:pt x="331498" y="2475227"/>
                    </a:lnTo>
                    <a:lnTo>
                      <a:pt x="422581" y="1237613"/>
                    </a:lnTo>
                    <a:lnTo>
                      <a:pt x="619786" y="0"/>
                    </a:lnTo>
                    <a:lnTo>
                      <a:pt x="11421" y="9366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085CCF4E-330F-064C-882B-3C3C261F423E}"/>
                  </a:ext>
                </a:extLst>
              </p:cNvPr>
              <p:cNvSpPr/>
              <p:nvPr/>
            </p:nvSpPr>
            <p:spPr>
              <a:xfrm>
                <a:off x="16227826" y="11508683"/>
                <a:ext cx="316521" cy="220700"/>
              </a:xfrm>
              <a:custGeom>
                <a:avLst/>
                <a:gdLst>
                  <a:gd name="connsiteX0" fmla="*/ 233847 w 233847"/>
                  <a:gd name="connsiteY0" fmla="*/ 0 h 163054"/>
                  <a:gd name="connsiteX1" fmla="*/ 233847 w 233847"/>
                  <a:gd name="connsiteY1" fmla="*/ 81480 h 163054"/>
                  <a:gd name="connsiteX2" fmla="*/ 77949 w 233847"/>
                  <a:gd name="connsiteY2" fmla="*/ 163054 h 163054"/>
                  <a:gd name="connsiteX3" fmla="*/ 0 w 233847"/>
                  <a:gd name="connsiteY3" fmla="*/ 81480 h 163054"/>
                  <a:gd name="connsiteX4" fmla="*/ 77949 w 233847"/>
                  <a:gd name="connsiteY4" fmla="*/ 0 h 163054"/>
                  <a:gd name="connsiteX5" fmla="*/ 233847 w 233847"/>
                  <a:gd name="connsiteY5" fmla="*/ 0 h 163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3847" h="163054">
                    <a:moveTo>
                      <a:pt x="233847" y="0"/>
                    </a:moveTo>
                    <a:lnTo>
                      <a:pt x="233847" y="81480"/>
                    </a:lnTo>
                    <a:lnTo>
                      <a:pt x="77949" y="163054"/>
                    </a:lnTo>
                    <a:lnTo>
                      <a:pt x="0" y="81480"/>
                    </a:lnTo>
                    <a:lnTo>
                      <a:pt x="77949" y="0"/>
                    </a:lnTo>
                    <a:lnTo>
                      <a:pt x="233847" y="0"/>
                    </a:lnTo>
                    <a:close/>
                  </a:path>
                </a:pathLst>
              </a:custGeom>
              <a:solidFill>
                <a:schemeClr val="tx2"/>
              </a:solidFill>
              <a:ln w="9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840A9CF0-5C89-EA43-A2BF-126BA66B4897}"/>
                  </a:ext>
                </a:extLst>
              </p:cNvPr>
              <p:cNvSpPr/>
              <p:nvPr/>
            </p:nvSpPr>
            <p:spPr>
              <a:xfrm>
                <a:off x="15835812" y="6382709"/>
                <a:ext cx="1713914" cy="2859702"/>
              </a:xfrm>
              <a:custGeom>
                <a:avLst/>
                <a:gdLst>
                  <a:gd name="connsiteX0" fmla="*/ 487911 w 1266245"/>
                  <a:gd name="connsiteY0" fmla="*/ 14685 h 2112756"/>
                  <a:gd name="connsiteX1" fmla="*/ 870803 w 1266245"/>
                  <a:gd name="connsiteY1" fmla="*/ -164 h 2112756"/>
                  <a:gd name="connsiteX2" fmla="*/ 1217815 w 1266245"/>
                  <a:gd name="connsiteY2" fmla="*/ 755902 h 2112756"/>
                  <a:gd name="connsiteX3" fmla="*/ 1195544 w 1266245"/>
                  <a:gd name="connsiteY3" fmla="*/ 2112593 h 2112756"/>
                  <a:gd name="connsiteX4" fmla="*/ -57 w 1266245"/>
                  <a:gd name="connsiteY4" fmla="*/ 1947350 h 2112756"/>
                  <a:gd name="connsiteX5" fmla="*/ 256918 w 1266245"/>
                  <a:gd name="connsiteY5" fmla="*/ 849375 h 211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6245" h="2112756">
                    <a:moveTo>
                      <a:pt x="487911" y="14685"/>
                    </a:moveTo>
                    <a:lnTo>
                      <a:pt x="870803" y="-164"/>
                    </a:lnTo>
                    <a:cubicBezTo>
                      <a:pt x="870803" y="-164"/>
                      <a:pt x="1099892" y="210008"/>
                      <a:pt x="1217815" y="755902"/>
                    </a:cubicBezTo>
                    <a:cubicBezTo>
                      <a:pt x="1338403" y="1312076"/>
                      <a:pt x="1195544" y="2112593"/>
                      <a:pt x="1195544" y="2112593"/>
                    </a:cubicBezTo>
                    <a:cubicBezTo>
                      <a:pt x="1195544" y="2112593"/>
                      <a:pt x="168405" y="1969814"/>
                      <a:pt x="-57" y="1947350"/>
                    </a:cubicBezTo>
                    <a:lnTo>
                      <a:pt x="256918" y="849375"/>
                    </a:ln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80B5C8D-3534-B641-8B15-14325BBD6BE1}"/>
                  </a:ext>
                </a:extLst>
              </p:cNvPr>
              <p:cNvSpPr/>
              <p:nvPr/>
            </p:nvSpPr>
            <p:spPr>
              <a:xfrm>
                <a:off x="16440878" y="5779693"/>
                <a:ext cx="531590" cy="678385"/>
              </a:xfrm>
              <a:custGeom>
                <a:avLst/>
                <a:gdLst>
                  <a:gd name="connsiteX0" fmla="*/ 178130 w 392740"/>
                  <a:gd name="connsiteY0" fmla="*/ 501030 h 501193"/>
                  <a:gd name="connsiteX1" fmla="*/ 312233 w 392740"/>
                  <a:gd name="connsiteY1" fmla="*/ 487514 h 501193"/>
                  <a:gd name="connsiteX2" fmla="*/ 305095 w 392740"/>
                  <a:gd name="connsiteY2" fmla="*/ 375480 h 501193"/>
                  <a:gd name="connsiteX3" fmla="*/ 391991 w 392740"/>
                  <a:gd name="connsiteY3" fmla="*/ 300663 h 501193"/>
                  <a:gd name="connsiteX4" fmla="*/ 389897 w 392740"/>
                  <a:gd name="connsiteY4" fmla="*/ 261827 h 501193"/>
                  <a:gd name="connsiteX5" fmla="*/ 363819 w 392740"/>
                  <a:gd name="connsiteY5" fmla="*/ 102866 h 501193"/>
                  <a:gd name="connsiteX6" fmla="*/ 348115 w 392740"/>
                  <a:gd name="connsiteY6" fmla="*/ 49942 h 501193"/>
                  <a:gd name="connsiteX7" fmla="*/ 268262 w 392740"/>
                  <a:gd name="connsiteY7" fmla="*/ 4633 h 501193"/>
                  <a:gd name="connsiteX8" fmla="*/ 43361 w 392740"/>
                  <a:gd name="connsiteY8" fmla="*/ 61745 h 501193"/>
                  <a:gd name="connsiteX9" fmla="*/ 5291 w 392740"/>
                  <a:gd name="connsiteY9" fmla="*/ 114098 h 501193"/>
                  <a:gd name="connsiteX10" fmla="*/ 10716 w 392740"/>
                  <a:gd name="connsiteY10" fmla="*/ 214805 h 501193"/>
                  <a:gd name="connsiteX11" fmla="*/ 33558 w 392740"/>
                  <a:gd name="connsiteY11" fmla="*/ 306374 h 501193"/>
                  <a:gd name="connsiteX12" fmla="*/ 87332 w 392740"/>
                  <a:gd name="connsiteY12" fmla="*/ 394612 h 501193"/>
                  <a:gd name="connsiteX13" fmla="*/ 140250 w 392740"/>
                  <a:gd name="connsiteY13" fmla="*/ 410032 h 501193"/>
                  <a:gd name="connsiteX14" fmla="*/ 178130 w 392740"/>
                  <a:gd name="connsiteY14" fmla="*/ 501030 h 50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2740" h="501193">
                    <a:moveTo>
                      <a:pt x="178130" y="501030"/>
                    </a:moveTo>
                    <a:lnTo>
                      <a:pt x="312233" y="487514"/>
                    </a:lnTo>
                    <a:cubicBezTo>
                      <a:pt x="312709" y="450039"/>
                      <a:pt x="310320" y="412593"/>
                      <a:pt x="305095" y="375480"/>
                    </a:cubicBezTo>
                    <a:cubicBezTo>
                      <a:pt x="342404" y="361868"/>
                      <a:pt x="385519" y="341403"/>
                      <a:pt x="391991" y="300663"/>
                    </a:cubicBezTo>
                    <a:cubicBezTo>
                      <a:pt x="393380" y="287689"/>
                      <a:pt x="392676" y="274572"/>
                      <a:pt x="389897" y="261827"/>
                    </a:cubicBezTo>
                    <a:cubicBezTo>
                      <a:pt x="381207" y="208903"/>
                      <a:pt x="372508" y="155913"/>
                      <a:pt x="363819" y="102866"/>
                    </a:cubicBezTo>
                    <a:cubicBezTo>
                      <a:pt x="361972" y="84390"/>
                      <a:pt x="356643" y="66438"/>
                      <a:pt x="348115" y="49942"/>
                    </a:cubicBezTo>
                    <a:cubicBezTo>
                      <a:pt x="331459" y="22338"/>
                      <a:pt x="299004" y="10249"/>
                      <a:pt x="268262" y="4633"/>
                    </a:cubicBezTo>
                    <a:cubicBezTo>
                      <a:pt x="189742" y="-9740"/>
                      <a:pt x="104273" y="7870"/>
                      <a:pt x="43361" y="61745"/>
                    </a:cubicBezTo>
                    <a:cubicBezTo>
                      <a:pt x="26334" y="75585"/>
                      <a:pt x="13219" y="93633"/>
                      <a:pt x="5291" y="114098"/>
                    </a:cubicBezTo>
                    <a:cubicBezTo>
                      <a:pt x="-5750" y="146271"/>
                      <a:pt x="2436" y="181775"/>
                      <a:pt x="10716" y="214805"/>
                    </a:cubicBezTo>
                    <a:lnTo>
                      <a:pt x="33558" y="306374"/>
                    </a:lnTo>
                    <a:cubicBezTo>
                      <a:pt x="42314" y="341498"/>
                      <a:pt x="54972" y="381476"/>
                      <a:pt x="87332" y="394612"/>
                    </a:cubicBezTo>
                    <a:cubicBezTo>
                      <a:pt x="104464" y="401656"/>
                      <a:pt x="124736" y="399657"/>
                      <a:pt x="140250" y="410032"/>
                    </a:cubicBezTo>
                    <a:cubicBezTo>
                      <a:pt x="167661" y="427927"/>
                      <a:pt x="163854" y="470571"/>
                      <a:pt x="178130" y="501030"/>
                    </a:cubicBezTo>
                    <a:close/>
                  </a:path>
                </a:pathLst>
              </a:custGeom>
              <a:solidFill>
                <a:srgbClr val="F4CFC2"/>
              </a:solidFill>
              <a:ln w="9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44CEF7D9-24EA-7647-BDE4-E3704D3E5FFC}"/>
                  </a:ext>
                </a:extLst>
              </p:cNvPr>
              <p:cNvSpPr/>
              <p:nvPr/>
            </p:nvSpPr>
            <p:spPr>
              <a:xfrm>
                <a:off x="16090731" y="5428370"/>
                <a:ext cx="1104510" cy="803467"/>
              </a:xfrm>
              <a:custGeom>
                <a:avLst/>
                <a:gdLst>
                  <a:gd name="connsiteX0" fmla="*/ -38 w 816015"/>
                  <a:gd name="connsiteY0" fmla="*/ 230781 h 593604"/>
                  <a:gd name="connsiteX1" fmla="*/ 11098 w 816015"/>
                  <a:gd name="connsiteY1" fmla="*/ 124553 h 593604"/>
                  <a:gd name="connsiteX2" fmla="*/ 142822 w 816015"/>
                  <a:gd name="connsiteY2" fmla="*/ 38029 h 593604"/>
                  <a:gd name="connsiteX3" fmla="*/ 496115 w 816015"/>
                  <a:gd name="connsiteY3" fmla="*/ 16326 h 593604"/>
                  <a:gd name="connsiteX4" fmla="*/ 713878 w 816015"/>
                  <a:gd name="connsiteY4" fmla="*/ 82957 h 593604"/>
                  <a:gd name="connsiteX5" fmla="*/ 775171 w 816015"/>
                  <a:gd name="connsiteY5" fmla="*/ 146351 h 593604"/>
                  <a:gd name="connsiteX6" fmla="*/ 775171 w 816015"/>
                  <a:gd name="connsiteY6" fmla="*/ 444760 h 593604"/>
                  <a:gd name="connsiteX7" fmla="*/ 733007 w 816015"/>
                  <a:gd name="connsiteY7" fmla="*/ 500064 h 593604"/>
                  <a:gd name="connsiteX8" fmla="*/ 619938 w 816015"/>
                  <a:gd name="connsiteY8" fmla="*/ 593441 h 593604"/>
                  <a:gd name="connsiteX9" fmla="*/ 624697 w 816015"/>
                  <a:gd name="connsiteY9" fmla="*/ 390980 h 593604"/>
                  <a:gd name="connsiteX10" fmla="*/ 411123 w 816015"/>
                  <a:gd name="connsiteY10" fmla="*/ 369182 h 593604"/>
                  <a:gd name="connsiteX11" fmla="*/ 225815 w 816015"/>
                  <a:gd name="connsiteY11" fmla="*/ 440858 h 593604"/>
                  <a:gd name="connsiteX12" fmla="*/ 83051 w 816015"/>
                  <a:gd name="connsiteY12" fmla="*/ 399737 h 593604"/>
                  <a:gd name="connsiteX13" fmla="*/ -38 w 816015"/>
                  <a:gd name="connsiteY13" fmla="*/ 230781 h 593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16015" h="593604">
                    <a:moveTo>
                      <a:pt x="-38" y="230781"/>
                    </a:moveTo>
                    <a:cubicBezTo>
                      <a:pt x="-361" y="195067"/>
                      <a:pt x="3379" y="159430"/>
                      <a:pt x="11098" y="124553"/>
                    </a:cubicBezTo>
                    <a:cubicBezTo>
                      <a:pt x="22995" y="67442"/>
                      <a:pt x="87239" y="42027"/>
                      <a:pt x="142822" y="38029"/>
                    </a:cubicBezTo>
                    <a:cubicBezTo>
                      <a:pt x="262934" y="29272"/>
                      <a:pt x="378858" y="-27650"/>
                      <a:pt x="496115" y="16326"/>
                    </a:cubicBezTo>
                    <a:cubicBezTo>
                      <a:pt x="562738" y="41360"/>
                      <a:pt x="653250" y="47452"/>
                      <a:pt x="713878" y="82957"/>
                    </a:cubicBezTo>
                    <a:cubicBezTo>
                      <a:pt x="739156" y="98796"/>
                      <a:pt x="760190" y="120555"/>
                      <a:pt x="775171" y="146351"/>
                    </a:cubicBezTo>
                    <a:cubicBezTo>
                      <a:pt x="829554" y="238387"/>
                      <a:pt x="829554" y="352725"/>
                      <a:pt x="775171" y="444760"/>
                    </a:cubicBezTo>
                    <a:cubicBezTo>
                      <a:pt x="762722" y="464369"/>
                      <a:pt x="748616" y="482873"/>
                      <a:pt x="733007" y="500064"/>
                    </a:cubicBezTo>
                    <a:cubicBezTo>
                      <a:pt x="701410" y="535949"/>
                      <a:pt x="663434" y="580210"/>
                      <a:pt x="619938" y="593441"/>
                    </a:cubicBezTo>
                    <a:cubicBezTo>
                      <a:pt x="618892" y="552702"/>
                      <a:pt x="654583" y="424390"/>
                      <a:pt x="624697" y="390980"/>
                    </a:cubicBezTo>
                    <a:cubicBezTo>
                      <a:pt x="577109" y="337866"/>
                      <a:pt x="469941" y="356237"/>
                      <a:pt x="411123" y="369182"/>
                    </a:cubicBezTo>
                    <a:cubicBezTo>
                      <a:pt x="346879" y="383365"/>
                      <a:pt x="289583" y="430768"/>
                      <a:pt x="225815" y="440858"/>
                    </a:cubicBezTo>
                    <a:cubicBezTo>
                      <a:pt x="180035" y="448092"/>
                      <a:pt x="121121" y="424581"/>
                      <a:pt x="83051" y="399737"/>
                    </a:cubicBezTo>
                    <a:cubicBezTo>
                      <a:pt x="21948" y="360711"/>
                      <a:pt x="1580" y="296460"/>
                      <a:pt x="-38" y="23078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82D9D90-E642-664A-B12E-104F980A9E91}"/>
                  </a:ext>
                </a:extLst>
              </p:cNvPr>
              <p:cNvSpPr/>
              <p:nvPr/>
            </p:nvSpPr>
            <p:spPr>
              <a:xfrm>
                <a:off x="16049791" y="6442232"/>
                <a:ext cx="827429" cy="2698782"/>
              </a:xfrm>
              <a:custGeom>
                <a:avLst/>
                <a:gdLst>
                  <a:gd name="connsiteX0" fmla="*/ 435468 w 611307"/>
                  <a:gd name="connsiteY0" fmla="*/ 20206 h 1993868"/>
                  <a:gd name="connsiteX1" fmla="*/ 32969 w 611307"/>
                  <a:gd name="connsiteY1" fmla="*/ 1703863 h 1993868"/>
                  <a:gd name="connsiteX2" fmla="*/ -57 w 611307"/>
                  <a:gd name="connsiteY2" fmla="*/ 1924695 h 1993868"/>
                  <a:gd name="connsiteX3" fmla="*/ 501425 w 611307"/>
                  <a:gd name="connsiteY3" fmla="*/ 1993705 h 1993868"/>
                  <a:gd name="connsiteX4" fmla="*/ 488196 w 611307"/>
                  <a:gd name="connsiteY4" fmla="*/ 1079916 h 1993868"/>
                  <a:gd name="connsiteX5" fmla="*/ 580611 w 611307"/>
                  <a:gd name="connsiteY5" fmla="*/ 489761 h 1993868"/>
                  <a:gd name="connsiteX6" fmla="*/ 600408 w 611307"/>
                  <a:gd name="connsiteY6" fmla="*/ -164 h 199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1307" h="1993868">
                    <a:moveTo>
                      <a:pt x="435468" y="20206"/>
                    </a:moveTo>
                    <a:lnTo>
                      <a:pt x="32969" y="1703863"/>
                    </a:lnTo>
                    <a:lnTo>
                      <a:pt x="-57" y="1924695"/>
                    </a:lnTo>
                    <a:lnTo>
                      <a:pt x="501425" y="1993705"/>
                    </a:lnTo>
                    <a:cubicBezTo>
                      <a:pt x="501425" y="1993705"/>
                      <a:pt x="481629" y="1187477"/>
                      <a:pt x="488196" y="1079916"/>
                    </a:cubicBezTo>
                    <a:cubicBezTo>
                      <a:pt x="494763" y="972355"/>
                      <a:pt x="569191" y="739911"/>
                      <a:pt x="580611" y="489761"/>
                    </a:cubicBezTo>
                    <a:cubicBezTo>
                      <a:pt x="587178" y="344887"/>
                      <a:pt x="631245" y="84648"/>
                      <a:pt x="600408" y="-16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29729C3D-DA72-ED47-9F6F-B826688023F5}"/>
                  </a:ext>
                </a:extLst>
              </p:cNvPr>
              <p:cNvSpPr/>
              <p:nvPr/>
            </p:nvSpPr>
            <p:spPr>
              <a:xfrm>
                <a:off x="10497982" y="5338916"/>
                <a:ext cx="5274091" cy="6388111"/>
              </a:xfrm>
              <a:custGeom>
                <a:avLst/>
                <a:gdLst>
                  <a:gd name="connsiteX0" fmla="*/ 3894533 w 3896514"/>
                  <a:gd name="connsiteY0" fmla="*/ 1899142 h 4719555"/>
                  <a:gd name="connsiteX1" fmla="*/ 3655260 w 3896514"/>
                  <a:gd name="connsiteY1" fmla="*/ 876745 h 4719555"/>
                  <a:gd name="connsiteX2" fmla="*/ 2178890 w 3896514"/>
                  <a:gd name="connsiteY2" fmla="*/ 4077 h 4719555"/>
                  <a:gd name="connsiteX3" fmla="*/ 1293754 w 3896514"/>
                  <a:gd name="connsiteY3" fmla="*/ 208251 h 4719555"/>
                  <a:gd name="connsiteX4" fmla="*/ 1111111 w 3896514"/>
                  <a:gd name="connsiteY4" fmla="*/ 310101 h 4719555"/>
                  <a:gd name="connsiteX5" fmla="*/ 473908 w 3896514"/>
                  <a:gd name="connsiteY5" fmla="*/ 1506689 h 4719555"/>
                  <a:gd name="connsiteX6" fmla="*/ 152118 w 3896514"/>
                  <a:gd name="connsiteY6" fmla="*/ 2245240 h 4719555"/>
                  <a:gd name="connsiteX7" fmla="*/ 33624 w 3896514"/>
                  <a:gd name="connsiteY7" fmla="*/ 2383831 h 4719555"/>
                  <a:gd name="connsiteX8" fmla="*/ 71694 w 3896514"/>
                  <a:gd name="connsiteY8" fmla="*/ 2605330 h 4719555"/>
                  <a:gd name="connsiteX9" fmla="*/ 224737 w 3896514"/>
                  <a:gd name="connsiteY9" fmla="*/ 2724123 h 4719555"/>
                  <a:gd name="connsiteX10" fmla="*/ 245771 w 3896514"/>
                  <a:gd name="connsiteY10" fmla="*/ 2934770 h 4719555"/>
                  <a:gd name="connsiteX11" fmla="*/ 278226 w 3896514"/>
                  <a:gd name="connsiteY11" fmla="*/ 3116481 h 4719555"/>
                  <a:gd name="connsiteX12" fmla="*/ 294406 w 3896514"/>
                  <a:gd name="connsiteY12" fmla="*/ 3188632 h 4719555"/>
                  <a:gd name="connsiteX13" fmla="*/ 305636 w 3896514"/>
                  <a:gd name="connsiteY13" fmla="*/ 3337599 h 4719555"/>
                  <a:gd name="connsiteX14" fmla="*/ 365026 w 3896514"/>
                  <a:gd name="connsiteY14" fmla="*/ 3547009 h 4719555"/>
                  <a:gd name="connsiteX15" fmla="*/ 326956 w 3896514"/>
                  <a:gd name="connsiteY15" fmla="*/ 3757180 h 4719555"/>
                  <a:gd name="connsiteX16" fmla="*/ 503602 w 3896514"/>
                  <a:gd name="connsiteY16" fmla="*/ 4083575 h 4719555"/>
                  <a:gd name="connsiteX17" fmla="*/ 1013556 w 3896514"/>
                  <a:gd name="connsiteY17" fmla="*/ 4073390 h 4719555"/>
                  <a:gd name="connsiteX18" fmla="*/ 1356189 w 3896514"/>
                  <a:gd name="connsiteY18" fmla="*/ 4050640 h 4719555"/>
                  <a:gd name="connsiteX19" fmla="*/ 1483344 w 3896514"/>
                  <a:gd name="connsiteY19" fmla="*/ 4207222 h 4719555"/>
                  <a:gd name="connsiteX20" fmla="*/ 1555297 w 3896514"/>
                  <a:gd name="connsiteY20" fmla="*/ 4587110 h 4719555"/>
                  <a:gd name="connsiteX21" fmla="*/ 1704914 w 3896514"/>
                  <a:gd name="connsiteY21" fmla="*/ 4719039 h 4719555"/>
                  <a:gd name="connsiteX22" fmla="*/ 3294353 w 3896514"/>
                  <a:gd name="connsiteY22" fmla="*/ 4706950 h 4719555"/>
                  <a:gd name="connsiteX23" fmla="*/ 3366782 w 3896514"/>
                  <a:gd name="connsiteY23" fmla="*/ 4583208 h 4719555"/>
                  <a:gd name="connsiteX24" fmla="*/ 3185281 w 3896514"/>
                  <a:gd name="connsiteY24" fmla="*/ 3966305 h 4719555"/>
                  <a:gd name="connsiteX25" fmla="*/ 3295780 w 3896514"/>
                  <a:gd name="connsiteY25" fmla="*/ 3157792 h 4719555"/>
                  <a:gd name="connsiteX26" fmla="*/ 3520872 w 3896514"/>
                  <a:gd name="connsiteY26" fmla="*/ 2853195 h 4719555"/>
                  <a:gd name="connsiteX27" fmla="*/ 3894533 w 3896514"/>
                  <a:gd name="connsiteY27" fmla="*/ 1899142 h 4719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96514" h="4719555">
                    <a:moveTo>
                      <a:pt x="3894533" y="1899142"/>
                    </a:moveTo>
                    <a:cubicBezTo>
                      <a:pt x="3909856" y="1490602"/>
                      <a:pt x="3834001" y="1152881"/>
                      <a:pt x="3655260" y="876745"/>
                    </a:cubicBezTo>
                    <a:cubicBezTo>
                      <a:pt x="3288738" y="310196"/>
                      <a:pt x="2775454" y="51670"/>
                      <a:pt x="2178890" y="4077"/>
                    </a:cubicBezTo>
                    <a:cubicBezTo>
                      <a:pt x="1872899" y="-20481"/>
                      <a:pt x="1575951" y="63473"/>
                      <a:pt x="1293754" y="208251"/>
                    </a:cubicBezTo>
                    <a:cubicBezTo>
                      <a:pt x="1231985" y="239853"/>
                      <a:pt x="1171262" y="274882"/>
                      <a:pt x="1111111" y="310101"/>
                    </a:cubicBezTo>
                    <a:cubicBezTo>
                      <a:pt x="688910" y="560155"/>
                      <a:pt x="454397" y="944137"/>
                      <a:pt x="473908" y="1506689"/>
                    </a:cubicBezTo>
                    <a:cubicBezTo>
                      <a:pt x="485139" y="1822327"/>
                      <a:pt x="350750" y="2052202"/>
                      <a:pt x="152118" y="2245240"/>
                    </a:cubicBezTo>
                    <a:cubicBezTo>
                      <a:pt x="108813" y="2287503"/>
                      <a:pt x="65603" y="2329194"/>
                      <a:pt x="33624" y="2383831"/>
                    </a:cubicBezTo>
                    <a:cubicBezTo>
                      <a:pt x="-21008" y="2477209"/>
                      <a:pt x="-9777" y="2546600"/>
                      <a:pt x="71694" y="2605330"/>
                    </a:cubicBezTo>
                    <a:cubicBezTo>
                      <a:pt x="123850" y="2643405"/>
                      <a:pt x="178957" y="2675292"/>
                      <a:pt x="224737" y="2724123"/>
                    </a:cubicBezTo>
                    <a:cubicBezTo>
                      <a:pt x="294501" y="2798653"/>
                      <a:pt x="298974" y="2842630"/>
                      <a:pt x="245771" y="2934770"/>
                    </a:cubicBezTo>
                    <a:cubicBezTo>
                      <a:pt x="185715" y="3038523"/>
                      <a:pt x="186095" y="3042806"/>
                      <a:pt x="278226" y="3116481"/>
                    </a:cubicBezTo>
                    <a:cubicBezTo>
                      <a:pt x="302972" y="3136280"/>
                      <a:pt x="329145" y="3151129"/>
                      <a:pt x="294406" y="3188632"/>
                    </a:cubicBezTo>
                    <a:cubicBezTo>
                      <a:pt x="243296" y="3243745"/>
                      <a:pt x="261570" y="3297430"/>
                      <a:pt x="305636" y="3337599"/>
                    </a:cubicBezTo>
                    <a:cubicBezTo>
                      <a:pt x="367406" y="3393949"/>
                      <a:pt x="376638" y="3466195"/>
                      <a:pt x="365026" y="3547009"/>
                    </a:cubicBezTo>
                    <a:cubicBezTo>
                      <a:pt x="354938" y="3617542"/>
                      <a:pt x="339995" y="3687123"/>
                      <a:pt x="326956" y="3757180"/>
                    </a:cubicBezTo>
                    <a:cubicBezTo>
                      <a:pt x="292883" y="3946221"/>
                      <a:pt x="340281" y="4033982"/>
                      <a:pt x="503602" y="4083575"/>
                    </a:cubicBezTo>
                    <a:cubicBezTo>
                      <a:pt x="674063" y="4135451"/>
                      <a:pt x="843666" y="4090523"/>
                      <a:pt x="1013556" y="4073390"/>
                    </a:cubicBezTo>
                    <a:cubicBezTo>
                      <a:pt x="1127767" y="4061872"/>
                      <a:pt x="1239694" y="4020466"/>
                      <a:pt x="1356189" y="4050640"/>
                    </a:cubicBezTo>
                    <a:cubicBezTo>
                      <a:pt x="1431854" y="4069677"/>
                      <a:pt x="1473636" y="4118603"/>
                      <a:pt x="1483344" y="4207222"/>
                    </a:cubicBezTo>
                    <a:cubicBezTo>
                      <a:pt x="1497525" y="4336485"/>
                      <a:pt x="1534264" y="4459941"/>
                      <a:pt x="1555297" y="4587110"/>
                    </a:cubicBezTo>
                    <a:cubicBezTo>
                      <a:pt x="1572429" y="4690864"/>
                      <a:pt x="1615639" y="4723227"/>
                      <a:pt x="1704914" y="4719039"/>
                    </a:cubicBezTo>
                    <a:cubicBezTo>
                      <a:pt x="2069343" y="4702000"/>
                      <a:pt x="3129508" y="4716373"/>
                      <a:pt x="3294353" y="4706950"/>
                    </a:cubicBezTo>
                    <a:cubicBezTo>
                      <a:pt x="3401045" y="4700858"/>
                      <a:pt x="3400760" y="4697431"/>
                      <a:pt x="3366782" y="4583208"/>
                    </a:cubicBezTo>
                    <a:cubicBezTo>
                      <a:pt x="3305869" y="4377795"/>
                      <a:pt x="3236295" y="4175905"/>
                      <a:pt x="3185281" y="3966305"/>
                    </a:cubicBezTo>
                    <a:cubicBezTo>
                      <a:pt x="3118658" y="3692739"/>
                      <a:pt x="3152731" y="3392331"/>
                      <a:pt x="3295780" y="3157792"/>
                    </a:cubicBezTo>
                    <a:cubicBezTo>
                      <a:pt x="3362404" y="3047947"/>
                      <a:pt x="3443018" y="2951904"/>
                      <a:pt x="3520872" y="2853195"/>
                    </a:cubicBezTo>
                    <a:cubicBezTo>
                      <a:pt x="3750436" y="2562115"/>
                      <a:pt x="3875022" y="2220777"/>
                      <a:pt x="3894533" y="189914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DF242663-30D1-0C46-B92E-B4EBC145C8BC}"/>
                  </a:ext>
                </a:extLst>
              </p:cNvPr>
              <p:cNvSpPr/>
              <p:nvPr/>
            </p:nvSpPr>
            <p:spPr>
              <a:xfrm>
                <a:off x="9340220" y="6141394"/>
                <a:ext cx="306086" cy="272622"/>
              </a:xfrm>
              <a:custGeom>
                <a:avLst/>
                <a:gdLst>
                  <a:gd name="connsiteX0" fmla="*/ 87886 w 226137"/>
                  <a:gd name="connsiteY0" fmla="*/ 35722 h 201414"/>
                  <a:gd name="connsiteX1" fmla="*/ 138805 w 226137"/>
                  <a:gd name="connsiteY1" fmla="*/ -164 h 201414"/>
                  <a:gd name="connsiteX2" fmla="*/ 196957 w 226137"/>
                  <a:gd name="connsiteY2" fmla="*/ 26869 h 201414"/>
                  <a:gd name="connsiteX3" fmla="*/ 226081 w 226137"/>
                  <a:gd name="connsiteY3" fmla="*/ 83981 h 201414"/>
                  <a:gd name="connsiteX4" fmla="*/ 205523 w 226137"/>
                  <a:gd name="connsiteY4" fmla="*/ 127101 h 201414"/>
                  <a:gd name="connsiteX5" fmla="*/ 153367 w 226137"/>
                  <a:gd name="connsiteY5" fmla="*/ 151183 h 201414"/>
                  <a:gd name="connsiteX6" fmla="*/ 171450 w 226137"/>
                  <a:gd name="connsiteY6" fmla="*/ 158512 h 201414"/>
                  <a:gd name="connsiteX7" fmla="*/ 166406 w 226137"/>
                  <a:gd name="connsiteY7" fmla="*/ 173932 h 201414"/>
                  <a:gd name="connsiteX8" fmla="*/ 85601 w 226137"/>
                  <a:gd name="connsiteY8" fmla="*/ 201251 h 201414"/>
                  <a:gd name="connsiteX9" fmla="*/ -57 w 226137"/>
                  <a:gd name="connsiteY9" fmla="*/ 144139 h 201414"/>
                  <a:gd name="connsiteX10" fmla="*/ 56192 w 226137"/>
                  <a:gd name="connsiteY10" fmla="*/ 103780 h 201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6137" h="201414">
                    <a:moveTo>
                      <a:pt x="87886" y="35722"/>
                    </a:moveTo>
                    <a:lnTo>
                      <a:pt x="138805" y="-164"/>
                    </a:lnTo>
                    <a:lnTo>
                      <a:pt x="196957" y="26869"/>
                    </a:lnTo>
                    <a:lnTo>
                      <a:pt x="226081" y="83981"/>
                    </a:lnTo>
                    <a:lnTo>
                      <a:pt x="205523" y="127101"/>
                    </a:lnTo>
                    <a:lnTo>
                      <a:pt x="153367" y="151183"/>
                    </a:lnTo>
                    <a:lnTo>
                      <a:pt x="171450" y="158512"/>
                    </a:lnTo>
                    <a:lnTo>
                      <a:pt x="166406" y="173932"/>
                    </a:lnTo>
                    <a:lnTo>
                      <a:pt x="85601" y="201251"/>
                    </a:lnTo>
                    <a:cubicBezTo>
                      <a:pt x="69231" y="178977"/>
                      <a:pt x="8509" y="156323"/>
                      <a:pt x="-57" y="144139"/>
                    </a:cubicBezTo>
                    <a:lnTo>
                      <a:pt x="56192" y="103780"/>
                    </a:lnTo>
                    <a:close/>
                  </a:path>
                </a:pathLst>
              </a:custGeom>
              <a:solidFill>
                <a:srgbClr val="EAC5B0"/>
              </a:solidFill>
              <a:ln w="9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B2B7B4F9-37B5-B34C-ACDA-DBD3C6FBCFD0}"/>
                  </a:ext>
                </a:extLst>
              </p:cNvPr>
              <p:cNvSpPr/>
              <p:nvPr/>
            </p:nvSpPr>
            <p:spPr>
              <a:xfrm>
                <a:off x="7239863" y="8711983"/>
                <a:ext cx="763672" cy="2700586"/>
              </a:xfrm>
              <a:custGeom>
                <a:avLst/>
                <a:gdLst>
                  <a:gd name="connsiteX0" fmla="*/ 564203 w 564203"/>
                  <a:gd name="connsiteY0" fmla="*/ 217025 h 1995201"/>
                  <a:gd name="connsiteX1" fmla="*/ 0 w 564203"/>
                  <a:gd name="connsiteY1" fmla="*/ 0 h 1995201"/>
                  <a:gd name="connsiteX2" fmla="*/ 116305 w 564203"/>
                  <a:gd name="connsiteY2" fmla="*/ 1033629 h 1995201"/>
                  <a:gd name="connsiteX3" fmla="*/ 48920 w 564203"/>
                  <a:gd name="connsiteY3" fmla="*/ 1925335 h 1995201"/>
                  <a:gd name="connsiteX4" fmla="*/ 47112 w 564203"/>
                  <a:gd name="connsiteY4" fmla="*/ 1931237 h 1995201"/>
                  <a:gd name="connsiteX5" fmla="*/ 48445 w 564203"/>
                  <a:gd name="connsiteY5" fmla="*/ 1931427 h 1995201"/>
                  <a:gd name="connsiteX6" fmla="*/ 43686 w 564203"/>
                  <a:gd name="connsiteY6" fmla="*/ 1995202 h 1995201"/>
                  <a:gd name="connsiteX7" fmla="*/ 153804 w 564203"/>
                  <a:gd name="connsiteY7" fmla="*/ 1985112 h 1995201"/>
                  <a:gd name="connsiteX8" fmla="*/ 153804 w 564203"/>
                  <a:gd name="connsiteY8" fmla="*/ 1985112 h 1995201"/>
                  <a:gd name="connsiteX9" fmla="*/ 153804 w 564203"/>
                  <a:gd name="connsiteY9" fmla="*/ 1985112 h 1995201"/>
                  <a:gd name="connsiteX10" fmla="*/ 412302 w 564203"/>
                  <a:gd name="connsiteY10" fmla="*/ 1150327 h 1995201"/>
                  <a:gd name="connsiteX11" fmla="*/ 543740 w 564203"/>
                  <a:gd name="connsiteY11" fmla="*/ 304121 h 1995201"/>
                  <a:gd name="connsiteX12" fmla="*/ 543740 w 564203"/>
                  <a:gd name="connsiteY12" fmla="*/ 304121 h 1995201"/>
                  <a:gd name="connsiteX13" fmla="*/ 564203 w 564203"/>
                  <a:gd name="connsiteY13" fmla="*/ 217025 h 199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4203" h="1995201">
                    <a:moveTo>
                      <a:pt x="564203" y="217025"/>
                    </a:moveTo>
                    <a:lnTo>
                      <a:pt x="0" y="0"/>
                    </a:lnTo>
                    <a:lnTo>
                      <a:pt x="116305" y="1033629"/>
                    </a:lnTo>
                    <a:lnTo>
                      <a:pt x="48920" y="1925335"/>
                    </a:lnTo>
                    <a:lnTo>
                      <a:pt x="47112" y="1931237"/>
                    </a:lnTo>
                    <a:lnTo>
                      <a:pt x="48445" y="1931427"/>
                    </a:lnTo>
                    <a:lnTo>
                      <a:pt x="43686" y="1995202"/>
                    </a:lnTo>
                    <a:lnTo>
                      <a:pt x="153804" y="1985112"/>
                    </a:lnTo>
                    <a:lnTo>
                      <a:pt x="153804" y="1985112"/>
                    </a:lnTo>
                    <a:lnTo>
                      <a:pt x="153804" y="1985112"/>
                    </a:lnTo>
                    <a:lnTo>
                      <a:pt x="412302" y="1150327"/>
                    </a:lnTo>
                    <a:lnTo>
                      <a:pt x="543740" y="304121"/>
                    </a:lnTo>
                    <a:lnTo>
                      <a:pt x="543740" y="304121"/>
                    </a:lnTo>
                    <a:lnTo>
                      <a:pt x="564203" y="21702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57D78E99-871A-7E41-85B3-C5A61A616A97}"/>
                  </a:ext>
                </a:extLst>
              </p:cNvPr>
              <p:cNvSpPr/>
              <p:nvPr/>
            </p:nvSpPr>
            <p:spPr>
              <a:xfrm>
                <a:off x="7251973" y="11394791"/>
                <a:ext cx="399613" cy="313592"/>
              </a:xfrm>
              <a:custGeom>
                <a:avLst/>
                <a:gdLst>
                  <a:gd name="connsiteX0" fmla="*/ 144858 w 295235"/>
                  <a:gd name="connsiteY0" fmla="*/ 3046 h 231683"/>
                  <a:gd name="connsiteX1" fmla="*/ 29409 w 295235"/>
                  <a:gd name="connsiteY1" fmla="*/ 0 h 231683"/>
                  <a:gd name="connsiteX2" fmla="*/ 0 w 295235"/>
                  <a:gd name="connsiteY2" fmla="*/ 101850 h 231683"/>
                  <a:gd name="connsiteX3" fmla="*/ 2855 w 295235"/>
                  <a:gd name="connsiteY3" fmla="*/ 102706 h 231683"/>
                  <a:gd name="connsiteX4" fmla="*/ 2094 w 295235"/>
                  <a:gd name="connsiteY4" fmla="*/ 102801 h 231683"/>
                  <a:gd name="connsiteX5" fmla="*/ 192922 w 295235"/>
                  <a:gd name="connsiteY5" fmla="*/ 221118 h 231683"/>
                  <a:gd name="connsiteX6" fmla="*/ 283720 w 295235"/>
                  <a:gd name="connsiteY6" fmla="*/ 231684 h 231683"/>
                  <a:gd name="connsiteX7" fmla="*/ 295236 w 295235"/>
                  <a:gd name="connsiteY7" fmla="*/ 123171 h 231683"/>
                  <a:gd name="connsiteX8" fmla="*/ 270681 w 295235"/>
                  <a:gd name="connsiteY8" fmla="*/ 104419 h 231683"/>
                  <a:gd name="connsiteX9" fmla="*/ 144858 w 295235"/>
                  <a:gd name="connsiteY9" fmla="*/ 3046 h 23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235" h="231683">
                    <a:moveTo>
                      <a:pt x="144858" y="3046"/>
                    </a:moveTo>
                    <a:lnTo>
                      <a:pt x="29409" y="0"/>
                    </a:lnTo>
                    <a:lnTo>
                      <a:pt x="0" y="101850"/>
                    </a:lnTo>
                    <a:lnTo>
                      <a:pt x="2855" y="102706"/>
                    </a:lnTo>
                    <a:lnTo>
                      <a:pt x="2094" y="102801"/>
                    </a:lnTo>
                    <a:lnTo>
                      <a:pt x="192922" y="221118"/>
                    </a:lnTo>
                    <a:lnTo>
                      <a:pt x="283720" y="231684"/>
                    </a:lnTo>
                    <a:lnTo>
                      <a:pt x="295236" y="123171"/>
                    </a:lnTo>
                    <a:lnTo>
                      <a:pt x="270681" y="104419"/>
                    </a:lnTo>
                    <a:lnTo>
                      <a:pt x="144858" y="3046"/>
                    </a:lnTo>
                    <a:close/>
                  </a:path>
                </a:pathLst>
              </a:custGeom>
              <a:solidFill>
                <a:schemeClr val="tx2"/>
              </a:solidFill>
              <a:ln w="9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BE9433CD-E9E3-504D-B0C8-A8C3C26D36A5}"/>
                  </a:ext>
                </a:extLst>
              </p:cNvPr>
              <p:cNvSpPr/>
              <p:nvPr/>
            </p:nvSpPr>
            <p:spPr>
              <a:xfrm>
                <a:off x="7728238" y="8850743"/>
                <a:ext cx="795491" cy="2663352"/>
              </a:xfrm>
              <a:custGeom>
                <a:avLst/>
                <a:gdLst>
                  <a:gd name="connsiteX0" fmla="*/ 587712 w 587711"/>
                  <a:gd name="connsiteY0" fmla="*/ 132214 h 1967692"/>
                  <a:gd name="connsiteX1" fmla="*/ 412588 w 587711"/>
                  <a:gd name="connsiteY1" fmla="*/ 1962743 h 1967692"/>
                  <a:gd name="connsiteX2" fmla="*/ 313795 w 587711"/>
                  <a:gd name="connsiteY2" fmla="*/ 1967693 h 1967692"/>
                  <a:gd name="connsiteX3" fmla="*/ 194445 w 587711"/>
                  <a:gd name="connsiteY3" fmla="*/ 951673 h 1967692"/>
                  <a:gd name="connsiteX4" fmla="*/ 0 w 587711"/>
                  <a:gd name="connsiteY4" fmla="*/ 0 h 1967692"/>
                  <a:gd name="connsiteX5" fmla="*/ 587712 w 587711"/>
                  <a:gd name="connsiteY5" fmla="*/ 132214 h 1967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7711" h="1967692">
                    <a:moveTo>
                      <a:pt x="587712" y="132214"/>
                    </a:moveTo>
                    <a:lnTo>
                      <a:pt x="412588" y="1962743"/>
                    </a:lnTo>
                    <a:lnTo>
                      <a:pt x="313795" y="1967693"/>
                    </a:lnTo>
                    <a:lnTo>
                      <a:pt x="194445" y="951673"/>
                    </a:lnTo>
                    <a:lnTo>
                      <a:pt x="0" y="0"/>
                    </a:lnTo>
                    <a:lnTo>
                      <a:pt x="587712" y="132214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0A29CA1-C18B-B246-AEAF-95268E6669DD}"/>
                  </a:ext>
                </a:extLst>
              </p:cNvPr>
              <p:cNvSpPr/>
              <p:nvPr/>
            </p:nvSpPr>
            <p:spPr>
              <a:xfrm>
                <a:off x="8117803" y="11480726"/>
                <a:ext cx="376554" cy="217479"/>
              </a:xfrm>
              <a:custGeom>
                <a:avLst/>
                <a:gdLst>
                  <a:gd name="connsiteX0" fmla="*/ 130296 w 278199"/>
                  <a:gd name="connsiteY0" fmla="*/ 0 h 160674"/>
                  <a:gd name="connsiteX1" fmla="*/ 278199 w 278199"/>
                  <a:gd name="connsiteY1" fmla="*/ 87667 h 160674"/>
                  <a:gd name="connsiteX2" fmla="*/ 264304 w 278199"/>
                  <a:gd name="connsiteY2" fmla="*/ 160674 h 160674"/>
                  <a:gd name="connsiteX3" fmla="*/ 0 w 278199"/>
                  <a:gd name="connsiteY3" fmla="*/ 118983 h 160674"/>
                  <a:gd name="connsiteX4" fmla="*/ 15609 w 278199"/>
                  <a:gd name="connsiteY4" fmla="*/ 13897 h 160674"/>
                  <a:gd name="connsiteX5" fmla="*/ 130296 w 278199"/>
                  <a:gd name="connsiteY5" fmla="*/ 0 h 16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8199" h="160674">
                    <a:moveTo>
                      <a:pt x="130296" y="0"/>
                    </a:moveTo>
                    <a:lnTo>
                      <a:pt x="278199" y="87667"/>
                    </a:lnTo>
                    <a:lnTo>
                      <a:pt x="264304" y="160674"/>
                    </a:lnTo>
                    <a:lnTo>
                      <a:pt x="0" y="118983"/>
                    </a:lnTo>
                    <a:lnTo>
                      <a:pt x="15609" y="13897"/>
                    </a:lnTo>
                    <a:lnTo>
                      <a:pt x="130296" y="0"/>
                    </a:lnTo>
                    <a:close/>
                  </a:path>
                </a:pathLst>
              </a:custGeom>
              <a:solidFill>
                <a:schemeClr val="tx2"/>
              </a:solidFill>
              <a:ln w="9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3EB2845E-92F6-2345-8631-00DD99EDFBFA}"/>
                  </a:ext>
                </a:extLst>
              </p:cNvPr>
              <p:cNvSpPr/>
              <p:nvPr/>
            </p:nvSpPr>
            <p:spPr>
              <a:xfrm>
                <a:off x="6662453" y="6521319"/>
                <a:ext cx="2268497" cy="3238536"/>
              </a:xfrm>
              <a:custGeom>
                <a:avLst/>
                <a:gdLst>
                  <a:gd name="connsiteX0" fmla="*/ 1639458 w 1675972"/>
                  <a:gd name="connsiteY0" fmla="*/ 2297460 h 2392640"/>
                  <a:gd name="connsiteX1" fmla="*/ 1675910 w 1675972"/>
                  <a:gd name="connsiteY1" fmla="*/ 2181143 h 2392640"/>
                  <a:gd name="connsiteX2" fmla="*/ 1642599 w 1675972"/>
                  <a:gd name="connsiteY2" fmla="*/ 1926995 h 2392640"/>
                  <a:gd name="connsiteX3" fmla="*/ 1549326 w 1675972"/>
                  <a:gd name="connsiteY3" fmla="*/ 1385385 h 2392640"/>
                  <a:gd name="connsiteX4" fmla="*/ 1347172 w 1675972"/>
                  <a:gd name="connsiteY4" fmla="*/ 519189 h 2392640"/>
                  <a:gd name="connsiteX5" fmla="*/ 1296729 w 1675972"/>
                  <a:gd name="connsiteY5" fmla="*/ 378313 h 2392640"/>
                  <a:gd name="connsiteX6" fmla="*/ 1265321 w 1675972"/>
                  <a:gd name="connsiteY6" fmla="*/ 324057 h 2392640"/>
                  <a:gd name="connsiteX7" fmla="*/ 975701 w 1675972"/>
                  <a:gd name="connsiteY7" fmla="*/ 15843 h 2392640"/>
                  <a:gd name="connsiteX8" fmla="*/ 968277 w 1675972"/>
                  <a:gd name="connsiteY8" fmla="*/ 14129 h 2392640"/>
                  <a:gd name="connsiteX9" fmla="*/ 576057 w 1675972"/>
                  <a:gd name="connsiteY9" fmla="*/ 61723 h 2392640"/>
                  <a:gd name="connsiteX10" fmla="*/ 517523 w 1675972"/>
                  <a:gd name="connsiteY10" fmla="*/ 105128 h 2392640"/>
                  <a:gd name="connsiteX11" fmla="*/ 395317 w 1675972"/>
                  <a:gd name="connsiteY11" fmla="*/ 245813 h 2392640"/>
                  <a:gd name="connsiteX12" fmla="*/ 358960 w 1675972"/>
                  <a:gd name="connsiteY12" fmla="*/ 436186 h 2392640"/>
                  <a:gd name="connsiteX13" fmla="*/ 304329 w 1675972"/>
                  <a:gd name="connsiteY13" fmla="*/ 822071 h 2392640"/>
                  <a:gd name="connsiteX14" fmla="*/ 204585 w 1675972"/>
                  <a:gd name="connsiteY14" fmla="*/ 1545678 h 2392640"/>
                  <a:gd name="connsiteX15" fmla="*/ 157948 w 1675972"/>
                  <a:gd name="connsiteY15" fmla="*/ 1919094 h 2392640"/>
                  <a:gd name="connsiteX16" fmla="*/ 908 w 1675972"/>
                  <a:gd name="connsiteY16" fmla="*/ 2241491 h 2392640"/>
                  <a:gd name="connsiteX17" fmla="*/ 274539 w 1675972"/>
                  <a:gd name="connsiteY17" fmla="*/ 2371420 h 2392640"/>
                  <a:gd name="connsiteX18" fmla="*/ 618886 w 1675972"/>
                  <a:gd name="connsiteY18" fmla="*/ 2392076 h 2392640"/>
                  <a:gd name="connsiteX19" fmla="*/ 1372584 w 1675972"/>
                  <a:gd name="connsiteY19" fmla="*/ 2367803 h 2392640"/>
                  <a:gd name="connsiteX20" fmla="*/ 1632605 w 1675972"/>
                  <a:gd name="connsiteY20" fmla="*/ 2301934 h 2392640"/>
                  <a:gd name="connsiteX21" fmla="*/ 1639458 w 1675972"/>
                  <a:gd name="connsiteY21" fmla="*/ 2297460 h 239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75972" h="2392640">
                    <a:moveTo>
                      <a:pt x="1639458" y="2297460"/>
                    </a:moveTo>
                    <a:cubicBezTo>
                      <a:pt x="1675244" y="2271570"/>
                      <a:pt x="1676006" y="2226356"/>
                      <a:pt x="1675910" y="2181143"/>
                    </a:cubicBezTo>
                    <a:cubicBezTo>
                      <a:pt x="1675910" y="2096331"/>
                      <a:pt x="1661158" y="2009807"/>
                      <a:pt x="1642599" y="1926995"/>
                    </a:cubicBezTo>
                    <a:cubicBezTo>
                      <a:pt x="1607193" y="1772317"/>
                      <a:pt x="1567029" y="1585847"/>
                      <a:pt x="1549326" y="1385385"/>
                    </a:cubicBezTo>
                    <a:cubicBezTo>
                      <a:pt x="1503642" y="867095"/>
                      <a:pt x="1347172" y="519189"/>
                      <a:pt x="1347172" y="519189"/>
                    </a:cubicBezTo>
                    <a:lnTo>
                      <a:pt x="1296729" y="378313"/>
                    </a:lnTo>
                    <a:cubicBezTo>
                      <a:pt x="1286641" y="360037"/>
                      <a:pt x="1276266" y="341951"/>
                      <a:pt x="1265321" y="324057"/>
                    </a:cubicBezTo>
                    <a:cubicBezTo>
                      <a:pt x="1202315" y="220589"/>
                      <a:pt x="1092767" y="44684"/>
                      <a:pt x="975701" y="15843"/>
                    </a:cubicBezTo>
                    <a:lnTo>
                      <a:pt x="968277" y="14129"/>
                    </a:lnTo>
                    <a:cubicBezTo>
                      <a:pt x="845119" y="-14426"/>
                      <a:pt x="687317" y="-1005"/>
                      <a:pt x="576057" y="61723"/>
                    </a:cubicBezTo>
                    <a:cubicBezTo>
                      <a:pt x="555213" y="74306"/>
                      <a:pt x="535616" y="88841"/>
                      <a:pt x="517523" y="105128"/>
                    </a:cubicBezTo>
                    <a:cubicBezTo>
                      <a:pt x="463083" y="151007"/>
                      <a:pt x="418731" y="175851"/>
                      <a:pt x="395317" y="245813"/>
                    </a:cubicBezTo>
                    <a:cubicBezTo>
                      <a:pt x="374855" y="306542"/>
                      <a:pt x="370191" y="372887"/>
                      <a:pt x="358960" y="436186"/>
                    </a:cubicBezTo>
                    <a:cubicBezTo>
                      <a:pt x="336118" y="564021"/>
                      <a:pt x="322508" y="693189"/>
                      <a:pt x="304329" y="822071"/>
                    </a:cubicBezTo>
                    <a:cubicBezTo>
                      <a:pt x="270161" y="1062798"/>
                      <a:pt x="241132" y="1304857"/>
                      <a:pt x="204585" y="1545678"/>
                    </a:cubicBezTo>
                    <a:cubicBezTo>
                      <a:pt x="185550" y="1669421"/>
                      <a:pt x="166514" y="1793829"/>
                      <a:pt x="157948" y="1919094"/>
                    </a:cubicBezTo>
                    <a:cubicBezTo>
                      <a:pt x="150049" y="2029796"/>
                      <a:pt x="54587" y="2142307"/>
                      <a:pt x="908" y="2241491"/>
                    </a:cubicBezTo>
                    <a:cubicBezTo>
                      <a:pt x="-18127" y="2276043"/>
                      <a:pt x="250460" y="2365233"/>
                      <a:pt x="274539" y="2371420"/>
                    </a:cubicBezTo>
                    <a:cubicBezTo>
                      <a:pt x="385800" y="2398453"/>
                      <a:pt x="504199" y="2391504"/>
                      <a:pt x="618886" y="2392076"/>
                    </a:cubicBezTo>
                    <a:cubicBezTo>
                      <a:pt x="870274" y="2393285"/>
                      <a:pt x="1121510" y="2385194"/>
                      <a:pt x="1372584" y="2367803"/>
                    </a:cubicBezTo>
                    <a:cubicBezTo>
                      <a:pt x="1455863" y="2361997"/>
                      <a:pt x="1558654" y="2345339"/>
                      <a:pt x="1632605" y="2301934"/>
                    </a:cubicBezTo>
                    <a:cubicBezTo>
                      <a:pt x="1634975" y="2300573"/>
                      <a:pt x="1637259" y="2299079"/>
                      <a:pt x="1639458" y="2297460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F638C660-D6E3-CC42-8B20-73052B44F212}"/>
                  </a:ext>
                </a:extLst>
              </p:cNvPr>
              <p:cNvSpPr/>
              <p:nvPr/>
            </p:nvSpPr>
            <p:spPr>
              <a:xfrm>
                <a:off x="7281345" y="6519580"/>
                <a:ext cx="1257714" cy="3261634"/>
              </a:xfrm>
              <a:custGeom>
                <a:avLst/>
                <a:gdLst>
                  <a:gd name="connsiteX0" fmla="*/ 372938 w 929203"/>
                  <a:gd name="connsiteY0" fmla="*/ 1327 h 2409705"/>
                  <a:gd name="connsiteX1" fmla="*/ 211805 w 929203"/>
                  <a:gd name="connsiteY1" fmla="*/ 295548 h 2409705"/>
                  <a:gd name="connsiteX2" fmla="*/ 114154 w 929203"/>
                  <a:gd name="connsiteY2" fmla="*/ 1707161 h 2409705"/>
                  <a:gd name="connsiteX3" fmla="*/ -57 w 929203"/>
                  <a:gd name="connsiteY3" fmla="*/ 2393836 h 2409705"/>
                  <a:gd name="connsiteX4" fmla="*/ 433565 w 929203"/>
                  <a:gd name="connsiteY4" fmla="*/ 2409542 h 2409705"/>
                  <a:gd name="connsiteX5" fmla="*/ 929146 w 929203"/>
                  <a:gd name="connsiteY5" fmla="*/ 2368612 h 2409705"/>
                  <a:gd name="connsiteX6" fmla="*/ 733560 w 929203"/>
                  <a:gd name="connsiteY6" fmla="*/ 1809392 h 2409705"/>
                  <a:gd name="connsiteX7" fmla="*/ 642286 w 929203"/>
                  <a:gd name="connsiteY7" fmla="*/ 377313 h 2409705"/>
                  <a:gd name="connsiteX8" fmla="*/ 372938 w 929203"/>
                  <a:gd name="connsiteY8" fmla="*/ 1327 h 240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9203" h="2409705">
                    <a:moveTo>
                      <a:pt x="372938" y="1327"/>
                    </a:moveTo>
                    <a:cubicBezTo>
                      <a:pt x="372938" y="1327"/>
                      <a:pt x="231316" y="-38652"/>
                      <a:pt x="211805" y="295548"/>
                    </a:cubicBezTo>
                    <a:cubicBezTo>
                      <a:pt x="192294" y="629747"/>
                      <a:pt x="159648" y="1475288"/>
                      <a:pt x="114154" y="1707161"/>
                    </a:cubicBezTo>
                    <a:cubicBezTo>
                      <a:pt x="68660" y="1939036"/>
                      <a:pt x="-57" y="2393836"/>
                      <a:pt x="-57" y="2393836"/>
                    </a:cubicBezTo>
                    <a:lnTo>
                      <a:pt x="433565" y="2409542"/>
                    </a:lnTo>
                    <a:lnTo>
                      <a:pt x="929146" y="2368612"/>
                    </a:lnTo>
                    <a:cubicBezTo>
                      <a:pt x="929146" y="2368612"/>
                      <a:pt x="759638" y="2041266"/>
                      <a:pt x="733560" y="1809392"/>
                    </a:cubicBezTo>
                    <a:cubicBezTo>
                      <a:pt x="707481" y="1577518"/>
                      <a:pt x="753071" y="704659"/>
                      <a:pt x="642286" y="377313"/>
                    </a:cubicBezTo>
                    <a:cubicBezTo>
                      <a:pt x="531501" y="49967"/>
                      <a:pt x="508088" y="7514"/>
                      <a:pt x="372938" y="1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3FF83D7F-080F-844B-AF86-D4BC4E6E2538}"/>
                  </a:ext>
                </a:extLst>
              </p:cNvPr>
              <p:cNvSpPr/>
              <p:nvPr/>
            </p:nvSpPr>
            <p:spPr>
              <a:xfrm>
                <a:off x="8106080" y="6277061"/>
                <a:ext cx="1426345" cy="1016408"/>
              </a:xfrm>
              <a:custGeom>
                <a:avLst/>
                <a:gdLst>
                  <a:gd name="connsiteX0" fmla="*/ 59961 w 1053788"/>
                  <a:gd name="connsiteY0" fmla="*/ 571309 h 750925"/>
                  <a:gd name="connsiteX1" fmla="*/ 375945 w 1053788"/>
                  <a:gd name="connsiteY1" fmla="*/ 750925 h 750925"/>
                  <a:gd name="connsiteX2" fmla="*/ 566488 w 1053788"/>
                  <a:gd name="connsiteY2" fmla="*/ 682772 h 750925"/>
                  <a:gd name="connsiteX3" fmla="*/ 1053789 w 1053788"/>
                  <a:gd name="connsiteY3" fmla="*/ 122410 h 750925"/>
                  <a:gd name="connsiteX4" fmla="*/ 924349 w 1053788"/>
                  <a:gd name="connsiteY4" fmla="*/ 0 h 750925"/>
                  <a:gd name="connsiteX5" fmla="*/ 407068 w 1053788"/>
                  <a:gd name="connsiteY5" fmla="*/ 422818 h 750925"/>
                  <a:gd name="connsiteX6" fmla="*/ 0 w 1053788"/>
                  <a:gd name="connsiteY6" fmla="*/ 237109 h 750925"/>
                  <a:gd name="connsiteX7" fmla="*/ 59961 w 1053788"/>
                  <a:gd name="connsiteY7" fmla="*/ 571309 h 750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53788" h="750925">
                    <a:moveTo>
                      <a:pt x="59961" y="571309"/>
                    </a:moveTo>
                    <a:lnTo>
                      <a:pt x="375945" y="750925"/>
                    </a:lnTo>
                    <a:lnTo>
                      <a:pt x="566488" y="682772"/>
                    </a:lnTo>
                    <a:lnTo>
                      <a:pt x="1053789" y="122410"/>
                    </a:lnTo>
                    <a:lnTo>
                      <a:pt x="924349" y="0"/>
                    </a:lnTo>
                    <a:lnTo>
                      <a:pt x="407068" y="422818"/>
                    </a:lnTo>
                    <a:lnTo>
                      <a:pt x="0" y="237109"/>
                    </a:lnTo>
                    <a:lnTo>
                      <a:pt x="59961" y="571309"/>
                    </a:ln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FDF5EB00-C71C-D14A-9977-19AFC0407159}"/>
                  </a:ext>
                </a:extLst>
              </p:cNvPr>
              <p:cNvSpPr/>
              <p:nvPr/>
            </p:nvSpPr>
            <p:spPr>
              <a:xfrm>
                <a:off x="7859504" y="5778889"/>
                <a:ext cx="370758" cy="812679"/>
              </a:xfrm>
              <a:custGeom>
                <a:avLst/>
                <a:gdLst>
                  <a:gd name="connsiteX0" fmla="*/ 143282 w 273917"/>
                  <a:gd name="connsiteY0" fmla="*/ 283839 h 600410"/>
                  <a:gd name="connsiteX1" fmla="*/ 106544 w 273917"/>
                  <a:gd name="connsiteY1" fmla="*/ 483730 h 600410"/>
                  <a:gd name="connsiteX2" fmla="*/ 135097 w 273917"/>
                  <a:gd name="connsiteY2" fmla="*/ 588435 h 600410"/>
                  <a:gd name="connsiteX3" fmla="*/ 261110 w 273917"/>
                  <a:gd name="connsiteY3" fmla="*/ 584437 h 600410"/>
                  <a:gd name="connsiteX4" fmla="*/ 260063 w 273917"/>
                  <a:gd name="connsiteY4" fmla="*/ 473164 h 600410"/>
                  <a:gd name="connsiteX5" fmla="*/ 220946 w 273917"/>
                  <a:gd name="connsiteY5" fmla="*/ 423668 h 600410"/>
                  <a:gd name="connsiteX6" fmla="*/ 217044 w 273917"/>
                  <a:gd name="connsiteY6" fmla="*/ 397491 h 600410"/>
                  <a:gd name="connsiteX7" fmla="*/ 231225 w 273917"/>
                  <a:gd name="connsiteY7" fmla="*/ 290121 h 600410"/>
                  <a:gd name="connsiteX8" fmla="*/ 249023 w 273917"/>
                  <a:gd name="connsiteY8" fmla="*/ 218731 h 600410"/>
                  <a:gd name="connsiteX9" fmla="*/ 215235 w 273917"/>
                  <a:gd name="connsiteY9" fmla="*/ 108981 h 600410"/>
                  <a:gd name="connsiteX10" fmla="*/ 41254 w 273917"/>
                  <a:gd name="connsiteY10" fmla="*/ 14366 h 600410"/>
                  <a:gd name="connsiteX11" fmla="*/ 8989 w 273917"/>
                  <a:gd name="connsiteY11" fmla="*/ 61959 h 600410"/>
                  <a:gd name="connsiteX12" fmla="*/ -53 w 273917"/>
                  <a:gd name="connsiteY12" fmla="*/ 95560 h 600410"/>
                  <a:gd name="connsiteX13" fmla="*/ 68379 w 273917"/>
                  <a:gd name="connsiteY13" fmla="*/ 172376 h 600410"/>
                  <a:gd name="connsiteX14" fmla="*/ 143282 w 273917"/>
                  <a:gd name="connsiteY14" fmla="*/ 283839 h 60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3917" h="600410">
                    <a:moveTo>
                      <a:pt x="143282" y="283839"/>
                    </a:moveTo>
                    <a:cubicBezTo>
                      <a:pt x="164697" y="351136"/>
                      <a:pt x="133765" y="422811"/>
                      <a:pt x="106544" y="483730"/>
                    </a:cubicBezTo>
                    <a:cubicBezTo>
                      <a:pt x="82369" y="538177"/>
                      <a:pt x="73994" y="573967"/>
                      <a:pt x="135097" y="588435"/>
                    </a:cubicBezTo>
                    <a:cubicBezTo>
                      <a:pt x="169646" y="596716"/>
                      <a:pt x="230844" y="612137"/>
                      <a:pt x="261110" y="584437"/>
                    </a:cubicBezTo>
                    <a:cubicBezTo>
                      <a:pt x="284047" y="563496"/>
                      <a:pt x="271199" y="498770"/>
                      <a:pt x="260063" y="473164"/>
                    </a:cubicBezTo>
                    <a:cubicBezTo>
                      <a:pt x="251497" y="453556"/>
                      <a:pt x="228941" y="443562"/>
                      <a:pt x="220946" y="423668"/>
                    </a:cubicBezTo>
                    <a:cubicBezTo>
                      <a:pt x="218014" y="415263"/>
                      <a:pt x="216691" y="406382"/>
                      <a:pt x="217044" y="397491"/>
                    </a:cubicBezTo>
                    <a:cubicBezTo>
                      <a:pt x="216558" y="361206"/>
                      <a:pt x="221336" y="325035"/>
                      <a:pt x="231225" y="290121"/>
                    </a:cubicBezTo>
                    <a:cubicBezTo>
                      <a:pt x="239448" y="266953"/>
                      <a:pt x="245406" y="243051"/>
                      <a:pt x="249023" y="218731"/>
                    </a:cubicBezTo>
                    <a:cubicBezTo>
                      <a:pt x="251973" y="183227"/>
                      <a:pt x="227894" y="141726"/>
                      <a:pt x="215235" y="108981"/>
                    </a:cubicBezTo>
                    <a:cubicBezTo>
                      <a:pt x="191727" y="48157"/>
                      <a:pt x="109875" y="-33798"/>
                      <a:pt x="41254" y="14366"/>
                    </a:cubicBezTo>
                    <a:cubicBezTo>
                      <a:pt x="25645" y="25217"/>
                      <a:pt x="16603" y="43588"/>
                      <a:pt x="8989" y="61959"/>
                    </a:cubicBezTo>
                    <a:cubicBezTo>
                      <a:pt x="3840" y="72477"/>
                      <a:pt x="775" y="83881"/>
                      <a:pt x="-53" y="95560"/>
                    </a:cubicBezTo>
                    <a:cubicBezTo>
                      <a:pt x="-529" y="142297"/>
                      <a:pt x="40207" y="150197"/>
                      <a:pt x="68379" y="172376"/>
                    </a:cubicBezTo>
                    <a:cubicBezTo>
                      <a:pt x="103708" y="201407"/>
                      <a:pt x="129748" y="240158"/>
                      <a:pt x="143282" y="283839"/>
                    </a:cubicBezTo>
                    <a:close/>
                  </a:path>
                </a:pathLst>
              </a:custGeom>
              <a:solidFill>
                <a:srgbClr val="1A3151"/>
              </a:solidFill>
              <a:ln w="9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2B3ACC41-A699-5B49-B982-58D5F1AA490A}"/>
                  </a:ext>
                </a:extLst>
              </p:cNvPr>
              <p:cNvSpPr/>
              <p:nvPr/>
            </p:nvSpPr>
            <p:spPr>
              <a:xfrm>
                <a:off x="7559026" y="5877719"/>
                <a:ext cx="519454" cy="647369"/>
              </a:xfrm>
              <a:custGeom>
                <a:avLst/>
                <a:gdLst>
                  <a:gd name="connsiteX0" fmla="*/ 234885 w 383774"/>
                  <a:gd name="connsiteY0" fmla="*/ 473347 h 478278"/>
                  <a:gd name="connsiteX1" fmla="*/ 363183 w 383774"/>
                  <a:gd name="connsiteY1" fmla="*/ 347035 h 478278"/>
                  <a:gd name="connsiteX2" fmla="*/ 380504 w 383774"/>
                  <a:gd name="connsiteY2" fmla="*/ 157994 h 478278"/>
                  <a:gd name="connsiteX3" fmla="*/ 23119 w 383774"/>
                  <a:gd name="connsiteY3" fmla="*/ 122204 h 478278"/>
                  <a:gd name="connsiteX4" fmla="*/ 234885 w 383774"/>
                  <a:gd name="connsiteY4" fmla="*/ 473347 h 478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3774" h="478278">
                    <a:moveTo>
                      <a:pt x="234885" y="473347"/>
                    </a:moveTo>
                    <a:cubicBezTo>
                      <a:pt x="294370" y="458688"/>
                      <a:pt x="340911" y="406716"/>
                      <a:pt x="363183" y="347035"/>
                    </a:cubicBezTo>
                    <a:cubicBezTo>
                      <a:pt x="385454" y="287353"/>
                      <a:pt x="386691" y="221579"/>
                      <a:pt x="380504" y="157994"/>
                    </a:cubicBezTo>
                    <a:cubicBezTo>
                      <a:pt x="359947" y="-53510"/>
                      <a:pt x="108396" y="-39993"/>
                      <a:pt x="23119" y="122204"/>
                    </a:cubicBezTo>
                    <a:cubicBezTo>
                      <a:pt x="-51119" y="263461"/>
                      <a:pt x="61951" y="515895"/>
                      <a:pt x="234885" y="473347"/>
                    </a:cubicBezTo>
                    <a:close/>
                  </a:path>
                </a:pathLst>
              </a:custGeom>
              <a:solidFill>
                <a:srgbClr val="F4CFC2"/>
              </a:solidFill>
              <a:ln w="9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68CB21D4-5217-8143-AE72-BA6D935FA74F}"/>
                  </a:ext>
                </a:extLst>
              </p:cNvPr>
              <p:cNvSpPr/>
              <p:nvPr/>
            </p:nvSpPr>
            <p:spPr>
              <a:xfrm>
                <a:off x="7714564" y="6415949"/>
                <a:ext cx="163624" cy="186667"/>
              </a:xfrm>
              <a:custGeom>
                <a:avLst/>
                <a:gdLst>
                  <a:gd name="connsiteX0" fmla="*/ 119878 w 120886"/>
                  <a:gd name="connsiteY0" fmla="*/ 52856 h 137910"/>
                  <a:gd name="connsiteX1" fmla="*/ 116927 w 120886"/>
                  <a:gd name="connsiteY1" fmla="*/ 125198 h 137910"/>
                  <a:gd name="connsiteX2" fmla="*/ 114167 w 120886"/>
                  <a:gd name="connsiteY2" fmla="*/ 134716 h 137910"/>
                  <a:gd name="connsiteX3" fmla="*/ 103317 w 120886"/>
                  <a:gd name="connsiteY3" fmla="*/ 137572 h 137910"/>
                  <a:gd name="connsiteX4" fmla="*/ 46973 w 120886"/>
                  <a:gd name="connsiteY4" fmla="*/ 135478 h 137910"/>
                  <a:gd name="connsiteX5" fmla="*/ 19753 w 120886"/>
                  <a:gd name="connsiteY5" fmla="*/ 130147 h 137910"/>
                  <a:gd name="connsiteX6" fmla="*/ 717 w 120886"/>
                  <a:gd name="connsiteY6" fmla="*/ 73511 h 137910"/>
                  <a:gd name="connsiteX7" fmla="*/ 6618 w 120886"/>
                  <a:gd name="connsiteY7" fmla="*/ 10212 h 137910"/>
                  <a:gd name="connsiteX8" fmla="*/ 120830 w 120886"/>
                  <a:gd name="connsiteY8" fmla="*/ 5072 h 137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86" h="137910">
                    <a:moveTo>
                      <a:pt x="119878" y="52856"/>
                    </a:moveTo>
                    <a:cubicBezTo>
                      <a:pt x="118926" y="77033"/>
                      <a:pt x="117946" y="101144"/>
                      <a:pt x="116927" y="125198"/>
                    </a:cubicBezTo>
                    <a:cubicBezTo>
                      <a:pt x="117137" y="128596"/>
                      <a:pt x="116166" y="131956"/>
                      <a:pt x="114167" y="134716"/>
                    </a:cubicBezTo>
                    <a:cubicBezTo>
                      <a:pt x="111112" y="137153"/>
                      <a:pt x="107172" y="138190"/>
                      <a:pt x="103317" y="137572"/>
                    </a:cubicBezTo>
                    <a:lnTo>
                      <a:pt x="46973" y="135478"/>
                    </a:lnTo>
                    <a:cubicBezTo>
                      <a:pt x="37608" y="135896"/>
                      <a:pt x="28271" y="134069"/>
                      <a:pt x="19753" y="130147"/>
                    </a:cubicBezTo>
                    <a:cubicBezTo>
                      <a:pt x="1764" y="120057"/>
                      <a:pt x="-1948" y="94548"/>
                      <a:pt x="717" y="73511"/>
                    </a:cubicBezTo>
                    <a:cubicBezTo>
                      <a:pt x="3382" y="52475"/>
                      <a:pt x="10901" y="31058"/>
                      <a:pt x="6618" y="10212"/>
                    </a:cubicBezTo>
                    <a:cubicBezTo>
                      <a:pt x="45355" y="30201"/>
                      <a:pt x="82188" y="-14917"/>
                      <a:pt x="120830" y="5072"/>
                    </a:cubicBezTo>
                    <a:close/>
                  </a:path>
                </a:pathLst>
              </a:custGeom>
              <a:solidFill>
                <a:srgbClr val="EAC5B0"/>
              </a:solidFill>
              <a:ln w="9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F873443C-D3C0-7F45-8C34-24EB347986A8}"/>
                  </a:ext>
                </a:extLst>
              </p:cNvPr>
              <p:cNvSpPr/>
              <p:nvPr/>
            </p:nvSpPr>
            <p:spPr>
              <a:xfrm>
                <a:off x="7195592" y="5585079"/>
                <a:ext cx="834516" cy="971798"/>
              </a:xfrm>
              <a:custGeom>
                <a:avLst/>
                <a:gdLst>
                  <a:gd name="connsiteX0" fmla="*/ 422206 w 616543"/>
                  <a:gd name="connsiteY0" fmla="*/ 7444 h 717967"/>
                  <a:gd name="connsiteX1" fmla="*/ 249271 w 616543"/>
                  <a:gd name="connsiteY1" fmla="*/ 128711 h 717967"/>
                  <a:gd name="connsiteX2" fmla="*/ 138391 w 616543"/>
                  <a:gd name="connsiteY2" fmla="*/ 174305 h 717967"/>
                  <a:gd name="connsiteX3" fmla="*/ 69578 w 616543"/>
                  <a:gd name="connsiteY3" fmla="*/ 438828 h 717967"/>
                  <a:gd name="connsiteX4" fmla="*/ 30842 w 616543"/>
                  <a:gd name="connsiteY4" fmla="*/ 480996 h 717967"/>
                  <a:gd name="connsiteX5" fmla="*/ 290 w 616543"/>
                  <a:gd name="connsiteY5" fmla="*/ 600931 h 717967"/>
                  <a:gd name="connsiteX6" fmla="*/ 1337 w 616543"/>
                  <a:gd name="connsiteY6" fmla="*/ 630153 h 717967"/>
                  <a:gd name="connsiteX7" fmla="*/ 198066 w 616543"/>
                  <a:gd name="connsiteY7" fmla="*/ 714773 h 717967"/>
                  <a:gd name="connsiteX8" fmla="*/ 237183 w 616543"/>
                  <a:gd name="connsiteY8" fmla="*/ 673843 h 717967"/>
                  <a:gd name="connsiteX9" fmla="*/ 235089 w 616543"/>
                  <a:gd name="connsiteY9" fmla="*/ 671083 h 717967"/>
                  <a:gd name="connsiteX10" fmla="*/ 274492 w 616543"/>
                  <a:gd name="connsiteY10" fmla="*/ 564665 h 717967"/>
                  <a:gd name="connsiteX11" fmla="*/ 306186 w 616543"/>
                  <a:gd name="connsiteY11" fmla="*/ 535538 h 717967"/>
                  <a:gd name="connsiteX12" fmla="*/ 309612 w 616543"/>
                  <a:gd name="connsiteY12" fmla="*/ 437972 h 717967"/>
                  <a:gd name="connsiteX13" fmla="*/ 593903 w 616543"/>
                  <a:gd name="connsiteY13" fmla="*/ 238080 h 717967"/>
                  <a:gd name="connsiteX14" fmla="*/ 422206 w 616543"/>
                  <a:gd name="connsiteY14" fmla="*/ 7444 h 717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16543" h="717967">
                    <a:moveTo>
                      <a:pt x="422206" y="7444"/>
                    </a:moveTo>
                    <a:cubicBezTo>
                      <a:pt x="356153" y="30954"/>
                      <a:pt x="313705" y="100821"/>
                      <a:pt x="249271" y="128711"/>
                    </a:cubicBezTo>
                    <a:cubicBezTo>
                      <a:pt x="212342" y="144702"/>
                      <a:pt x="168561" y="146796"/>
                      <a:pt x="138391" y="174305"/>
                    </a:cubicBezTo>
                    <a:cubicBezTo>
                      <a:pt x="70720" y="235891"/>
                      <a:pt x="125066" y="364678"/>
                      <a:pt x="69578" y="438828"/>
                    </a:cubicBezTo>
                    <a:cubicBezTo>
                      <a:pt x="57967" y="454153"/>
                      <a:pt x="42453" y="465766"/>
                      <a:pt x="30842" y="480996"/>
                    </a:cubicBezTo>
                    <a:cubicBezTo>
                      <a:pt x="5810" y="513930"/>
                      <a:pt x="2289" y="558858"/>
                      <a:pt x="290" y="600931"/>
                    </a:cubicBezTo>
                    <a:cubicBezTo>
                      <a:pt x="-405" y="610678"/>
                      <a:pt x="-55" y="620482"/>
                      <a:pt x="1337" y="630153"/>
                    </a:cubicBezTo>
                    <a:cubicBezTo>
                      <a:pt x="9998" y="727148"/>
                      <a:pt x="144577" y="720961"/>
                      <a:pt x="198066" y="714773"/>
                    </a:cubicBezTo>
                    <a:cubicBezTo>
                      <a:pt x="256790" y="707920"/>
                      <a:pt x="237183" y="673843"/>
                      <a:pt x="237183" y="673843"/>
                    </a:cubicBezTo>
                    <a:lnTo>
                      <a:pt x="235089" y="671083"/>
                    </a:lnTo>
                    <a:cubicBezTo>
                      <a:pt x="229636" y="631257"/>
                      <a:pt x="244417" y="591336"/>
                      <a:pt x="274492" y="564665"/>
                    </a:cubicBezTo>
                    <a:cubicBezTo>
                      <a:pt x="285533" y="555146"/>
                      <a:pt x="298477" y="547912"/>
                      <a:pt x="306186" y="535538"/>
                    </a:cubicBezTo>
                    <a:cubicBezTo>
                      <a:pt x="323603" y="507838"/>
                      <a:pt x="307043" y="471001"/>
                      <a:pt x="309612" y="437972"/>
                    </a:cubicBezTo>
                    <a:cubicBezTo>
                      <a:pt x="319891" y="304711"/>
                      <a:pt x="533561" y="333267"/>
                      <a:pt x="593903" y="238080"/>
                    </a:cubicBezTo>
                    <a:cubicBezTo>
                      <a:pt x="667855" y="122238"/>
                      <a:pt x="546981" y="-36913"/>
                      <a:pt x="422206" y="7444"/>
                    </a:cubicBezTo>
                    <a:close/>
                  </a:path>
                </a:pathLst>
              </a:custGeom>
              <a:solidFill>
                <a:schemeClr val="tx2"/>
              </a:solidFill>
              <a:ln w="9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DBABAAC9-1C42-EE4E-B20F-AE3E2A7144B2}"/>
                  </a:ext>
                </a:extLst>
              </p:cNvPr>
              <p:cNvSpPr/>
              <p:nvPr/>
            </p:nvSpPr>
            <p:spPr>
              <a:xfrm>
                <a:off x="11483045" y="5789223"/>
                <a:ext cx="3905006" cy="3879129"/>
              </a:xfrm>
              <a:custGeom>
                <a:avLst/>
                <a:gdLst>
                  <a:gd name="connsiteX0" fmla="*/ 1620821 w 2885030"/>
                  <a:gd name="connsiteY0" fmla="*/ 2445977 h 2865912"/>
                  <a:gd name="connsiteX1" fmla="*/ 1439987 w 2885030"/>
                  <a:gd name="connsiteY1" fmla="*/ 1817747 h 2865912"/>
                  <a:gd name="connsiteX2" fmla="*/ 887966 w 2885030"/>
                  <a:gd name="connsiteY2" fmla="*/ 1706950 h 2865912"/>
                  <a:gd name="connsiteX3" fmla="*/ 640 w 2885030"/>
                  <a:gd name="connsiteY3" fmla="*/ 1140306 h 2865912"/>
                  <a:gd name="connsiteX4" fmla="*/ 252190 w 2885030"/>
                  <a:gd name="connsiteY4" fmla="*/ 645336 h 2865912"/>
                  <a:gd name="connsiteX5" fmla="*/ 612336 w 2885030"/>
                  <a:gd name="connsiteY5" fmla="*/ 240033 h 2865912"/>
                  <a:gd name="connsiteX6" fmla="*/ 873309 w 2885030"/>
                  <a:gd name="connsiteY6" fmla="*/ 151129 h 2865912"/>
                  <a:gd name="connsiteX7" fmla="*/ 1189008 w 2885030"/>
                  <a:gd name="connsiteY7" fmla="*/ 43568 h 2865912"/>
                  <a:gd name="connsiteX8" fmla="*/ 1420952 w 2885030"/>
                  <a:gd name="connsiteY8" fmla="*/ 71172 h 2865912"/>
                  <a:gd name="connsiteX9" fmla="*/ 1705242 w 2885030"/>
                  <a:gd name="connsiteY9" fmla="*/ 2924 h 2865912"/>
                  <a:gd name="connsiteX10" fmla="*/ 1920530 w 2885030"/>
                  <a:gd name="connsiteY10" fmla="*/ 106677 h 2865912"/>
                  <a:gd name="connsiteX11" fmla="*/ 2161897 w 2885030"/>
                  <a:gd name="connsiteY11" fmla="*/ 150843 h 2865912"/>
                  <a:gd name="connsiteX12" fmla="*/ 2540126 w 2885030"/>
                  <a:gd name="connsiteY12" fmla="*/ 473715 h 2865912"/>
                  <a:gd name="connsiteX13" fmla="*/ 2816136 w 2885030"/>
                  <a:gd name="connsiteY13" fmla="*/ 985723 h 2865912"/>
                  <a:gd name="connsiteX14" fmla="*/ 2845736 w 2885030"/>
                  <a:gd name="connsiteY14" fmla="*/ 1680583 h 2865912"/>
                  <a:gd name="connsiteX15" fmla="*/ 2564586 w 2885030"/>
                  <a:gd name="connsiteY15" fmla="*/ 2224574 h 2865912"/>
                  <a:gd name="connsiteX16" fmla="*/ 2172747 w 2885030"/>
                  <a:gd name="connsiteY16" fmla="*/ 2606652 h 2865912"/>
                  <a:gd name="connsiteX17" fmla="*/ 1879128 w 2885030"/>
                  <a:gd name="connsiteY17" fmla="*/ 2827484 h 2865912"/>
                  <a:gd name="connsiteX18" fmla="*/ 1620821 w 2885030"/>
                  <a:gd name="connsiteY18" fmla="*/ 2445977 h 286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885030" h="2865912">
                    <a:moveTo>
                      <a:pt x="1620821" y="2445977"/>
                    </a:moveTo>
                    <a:cubicBezTo>
                      <a:pt x="1629863" y="2196874"/>
                      <a:pt x="1663174" y="1973091"/>
                      <a:pt x="1439987" y="1817747"/>
                    </a:cubicBezTo>
                    <a:cubicBezTo>
                      <a:pt x="1284184" y="1709234"/>
                      <a:pt x="1065374" y="1738552"/>
                      <a:pt x="887966" y="1706950"/>
                    </a:cubicBezTo>
                    <a:cubicBezTo>
                      <a:pt x="516779" y="1640891"/>
                      <a:pt x="-22107" y="1729414"/>
                      <a:pt x="640" y="1140306"/>
                    </a:cubicBezTo>
                    <a:cubicBezTo>
                      <a:pt x="10158" y="896819"/>
                      <a:pt x="125416" y="824668"/>
                      <a:pt x="252190" y="645336"/>
                    </a:cubicBezTo>
                    <a:cubicBezTo>
                      <a:pt x="373159" y="474001"/>
                      <a:pt x="408089" y="328937"/>
                      <a:pt x="612336" y="240033"/>
                    </a:cubicBezTo>
                    <a:cubicBezTo>
                      <a:pt x="700660" y="201958"/>
                      <a:pt x="785271" y="191868"/>
                      <a:pt x="873309" y="151129"/>
                    </a:cubicBezTo>
                    <a:cubicBezTo>
                      <a:pt x="1000654" y="92304"/>
                      <a:pt x="1025590" y="31575"/>
                      <a:pt x="1189008" y="43568"/>
                    </a:cubicBezTo>
                    <a:cubicBezTo>
                      <a:pt x="1274666" y="49850"/>
                      <a:pt x="1337006" y="80215"/>
                      <a:pt x="1420952" y="71172"/>
                    </a:cubicBezTo>
                    <a:cubicBezTo>
                      <a:pt x="1530880" y="59369"/>
                      <a:pt x="1578087" y="-16209"/>
                      <a:pt x="1705242" y="2924"/>
                    </a:cubicBezTo>
                    <a:cubicBezTo>
                      <a:pt x="1790901" y="15774"/>
                      <a:pt x="1845151" y="81833"/>
                      <a:pt x="1920530" y="106677"/>
                    </a:cubicBezTo>
                    <a:cubicBezTo>
                      <a:pt x="1999812" y="132853"/>
                      <a:pt x="2085375" y="125714"/>
                      <a:pt x="2161897" y="150843"/>
                    </a:cubicBezTo>
                    <a:cubicBezTo>
                      <a:pt x="2371284" y="219663"/>
                      <a:pt x="2398885" y="316087"/>
                      <a:pt x="2540126" y="473715"/>
                    </a:cubicBezTo>
                    <a:cubicBezTo>
                      <a:pt x="2706874" y="659805"/>
                      <a:pt x="2776733" y="713109"/>
                      <a:pt x="2816136" y="985723"/>
                    </a:cubicBezTo>
                    <a:cubicBezTo>
                      <a:pt x="2850495" y="1220643"/>
                      <a:pt x="2934059" y="1453754"/>
                      <a:pt x="2845736" y="1680583"/>
                    </a:cubicBezTo>
                    <a:cubicBezTo>
                      <a:pt x="2778256" y="1854108"/>
                      <a:pt x="2683937" y="2085792"/>
                      <a:pt x="2564586" y="2224574"/>
                    </a:cubicBezTo>
                    <a:cubicBezTo>
                      <a:pt x="2438858" y="2370685"/>
                      <a:pt x="2263640" y="2422276"/>
                      <a:pt x="2172747" y="2606652"/>
                    </a:cubicBezTo>
                    <a:cubicBezTo>
                      <a:pt x="2083852" y="2786364"/>
                      <a:pt x="2113167" y="2939804"/>
                      <a:pt x="1879128" y="2827484"/>
                    </a:cubicBezTo>
                    <a:cubicBezTo>
                      <a:pt x="1739220" y="2760473"/>
                      <a:pt x="1615206" y="2600655"/>
                      <a:pt x="1620821" y="244597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49B0D378-F7A2-DB42-8367-209FBC8A36EC}"/>
                  </a:ext>
                </a:extLst>
              </p:cNvPr>
              <p:cNvSpPr/>
              <p:nvPr/>
            </p:nvSpPr>
            <p:spPr>
              <a:xfrm>
                <a:off x="8305623" y="5453750"/>
                <a:ext cx="2842651" cy="2663001"/>
              </a:xfrm>
              <a:custGeom>
                <a:avLst/>
                <a:gdLst>
                  <a:gd name="connsiteX0" fmla="*/ 1536945 w 2100159"/>
                  <a:gd name="connsiteY0" fmla="*/ 17089 h 1967433"/>
                  <a:gd name="connsiteX1" fmla="*/ 1061065 w 2100159"/>
                  <a:gd name="connsiteY1" fmla="*/ 260480 h 1967433"/>
                  <a:gd name="connsiteX2" fmla="*/ 542641 w 2100159"/>
                  <a:gd name="connsiteY2" fmla="*/ 812 h 1967433"/>
                  <a:gd name="connsiteX3" fmla="*/ 81323 w 2100159"/>
                  <a:gd name="connsiteY3" fmla="*/ 983230 h 1967433"/>
                  <a:gd name="connsiteX4" fmla="*/ 517039 w 2100159"/>
                  <a:gd name="connsiteY4" fmla="*/ 1537405 h 1967433"/>
                  <a:gd name="connsiteX5" fmla="*/ 1033273 w 2100159"/>
                  <a:gd name="connsiteY5" fmla="*/ 1967267 h 1967433"/>
                  <a:gd name="connsiteX6" fmla="*/ 1563118 w 2100159"/>
                  <a:gd name="connsiteY6" fmla="*/ 1556252 h 1967433"/>
                  <a:gd name="connsiteX7" fmla="*/ 2016727 w 2100159"/>
                  <a:gd name="connsiteY7" fmla="*/ 1018069 h 1967433"/>
                  <a:gd name="connsiteX8" fmla="*/ 1536945 w 2100159"/>
                  <a:gd name="connsiteY8" fmla="*/ 17089 h 1967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0159" h="1967433">
                    <a:moveTo>
                      <a:pt x="1536945" y="17089"/>
                    </a:moveTo>
                    <a:cubicBezTo>
                      <a:pt x="1352874" y="-1949"/>
                      <a:pt x="1119217" y="96760"/>
                      <a:pt x="1061065" y="260480"/>
                    </a:cubicBezTo>
                    <a:cubicBezTo>
                      <a:pt x="1008432" y="94856"/>
                      <a:pt x="727282" y="-11562"/>
                      <a:pt x="542641" y="812"/>
                    </a:cubicBezTo>
                    <a:cubicBezTo>
                      <a:pt x="55435" y="33461"/>
                      <a:pt x="-118642" y="597916"/>
                      <a:pt x="81323" y="983230"/>
                    </a:cubicBezTo>
                    <a:cubicBezTo>
                      <a:pt x="188967" y="1190641"/>
                      <a:pt x="345627" y="1373494"/>
                      <a:pt x="517039" y="1537405"/>
                    </a:cubicBezTo>
                    <a:cubicBezTo>
                      <a:pt x="661325" y="1675045"/>
                      <a:pt x="1032512" y="1968219"/>
                      <a:pt x="1033273" y="1967267"/>
                    </a:cubicBezTo>
                    <a:cubicBezTo>
                      <a:pt x="1034415" y="1968314"/>
                      <a:pt x="1415119" y="1688657"/>
                      <a:pt x="1563118" y="1556252"/>
                    </a:cubicBezTo>
                    <a:cubicBezTo>
                      <a:pt x="1739860" y="1398148"/>
                      <a:pt x="1902325" y="1221482"/>
                      <a:pt x="2016727" y="1018069"/>
                    </a:cubicBezTo>
                    <a:cubicBezTo>
                      <a:pt x="2229350" y="640274"/>
                      <a:pt x="2023103" y="67347"/>
                      <a:pt x="1536945" y="1708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AE280854-45C5-1449-BB42-1D193485C3DF}"/>
                  </a:ext>
                </a:extLst>
              </p:cNvPr>
              <p:cNvSpPr/>
              <p:nvPr/>
            </p:nvSpPr>
            <p:spPr>
              <a:xfrm>
                <a:off x="9178802" y="6147192"/>
                <a:ext cx="1096683" cy="1146922"/>
              </a:xfrm>
              <a:custGeom>
                <a:avLst/>
                <a:gdLst>
                  <a:gd name="connsiteX0" fmla="*/ 810233 w 810233"/>
                  <a:gd name="connsiteY0" fmla="*/ 315733 h 847349"/>
                  <a:gd name="connsiteX1" fmla="*/ 508430 w 810233"/>
                  <a:gd name="connsiteY1" fmla="*/ 315733 h 847349"/>
                  <a:gd name="connsiteX2" fmla="*/ 508430 w 810233"/>
                  <a:gd name="connsiteY2" fmla="*/ 0 h 847349"/>
                  <a:gd name="connsiteX3" fmla="*/ 301898 w 810233"/>
                  <a:gd name="connsiteY3" fmla="*/ 0 h 847349"/>
                  <a:gd name="connsiteX4" fmla="*/ 301898 w 810233"/>
                  <a:gd name="connsiteY4" fmla="*/ 315733 h 847349"/>
                  <a:gd name="connsiteX5" fmla="*/ 0 w 810233"/>
                  <a:gd name="connsiteY5" fmla="*/ 315733 h 847349"/>
                  <a:gd name="connsiteX6" fmla="*/ 0 w 810233"/>
                  <a:gd name="connsiteY6" fmla="*/ 531616 h 847349"/>
                  <a:gd name="connsiteX7" fmla="*/ 301898 w 810233"/>
                  <a:gd name="connsiteY7" fmla="*/ 531616 h 847349"/>
                  <a:gd name="connsiteX8" fmla="*/ 301898 w 810233"/>
                  <a:gd name="connsiteY8" fmla="*/ 847349 h 847349"/>
                  <a:gd name="connsiteX9" fmla="*/ 508430 w 810233"/>
                  <a:gd name="connsiteY9" fmla="*/ 847349 h 847349"/>
                  <a:gd name="connsiteX10" fmla="*/ 508430 w 810233"/>
                  <a:gd name="connsiteY10" fmla="*/ 531616 h 847349"/>
                  <a:gd name="connsiteX11" fmla="*/ 810233 w 810233"/>
                  <a:gd name="connsiteY11" fmla="*/ 531616 h 847349"/>
                  <a:gd name="connsiteX12" fmla="*/ 810233 w 810233"/>
                  <a:gd name="connsiteY12" fmla="*/ 315733 h 847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0233" h="847349">
                    <a:moveTo>
                      <a:pt x="810233" y="315733"/>
                    </a:moveTo>
                    <a:lnTo>
                      <a:pt x="508430" y="315733"/>
                    </a:lnTo>
                    <a:lnTo>
                      <a:pt x="508430" y="0"/>
                    </a:lnTo>
                    <a:lnTo>
                      <a:pt x="301898" y="0"/>
                    </a:lnTo>
                    <a:lnTo>
                      <a:pt x="301898" y="315733"/>
                    </a:lnTo>
                    <a:lnTo>
                      <a:pt x="0" y="315733"/>
                    </a:lnTo>
                    <a:lnTo>
                      <a:pt x="0" y="531616"/>
                    </a:lnTo>
                    <a:lnTo>
                      <a:pt x="301898" y="531616"/>
                    </a:lnTo>
                    <a:lnTo>
                      <a:pt x="301898" y="847349"/>
                    </a:lnTo>
                    <a:lnTo>
                      <a:pt x="508430" y="847349"/>
                    </a:lnTo>
                    <a:lnTo>
                      <a:pt x="508430" y="531616"/>
                    </a:lnTo>
                    <a:lnTo>
                      <a:pt x="810233" y="531616"/>
                    </a:lnTo>
                    <a:lnTo>
                      <a:pt x="810233" y="315733"/>
                    </a:lnTo>
                    <a:close/>
                  </a:path>
                </a:pathLst>
              </a:custGeom>
              <a:solidFill>
                <a:schemeClr val="bg1"/>
              </a:solidFill>
              <a:ln w="9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2632A9BA-85DE-4C49-9CAA-529D2F385E1B}"/>
                  </a:ext>
                </a:extLst>
              </p:cNvPr>
              <p:cNvSpPr/>
              <p:nvPr/>
            </p:nvSpPr>
            <p:spPr>
              <a:xfrm>
                <a:off x="15379130" y="6816637"/>
                <a:ext cx="1966764" cy="1096803"/>
              </a:xfrm>
              <a:custGeom>
                <a:avLst/>
                <a:gdLst>
                  <a:gd name="connsiteX0" fmla="*/ 1268601 w 1453051"/>
                  <a:gd name="connsiteY0" fmla="*/ 0 h 810321"/>
                  <a:gd name="connsiteX1" fmla="*/ 778730 w 1453051"/>
                  <a:gd name="connsiteY1" fmla="*/ 483737 h 810321"/>
                  <a:gd name="connsiteX2" fmla="*/ 52061 w 1453051"/>
                  <a:gd name="connsiteY2" fmla="*/ 257194 h 810321"/>
                  <a:gd name="connsiteX3" fmla="*/ 0 w 1453051"/>
                  <a:gd name="connsiteY3" fmla="*/ 428148 h 810321"/>
                  <a:gd name="connsiteX4" fmla="*/ 798717 w 1453051"/>
                  <a:gd name="connsiteY4" fmla="*/ 810322 h 810321"/>
                  <a:gd name="connsiteX5" fmla="*/ 1008961 w 1453051"/>
                  <a:gd name="connsiteY5" fmla="*/ 810322 h 810321"/>
                  <a:gd name="connsiteX6" fmla="*/ 1453052 w 1453051"/>
                  <a:gd name="connsiteY6" fmla="*/ 415108 h 810321"/>
                  <a:gd name="connsiteX7" fmla="*/ 1268601 w 1453051"/>
                  <a:gd name="connsiteY7" fmla="*/ 0 h 810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53051" h="810321">
                    <a:moveTo>
                      <a:pt x="1268601" y="0"/>
                    </a:moveTo>
                    <a:lnTo>
                      <a:pt x="778730" y="483737"/>
                    </a:lnTo>
                    <a:lnTo>
                      <a:pt x="52061" y="257194"/>
                    </a:lnTo>
                    <a:lnTo>
                      <a:pt x="0" y="428148"/>
                    </a:lnTo>
                    <a:lnTo>
                      <a:pt x="798717" y="810322"/>
                    </a:lnTo>
                    <a:lnTo>
                      <a:pt x="1008961" y="810322"/>
                    </a:lnTo>
                    <a:lnTo>
                      <a:pt x="1453052" y="415108"/>
                    </a:lnTo>
                    <a:lnTo>
                      <a:pt x="1268601" y="0"/>
                    </a:ln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4C301358-8BE2-BF4A-91BA-8AB2480BE9F4}"/>
                  </a:ext>
                </a:extLst>
              </p:cNvPr>
              <p:cNvSpPr/>
              <p:nvPr/>
            </p:nvSpPr>
            <p:spPr>
              <a:xfrm>
                <a:off x="15109757" y="7069677"/>
                <a:ext cx="339839" cy="308825"/>
              </a:xfrm>
              <a:custGeom>
                <a:avLst/>
                <a:gdLst>
                  <a:gd name="connsiteX0" fmla="*/ 203772 w 251074"/>
                  <a:gd name="connsiteY0" fmla="*/ 225782 h 228161"/>
                  <a:gd name="connsiteX1" fmla="*/ 77283 w 251074"/>
                  <a:gd name="connsiteY1" fmla="*/ 228162 h 228161"/>
                  <a:gd name="connsiteX2" fmla="*/ 0 w 251074"/>
                  <a:gd name="connsiteY2" fmla="*/ 114224 h 228161"/>
                  <a:gd name="connsiteX3" fmla="*/ 196348 w 251074"/>
                  <a:gd name="connsiteY3" fmla="*/ 0 h 228161"/>
                  <a:gd name="connsiteX4" fmla="*/ 251074 w 251074"/>
                  <a:gd name="connsiteY4" fmla="*/ 70248 h 228161"/>
                  <a:gd name="connsiteX5" fmla="*/ 203772 w 251074"/>
                  <a:gd name="connsiteY5" fmla="*/ 225782 h 22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074" h="228161">
                    <a:moveTo>
                      <a:pt x="203772" y="225782"/>
                    </a:moveTo>
                    <a:lnTo>
                      <a:pt x="77283" y="228162"/>
                    </a:lnTo>
                    <a:lnTo>
                      <a:pt x="0" y="114224"/>
                    </a:lnTo>
                    <a:lnTo>
                      <a:pt x="196348" y="0"/>
                    </a:lnTo>
                    <a:lnTo>
                      <a:pt x="251074" y="70248"/>
                    </a:lnTo>
                    <a:lnTo>
                      <a:pt x="203772" y="225782"/>
                    </a:lnTo>
                    <a:close/>
                  </a:path>
                </a:pathLst>
              </a:custGeom>
              <a:solidFill>
                <a:srgbClr val="F4CFC2"/>
              </a:solidFill>
              <a:ln w="9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C1B94CCD-A46C-1A4A-A454-E8B0A59DF63C}"/>
                  </a:ext>
                </a:extLst>
              </p:cNvPr>
              <p:cNvSpPr/>
              <p:nvPr/>
            </p:nvSpPr>
            <p:spPr>
              <a:xfrm>
                <a:off x="8982345" y="7405688"/>
                <a:ext cx="282382" cy="250719"/>
              </a:xfrm>
              <a:custGeom>
                <a:avLst/>
                <a:gdLst>
                  <a:gd name="connsiteX0" fmla="*/ 0 w 208625"/>
                  <a:gd name="connsiteY0" fmla="*/ 74150 h 185232"/>
                  <a:gd name="connsiteX1" fmla="*/ 5806 w 208625"/>
                  <a:gd name="connsiteY1" fmla="*/ 151061 h 185232"/>
                  <a:gd name="connsiteX2" fmla="*/ 140385 w 208625"/>
                  <a:gd name="connsiteY2" fmla="*/ 185233 h 185232"/>
                  <a:gd name="connsiteX3" fmla="*/ 208626 w 208625"/>
                  <a:gd name="connsiteY3" fmla="*/ 117460 h 185232"/>
                  <a:gd name="connsiteX4" fmla="*/ 199203 w 208625"/>
                  <a:gd name="connsiteY4" fmla="*/ 28270 h 185232"/>
                  <a:gd name="connsiteX5" fmla="*/ 126774 w 208625"/>
                  <a:gd name="connsiteY5" fmla="*/ 32459 h 185232"/>
                  <a:gd name="connsiteX6" fmla="*/ 122396 w 208625"/>
                  <a:gd name="connsiteY6" fmla="*/ 13040 h 185232"/>
                  <a:gd name="connsiteX7" fmla="*/ 97175 w 208625"/>
                  <a:gd name="connsiteY7" fmla="*/ 0 h 185232"/>
                  <a:gd name="connsiteX8" fmla="*/ 0 w 208625"/>
                  <a:gd name="connsiteY8" fmla="*/ 74150 h 185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625" h="185232">
                    <a:moveTo>
                      <a:pt x="0" y="74150"/>
                    </a:moveTo>
                    <a:lnTo>
                      <a:pt x="5806" y="151061"/>
                    </a:lnTo>
                    <a:lnTo>
                      <a:pt x="140385" y="185233"/>
                    </a:lnTo>
                    <a:lnTo>
                      <a:pt x="208626" y="117460"/>
                    </a:lnTo>
                    <a:lnTo>
                      <a:pt x="199203" y="28270"/>
                    </a:lnTo>
                    <a:lnTo>
                      <a:pt x="126774" y="32459"/>
                    </a:lnTo>
                    <a:lnTo>
                      <a:pt x="122396" y="13040"/>
                    </a:lnTo>
                    <a:lnTo>
                      <a:pt x="97175" y="0"/>
                    </a:lnTo>
                    <a:lnTo>
                      <a:pt x="0" y="74150"/>
                    </a:lnTo>
                    <a:close/>
                  </a:path>
                </a:pathLst>
              </a:custGeom>
              <a:solidFill>
                <a:srgbClr val="F4CFC2"/>
              </a:solidFill>
              <a:ln w="9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B1057399-26B2-0C4F-96DB-5EC4D72CAD44}"/>
                  </a:ext>
                </a:extLst>
              </p:cNvPr>
              <p:cNvSpPr/>
              <p:nvPr/>
            </p:nvSpPr>
            <p:spPr>
              <a:xfrm>
                <a:off x="7347431" y="6899867"/>
                <a:ext cx="1653563" cy="989480"/>
              </a:xfrm>
              <a:custGeom>
                <a:avLst/>
                <a:gdLst>
                  <a:gd name="connsiteX0" fmla="*/ 67518 w 1221657"/>
                  <a:gd name="connsiteY0" fmla="*/ -164 h 731031"/>
                  <a:gd name="connsiteX1" fmla="*/ 651328 w 1221657"/>
                  <a:gd name="connsiteY1" fmla="*/ 412755 h 731031"/>
                  <a:gd name="connsiteX2" fmla="*/ 1218957 w 1221657"/>
                  <a:gd name="connsiteY2" fmla="*/ 358404 h 731031"/>
                  <a:gd name="connsiteX3" fmla="*/ 1221051 w 1221657"/>
                  <a:gd name="connsiteY3" fmla="*/ 594466 h 731031"/>
                  <a:gd name="connsiteX4" fmla="*/ 600408 w 1221657"/>
                  <a:gd name="connsiteY4" fmla="*/ 730868 h 731031"/>
                  <a:gd name="connsiteX5" fmla="*/ -57 w 1221657"/>
                  <a:gd name="connsiteY5" fmla="*/ 384009 h 731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1657" h="731031">
                    <a:moveTo>
                      <a:pt x="67518" y="-164"/>
                    </a:moveTo>
                    <a:lnTo>
                      <a:pt x="651328" y="412755"/>
                    </a:lnTo>
                    <a:lnTo>
                      <a:pt x="1218957" y="358404"/>
                    </a:lnTo>
                    <a:cubicBezTo>
                      <a:pt x="1218957" y="358404"/>
                      <a:pt x="1223050" y="615407"/>
                      <a:pt x="1221051" y="594466"/>
                    </a:cubicBezTo>
                    <a:cubicBezTo>
                      <a:pt x="1219052" y="573525"/>
                      <a:pt x="600408" y="730868"/>
                      <a:pt x="600408" y="730868"/>
                    </a:cubicBezTo>
                    <a:lnTo>
                      <a:pt x="-57" y="384009"/>
                    </a:ln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6145FFCB-7D5F-7148-82FD-F140756583A2}"/>
                </a:ext>
              </a:extLst>
            </p:cNvPr>
            <p:cNvGrpSpPr/>
            <p:nvPr/>
          </p:nvGrpSpPr>
          <p:grpSpPr>
            <a:xfrm>
              <a:off x="14494392" y="6124972"/>
              <a:ext cx="6898303" cy="4891388"/>
              <a:chOff x="2272834" y="6243585"/>
              <a:chExt cx="6898303" cy="4891388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398E821B-4F08-5D4C-81EE-C77E92DB4050}"/>
                  </a:ext>
                </a:extLst>
              </p:cNvPr>
              <p:cNvGrpSpPr/>
              <p:nvPr/>
            </p:nvGrpSpPr>
            <p:grpSpPr>
              <a:xfrm>
                <a:off x="2272834" y="6243585"/>
                <a:ext cx="6895636" cy="2029231"/>
                <a:chOff x="1047494" y="7111593"/>
                <a:chExt cx="6895636" cy="2029231"/>
              </a:xfrm>
            </p:grpSpPr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EF3AE78-EF70-0348-9AC4-38D487C6DA3A}"/>
                    </a:ext>
                  </a:extLst>
                </p:cNvPr>
                <p:cNvSpPr txBox="1"/>
                <p:nvPr/>
              </p:nvSpPr>
              <p:spPr>
                <a:xfrm>
                  <a:off x="1064878" y="7755829"/>
                  <a:ext cx="6878252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 of followers in every business domain on social media. 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641BD0D2-F230-7F4F-90F7-AEE9FB8AA71C}"/>
                    </a:ext>
                  </a:extLst>
                </p:cNvPr>
                <p:cNvSpPr txBox="1"/>
                <p:nvPr/>
              </p:nvSpPr>
              <p:spPr>
                <a:xfrm>
                  <a:off x="1047494" y="7111593"/>
                  <a:ext cx="629248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Poppins Medium" pitchFamily="2" charset="77"/>
                      <a:ea typeface="Lato Light" panose="020F0502020204030203" pitchFamily="34" charset="0"/>
                      <a:cs typeface="Poppins Medium" pitchFamily="2" charset="77"/>
                    </a:rPr>
                    <a:t>Mental Health 1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1D14825A-126C-2A4C-B6BA-A166A3299029}"/>
                  </a:ext>
                </a:extLst>
              </p:cNvPr>
              <p:cNvGrpSpPr/>
              <p:nvPr/>
            </p:nvGrpSpPr>
            <p:grpSpPr>
              <a:xfrm>
                <a:off x="2345636" y="9331593"/>
                <a:ext cx="6825501" cy="1803380"/>
                <a:chOff x="15200428" y="6174302"/>
                <a:chExt cx="6825501" cy="1803380"/>
              </a:xfrm>
            </p:grpSpPr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E7613990-5951-C04A-9C9A-C7BCC9AAA5F6}"/>
                    </a:ext>
                  </a:extLst>
                </p:cNvPr>
                <p:cNvSpPr txBox="1"/>
                <p:nvPr/>
              </p:nvSpPr>
              <p:spPr>
                <a:xfrm>
                  <a:off x="15516769" y="6174302"/>
                  <a:ext cx="650916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significant.</a:t>
                  </a: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6E07BC6E-F146-204B-8EEB-5F4A63719307}"/>
                    </a:ext>
                  </a:extLst>
                </p:cNvPr>
                <p:cNvSpPr/>
                <p:nvPr/>
              </p:nvSpPr>
              <p:spPr>
                <a:xfrm>
                  <a:off x="15200428" y="6346746"/>
                  <a:ext cx="188378" cy="18921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7943671-650A-A149-A03A-2AC69916A260}"/>
                    </a:ext>
                  </a:extLst>
                </p:cNvPr>
                <p:cNvSpPr txBox="1"/>
                <p:nvPr/>
              </p:nvSpPr>
              <p:spPr>
                <a:xfrm>
                  <a:off x="15516769" y="7454462"/>
                  <a:ext cx="650916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significant.</a:t>
                  </a:r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79345DF4-F15F-7841-9A87-12B44E555F6F}"/>
                    </a:ext>
                  </a:extLst>
                </p:cNvPr>
                <p:cNvSpPr/>
                <p:nvPr/>
              </p:nvSpPr>
              <p:spPr>
                <a:xfrm>
                  <a:off x="15200428" y="7626906"/>
                  <a:ext cx="188378" cy="18921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08388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F5D7762-D8EC-8C47-B519-CC46CD84F311}"/>
              </a:ext>
            </a:extLst>
          </p:cNvPr>
          <p:cNvSpPr/>
          <p:nvPr/>
        </p:nvSpPr>
        <p:spPr>
          <a:xfrm>
            <a:off x="8832850" y="5156656"/>
            <a:ext cx="6711950" cy="67119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D531E4-6B40-FB4C-9C4F-3C8D7F4319E1}"/>
              </a:ext>
            </a:extLst>
          </p:cNvPr>
          <p:cNvSpPr/>
          <p:nvPr/>
        </p:nvSpPr>
        <p:spPr>
          <a:xfrm>
            <a:off x="7251888" y="4715679"/>
            <a:ext cx="3161926" cy="31619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9CE74B-2F8D-6941-81E5-6EA58A9AFC27}"/>
              </a:ext>
            </a:extLst>
          </p:cNvPr>
          <p:cNvSpPr/>
          <p:nvPr/>
        </p:nvSpPr>
        <p:spPr>
          <a:xfrm>
            <a:off x="13963837" y="4715679"/>
            <a:ext cx="3161926" cy="31619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22D8D2-E4C6-8C47-93DF-F5238C08A967}"/>
              </a:ext>
            </a:extLst>
          </p:cNvPr>
          <p:cNvSpPr/>
          <p:nvPr/>
        </p:nvSpPr>
        <p:spPr>
          <a:xfrm>
            <a:off x="7251888" y="9009643"/>
            <a:ext cx="3161926" cy="31619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C7F3ED-5F16-3F40-95FD-241FD6AD50AB}"/>
              </a:ext>
            </a:extLst>
          </p:cNvPr>
          <p:cNvSpPr/>
          <p:nvPr/>
        </p:nvSpPr>
        <p:spPr>
          <a:xfrm>
            <a:off x="13963837" y="9009643"/>
            <a:ext cx="3161926" cy="31619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046D4D-908A-3440-95E5-1103201CF83C}"/>
              </a:ext>
            </a:extLst>
          </p:cNvPr>
          <p:cNvSpPr txBox="1"/>
          <p:nvPr/>
        </p:nvSpPr>
        <p:spPr>
          <a:xfrm>
            <a:off x="1969523" y="5604144"/>
            <a:ext cx="4891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B56DB2-690A-8C46-BCE8-78060AA92D88}"/>
              </a:ext>
            </a:extLst>
          </p:cNvPr>
          <p:cNvSpPr txBox="1"/>
          <p:nvPr/>
        </p:nvSpPr>
        <p:spPr>
          <a:xfrm>
            <a:off x="17516187" y="5604144"/>
            <a:ext cx="4891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159360-7350-9F4F-949F-69DDE3B04889}"/>
              </a:ext>
            </a:extLst>
          </p:cNvPr>
          <p:cNvSpPr txBox="1"/>
          <p:nvPr/>
        </p:nvSpPr>
        <p:spPr>
          <a:xfrm>
            <a:off x="1969523" y="10009890"/>
            <a:ext cx="4891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336117-CCFC-624F-BD73-A5985C4BA0D8}"/>
              </a:ext>
            </a:extLst>
          </p:cNvPr>
          <p:cNvSpPr txBox="1"/>
          <p:nvPr/>
        </p:nvSpPr>
        <p:spPr>
          <a:xfrm>
            <a:off x="17516187" y="10009890"/>
            <a:ext cx="4891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8" name="CuadroTexto 395">
            <a:extLst>
              <a:ext uri="{FF2B5EF4-FFF2-40B4-BE49-F238E27FC236}">
                <a16:creationId xmlns:a16="http://schemas.microsoft.com/office/drawing/2014/main" id="{0714087B-E8D1-5C40-8703-14DB62D54DF2}"/>
              </a:ext>
            </a:extLst>
          </p:cNvPr>
          <p:cNvSpPr txBox="1"/>
          <p:nvPr/>
        </p:nvSpPr>
        <p:spPr>
          <a:xfrm>
            <a:off x="7482609" y="5547299"/>
            <a:ext cx="27004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Thoughts and Feelings</a:t>
            </a:r>
          </a:p>
        </p:txBody>
      </p:sp>
      <p:sp>
        <p:nvSpPr>
          <p:cNvPr id="19" name="CuadroTexto 395">
            <a:extLst>
              <a:ext uri="{FF2B5EF4-FFF2-40B4-BE49-F238E27FC236}">
                <a16:creationId xmlns:a16="http://schemas.microsoft.com/office/drawing/2014/main" id="{0132B20E-304B-B94D-9FD1-5068FA034A9F}"/>
              </a:ext>
            </a:extLst>
          </p:cNvPr>
          <p:cNvSpPr txBox="1"/>
          <p:nvPr/>
        </p:nvSpPr>
        <p:spPr>
          <a:xfrm>
            <a:off x="7372824" y="10298218"/>
            <a:ext cx="292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Stressors</a:t>
            </a:r>
          </a:p>
        </p:txBody>
      </p:sp>
      <p:sp>
        <p:nvSpPr>
          <p:cNvPr id="20" name="CuadroTexto 395">
            <a:extLst>
              <a:ext uri="{FF2B5EF4-FFF2-40B4-BE49-F238E27FC236}">
                <a16:creationId xmlns:a16="http://schemas.microsoft.com/office/drawing/2014/main" id="{EBA99AF1-5415-2A42-83DE-6C6F01161DBF}"/>
              </a:ext>
            </a:extLst>
          </p:cNvPr>
          <p:cNvSpPr txBox="1"/>
          <p:nvPr/>
        </p:nvSpPr>
        <p:spPr>
          <a:xfrm>
            <a:off x="14084774" y="10051996"/>
            <a:ext cx="29200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Physical Problems</a:t>
            </a:r>
          </a:p>
        </p:txBody>
      </p:sp>
      <p:sp>
        <p:nvSpPr>
          <p:cNvPr id="21" name="CuadroTexto 395">
            <a:extLst>
              <a:ext uri="{FF2B5EF4-FFF2-40B4-BE49-F238E27FC236}">
                <a16:creationId xmlns:a16="http://schemas.microsoft.com/office/drawing/2014/main" id="{F2B4A0AC-58FF-F446-B617-FC2F3D7E0932}"/>
              </a:ext>
            </a:extLst>
          </p:cNvPr>
          <p:cNvSpPr txBox="1"/>
          <p:nvPr/>
        </p:nvSpPr>
        <p:spPr>
          <a:xfrm>
            <a:off x="14083896" y="6039741"/>
            <a:ext cx="292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Behaviors</a:t>
            </a:r>
          </a:p>
        </p:txBody>
      </p:sp>
      <p:sp>
        <p:nvSpPr>
          <p:cNvPr id="22" name="CuadroTexto 395">
            <a:extLst>
              <a:ext uri="{FF2B5EF4-FFF2-40B4-BE49-F238E27FC236}">
                <a16:creationId xmlns:a16="http://schemas.microsoft.com/office/drawing/2014/main" id="{136701AA-1A04-7941-9619-2B2A2B1E8239}"/>
              </a:ext>
            </a:extLst>
          </p:cNvPr>
          <p:cNvSpPr txBox="1"/>
          <p:nvPr/>
        </p:nvSpPr>
        <p:spPr>
          <a:xfrm>
            <a:off x="9664123" y="7931706"/>
            <a:ext cx="5049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Speaking of Psychology</a:t>
            </a:r>
          </a:p>
        </p:txBody>
      </p:sp>
    </p:spTree>
    <p:extLst>
      <p:ext uri="{BB962C8B-B14F-4D97-AF65-F5344CB8AC3E}">
        <p14:creationId xmlns:p14="http://schemas.microsoft.com/office/powerpoint/2010/main" val="389617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267C9B-A2BD-834B-AE41-8794D440E6E4}"/>
              </a:ext>
            </a:extLst>
          </p:cNvPr>
          <p:cNvGrpSpPr/>
          <p:nvPr/>
        </p:nvGrpSpPr>
        <p:grpSpPr>
          <a:xfrm>
            <a:off x="8551220" y="4988252"/>
            <a:ext cx="7275210" cy="7165648"/>
            <a:chOff x="9049655" y="4873952"/>
            <a:chExt cx="6026348" cy="5935593"/>
          </a:xfrm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784C507A-6798-0547-B100-0327D14E57CF}"/>
                </a:ext>
              </a:extLst>
            </p:cNvPr>
            <p:cNvSpPr/>
            <p:nvPr/>
          </p:nvSpPr>
          <p:spPr>
            <a:xfrm>
              <a:off x="9049655" y="6075226"/>
              <a:ext cx="3429925" cy="4691708"/>
            </a:xfrm>
            <a:custGeom>
              <a:avLst/>
              <a:gdLst>
                <a:gd name="connsiteX0" fmla="*/ 638004 w 689263"/>
                <a:gd name="connsiteY0" fmla="*/ 623391 h 942826"/>
                <a:gd name="connsiteX1" fmla="*/ 643234 w 689263"/>
                <a:gd name="connsiteY1" fmla="*/ 589281 h 942826"/>
                <a:gd name="connsiteX2" fmla="*/ 617367 w 689263"/>
                <a:gd name="connsiteY2" fmla="*/ 503768 h 942826"/>
                <a:gd name="connsiteX3" fmla="*/ 638764 w 689263"/>
                <a:gd name="connsiteY3" fmla="*/ 482959 h 942826"/>
                <a:gd name="connsiteX4" fmla="*/ 668055 w 689263"/>
                <a:gd name="connsiteY4" fmla="*/ 462626 h 942826"/>
                <a:gd name="connsiteX5" fmla="*/ 676709 w 689263"/>
                <a:gd name="connsiteY5" fmla="*/ 270316 h 942826"/>
                <a:gd name="connsiteX6" fmla="*/ 668435 w 689263"/>
                <a:gd name="connsiteY6" fmla="*/ 165040 h 942826"/>
                <a:gd name="connsiteX7" fmla="*/ 647514 w 689263"/>
                <a:gd name="connsiteY7" fmla="*/ 147082 h 942826"/>
                <a:gd name="connsiteX8" fmla="*/ 650652 w 689263"/>
                <a:gd name="connsiteY8" fmla="*/ 119148 h 942826"/>
                <a:gd name="connsiteX9" fmla="*/ 652459 w 689263"/>
                <a:gd name="connsiteY9" fmla="*/ 102520 h 942826"/>
                <a:gd name="connsiteX10" fmla="*/ 660638 w 689263"/>
                <a:gd name="connsiteY10" fmla="*/ 101886 h 942826"/>
                <a:gd name="connsiteX11" fmla="*/ 661208 w 689263"/>
                <a:gd name="connsiteY11" fmla="*/ 101095 h 942826"/>
                <a:gd name="connsiteX12" fmla="*/ 648655 w 689263"/>
                <a:gd name="connsiteY12" fmla="*/ 38480 h 942826"/>
                <a:gd name="connsiteX13" fmla="*/ 610615 w 689263"/>
                <a:gd name="connsiteY13" fmla="*/ 20712 h 942826"/>
                <a:gd name="connsiteX14" fmla="*/ 551463 w 689263"/>
                <a:gd name="connsiteY14" fmla="*/ 854 h 942826"/>
                <a:gd name="connsiteX15" fmla="*/ 511616 w 689263"/>
                <a:gd name="connsiteY15" fmla="*/ 7790 h 942826"/>
                <a:gd name="connsiteX16" fmla="*/ 456839 w 689263"/>
                <a:gd name="connsiteY16" fmla="*/ 31829 h 942826"/>
                <a:gd name="connsiteX17" fmla="*/ 391316 w 689263"/>
                <a:gd name="connsiteY17" fmla="*/ 58148 h 942826"/>
                <a:gd name="connsiteX18" fmla="*/ 337109 w 689263"/>
                <a:gd name="connsiteY18" fmla="*/ 104325 h 942826"/>
                <a:gd name="connsiteX19" fmla="*/ 335207 w 689263"/>
                <a:gd name="connsiteY19" fmla="*/ 108506 h 942826"/>
                <a:gd name="connsiteX20" fmla="*/ 331308 w 689263"/>
                <a:gd name="connsiteY20" fmla="*/ 110691 h 942826"/>
                <a:gd name="connsiteX21" fmla="*/ 321132 w 689263"/>
                <a:gd name="connsiteY21" fmla="*/ 142711 h 942826"/>
                <a:gd name="connsiteX22" fmla="*/ 320371 w 689263"/>
                <a:gd name="connsiteY22" fmla="*/ 144707 h 942826"/>
                <a:gd name="connsiteX23" fmla="*/ 284043 w 689263"/>
                <a:gd name="connsiteY23" fmla="*/ 193924 h 942826"/>
                <a:gd name="connsiteX24" fmla="*/ 240488 w 689263"/>
                <a:gd name="connsiteY24" fmla="*/ 263190 h 942826"/>
                <a:gd name="connsiteX25" fmla="*/ 249998 w 689263"/>
                <a:gd name="connsiteY25" fmla="*/ 424715 h 942826"/>
                <a:gd name="connsiteX26" fmla="*/ 192938 w 689263"/>
                <a:gd name="connsiteY26" fmla="*/ 510229 h 942826"/>
                <a:gd name="connsiteX27" fmla="*/ 112674 w 689263"/>
                <a:gd name="connsiteY27" fmla="*/ 558686 h 942826"/>
                <a:gd name="connsiteX28" fmla="*/ 85951 w 689263"/>
                <a:gd name="connsiteY28" fmla="*/ 739784 h 942826"/>
                <a:gd name="connsiteX29" fmla="*/ 77392 w 689263"/>
                <a:gd name="connsiteY29" fmla="*/ 854847 h 942826"/>
                <a:gd name="connsiteX30" fmla="*/ 4166 w 689263"/>
                <a:gd name="connsiteY30" fmla="*/ 933140 h 942826"/>
                <a:gd name="connsiteX31" fmla="*/ 7208 w 689263"/>
                <a:gd name="connsiteY31" fmla="*/ 942641 h 942826"/>
                <a:gd name="connsiteX32" fmla="*/ 98219 w 689263"/>
                <a:gd name="connsiteY32" fmla="*/ 739024 h 942826"/>
                <a:gd name="connsiteX33" fmla="*/ 104305 w 689263"/>
                <a:gd name="connsiteY33" fmla="*/ 587001 h 942826"/>
                <a:gd name="connsiteX34" fmla="*/ 218425 w 689263"/>
                <a:gd name="connsiteY34" fmla="*/ 507948 h 942826"/>
                <a:gd name="connsiteX35" fmla="*/ 252185 w 689263"/>
                <a:gd name="connsiteY35" fmla="*/ 308417 h 942826"/>
                <a:gd name="connsiteX36" fmla="*/ 257511 w 689263"/>
                <a:gd name="connsiteY36" fmla="*/ 252644 h 942826"/>
                <a:gd name="connsiteX37" fmla="*/ 302112 w 689263"/>
                <a:gd name="connsiteY37" fmla="*/ 194684 h 942826"/>
                <a:gd name="connsiteX38" fmla="*/ 327504 w 689263"/>
                <a:gd name="connsiteY38" fmla="*/ 161239 h 942826"/>
                <a:gd name="connsiteX39" fmla="*/ 329976 w 689263"/>
                <a:gd name="connsiteY39" fmla="*/ 168080 h 942826"/>
                <a:gd name="connsiteX40" fmla="*/ 327789 w 689263"/>
                <a:gd name="connsiteY40" fmla="*/ 200670 h 942826"/>
                <a:gd name="connsiteX41" fmla="*/ 309055 w 689263"/>
                <a:gd name="connsiteY41" fmla="*/ 210742 h 942826"/>
                <a:gd name="connsiteX42" fmla="*/ 290035 w 689263"/>
                <a:gd name="connsiteY42" fmla="*/ 263570 h 942826"/>
                <a:gd name="connsiteX43" fmla="*/ 272822 w 689263"/>
                <a:gd name="connsiteY43" fmla="*/ 311743 h 942826"/>
                <a:gd name="connsiteX44" fmla="*/ 315902 w 689263"/>
                <a:gd name="connsiteY44" fmla="*/ 378253 h 942826"/>
                <a:gd name="connsiteX45" fmla="*/ 304014 w 689263"/>
                <a:gd name="connsiteY45" fmla="*/ 459586 h 942826"/>
                <a:gd name="connsiteX46" fmla="*/ 312668 w 689263"/>
                <a:gd name="connsiteY46" fmla="*/ 471938 h 942826"/>
                <a:gd name="connsiteX47" fmla="*/ 303158 w 689263"/>
                <a:gd name="connsiteY47" fmla="*/ 526286 h 942826"/>
                <a:gd name="connsiteX48" fmla="*/ 325982 w 689263"/>
                <a:gd name="connsiteY48" fmla="*/ 562297 h 942826"/>
                <a:gd name="connsiteX49" fmla="*/ 341769 w 689263"/>
                <a:gd name="connsiteY49" fmla="*/ 651706 h 942826"/>
                <a:gd name="connsiteX50" fmla="*/ 367921 w 689263"/>
                <a:gd name="connsiteY50" fmla="*/ 686006 h 942826"/>
                <a:gd name="connsiteX51" fmla="*/ 384754 w 689263"/>
                <a:gd name="connsiteY51" fmla="*/ 713370 h 942826"/>
                <a:gd name="connsiteX52" fmla="*/ 447995 w 689263"/>
                <a:gd name="connsiteY52" fmla="*/ 707764 h 942826"/>
                <a:gd name="connsiteX53" fmla="*/ 453891 w 689263"/>
                <a:gd name="connsiteY53" fmla="*/ 710330 h 942826"/>
                <a:gd name="connsiteX54" fmla="*/ 501441 w 689263"/>
                <a:gd name="connsiteY54" fmla="*/ 741780 h 942826"/>
                <a:gd name="connsiteX55" fmla="*/ 591405 w 689263"/>
                <a:gd name="connsiteY55" fmla="*/ 775130 h 942826"/>
                <a:gd name="connsiteX56" fmla="*/ 624880 w 689263"/>
                <a:gd name="connsiteY56" fmla="*/ 787862 h 942826"/>
                <a:gd name="connsiteX57" fmla="*/ 665868 w 689263"/>
                <a:gd name="connsiteY57" fmla="*/ 735509 h 942826"/>
                <a:gd name="connsiteX58" fmla="*/ 654456 w 689263"/>
                <a:gd name="connsiteY58" fmla="*/ 646385 h 942826"/>
                <a:gd name="connsiteX59" fmla="*/ 631632 w 689263"/>
                <a:gd name="connsiteY59" fmla="*/ 613890 h 942826"/>
                <a:gd name="connsiteX60" fmla="*/ 608618 w 689263"/>
                <a:gd name="connsiteY60" fmla="*/ 545099 h 942826"/>
                <a:gd name="connsiteX61" fmla="*/ 610615 w 689263"/>
                <a:gd name="connsiteY61" fmla="*/ 524291 h 942826"/>
                <a:gd name="connsiteX62" fmla="*/ 631632 w 689263"/>
                <a:gd name="connsiteY62" fmla="*/ 613985 h 942826"/>
                <a:gd name="connsiteX63" fmla="*/ 607287 w 689263"/>
                <a:gd name="connsiteY63" fmla="*/ 497497 h 942826"/>
                <a:gd name="connsiteX64" fmla="*/ 607287 w 689263"/>
                <a:gd name="connsiteY64" fmla="*/ 502818 h 942826"/>
                <a:gd name="connsiteX65" fmla="*/ 599393 w 689263"/>
                <a:gd name="connsiteY65" fmla="*/ 545099 h 942826"/>
                <a:gd name="connsiteX66" fmla="*/ 626212 w 689263"/>
                <a:gd name="connsiteY66" fmla="*/ 625197 h 942826"/>
                <a:gd name="connsiteX67" fmla="*/ 625641 w 689263"/>
                <a:gd name="connsiteY67" fmla="*/ 626147 h 942826"/>
                <a:gd name="connsiteX68" fmla="*/ 595875 w 689263"/>
                <a:gd name="connsiteY68" fmla="*/ 660922 h 942826"/>
                <a:gd name="connsiteX69" fmla="*/ 570483 w 689263"/>
                <a:gd name="connsiteY69" fmla="*/ 633558 h 942826"/>
                <a:gd name="connsiteX70" fmla="*/ 574477 w 689263"/>
                <a:gd name="connsiteY70" fmla="*/ 621871 h 942826"/>
                <a:gd name="connsiteX71" fmla="*/ 575619 w 689263"/>
                <a:gd name="connsiteY71" fmla="*/ 484955 h 942826"/>
                <a:gd name="connsiteX72" fmla="*/ 568486 w 689263"/>
                <a:gd name="connsiteY72" fmla="*/ 465952 h 942826"/>
                <a:gd name="connsiteX73" fmla="*/ 597016 w 689263"/>
                <a:gd name="connsiteY73" fmla="*/ 429846 h 942826"/>
                <a:gd name="connsiteX74" fmla="*/ 559452 w 689263"/>
                <a:gd name="connsiteY74" fmla="*/ 341482 h 942826"/>
                <a:gd name="connsiteX75" fmla="*/ 548610 w 689263"/>
                <a:gd name="connsiteY75" fmla="*/ 303476 h 942826"/>
                <a:gd name="connsiteX76" fmla="*/ 558120 w 689263"/>
                <a:gd name="connsiteY76" fmla="*/ 280483 h 942826"/>
                <a:gd name="connsiteX77" fmla="*/ 568486 w 689263"/>
                <a:gd name="connsiteY77" fmla="*/ 267751 h 942826"/>
                <a:gd name="connsiteX78" fmla="*/ 581134 w 689263"/>
                <a:gd name="connsiteY78" fmla="*/ 274307 h 942826"/>
                <a:gd name="connsiteX79" fmla="*/ 591976 w 689263"/>
                <a:gd name="connsiteY79" fmla="*/ 302811 h 942826"/>
                <a:gd name="connsiteX80" fmla="*/ 585699 w 689263"/>
                <a:gd name="connsiteY80" fmla="*/ 329415 h 942826"/>
                <a:gd name="connsiteX81" fmla="*/ 593783 w 689263"/>
                <a:gd name="connsiteY81" fmla="*/ 359725 h 942826"/>
                <a:gd name="connsiteX82" fmla="*/ 621704 w 689263"/>
                <a:gd name="connsiteY82" fmla="*/ 361502 h 942826"/>
                <a:gd name="connsiteX83" fmla="*/ 628399 w 689263"/>
                <a:gd name="connsiteY83" fmla="*/ 347373 h 942826"/>
                <a:gd name="connsiteX84" fmla="*/ 625841 w 689263"/>
                <a:gd name="connsiteY84" fmla="*/ 344428 h 942826"/>
                <a:gd name="connsiteX85" fmla="*/ 625831 w 689263"/>
                <a:gd name="connsiteY85" fmla="*/ 344428 h 942826"/>
                <a:gd name="connsiteX86" fmla="*/ 629635 w 689263"/>
                <a:gd name="connsiteY86" fmla="*/ 336542 h 942826"/>
                <a:gd name="connsiteX87" fmla="*/ 636007 w 689263"/>
                <a:gd name="connsiteY87" fmla="*/ 355545 h 942826"/>
                <a:gd name="connsiteX88" fmla="*/ 630586 w 689263"/>
                <a:gd name="connsiteY88" fmla="*/ 434597 h 942826"/>
                <a:gd name="connsiteX89" fmla="*/ 607287 w 689263"/>
                <a:gd name="connsiteY89" fmla="*/ 497592 h 942826"/>
                <a:gd name="connsiteX90" fmla="*/ 557835 w 689263"/>
                <a:gd name="connsiteY90" fmla="*/ 657312 h 942826"/>
                <a:gd name="connsiteX91" fmla="*/ 566774 w 689263"/>
                <a:gd name="connsiteY91" fmla="*/ 641824 h 942826"/>
                <a:gd name="connsiteX92" fmla="*/ 590169 w 689263"/>
                <a:gd name="connsiteY92" fmla="*/ 667383 h 942826"/>
                <a:gd name="connsiteX93" fmla="*/ 592166 w 689263"/>
                <a:gd name="connsiteY93" fmla="*/ 670614 h 942826"/>
                <a:gd name="connsiteX94" fmla="*/ 599584 w 689263"/>
                <a:gd name="connsiteY94" fmla="*/ 703394 h 942826"/>
                <a:gd name="connsiteX95" fmla="*/ 594543 w 689263"/>
                <a:gd name="connsiteY95" fmla="*/ 713750 h 942826"/>
                <a:gd name="connsiteX96" fmla="*/ 585033 w 689263"/>
                <a:gd name="connsiteY96" fmla="*/ 721827 h 942826"/>
                <a:gd name="connsiteX97" fmla="*/ 587601 w 689263"/>
                <a:gd name="connsiteY97" fmla="*/ 696173 h 942826"/>
                <a:gd name="connsiteX98" fmla="*/ 557835 w 689263"/>
                <a:gd name="connsiteY98" fmla="*/ 657312 h 942826"/>
                <a:gd name="connsiteX99" fmla="*/ 628113 w 689263"/>
                <a:gd name="connsiteY99" fmla="*/ 289699 h 942826"/>
                <a:gd name="connsiteX100" fmla="*/ 628113 w 689263"/>
                <a:gd name="connsiteY100" fmla="*/ 301766 h 942826"/>
                <a:gd name="connsiteX101" fmla="*/ 602817 w 689263"/>
                <a:gd name="connsiteY101" fmla="*/ 244757 h 942826"/>
                <a:gd name="connsiteX102" fmla="*/ 613183 w 689263"/>
                <a:gd name="connsiteY102" fmla="*/ 184043 h 942826"/>
                <a:gd name="connsiteX103" fmla="*/ 616036 w 689263"/>
                <a:gd name="connsiteY103" fmla="*/ 159814 h 942826"/>
                <a:gd name="connsiteX104" fmla="*/ 620410 w 689263"/>
                <a:gd name="connsiteY104" fmla="*/ 151548 h 942826"/>
                <a:gd name="connsiteX105" fmla="*/ 622312 w 689263"/>
                <a:gd name="connsiteY105" fmla="*/ 147082 h 942826"/>
                <a:gd name="connsiteX106" fmla="*/ 638004 w 689263"/>
                <a:gd name="connsiteY106" fmla="*/ 150693 h 942826"/>
                <a:gd name="connsiteX107" fmla="*/ 622883 w 689263"/>
                <a:gd name="connsiteY107" fmla="*/ 286564 h 942826"/>
                <a:gd name="connsiteX108" fmla="*/ 628113 w 689263"/>
                <a:gd name="connsiteY108" fmla="*/ 289794 h 942826"/>
                <a:gd name="connsiteX109" fmla="*/ 621266 w 689263"/>
                <a:gd name="connsiteY109" fmla="*/ 347848 h 942826"/>
                <a:gd name="connsiteX110" fmla="*/ 597396 w 689263"/>
                <a:gd name="connsiteY110" fmla="*/ 351079 h 942826"/>
                <a:gd name="connsiteX111" fmla="*/ 593687 w 689263"/>
                <a:gd name="connsiteY111" fmla="*/ 336732 h 942826"/>
                <a:gd name="connsiteX112" fmla="*/ 596540 w 689263"/>
                <a:gd name="connsiteY112" fmla="*/ 318679 h 942826"/>
                <a:gd name="connsiteX113" fmla="*/ 601581 w 689263"/>
                <a:gd name="connsiteY113" fmla="*/ 298156 h 942826"/>
                <a:gd name="connsiteX114" fmla="*/ 601581 w 689263"/>
                <a:gd name="connsiteY114" fmla="*/ 284093 h 942826"/>
                <a:gd name="connsiteX115" fmla="*/ 624595 w 689263"/>
                <a:gd name="connsiteY115" fmla="*/ 325995 h 942826"/>
                <a:gd name="connsiteX116" fmla="*/ 620981 w 689263"/>
                <a:gd name="connsiteY116" fmla="*/ 347183 h 942826"/>
                <a:gd name="connsiteX117" fmla="*/ 621266 w 689263"/>
                <a:gd name="connsiteY117" fmla="*/ 347943 h 942826"/>
                <a:gd name="connsiteX118" fmla="*/ 571149 w 689263"/>
                <a:gd name="connsiteY118" fmla="*/ 372647 h 942826"/>
                <a:gd name="connsiteX119" fmla="*/ 590739 w 689263"/>
                <a:gd name="connsiteY119" fmla="*/ 416544 h 942826"/>
                <a:gd name="connsiteX120" fmla="*/ 564587 w 689263"/>
                <a:gd name="connsiteY120" fmla="*/ 458636 h 942826"/>
                <a:gd name="connsiteX121" fmla="*/ 528735 w 689263"/>
                <a:gd name="connsiteY121" fmla="*/ 420630 h 942826"/>
                <a:gd name="connsiteX122" fmla="*/ 530446 w 689263"/>
                <a:gd name="connsiteY122" fmla="*/ 419109 h 942826"/>
                <a:gd name="connsiteX123" fmla="*/ 568486 w 689263"/>
                <a:gd name="connsiteY123" fmla="*/ 388705 h 942826"/>
                <a:gd name="connsiteX124" fmla="*/ 571149 w 689263"/>
                <a:gd name="connsiteY124" fmla="*/ 372742 h 942826"/>
                <a:gd name="connsiteX125" fmla="*/ 532443 w 689263"/>
                <a:gd name="connsiteY125" fmla="*/ 600683 h 942826"/>
                <a:gd name="connsiteX126" fmla="*/ 549466 w 689263"/>
                <a:gd name="connsiteY126" fmla="*/ 581680 h 942826"/>
                <a:gd name="connsiteX127" fmla="*/ 548135 w 689263"/>
                <a:gd name="connsiteY127" fmla="*/ 554031 h 942826"/>
                <a:gd name="connsiteX128" fmla="*/ 517513 w 689263"/>
                <a:gd name="connsiteY128" fmla="*/ 502723 h 942826"/>
                <a:gd name="connsiteX129" fmla="*/ 536532 w 689263"/>
                <a:gd name="connsiteY129" fmla="*/ 488185 h 942826"/>
                <a:gd name="connsiteX130" fmla="*/ 556694 w 689263"/>
                <a:gd name="connsiteY130" fmla="*/ 474503 h 942826"/>
                <a:gd name="connsiteX131" fmla="*/ 567440 w 689263"/>
                <a:gd name="connsiteY131" fmla="*/ 529137 h 942826"/>
                <a:gd name="connsiteX132" fmla="*/ 559261 w 689263"/>
                <a:gd name="connsiteY132" fmla="*/ 622916 h 942826"/>
                <a:gd name="connsiteX133" fmla="*/ 557645 w 689263"/>
                <a:gd name="connsiteY133" fmla="*/ 622346 h 942826"/>
                <a:gd name="connsiteX134" fmla="*/ 532443 w 689263"/>
                <a:gd name="connsiteY134" fmla="*/ 600303 h 942826"/>
                <a:gd name="connsiteX135" fmla="*/ 556028 w 689263"/>
                <a:gd name="connsiteY135" fmla="*/ 632513 h 942826"/>
                <a:gd name="connsiteX136" fmla="*/ 547849 w 689263"/>
                <a:gd name="connsiteY136" fmla="*/ 648760 h 942826"/>
                <a:gd name="connsiteX137" fmla="*/ 545377 w 689263"/>
                <a:gd name="connsiteY137" fmla="*/ 652181 h 942826"/>
                <a:gd name="connsiteX138" fmla="*/ 541573 w 689263"/>
                <a:gd name="connsiteY138" fmla="*/ 650566 h 942826"/>
                <a:gd name="connsiteX139" fmla="*/ 510761 w 689263"/>
                <a:gd name="connsiteY139" fmla="*/ 636028 h 942826"/>
                <a:gd name="connsiteX140" fmla="*/ 550132 w 689263"/>
                <a:gd name="connsiteY140" fmla="*/ 627572 h 942826"/>
                <a:gd name="connsiteX141" fmla="*/ 556028 w 689263"/>
                <a:gd name="connsiteY141" fmla="*/ 632418 h 942826"/>
                <a:gd name="connsiteX142" fmla="*/ 416136 w 689263"/>
                <a:gd name="connsiteY142" fmla="*/ 447804 h 942826"/>
                <a:gd name="connsiteX143" fmla="*/ 416136 w 689263"/>
                <a:gd name="connsiteY143" fmla="*/ 447139 h 942826"/>
                <a:gd name="connsiteX144" fmla="*/ 410336 w 689263"/>
                <a:gd name="connsiteY144" fmla="*/ 427186 h 942826"/>
                <a:gd name="connsiteX145" fmla="*/ 438200 w 689263"/>
                <a:gd name="connsiteY145" fmla="*/ 425190 h 942826"/>
                <a:gd name="connsiteX146" fmla="*/ 464828 w 689263"/>
                <a:gd name="connsiteY146" fmla="*/ 419299 h 942826"/>
                <a:gd name="connsiteX147" fmla="*/ 464828 w 689263"/>
                <a:gd name="connsiteY147" fmla="*/ 427471 h 942826"/>
                <a:gd name="connsiteX148" fmla="*/ 438961 w 689263"/>
                <a:gd name="connsiteY148" fmla="*/ 439443 h 942826"/>
                <a:gd name="connsiteX149" fmla="*/ 416136 w 689263"/>
                <a:gd name="connsiteY149" fmla="*/ 447709 h 942826"/>
                <a:gd name="connsiteX150" fmla="*/ 418514 w 689263"/>
                <a:gd name="connsiteY150" fmla="*/ 465952 h 942826"/>
                <a:gd name="connsiteX151" fmla="*/ 409670 w 689263"/>
                <a:gd name="connsiteY151" fmla="*/ 463006 h 942826"/>
                <a:gd name="connsiteX152" fmla="*/ 404059 w 689263"/>
                <a:gd name="connsiteY152" fmla="*/ 461011 h 942826"/>
                <a:gd name="connsiteX153" fmla="*/ 414330 w 689263"/>
                <a:gd name="connsiteY153" fmla="*/ 457020 h 942826"/>
                <a:gd name="connsiteX154" fmla="*/ 418514 w 689263"/>
                <a:gd name="connsiteY154" fmla="*/ 465857 h 942826"/>
                <a:gd name="connsiteX155" fmla="*/ 397973 w 689263"/>
                <a:gd name="connsiteY155" fmla="*/ 397351 h 942826"/>
                <a:gd name="connsiteX156" fmla="*/ 400065 w 689263"/>
                <a:gd name="connsiteY156" fmla="*/ 410653 h 942826"/>
                <a:gd name="connsiteX157" fmla="*/ 388653 w 689263"/>
                <a:gd name="connsiteY157" fmla="*/ 399631 h 942826"/>
                <a:gd name="connsiteX158" fmla="*/ 384278 w 689263"/>
                <a:gd name="connsiteY158" fmla="*/ 391270 h 942826"/>
                <a:gd name="connsiteX159" fmla="*/ 381045 w 689263"/>
                <a:gd name="connsiteY159" fmla="*/ 375403 h 942826"/>
                <a:gd name="connsiteX160" fmla="*/ 394359 w 689263"/>
                <a:gd name="connsiteY160" fmla="*/ 341957 h 942826"/>
                <a:gd name="connsiteX161" fmla="*/ 397022 w 689263"/>
                <a:gd name="connsiteY161" fmla="*/ 388800 h 942826"/>
                <a:gd name="connsiteX162" fmla="*/ 399970 w 689263"/>
                <a:gd name="connsiteY162" fmla="*/ 245707 h 942826"/>
                <a:gd name="connsiteX163" fmla="*/ 398829 w 689263"/>
                <a:gd name="connsiteY163" fmla="*/ 239912 h 942826"/>
                <a:gd name="connsiteX164" fmla="*/ 423174 w 689263"/>
                <a:gd name="connsiteY164" fmla="*/ 253879 h 942826"/>
                <a:gd name="connsiteX165" fmla="*/ 493452 w 689263"/>
                <a:gd name="connsiteY165" fmla="*/ 266611 h 942826"/>
                <a:gd name="connsiteX166" fmla="*/ 517865 w 689263"/>
                <a:gd name="connsiteY166" fmla="*/ 228775 h 942826"/>
                <a:gd name="connsiteX167" fmla="*/ 516371 w 689263"/>
                <a:gd name="connsiteY167" fmla="*/ 223854 h 942826"/>
                <a:gd name="connsiteX168" fmla="*/ 508858 w 689263"/>
                <a:gd name="connsiteY168" fmla="*/ 203711 h 942826"/>
                <a:gd name="connsiteX169" fmla="*/ 515135 w 689263"/>
                <a:gd name="connsiteY169" fmla="*/ 206561 h 942826"/>
                <a:gd name="connsiteX170" fmla="*/ 529495 w 689263"/>
                <a:gd name="connsiteY170" fmla="*/ 231265 h 942826"/>
                <a:gd name="connsiteX171" fmla="*/ 515516 w 689263"/>
                <a:gd name="connsiteY171" fmla="*/ 252358 h 942826"/>
                <a:gd name="connsiteX172" fmla="*/ 493262 w 689263"/>
                <a:gd name="connsiteY172" fmla="*/ 269746 h 942826"/>
                <a:gd name="connsiteX173" fmla="*/ 449707 w 689263"/>
                <a:gd name="connsiteY173" fmla="*/ 292550 h 942826"/>
                <a:gd name="connsiteX174" fmla="*/ 426883 w 689263"/>
                <a:gd name="connsiteY174" fmla="*/ 289129 h 942826"/>
                <a:gd name="connsiteX175" fmla="*/ 427358 w 689263"/>
                <a:gd name="connsiteY175" fmla="*/ 286659 h 942826"/>
                <a:gd name="connsiteX176" fmla="*/ 403165 w 689263"/>
                <a:gd name="connsiteY176" fmla="*/ 246160 h 942826"/>
                <a:gd name="connsiteX177" fmla="*/ 399970 w 689263"/>
                <a:gd name="connsiteY177" fmla="*/ 245517 h 942826"/>
                <a:gd name="connsiteX178" fmla="*/ 458361 w 689263"/>
                <a:gd name="connsiteY178" fmla="*/ 301481 h 942826"/>
                <a:gd name="connsiteX179" fmla="*/ 499158 w 689263"/>
                <a:gd name="connsiteY179" fmla="*/ 312883 h 942826"/>
                <a:gd name="connsiteX180" fmla="*/ 507622 w 689263"/>
                <a:gd name="connsiteY180" fmla="*/ 354594 h 942826"/>
                <a:gd name="connsiteX181" fmla="*/ 473101 w 689263"/>
                <a:gd name="connsiteY181" fmla="*/ 370272 h 942826"/>
                <a:gd name="connsiteX182" fmla="*/ 459026 w 689263"/>
                <a:gd name="connsiteY182" fmla="*/ 374072 h 942826"/>
                <a:gd name="connsiteX183" fmla="*/ 432018 w 689263"/>
                <a:gd name="connsiteY183" fmla="*/ 345568 h 942826"/>
                <a:gd name="connsiteX184" fmla="*/ 422508 w 689263"/>
                <a:gd name="connsiteY184" fmla="*/ 320199 h 942826"/>
                <a:gd name="connsiteX185" fmla="*/ 458456 w 689263"/>
                <a:gd name="connsiteY185" fmla="*/ 301291 h 942826"/>
                <a:gd name="connsiteX186" fmla="*/ 423649 w 689263"/>
                <a:gd name="connsiteY186" fmla="*/ 306137 h 942826"/>
                <a:gd name="connsiteX187" fmla="*/ 425456 w 689263"/>
                <a:gd name="connsiteY187" fmla="*/ 296635 h 942826"/>
                <a:gd name="connsiteX188" fmla="*/ 438295 w 689263"/>
                <a:gd name="connsiteY188" fmla="*/ 298061 h 942826"/>
                <a:gd name="connsiteX189" fmla="*/ 423649 w 689263"/>
                <a:gd name="connsiteY189" fmla="*/ 305757 h 942826"/>
                <a:gd name="connsiteX190" fmla="*/ 401396 w 689263"/>
                <a:gd name="connsiteY190" fmla="*/ 258629 h 942826"/>
                <a:gd name="connsiteX191" fmla="*/ 412333 w 689263"/>
                <a:gd name="connsiteY191" fmla="*/ 287134 h 942826"/>
                <a:gd name="connsiteX192" fmla="*/ 401396 w 689263"/>
                <a:gd name="connsiteY192" fmla="*/ 286279 h 942826"/>
                <a:gd name="connsiteX193" fmla="*/ 401396 w 689263"/>
                <a:gd name="connsiteY193" fmla="*/ 258724 h 942826"/>
                <a:gd name="connsiteX194" fmla="*/ 401396 w 689263"/>
                <a:gd name="connsiteY194" fmla="*/ 295400 h 942826"/>
                <a:gd name="connsiteX195" fmla="*/ 410906 w 689263"/>
                <a:gd name="connsiteY195" fmla="*/ 295400 h 942826"/>
                <a:gd name="connsiteX196" fmla="*/ 408624 w 689263"/>
                <a:gd name="connsiteY196" fmla="*/ 304902 h 942826"/>
                <a:gd name="connsiteX197" fmla="*/ 407673 w 689263"/>
                <a:gd name="connsiteY197" fmla="*/ 315923 h 942826"/>
                <a:gd name="connsiteX198" fmla="*/ 401586 w 689263"/>
                <a:gd name="connsiteY198" fmla="*/ 320294 h 942826"/>
                <a:gd name="connsiteX199" fmla="*/ 401586 w 689263"/>
                <a:gd name="connsiteY199" fmla="*/ 308512 h 942826"/>
                <a:gd name="connsiteX200" fmla="*/ 401396 w 689263"/>
                <a:gd name="connsiteY200" fmla="*/ 295495 h 942826"/>
                <a:gd name="connsiteX201" fmla="*/ 409194 w 689263"/>
                <a:gd name="connsiteY201" fmla="*/ 328560 h 942826"/>
                <a:gd name="connsiteX202" fmla="*/ 445903 w 689263"/>
                <a:gd name="connsiteY202" fmla="*/ 377113 h 942826"/>
                <a:gd name="connsiteX203" fmla="*/ 406912 w 689263"/>
                <a:gd name="connsiteY203" fmla="*/ 386614 h 942826"/>
                <a:gd name="connsiteX204" fmla="*/ 403774 w 689263"/>
                <a:gd name="connsiteY204" fmla="*/ 387280 h 942826"/>
                <a:gd name="connsiteX205" fmla="*/ 401301 w 689263"/>
                <a:gd name="connsiteY205" fmla="*/ 335116 h 942826"/>
                <a:gd name="connsiteX206" fmla="*/ 408814 w 689263"/>
                <a:gd name="connsiteY206" fmla="*/ 328655 h 942826"/>
                <a:gd name="connsiteX207" fmla="*/ 451133 w 689263"/>
                <a:gd name="connsiteY207" fmla="*/ 383669 h 942826"/>
                <a:gd name="connsiteX208" fmla="*/ 461499 w 689263"/>
                <a:gd name="connsiteY208" fmla="*/ 401817 h 942826"/>
                <a:gd name="connsiteX209" fmla="*/ 462830 w 689263"/>
                <a:gd name="connsiteY209" fmla="*/ 406663 h 942826"/>
                <a:gd name="connsiteX210" fmla="*/ 442574 w 689263"/>
                <a:gd name="connsiteY210" fmla="*/ 411128 h 942826"/>
                <a:gd name="connsiteX211" fmla="*/ 407483 w 689263"/>
                <a:gd name="connsiteY211" fmla="*/ 413789 h 942826"/>
                <a:gd name="connsiteX212" fmla="*/ 404629 w 689263"/>
                <a:gd name="connsiteY212" fmla="*/ 395546 h 942826"/>
                <a:gd name="connsiteX213" fmla="*/ 450753 w 689263"/>
                <a:gd name="connsiteY213" fmla="*/ 383764 h 942826"/>
                <a:gd name="connsiteX214" fmla="*/ 499824 w 689263"/>
                <a:gd name="connsiteY214" fmla="*/ 457495 h 942826"/>
                <a:gd name="connsiteX215" fmla="*/ 507337 w 689263"/>
                <a:gd name="connsiteY215" fmla="*/ 501012 h 942826"/>
                <a:gd name="connsiteX216" fmla="*/ 485654 w 689263"/>
                <a:gd name="connsiteY216" fmla="*/ 529517 h 942826"/>
                <a:gd name="connsiteX217" fmla="*/ 450563 w 689263"/>
                <a:gd name="connsiteY217" fmla="*/ 478399 h 942826"/>
                <a:gd name="connsiteX218" fmla="*/ 472531 w 689263"/>
                <a:gd name="connsiteY218" fmla="*/ 451509 h 942826"/>
                <a:gd name="connsiteX219" fmla="*/ 478617 w 689263"/>
                <a:gd name="connsiteY219" fmla="*/ 428801 h 942826"/>
                <a:gd name="connsiteX220" fmla="*/ 494594 w 689263"/>
                <a:gd name="connsiteY220" fmla="*/ 419299 h 942826"/>
                <a:gd name="connsiteX221" fmla="*/ 509619 w 689263"/>
                <a:gd name="connsiteY221" fmla="*/ 424240 h 942826"/>
                <a:gd name="connsiteX222" fmla="*/ 513519 w 689263"/>
                <a:gd name="connsiteY222" fmla="*/ 426141 h 942826"/>
                <a:gd name="connsiteX223" fmla="*/ 499444 w 689263"/>
                <a:gd name="connsiteY223" fmla="*/ 457781 h 942826"/>
                <a:gd name="connsiteX224" fmla="*/ 520080 w 689263"/>
                <a:gd name="connsiteY224" fmla="*/ 429846 h 942826"/>
                <a:gd name="connsiteX225" fmla="*/ 553555 w 689263"/>
                <a:gd name="connsiteY225" fmla="*/ 467282 h 942826"/>
                <a:gd name="connsiteX226" fmla="*/ 531302 w 689263"/>
                <a:gd name="connsiteY226" fmla="*/ 482294 h 942826"/>
                <a:gd name="connsiteX227" fmla="*/ 513804 w 689263"/>
                <a:gd name="connsiteY227" fmla="*/ 495311 h 942826"/>
                <a:gd name="connsiteX228" fmla="*/ 510856 w 689263"/>
                <a:gd name="connsiteY228" fmla="*/ 487140 h 942826"/>
                <a:gd name="connsiteX229" fmla="*/ 519700 w 689263"/>
                <a:gd name="connsiteY229" fmla="*/ 429941 h 942826"/>
                <a:gd name="connsiteX230" fmla="*/ 434491 w 689263"/>
                <a:gd name="connsiteY230" fmla="*/ 490656 h 942826"/>
                <a:gd name="connsiteX231" fmla="*/ 443240 w 689263"/>
                <a:gd name="connsiteY231" fmla="*/ 483720 h 942826"/>
                <a:gd name="connsiteX232" fmla="*/ 445332 w 689263"/>
                <a:gd name="connsiteY232" fmla="*/ 484670 h 942826"/>
                <a:gd name="connsiteX233" fmla="*/ 471580 w 689263"/>
                <a:gd name="connsiteY233" fmla="*/ 508803 h 942826"/>
                <a:gd name="connsiteX234" fmla="*/ 466444 w 689263"/>
                <a:gd name="connsiteY234" fmla="*/ 538068 h 942826"/>
                <a:gd name="connsiteX235" fmla="*/ 441053 w 689263"/>
                <a:gd name="connsiteY235" fmla="*/ 526096 h 942826"/>
                <a:gd name="connsiteX236" fmla="*/ 434491 w 689263"/>
                <a:gd name="connsiteY236" fmla="*/ 490751 h 942826"/>
                <a:gd name="connsiteX237" fmla="*/ 438580 w 689263"/>
                <a:gd name="connsiteY237" fmla="*/ 447614 h 942826"/>
                <a:gd name="connsiteX238" fmla="*/ 462165 w 689263"/>
                <a:gd name="connsiteY238" fmla="*/ 436687 h 942826"/>
                <a:gd name="connsiteX239" fmla="*/ 438485 w 689263"/>
                <a:gd name="connsiteY239" fmla="*/ 471083 h 942826"/>
                <a:gd name="connsiteX240" fmla="*/ 437058 w 689263"/>
                <a:gd name="connsiteY240" fmla="*/ 472223 h 942826"/>
                <a:gd name="connsiteX241" fmla="*/ 424600 w 689263"/>
                <a:gd name="connsiteY241" fmla="*/ 467852 h 942826"/>
                <a:gd name="connsiteX242" fmla="*/ 419085 w 689263"/>
                <a:gd name="connsiteY242" fmla="*/ 455120 h 942826"/>
                <a:gd name="connsiteX243" fmla="*/ 438580 w 689263"/>
                <a:gd name="connsiteY243" fmla="*/ 447709 h 942826"/>
                <a:gd name="connsiteX244" fmla="*/ 436298 w 689263"/>
                <a:gd name="connsiteY244" fmla="*/ 525146 h 942826"/>
                <a:gd name="connsiteX245" fmla="*/ 417278 w 689263"/>
                <a:gd name="connsiteY245" fmla="*/ 523626 h 942826"/>
                <a:gd name="connsiteX246" fmla="*/ 425456 w 689263"/>
                <a:gd name="connsiteY246" fmla="*/ 500537 h 942826"/>
                <a:gd name="connsiteX247" fmla="*/ 430972 w 689263"/>
                <a:gd name="connsiteY247" fmla="*/ 494076 h 942826"/>
                <a:gd name="connsiteX248" fmla="*/ 436298 w 689263"/>
                <a:gd name="connsiteY248" fmla="*/ 525241 h 942826"/>
                <a:gd name="connsiteX249" fmla="*/ 439721 w 689263"/>
                <a:gd name="connsiteY249" fmla="*/ 534077 h 942826"/>
                <a:gd name="connsiteX250" fmla="*/ 466444 w 689263"/>
                <a:gd name="connsiteY250" fmla="*/ 549375 h 942826"/>
                <a:gd name="connsiteX251" fmla="*/ 472911 w 689263"/>
                <a:gd name="connsiteY251" fmla="*/ 549375 h 942826"/>
                <a:gd name="connsiteX252" fmla="*/ 482421 w 689263"/>
                <a:gd name="connsiteY252" fmla="*/ 537593 h 942826"/>
                <a:gd name="connsiteX253" fmla="*/ 484323 w 689263"/>
                <a:gd name="connsiteY253" fmla="*/ 561822 h 942826"/>
                <a:gd name="connsiteX254" fmla="*/ 516847 w 689263"/>
                <a:gd name="connsiteY254" fmla="*/ 598782 h 942826"/>
                <a:gd name="connsiteX255" fmla="*/ 496210 w 689263"/>
                <a:gd name="connsiteY255" fmla="*/ 600873 h 942826"/>
                <a:gd name="connsiteX256" fmla="*/ 443335 w 689263"/>
                <a:gd name="connsiteY256" fmla="*/ 568283 h 942826"/>
                <a:gd name="connsiteX257" fmla="*/ 426978 w 689263"/>
                <a:gd name="connsiteY257" fmla="*/ 558781 h 942826"/>
                <a:gd name="connsiteX258" fmla="*/ 433540 w 689263"/>
                <a:gd name="connsiteY258" fmla="*/ 549280 h 942826"/>
                <a:gd name="connsiteX259" fmla="*/ 439436 w 689263"/>
                <a:gd name="connsiteY259" fmla="*/ 533792 h 942826"/>
                <a:gd name="connsiteX260" fmla="*/ 491836 w 689263"/>
                <a:gd name="connsiteY260" fmla="*/ 540918 h 942826"/>
                <a:gd name="connsiteX261" fmla="*/ 510856 w 689263"/>
                <a:gd name="connsiteY261" fmla="*/ 508803 h 942826"/>
                <a:gd name="connsiteX262" fmla="*/ 531683 w 689263"/>
                <a:gd name="connsiteY262" fmla="*/ 543294 h 942826"/>
                <a:gd name="connsiteX263" fmla="*/ 538910 w 689263"/>
                <a:gd name="connsiteY263" fmla="*/ 582915 h 942826"/>
                <a:gd name="connsiteX264" fmla="*/ 526262 w 689263"/>
                <a:gd name="connsiteY264" fmla="*/ 595077 h 942826"/>
                <a:gd name="connsiteX265" fmla="*/ 491836 w 689263"/>
                <a:gd name="connsiteY265" fmla="*/ 541013 h 942826"/>
                <a:gd name="connsiteX266" fmla="*/ 536152 w 689263"/>
                <a:gd name="connsiteY266" fmla="*/ 406758 h 942826"/>
                <a:gd name="connsiteX267" fmla="*/ 522363 w 689263"/>
                <a:gd name="connsiteY267" fmla="*/ 416924 h 942826"/>
                <a:gd name="connsiteX268" fmla="*/ 507527 w 689263"/>
                <a:gd name="connsiteY268" fmla="*/ 410558 h 942826"/>
                <a:gd name="connsiteX269" fmla="*/ 535106 w 689263"/>
                <a:gd name="connsiteY269" fmla="*/ 385569 h 942826"/>
                <a:gd name="connsiteX270" fmla="*/ 547849 w 689263"/>
                <a:gd name="connsiteY270" fmla="*/ 343763 h 942826"/>
                <a:gd name="connsiteX271" fmla="*/ 547849 w 689263"/>
                <a:gd name="connsiteY271" fmla="*/ 341007 h 942826"/>
                <a:gd name="connsiteX272" fmla="*/ 560498 w 689263"/>
                <a:gd name="connsiteY272" fmla="*/ 360010 h 942826"/>
                <a:gd name="connsiteX273" fmla="*/ 562780 w 689263"/>
                <a:gd name="connsiteY273" fmla="*/ 368562 h 942826"/>
                <a:gd name="connsiteX274" fmla="*/ 536152 w 689263"/>
                <a:gd name="connsiteY274" fmla="*/ 406853 h 942826"/>
                <a:gd name="connsiteX275" fmla="*/ 540336 w 689263"/>
                <a:gd name="connsiteY275" fmla="*/ 286944 h 942826"/>
                <a:gd name="connsiteX276" fmla="*/ 537864 w 689263"/>
                <a:gd name="connsiteY276" fmla="*/ 308892 h 942826"/>
                <a:gd name="connsiteX277" fmla="*/ 537864 w 689263"/>
                <a:gd name="connsiteY277" fmla="*/ 312978 h 942826"/>
                <a:gd name="connsiteX278" fmla="*/ 539671 w 689263"/>
                <a:gd name="connsiteY278" fmla="*/ 353644 h 942826"/>
                <a:gd name="connsiteX279" fmla="*/ 498588 w 689263"/>
                <a:gd name="connsiteY279" fmla="*/ 407803 h 942826"/>
                <a:gd name="connsiteX280" fmla="*/ 497637 w 689263"/>
                <a:gd name="connsiteY280" fmla="*/ 407803 h 942826"/>
                <a:gd name="connsiteX281" fmla="*/ 476239 w 689263"/>
                <a:gd name="connsiteY281" fmla="*/ 405522 h 942826"/>
                <a:gd name="connsiteX282" fmla="*/ 463971 w 689263"/>
                <a:gd name="connsiteY282" fmla="*/ 380343 h 942826"/>
                <a:gd name="connsiteX283" fmla="*/ 522268 w 689263"/>
                <a:gd name="connsiteY283" fmla="*/ 318774 h 942826"/>
                <a:gd name="connsiteX284" fmla="*/ 468917 w 689263"/>
                <a:gd name="connsiteY284" fmla="*/ 296445 h 942826"/>
                <a:gd name="connsiteX285" fmla="*/ 497447 w 689263"/>
                <a:gd name="connsiteY285" fmla="*/ 281813 h 942826"/>
                <a:gd name="connsiteX286" fmla="*/ 541002 w 689263"/>
                <a:gd name="connsiteY286" fmla="*/ 202856 h 942826"/>
                <a:gd name="connsiteX287" fmla="*/ 506006 w 689263"/>
                <a:gd name="connsiteY287" fmla="*/ 184898 h 942826"/>
                <a:gd name="connsiteX288" fmla="*/ 511616 w 689263"/>
                <a:gd name="connsiteY288" fmla="*/ 171501 h 942826"/>
                <a:gd name="connsiteX289" fmla="*/ 535867 w 689263"/>
                <a:gd name="connsiteY289" fmla="*/ 146987 h 942826"/>
                <a:gd name="connsiteX290" fmla="*/ 577235 w 689263"/>
                <a:gd name="connsiteY290" fmla="*/ 166750 h 942826"/>
                <a:gd name="connsiteX291" fmla="*/ 591595 w 689263"/>
                <a:gd name="connsiteY291" fmla="*/ 184233 h 942826"/>
                <a:gd name="connsiteX292" fmla="*/ 565918 w 689263"/>
                <a:gd name="connsiteY292" fmla="*/ 217108 h 942826"/>
                <a:gd name="connsiteX293" fmla="*/ 540336 w 689263"/>
                <a:gd name="connsiteY293" fmla="*/ 286754 h 942826"/>
                <a:gd name="connsiteX294" fmla="*/ 471199 w 689263"/>
                <a:gd name="connsiteY294" fmla="*/ 120003 h 942826"/>
                <a:gd name="connsiteX295" fmla="*/ 476525 w 689263"/>
                <a:gd name="connsiteY295" fmla="*/ 99955 h 942826"/>
                <a:gd name="connsiteX296" fmla="*/ 509334 w 689263"/>
                <a:gd name="connsiteY296" fmla="*/ 119433 h 942826"/>
                <a:gd name="connsiteX297" fmla="*/ 519890 w 689263"/>
                <a:gd name="connsiteY297" fmla="*/ 135585 h 942826"/>
                <a:gd name="connsiteX298" fmla="*/ 529400 w 689263"/>
                <a:gd name="connsiteY298" fmla="*/ 142806 h 942826"/>
                <a:gd name="connsiteX299" fmla="*/ 500870 w 689263"/>
                <a:gd name="connsiteY299" fmla="*/ 175111 h 942826"/>
                <a:gd name="connsiteX300" fmla="*/ 497922 w 689263"/>
                <a:gd name="connsiteY300" fmla="*/ 186323 h 942826"/>
                <a:gd name="connsiteX301" fmla="*/ 479948 w 689263"/>
                <a:gd name="connsiteY301" fmla="*/ 197250 h 942826"/>
                <a:gd name="connsiteX302" fmla="*/ 480519 w 689263"/>
                <a:gd name="connsiteY302" fmla="*/ 191929 h 942826"/>
                <a:gd name="connsiteX303" fmla="*/ 471199 w 689263"/>
                <a:gd name="connsiteY303" fmla="*/ 120098 h 942826"/>
                <a:gd name="connsiteX304" fmla="*/ 456078 w 689263"/>
                <a:gd name="connsiteY304" fmla="*/ 119148 h 942826"/>
                <a:gd name="connsiteX305" fmla="*/ 455413 w 689263"/>
                <a:gd name="connsiteY305" fmla="*/ 132260 h 942826"/>
                <a:gd name="connsiteX306" fmla="*/ 440197 w 689263"/>
                <a:gd name="connsiteY306" fmla="*/ 118768 h 942826"/>
                <a:gd name="connsiteX307" fmla="*/ 434776 w 689263"/>
                <a:gd name="connsiteY307" fmla="*/ 113162 h 942826"/>
                <a:gd name="connsiteX308" fmla="*/ 460453 w 689263"/>
                <a:gd name="connsiteY308" fmla="*/ 100905 h 942826"/>
                <a:gd name="connsiteX309" fmla="*/ 461499 w 689263"/>
                <a:gd name="connsiteY309" fmla="*/ 100905 h 942826"/>
                <a:gd name="connsiteX310" fmla="*/ 456078 w 689263"/>
                <a:gd name="connsiteY310" fmla="*/ 119243 h 942826"/>
                <a:gd name="connsiteX311" fmla="*/ 460738 w 689263"/>
                <a:gd name="connsiteY311" fmla="*/ 191929 h 942826"/>
                <a:gd name="connsiteX312" fmla="*/ 441243 w 689263"/>
                <a:gd name="connsiteY312" fmla="*/ 206656 h 942826"/>
                <a:gd name="connsiteX313" fmla="*/ 416136 w 689263"/>
                <a:gd name="connsiteY313" fmla="*/ 192404 h 942826"/>
                <a:gd name="connsiteX314" fmla="*/ 411287 w 689263"/>
                <a:gd name="connsiteY314" fmla="*/ 171311 h 942826"/>
                <a:gd name="connsiteX315" fmla="*/ 420131 w 689263"/>
                <a:gd name="connsiteY315" fmla="*/ 162665 h 942826"/>
                <a:gd name="connsiteX316" fmla="*/ 458836 w 689263"/>
                <a:gd name="connsiteY316" fmla="*/ 162665 h 942826"/>
                <a:gd name="connsiteX317" fmla="*/ 458836 w 689263"/>
                <a:gd name="connsiteY317" fmla="*/ 165135 h 942826"/>
                <a:gd name="connsiteX318" fmla="*/ 460738 w 689263"/>
                <a:gd name="connsiteY318" fmla="*/ 191739 h 942826"/>
                <a:gd name="connsiteX319" fmla="*/ 448946 w 689263"/>
                <a:gd name="connsiteY319" fmla="*/ 92449 h 942826"/>
                <a:gd name="connsiteX320" fmla="*/ 429260 w 689263"/>
                <a:gd name="connsiteY320" fmla="*/ 101950 h 942826"/>
                <a:gd name="connsiteX321" fmla="*/ 469583 w 689263"/>
                <a:gd name="connsiteY321" fmla="*/ 79242 h 942826"/>
                <a:gd name="connsiteX322" fmla="*/ 475288 w 689263"/>
                <a:gd name="connsiteY322" fmla="*/ 80477 h 942826"/>
                <a:gd name="connsiteX323" fmla="*/ 468061 w 689263"/>
                <a:gd name="connsiteY323" fmla="*/ 88648 h 942826"/>
                <a:gd name="connsiteX324" fmla="*/ 448946 w 689263"/>
                <a:gd name="connsiteY324" fmla="*/ 92449 h 942826"/>
                <a:gd name="connsiteX325" fmla="*/ 542048 w 689263"/>
                <a:gd name="connsiteY325" fmla="*/ 115252 h 942826"/>
                <a:gd name="connsiteX326" fmla="*/ 541573 w 689263"/>
                <a:gd name="connsiteY326" fmla="*/ 120098 h 942826"/>
                <a:gd name="connsiteX327" fmla="*/ 539100 w 689263"/>
                <a:gd name="connsiteY327" fmla="*/ 118958 h 942826"/>
                <a:gd name="connsiteX328" fmla="*/ 528829 w 689263"/>
                <a:gd name="connsiteY328" fmla="*/ 102995 h 942826"/>
                <a:gd name="connsiteX329" fmla="*/ 542048 w 689263"/>
                <a:gd name="connsiteY329" fmla="*/ 115727 h 942826"/>
                <a:gd name="connsiteX330" fmla="*/ 525026 w 689263"/>
                <a:gd name="connsiteY330" fmla="*/ 87793 h 942826"/>
                <a:gd name="connsiteX331" fmla="*/ 519415 w 689263"/>
                <a:gd name="connsiteY331" fmla="*/ 80192 h 942826"/>
                <a:gd name="connsiteX332" fmla="*/ 532063 w 689263"/>
                <a:gd name="connsiteY332" fmla="*/ 88838 h 942826"/>
                <a:gd name="connsiteX333" fmla="*/ 594353 w 689263"/>
                <a:gd name="connsiteY333" fmla="*/ 93874 h 942826"/>
                <a:gd name="connsiteX334" fmla="*/ 593117 w 689263"/>
                <a:gd name="connsiteY334" fmla="*/ 96724 h 942826"/>
                <a:gd name="connsiteX335" fmla="*/ 586174 w 689263"/>
                <a:gd name="connsiteY335" fmla="*/ 92068 h 942826"/>
                <a:gd name="connsiteX336" fmla="*/ 596731 w 689263"/>
                <a:gd name="connsiteY336" fmla="*/ 88363 h 942826"/>
                <a:gd name="connsiteX337" fmla="*/ 593973 w 689263"/>
                <a:gd name="connsiteY337" fmla="*/ 93874 h 942826"/>
                <a:gd name="connsiteX338" fmla="*/ 600630 w 689263"/>
                <a:gd name="connsiteY338" fmla="*/ 134825 h 942826"/>
                <a:gd name="connsiteX339" fmla="*/ 585794 w 689263"/>
                <a:gd name="connsiteY339" fmla="*/ 130740 h 942826"/>
                <a:gd name="connsiteX340" fmla="*/ 580659 w 689263"/>
                <a:gd name="connsiteY340" fmla="*/ 128649 h 942826"/>
                <a:gd name="connsiteX341" fmla="*/ 593307 w 689263"/>
                <a:gd name="connsiteY341" fmla="*/ 114872 h 942826"/>
                <a:gd name="connsiteX342" fmla="*/ 593973 w 689263"/>
                <a:gd name="connsiteY342" fmla="*/ 115727 h 942826"/>
                <a:gd name="connsiteX343" fmla="*/ 600249 w 689263"/>
                <a:gd name="connsiteY343" fmla="*/ 134730 h 942826"/>
                <a:gd name="connsiteX344" fmla="*/ 587316 w 689263"/>
                <a:gd name="connsiteY344" fmla="*/ 108886 h 942826"/>
                <a:gd name="connsiteX345" fmla="*/ 585699 w 689263"/>
                <a:gd name="connsiteY345" fmla="*/ 111927 h 942826"/>
                <a:gd name="connsiteX346" fmla="*/ 571529 w 689263"/>
                <a:gd name="connsiteY346" fmla="*/ 124564 h 942826"/>
                <a:gd name="connsiteX347" fmla="*/ 551083 w 689263"/>
                <a:gd name="connsiteY347" fmla="*/ 112117 h 942826"/>
                <a:gd name="connsiteX348" fmla="*/ 548325 w 689263"/>
                <a:gd name="connsiteY348" fmla="*/ 97959 h 942826"/>
                <a:gd name="connsiteX349" fmla="*/ 565538 w 689263"/>
                <a:gd name="connsiteY349" fmla="*/ 96629 h 942826"/>
                <a:gd name="connsiteX350" fmla="*/ 586935 w 689263"/>
                <a:gd name="connsiteY350" fmla="*/ 108886 h 942826"/>
                <a:gd name="connsiteX351" fmla="*/ 562209 w 689263"/>
                <a:gd name="connsiteY351" fmla="*/ 135490 h 942826"/>
                <a:gd name="connsiteX352" fmla="*/ 571719 w 689263"/>
                <a:gd name="connsiteY352" fmla="*/ 133305 h 942826"/>
                <a:gd name="connsiteX353" fmla="*/ 600249 w 689263"/>
                <a:gd name="connsiteY353" fmla="*/ 142806 h 942826"/>
                <a:gd name="connsiteX354" fmla="*/ 601676 w 689263"/>
                <a:gd name="connsiteY354" fmla="*/ 142806 h 942826"/>
                <a:gd name="connsiteX355" fmla="*/ 601676 w 689263"/>
                <a:gd name="connsiteY355" fmla="*/ 155063 h 942826"/>
                <a:gd name="connsiteX356" fmla="*/ 600059 w 689263"/>
                <a:gd name="connsiteY356" fmla="*/ 173021 h 942826"/>
                <a:gd name="connsiteX357" fmla="*/ 598347 w 689263"/>
                <a:gd name="connsiteY357" fmla="*/ 175301 h 942826"/>
                <a:gd name="connsiteX358" fmla="*/ 583892 w 689263"/>
                <a:gd name="connsiteY358" fmla="*/ 157249 h 942826"/>
                <a:gd name="connsiteX359" fmla="*/ 552700 w 689263"/>
                <a:gd name="connsiteY359" fmla="*/ 140906 h 942826"/>
                <a:gd name="connsiteX360" fmla="*/ 544521 w 689263"/>
                <a:gd name="connsiteY360" fmla="*/ 137391 h 942826"/>
                <a:gd name="connsiteX361" fmla="*/ 546898 w 689263"/>
                <a:gd name="connsiteY361" fmla="*/ 133115 h 942826"/>
                <a:gd name="connsiteX362" fmla="*/ 561829 w 689263"/>
                <a:gd name="connsiteY362" fmla="*/ 135490 h 942826"/>
                <a:gd name="connsiteX363" fmla="*/ 601105 w 689263"/>
                <a:gd name="connsiteY363" fmla="*/ 103375 h 942826"/>
                <a:gd name="connsiteX364" fmla="*/ 600059 w 689263"/>
                <a:gd name="connsiteY364" fmla="*/ 102520 h 942826"/>
                <a:gd name="connsiteX365" fmla="*/ 609569 w 689263"/>
                <a:gd name="connsiteY365" fmla="*/ 81997 h 942826"/>
                <a:gd name="connsiteX366" fmla="*/ 607439 w 689263"/>
                <a:gd name="connsiteY366" fmla="*/ 76336 h 942826"/>
                <a:gd name="connsiteX367" fmla="*/ 603293 w 689263"/>
                <a:gd name="connsiteY367" fmla="*/ 76676 h 942826"/>
                <a:gd name="connsiteX368" fmla="*/ 576284 w 689263"/>
                <a:gd name="connsiteY368" fmla="*/ 86178 h 942826"/>
                <a:gd name="connsiteX369" fmla="*/ 532443 w 689263"/>
                <a:gd name="connsiteY369" fmla="*/ 68220 h 942826"/>
                <a:gd name="connsiteX370" fmla="*/ 572956 w 689263"/>
                <a:gd name="connsiteY370" fmla="*/ 65749 h 942826"/>
                <a:gd name="connsiteX371" fmla="*/ 595875 w 689263"/>
                <a:gd name="connsiteY371" fmla="*/ 65749 h 942826"/>
                <a:gd name="connsiteX372" fmla="*/ 601771 w 689263"/>
                <a:gd name="connsiteY372" fmla="*/ 69075 h 942826"/>
                <a:gd name="connsiteX373" fmla="*/ 622407 w 689263"/>
                <a:gd name="connsiteY373" fmla="*/ 122283 h 942826"/>
                <a:gd name="connsiteX374" fmla="*/ 618794 w 689263"/>
                <a:gd name="connsiteY374" fmla="*/ 138246 h 942826"/>
                <a:gd name="connsiteX375" fmla="*/ 615465 w 689263"/>
                <a:gd name="connsiteY375" fmla="*/ 137676 h 942826"/>
                <a:gd name="connsiteX376" fmla="*/ 601105 w 689263"/>
                <a:gd name="connsiteY376" fmla="*/ 103375 h 942826"/>
                <a:gd name="connsiteX377" fmla="*/ 594068 w 689263"/>
                <a:gd name="connsiteY377" fmla="*/ 191739 h 942826"/>
                <a:gd name="connsiteX378" fmla="*/ 595114 w 689263"/>
                <a:gd name="connsiteY378" fmla="*/ 196205 h 942826"/>
                <a:gd name="connsiteX379" fmla="*/ 589788 w 689263"/>
                <a:gd name="connsiteY379" fmla="*/ 222144 h 942826"/>
                <a:gd name="connsiteX380" fmla="*/ 560022 w 689263"/>
                <a:gd name="connsiteY380" fmla="*/ 262430 h 942826"/>
                <a:gd name="connsiteX381" fmla="*/ 550037 w 689263"/>
                <a:gd name="connsiteY381" fmla="*/ 269841 h 942826"/>
                <a:gd name="connsiteX382" fmla="*/ 594068 w 689263"/>
                <a:gd name="connsiteY382" fmla="*/ 191739 h 942826"/>
                <a:gd name="connsiteX383" fmla="*/ 588742 w 689263"/>
                <a:gd name="connsiteY383" fmla="*/ 245327 h 942826"/>
                <a:gd name="connsiteX384" fmla="*/ 593783 w 689263"/>
                <a:gd name="connsiteY384" fmla="*/ 266136 h 942826"/>
                <a:gd name="connsiteX385" fmla="*/ 577045 w 689263"/>
                <a:gd name="connsiteY385" fmla="*/ 258534 h 942826"/>
                <a:gd name="connsiteX386" fmla="*/ 588742 w 689263"/>
                <a:gd name="connsiteY386" fmla="*/ 245422 h 942826"/>
                <a:gd name="connsiteX387" fmla="*/ 624880 w 689263"/>
                <a:gd name="connsiteY387" fmla="*/ 139481 h 942826"/>
                <a:gd name="connsiteX388" fmla="*/ 611090 w 689263"/>
                <a:gd name="connsiteY388" fmla="*/ 68220 h 942826"/>
                <a:gd name="connsiteX389" fmla="*/ 609474 w 689263"/>
                <a:gd name="connsiteY389" fmla="*/ 66890 h 942826"/>
                <a:gd name="connsiteX390" fmla="*/ 628969 w 689263"/>
                <a:gd name="connsiteY390" fmla="*/ 73160 h 942826"/>
                <a:gd name="connsiteX391" fmla="*/ 642949 w 689263"/>
                <a:gd name="connsiteY391" fmla="*/ 103280 h 942826"/>
                <a:gd name="connsiteX392" fmla="*/ 640857 w 689263"/>
                <a:gd name="connsiteY392" fmla="*/ 123138 h 942826"/>
                <a:gd name="connsiteX393" fmla="*/ 638670 w 689263"/>
                <a:gd name="connsiteY393" fmla="*/ 143091 h 942826"/>
                <a:gd name="connsiteX394" fmla="*/ 624880 w 689263"/>
                <a:gd name="connsiteY394" fmla="*/ 139576 h 942826"/>
                <a:gd name="connsiteX395" fmla="*/ 597587 w 689263"/>
                <a:gd name="connsiteY395" fmla="*/ 58718 h 942826"/>
                <a:gd name="connsiteX396" fmla="*/ 538435 w 689263"/>
                <a:gd name="connsiteY396" fmla="*/ 59478 h 942826"/>
                <a:gd name="connsiteX397" fmla="*/ 514850 w 689263"/>
                <a:gd name="connsiteY397" fmla="*/ 62424 h 942826"/>
                <a:gd name="connsiteX398" fmla="*/ 511141 w 689263"/>
                <a:gd name="connsiteY398" fmla="*/ 61284 h 942826"/>
                <a:gd name="connsiteX399" fmla="*/ 514279 w 689263"/>
                <a:gd name="connsiteY399" fmla="*/ 45416 h 942826"/>
                <a:gd name="connsiteX400" fmla="*/ 546803 w 689263"/>
                <a:gd name="connsiteY400" fmla="*/ 31924 h 942826"/>
                <a:gd name="connsiteX401" fmla="*/ 617082 w 689263"/>
                <a:gd name="connsiteY401" fmla="*/ 61284 h 942826"/>
                <a:gd name="connsiteX402" fmla="*/ 597587 w 689263"/>
                <a:gd name="connsiteY402" fmla="*/ 58718 h 942826"/>
                <a:gd name="connsiteX403" fmla="*/ 516276 w 689263"/>
                <a:gd name="connsiteY403" fmla="*/ 94539 h 942826"/>
                <a:gd name="connsiteX404" fmla="*/ 538720 w 689263"/>
                <a:gd name="connsiteY404" fmla="*/ 128934 h 942826"/>
                <a:gd name="connsiteX405" fmla="*/ 536342 w 689263"/>
                <a:gd name="connsiteY405" fmla="*/ 133305 h 942826"/>
                <a:gd name="connsiteX406" fmla="*/ 522838 w 689263"/>
                <a:gd name="connsiteY406" fmla="*/ 119433 h 942826"/>
                <a:gd name="connsiteX407" fmla="*/ 511712 w 689263"/>
                <a:gd name="connsiteY407" fmla="*/ 103470 h 942826"/>
                <a:gd name="connsiteX408" fmla="*/ 483182 w 689263"/>
                <a:gd name="connsiteY408" fmla="*/ 89788 h 942826"/>
                <a:gd name="connsiteX409" fmla="*/ 488222 w 689263"/>
                <a:gd name="connsiteY409" fmla="*/ 84942 h 942826"/>
                <a:gd name="connsiteX410" fmla="*/ 516276 w 689263"/>
                <a:gd name="connsiteY410" fmla="*/ 94634 h 942826"/>
                <a:gd name="connsiteX411" fmla="*/ 475954 w 689263"/>
                <a:gd name="connsiteY411" fmla="*/ 70500 h 942826"/>
                <a:gd name="connsiteX412" fmla="*/ 472911 w 689263"/>
                <a:gd name="connsiteY412" fmla="*/ 73256 h 942826"/>
                <a:gd name="connsiteX413" fmla="*/ 439246 w 689263"/>
                <a:gd name="connsiteY413" fmla="*/ 76296 h 942826"/>
                <a:gd name="connsiteX414" fmla="*/ 425076 w 689263"/>
                <a:gd name="connsiteY414" fmla="*/ 90833 h 942826"/>
                <a:gd name="connsiteX415" fmla="*/ 450087 w 689263"/>
                <a:gd name="connsiteY415" fmla="*/ 65274 h 942826"/>
                <a:gd name="connsiteX416" fmla="*/ 469107 w 689263"/>
                <a:gd name="connsiteY416" fmla="*/ 63754 h 942826"/>
                <a:gd name="connsiteX417" fmla="*/ 475954 w 689263"/>
                <a:gd name="connsiteY417" fmla="*/ 64989 h 942826"/>
                <a:gd name="connsiteX418" fmla="*/ 485464 w 689263"/>
                <a:gd name="connsiteY418" fmla="*/ 68220 h 942826"/>
                <a:gd name="connsiteX419" fmla="*/ 475954 w 689263"/>
                <a:gd name="connsiteY419" fmla="*/ 70595 h 942826"/>
                <a:gd name="connsiteX420" fmla="*/ 428404 w 689263"/>
                <a:gd name="connsiteY420" fmla="*/ 118768 h 942826"/>
                <a:gd name="connsiteX421" fmla="*/ 456364 w 689263"/>
                <a:gd name="connsiteY421" fmla="*/ 145087 h 942826"/>
                <a:gd name="connsiteX422" fmla="*/ 456364 w 689263"/>
                <a:gd name="connsiteY422" fmla="*/ 147842 h 942826"/>
                <a:gd name="connsiteX423" fmla="*/ 426122 w 689263"/>
                <a:gd name="connsiteY423" fmla="*/ 148412 h 942826"/>
                <a:gd name="connsiteX424" fmla="*/ 409099 w 689263"/>
                <a:gd name="connsiteY424" fmla="*/ 160669 h 942826"/>
                <a:gd name="connsiteX425" fmla="*/ 407197 w 689263"/>
                <a:gd name="connsiteY425" fmla="*/ 151168 h 942826"/>
                <a:gd name="connsiteX426" fmla="*/ 428500 w 689263"/>
                <a:gd name="connsiteY426" fmla="*/ 118863 h 942826"/>
                <a:gd name="connsiteX427" fmla="*/ 407768 w 689263"/>
                <a:gd name="connsiteY427" fmla="*/ 221384 h 942826"/>
                <a:gd name="connsiteX428" fmla="*/ 414044 w 689263"/>
                <a:gd name="connsiteY428" fmla="*/ 225374 h 942826"/>
                <a:gd name="connsiteX429" fmla="*/ 453986 w 689263"/>
                <a:gd name="connsiteY429" fmla="*/ 234876 h 942826"/>
                <a:gd name="connsiteX430" fmla="*/ 468251 w 689263"/>
                <a:gd name="connsiteY430" fmla="*/ 224804 h 942826"/>
                <a:gd name="connsiteX431" fmla="*/ 482421 w 689263"/>
                <a:gd name="connsiteY431" fmla="*/ 213117 h 942826"/>
                <a:gd name="connsiteX432" fmla="*/ 489078 w 689263"/>
                <a:gd name="connsiteY432" fmla="*/ 206846 h 942826"/>
                <a:gd name="connsiteX433" fmla="*/ 499919 w 689263"/>
                <a:gd name="connsiteY433" fmla="*/ 199910 h 942826"/>
                <a:gd name="connsiteX434" fmla="*/ 510856 w 689263"/>
                <a:gd name="connsiteY434" fmla="*/ 236586 h 942826"/>
                <a:gd name="connsiteX435" fmla="*/ 455698 w 689263"/>
                <a:gd name="connsiteY435" fmla="*/ 260530 h 942826"/>
                <a:gd name="connsiteX436" fmla="*/ 406246 w 689263"/>
                <a:gd name="connsiteY436" fmla="*/ 233261 h 942826"/>
                <a:gd name="connsiteX437" fmla="*/ 394264 w 689263"/>
                <a:gd name="connsiteY437" fmla="*/ 225944 h 942826"/>
                <a:gd name="connsiteX438" fmla="*/ 382376 w 689263"/>
                <a:gd name="connsiteY438" fmla="*/ 209602 h 942826"/>
                <a:gd name="connsiteX439" fmla="*/ 381806 w 689263"/>
                <a:gd name="connsiteY439" fmla="*/ 209602 h 942826"/>
                <a:gd name="connsiteX440" fmla="*/ 388653 w 689263"/>
                <a:gd name="connsiteY440" fmla="*/ 195540 h 942826"/>
                <a:gd name="connsiteX441" fmla="*/ 388653 w 689263"/>
                <a:gd name="connsiteY441" fmla="*/ 195065 h 942826"/>
                <a:gd name="connsiteX442" fmla="*/ 407863 w 689263"/>
                <a:gd name="connsiteY442" fmla="*/ 221479 h 942826"/>
                <a:gd name="connsiteX443" fmla="*/ 393123 w 689263"/>
                <a:gd name="connsiteY443" fmla="*/ 272882 h 942826"/>
                <a:gd name="connsiteX444" fmla="*/ 393123 w 689263"/>
                <a:gd name="connsiteY444" fmla="*/ 285899 h 942826"/>
                <a:gd name="connsiteX445" fmla="*/ 366019 w 689263"/>
                <a:gd name="connsiteY445" fmla="*/ 284854 h 942826"/>
                <a:gd name="connsiteX446" fmla="*/ 327504 w 689263"/>
                <a:gd name="connsiteY446" fmla="*/ 258724 h 942826"/>
                <a:gd name="connsiteX447" fmla="*/ 345573 w 689263"/>
                <a:gd name="connsiteY447" fmla="*/ 254734 h 942826"/>
                <a:gd name="connsiteX448" fmla="*/ 391981 w 689263"/>
                <a:gd name="connsiteY448" fmla="*/ 255589 h 942826"/>
                <a:gd name="connsiteX449" fmla="*/ 393218 w 689263"/>
                <a:gd name="connsiteY449" fmla="*/ 272977 h 942826"/>
                <a:gd name="connsiteX450" fmla="*/ 356890 w 689263"/>
                <a:gd name="connsiteY450" fmla="*/ 295305 h 942826"/>
                <a:gd name="connsiteX451" fmla="*/ 393693 w 689263"/>
                <a:gd name="connsiteY451" fmla="*/ 295305 h 942826"/>
                <a:gd name="connsiteX452" fmla="*/ 393693 w 689263"/>
                <a:gd name="connsiteY452" fmla="*/ 325330 h 942826"/>
                <a:gd name="connsiteX453" fmla="*/ 367446 w 689263"/>
                <a:gd name="connsiteY453" fmla="*/ 383004 h 942826"/>
                <a:gd name="connsiteX454" fmla="*/ 370679 w 689263"/>
                <a:gd name="connsiteY454" fmla="*/ 394311 h 942826"/>
                <a:gd name="connsiteX455" fmla="*/ 357175 w 689263"/>
                <a:gd name="connsiteY455" fmla="*/ 399156 h 942826"/>
                <a:gd name="connsiteX456" fmla="*/ 360979 w 689263"/>
                <a:gd name="connsiteY456" fmla="*/ 375403 h 942826"/>
                <a:gd name="connsiteX457" fmla="*/ 314190 w 689263"/>
                <a:gd name="connsiteY457" fmla="*/ 299391 h 942826"/>
                <a:gd name="connsiteX458" fmla="*/ 299925 w 689263"/>
                <a:gd name="connsiteY458" fmla="*/ 271932 h 942826"/>
                <a:gd name="connsiteX459" fmla="*/ 315236 w 689263"/>
                <a:gd name="connsiteY459" fmla="*/ 263000 h 942826"/>
                <a:gd name="connsiteX460" fmla="*/ 327504 w 689263"/>
                <a:gd name="connsiteY460" fmla="*/ 284854 h 942826"/>
                <a:gd name="connsiteX461" fmla="*/ 356985 w 689263"/>
                <a:gd name="connsiteY461" fmla="*/ 295400 h 942826"/>
                <a:gd name="connsiteX462" fmla="*/ 371915 w 689263"/>
                <a:gd name="connsiteY462" fmla="*/ 403717 h 942826"/>
                <a:gd name="connsiteX463" fmla="*/ 375244 w 689263"/>
                <a:gd name="connsiteY463" fmla="*/ 402862 h 942826"/>
                <a:gd name="connsiteX464" fmla="*/ 401016 w 689263"/>
                <a:gd name="connsiteY464" fmla="*/ 424620 h 942826"/>
                <a:gd name="connsiteX465" fmla="*/ 403013 w 689263"/>
                <a:gd name="connsiteY465" fmla="*/ 425285 h 942826"/>
                <a:gd name="connsiteX466" fmla="*/ 403964 w 689263"/>
                <a:gd name="connsiteY466" fmla="*/ 429656 h 942826"/>
                <a:gd name="connsiteX467" fmla="*/ 410906 w 689263"/>
                <a:gd name="connsiteY467" fmla="*/ 449419 h 942826"/>
                <a:gd name="connsiteX468" fmla="*/ 392552 w 689263"/>
                <a:gd name="connsiteY468" fmla="*/ 456450 h 942826"/>
                <a:gd name="connsiteX469" fmla="*/ 355653 w 689263"/>
                <a:gd name="connsiteY469" fmla="*/ 427946 h 942826"/>
                <a:gd name="connsiteX470" fmla="*/ 372010 w 689263"/>
                <a:gd name="connsiteY470" fmla="*/ 403812 h 942826"/>
                <a:gd name="connsiteX471" fmla="*/ 393218 w 689263"/>
                <a:gd name="connsiteY471" fmla="*/ 465477 h 942826"/>
                <a:gd name="connsiteX472" fmla="*/ 423174 w 689263"/>
                <a:gd name="connsiteY472" fmla="*/ 475928 h 942826"/>
                <a:gd name="connsiteX473" fmla="*/ 425646 w 689263"/>
                <a:gd name="connsiteY473" fmla="*/ 481344 h 942826"/>
                <a:gd name="connsiteX474" fmla="*/ 403869 w 689263"/>
                <a:gd name="connsiteY474" fmla="*/ 513459 h 942826"/>
                <a:gd name="connsiteX475" fmla="*/ 402347 w 689263"/>
                <a:gd name="connsiteY475" fmla="*/ 525241 h 942826"/>
                <a:gd name="connsiteX476" fmla="*/ 378002 w 689263"/>
                <a:gd name="connsiteY476" fmla="*/ 534743 h 942826"/>
                <a:gd name="connsiteX477" fmla="*/ 368492 w 689263"/>
                <a:gd name="connsiteY477" fmla="*/ 520490 h 942826"/>
                <a:gd name="connsiteX478" fmla="*/ 393313 w 689263"/>
                <a:gd name="connsiteY478" fmla="*/ 465572 h 942826"/>
                <a:gd name="connsiteX479" fmla="*/ 401967 w 689263"/>
                <a:gd name="connsiteY479" fmla="*/ 559066 h 942826"/>
                <a:gd name="connsiteX480" fmla="*/ 399019 w 689263"/>
                <a:gd name="connsiteY480" fmla="*/ 559826 h 942826"/>
                <a:gd name="connsiteX481" fmla="*/ 383803 w 689263"/>
                <a:gd name="connsiteY481" fmla="*/ 542724 h 942826"/>
                <a:gd name="connsiteX482" fmla="*/ 401586 w 689263"/>
                <a:gd name="connsiteY482" fmla="*/ 534553 h 942826"/>
                <a:gd name="connsiteX483" fmla="*/ 402062 w 689263"/>
                <a:gd name="connsiteY483" fmla="*/ 559161 h 942826"/>
                <a:gd name="connsiteX484" fmla="*/ 378097 w 689263"/>
                <a:gd name="connsiteY484" fmla="*/ 547094 h 942826"/>
                <a:gd name="connsiteX485" fmla="*/ 390840 w 689263"/>
                <a:gd name="connsiteY485" fmla="*/ 562012 h 942826"/>
                <a:gd name="connsiteX486" fmla="*/ 368206 w 689263"/>
                <a:gd name="connsiteY486" fmla="*/ 567048 h 942826"/>
                <a:gd name="connsiteX487" fmla="*/ 363832 w 689263"/>
                <a:gd name="connsiteY487" fmla="*/ 567048 h 942826"/>
                <a:gd name="connsiteX488" fmla="*/ 378192 w 689263"/>
                <a:gd name="connsiteY488" fmla="*/ 547190 h 942826"/>
                <a:gd name="connsiteX489" fmla="*/ 395690 w 689263"/>
                <a:gd name="connsiteY489" fmla="*/ 566857 h 942826"/>
                <a:gd name="connsiteX490" fmla="*/ 403964 w 689263"/>
                <a:gd name="connsiteY490" fmla="*/ 575124 h 942826"/>
                <a:gd name="connsiteX491" fmla="*/ 404629 w 689263"/>
                <a:gd name="connsiteY491" fmla="*/ 580160 h 942826"/>
                <a:gd name="connsiteX492" fmla="*/ 391030 w 689263"/>
                <a:gd name="connsiteY492" fmla="*/ 598593 h 942826"/>
                <a:gd name="connsiteX493" fmla="*/ 381520 w 689263"/>
                <a:gd name="connsiteY493" fmla="*/ 617596 h 942826"/>
                <a:gd name="connsiteX494" fmla="*/ 368777 w 689263"/>
                <a:gd name="connsiteY494" fmla="*/ 603343 h 942826"/>
                <a:gd name="connsiteX495" fmla="*/ 362310 w 689263"/>
                <a:gd name="connsiteY495" fmla="*/ 574839 h 942826"/>
                <a:gd name="connsiteX496" fmla="*/ 395785 w 689263"/>
                <a:gd name="connsiteY496" fmla="*/ 566953 h 942826"/>
                <a:gd name="connsiteX497" fmla="*/ 392837 w 689263"/>
                <a:gd name="connsiteY497" fmla="*/ 607524 h 942826"/>
                <a:gd name="connsiteX498" fmla="*/ 405866 w 689263"/>
                <a:gd name="connsiteY498" fmla="*/ 586716 h 942826"/>
                <a:gd name="connsiteX499" fmla="*/ 418324 w 689263"/>
                <a:gd name="connsiteY499" fmla="*/ 632038 h 942826"/>
                <a:gd name="connsiteX500" fmla="*/ 386465 w 689263"/>
                <a:gd name="connsiteY500" fmla="*/ 621491 h 942826"/>
                <a:gd name="connsiteX501" fmla="*/ 392932 w 689263"/>
                <a:gd name="connsiteY501" fmla="*/ 607619 h 942826"/>
                <a:gd name="connsiteX502" fmla="*/ 417468 w 689263"/>
                <a:gd name="connsiteY502" fmla="*/ 557261 h 942826"/>
                <a:gd name="connsiteX503" fmla="*/ 416612 w 689263"/>
                <a:gd name="connsiteY503" fmla="*/ 536073 h 942826"/>
                <a:gd name="connsiteX504" fmla="*/ 416612 w 689263"/>
                <a:gd name="connsiteY504" fmla="*/ 531797 h 942826"/>
                <a:gd name="connsiteX505" fmla="*/ 435156 w 689263"/>
                <a:gd name="connsiteY505" fmla="*/ 533032 h 942826"/>
                <a:gd name="connsiteX506" fmla="*/ 428214 w 689263"/>
                <a:gd name="connsiteY506" fmla="*/ 550325 h 942826"/>
                <a:gd name="connsiteX507" fmla="*/ 422794 w 689263"/>
                <a:gd name="connsiteY507" fmla="*/ 557736 h 942826"/>
                <a:gd name="connsiteX508" fmla="*/ 417563 w 689263"/>
                <a:gd name="connsiteY508" fmla="*/ 557356 h 942826"/>
                <a:gd name="connsiteX509" fmla="*/ 422033 w 689263"/>
                <a:gd name="connsiteY509" fmla="*/ 565337 h 942826"/>
                <a:gd name="connsiteX510" fmla="*/ 434491 w 689263"/>
                <a:gd name="connsiteY510" fmla="*/ 571513 h 942826"/>
                <a:gd name="connsiteX511" fmla="*/ 478332 w 689263"/>
                <a:gd name="connsiteY511" fmla="*/ 605339 h 942826"/>
                <a:gd name="connsiteX512" fmla="*/ 523694 w 689263"/>
                <a:gd name="connsiteY512" fmla="*/ 604673 h 942826"/>
                <a:gd name="connsiteX513" fmla="*/ 527118 w 689263"/>
                <a:gd name="connsiteY513" fmla="*/ 607714 h 942826"/>
                <a:gd name="connsiteX514" fmla="*/ 541002 w 689263"/>
                <a:gd name="connsiteY514" fmla="*/ 619686 h 942826"/>
                <a:gd name="connsiteX515" fmla="*/ 503533 w 689263"/>
                <a:gd name="connsiteY515" fmla="*/ 632323 h 942826"/>
                <a:gd name="connsiteX516" fmla="*/ 449136 w 689263"/>
                <a:gd name="connsiteY516" fmla="*/ 600968 h 942826"/>
                <a:gd name="connsiteX517" fmla="*/ 420606 w 689263"/>
                <a:gd name="connsiteY517" fmla="*/ 579304 h 942826"/>
                <a:gd name="connsiteX518" fmla="*/ 419275 w 689263"/>
                <a:gd name="connsiteY518" fmla="*/ 569803 h 942826"/>
                <a:gd name="connsiteX519" fmla="*/ 422128 w 689263"/>
                <a:gd name="connsiteY519" fmla="*/ 565432 h 942826"/>
                <a:gd name="connsiteX520" fmla="*/ 496496 w 689263"/>
                <a:gd name="connsiteY520" fmla="*/ 638309 h 942826"/>
                <a:gd name="connsiteX521" fmla="*/ 487746 w 689263"/>
                <a:gd name="connsiteY521" fmla="*/ 646765 h 942826"/>
                <a:gd name="connsiteX522" fmla="*/ 485179 w 689263"/>
                <a:gd name="connsiteY522" fmla="*/ 649710 h 942826"/>
                <a:gd name="connsiteX523" fmla="*/ 434110 w 689263"/>
                <a:gd name="connsiteY523" fmla="*/ 635078 h 942826"/>
                <a:gd name="connsiteX524" fmla="*/ 422223 w 689263"/>
                <a:gd name="connsiteY524" fmla="*/ 591371 h 942826"/>
                <a:gd name="connsiteX525" fmla="*/ 496496 w 689263"/>
                <a:gd name="connsiteY525" fmla="*/ 638309 h 942826"/>
                <a:gd name="connsiteX526" fmla="*/ 486415 w 689263"/>
                <a:gd name="connsiteY526" fmla="*/ 662823 h 942826"/>
                <a:gd name="connsiteX527" fmla="*/ 504864 w 689263"/>
                <a:gd name="connsiteY527" fmla="*/ 685436 h 942826"/>
                <a:gd name="connsiteX528" fmla="*/ 501155 w 689263"/>
                <a:gd name="connsiteY528" fmla="*/ 686861 h 942826"/>
                <a:gd name="connsiteX529" fmla="*/ 468536 w 689263"/>
                <a:gd name="connsiteY529" fmla="*/ 687716 h 942826"/>
                <a:gd name="connsiteX530" fmla="*/ 486415 w 689263"/>
                <a:gd name="connsiteY530" fmla="*/ 662347 h 942826"/>
                <a:gd name="connsiteX531" fmla="*/ 492311 w 689263"/>
                <a:gd name="connsiteY531" fmla="*/ 655126 h 942826"/>
                <a:gd name="connsiteX532" fmla="*/ 504104 w 689263"/>
                <a:gd name="connsiteY532" fmla="*/ 642109 h 942826"/>
                <a:gd name="connsiteX533" fmla="*/ 534250 w 689263"/>
                <a:gd name="connsiteY533" fmla="*/ 656552 h 942826"/>
                <a:gd name="connsiteX534" fmla="*/ 540432 w 689263"/>
                <a:gd name="connsiteY534" fmla="*/ 659212 h 942826"/>
                <a:gd name="connsiteX535" fmla="*/ 513423 w 689263"/>
                <a:gd name="connsiteY535" fmla="*/ 681350 h 942826"/>
                <a:gd name="connsiteX536" fmla="*/ 492311 w 689263"/>
                <a:gd name="connsiteY536" fmla="*/ 654651 h 942826"/>
                <a:gd name="connsiteX537" fmla="*/ 552985 w 689263"/>
                <a:gd name="connsiteY537" fmla="*/ 664628 h 942826"/>
                <a:gd name="connsiteX538" fmla="*/ 579042 w 689263"/>
                <a:gd name="connsiteY538" fmla="*/ 696743 h 942826"/>
                <a:gd name="connsiteX539" fmla="*/ 576284 w 689263"/>
                <a:gd name="connsiteY539" fmla="*/ 725247 h 942826"/>
                <a:gd name="connsiteX540" fmla="*/ 526167 w 689263"/>
                <a:gd name="connsiteY540" fmla="*/ 699593 h 942826"/>
                <a:gd name="connsiteX541" fmla="*/ 520461 w 689263"/>
                <a:gd name="connsiteY541" fmla="*/ 691802 h 942826"/>
                <a:gd name="connsiteX542" fmla="*/ 552985 w 689263"/>
                <a:gd name="connsiteY542" fmla="*/ 664153 h 942826"/>
                <a:gd name="connsiteX543" fmla="*/ 655312 w 689263"/>
                <a:gd name="connsiteY543" fmla="*/ 161049 h 942826"/>
                <a:gd name="connsiteX544" fmla="*/ 668245 w 689263"/>
                <a:gd name="connsiteY544" fmla="*/ 278868 h 942826"/>
                <a:gd name="connsiteX545" fmla="*/ 681559 w 689263"/>
                <a:gd name="connsiteY545" fmla="*/ 396876 h 942826"/>
                <a:gd name="connsiteX546" fmla="*/ 668531 w 689263"/>
                <a:gd name="connsiteY546" fmla="*/ 448944 h 942826"/>
                <a:gd name="connsiteX547" fmla="*/ 626592 w 689263"/>
                <a:gd name="connsiteY547" fmla="*/ 479159 h 942826"/>
                <a:gd name="connsiteX548" fmla="*/ 620220 w 689263"/>
                <a:gd name="connsiteY548" fmla="*/ 483815 h 942826"/>
                <a:gd name="connsiteX549" fmla="*/ 652649 w 689263"/>
                <a:gd name="connsiteY549" fmla="*/ 393075 h 942826"/>
                <a:gd name="connsiteX550" fmla="*/ 635246 w 689263"/>
                <a:gd name="connsiteY550" fmla="*/ 315448 h 942826"/>
                <a:gd name="connsiteX551" fmla="*/ 633154 w 689263"/>
                <a:gd name="connsiteY551" fmla="*/ 276397 h 942826"/>
                <a:gd name="connsiteX552" fmla="*/ 644756 w 689263"/>
                <a:gd name="connsiteY552" fmla="*/ 171881 h 942826"/>
                <a:gd name="connsiteX553" fmla="*/ 646658 w 689263"/>
                <a:gd name="connsiteY553" fmla="*/ 154398 h 942826"/>
                <a:gd name="connsiteX554" fmla="*/ 655312 w 689263"/>
                <a:gd name="connsiteY554" fmla="*/ 160479 h 942826"/>
                <a:gd name="connsiteX555" fmla="*/ 463877 w 689263"/>
                <a:gd name="connsiteY555" fmla="*/ 38765 h 942826"/>
                <a:gd name="connsiteX556" fmla="*/ 515516 w 689263"/>
                <a:gd name="connsiteY556" fmla="*/ 15201 h 942826"/>
                <a:gd name="connsiteX557" fmla="*/ 606526 w 689263"/>
                <a:gd name="connsiteY557" fmla="*/ 29929 h 942826"/>
                <a:gd name="connsiteX558" fmla="*/ 654076 w 689263"/>
                <a:gd name="connsiteY558" fmla="*/ 85417 h 942826"/>
                <a:gd name="connsiteX559" fmla="*/ 527403 w 689263"/>
                <a:gd name="connsiteY559" fmla="*/ 25748 h 942826"/>
                <a:gd name="connsiteX560" fmla="*/ 501916 w 689263"/>
                <a:gd name="connsiteY560" fmla="*/ 58623 h 942826"/>
                <a:gd name="connsiteX561" fmla="*/ 399399 w 689263"/>
                <a:gd name="connsiteY561" fmla="*/ 55488 h 942826"/>
                <a:gd name="connsiteX562" fmla="*/ 463877 w 689263"/>
                <a:gd name="connsiteY562" fmla="*/ 38765 h 942826"/>
                <a:gd name="connsiteX563" fmla="*/ 374103 w 689263"/>
                <a:gd name="connsiteY563" fmla="*/ 80382 h 942826"/>
                <a:gd name="connsiteX564" fmla="*/ 440102 w 689263"/>
                <a:gd name="connsiteY564" fmla="*/ 61379 h 942826"/>
                <a:gd name="connsiteX565" fmla="*/ 414805 w 689263"/>
                <a:gd name="connsiteY565" fmla="*/ 99385 h 942826"/>
                <a:gd name="connsiteX566" fmla="*/ 420036 w 689263"/>
                <a:gd name="connsiteY566" fmla="*/ 110216 h 942826"/>
                <a:gd name="connsiteX567" fmla="*/ 401016 w 689263"/>
                <a:gd name="connsiteY567" fmla="*/ 132545 h 942826"/>
                <a:gd name="connsiteX568" fmla="*/ 387607 w 689263"/>
                <a:gd name="connsiteY568" fmla="*/ 115727 h 942826"/>
                <a:gd name="connsiteX569" fmla="*/ 352895 w 689263"/>
                <a:gd name="connsiteY569" fmla="*/ 104610 h 942826"/>
                <a:gd name="connsiteX570" fmla="*/ 374103 w 689263"/>
                <a:gd name="connsiteY570" fmla="*/ 80382 h 942826"/>
                <a:gd name="connsiteX571" fmla="*/ 341674 w 689263"/>
                <a:gd name="connsiteY571" fmla="*/ 127889 h 942826"/>
                <a:gd name="connsiteX572" fmla="*/ 344051 w 689263"/>
                <a:gd name="connsiteY572" fmla="*/ 125609 h 942826"/>
                <a:gd name="connsiteX573" fmla="*/ 372581 w 689263"/>
                <a:gd name="connsiteY573" fmla="*/ 122568 h 942826"/>
                <a:gd name="connsiteX574" fmla="*/ 390745 w 689263"/>
                <a:gd name="connsiteY574" fmla="*/ 149552 h 942826"/>
                <a:gd name="connsiteX575" fmla="*/ 391316 w 689263"/>
                <a:gd name="connsiteY575" fmla="*/ 151833 h 942826"/>
                <a:gd name="connsiteX576" fmla="*/ 386941 w 689263"/>
                <a:gd name="connsiteY576" fmla="*/ 184233 h 942826"/>
                <a:gd name="connsiteX577" fmla="*/ 370964 w 689263"/>
                <a:gd name="connsiteY577" fmla="*/ 202286 h 942826"/>
                <a:gd name="connsiteX578" fmla="*/ 345097 w 689263"/>
                <a:gd name="connsiteY578" fmla="*/ 197345 h 942826"/>
                <a:gd name="connsiteX579" fmla="*/ 345097 w 689263"/>
                <a:gd name="connsiteY579" fmla="*/ 164565 h 942826"/>
                <a:gd name="connsiteX580" fmla="*/ 338440 w 689263"/>
                <a:gd name="connsiteY580" fmla="*/ 147842 h 942826"/>
                <a:gd name="connsiteX581" fmla="*/ 336538 w 689263"/>
                <a:gd name="connsiteY581" fmla="*/ 141476 h 942826"/>
                <a:gd name="connsiteX582" fmla="*/ 341674 w 689263"/>
                <a:gd name="connsiteY582" fmla="*/ 128079 h 942826"/>
                <a:gd name="connsiteX583" fmla="*/ 334826 w 689263"/>
                <a:gd name="connsiteY583" fmla="*/ 217108 h 942826"/>
                <a:gd name="connsiteX584" fmla="*/ 342339 w 689263"/>
                <a:gd name="connsiteY584" fmla="*/ 204471 h 942826"/>
                <a:gd name="connsiteX585" fmla="*/ 368967 w 689263"/>
                <a:gd name="connsiteY585" fmla="*/ 208652 h 942826"/>
                <a:gd name="connsiteX586" fmla="*/ 368967 w 689263"/>
                <a:gd name="connsiteY586" fmla="*/ 210267 h 942826"/>
                <a:gd name="connsiteX587" fmla="*/ 376575 w 689263"/>
                <a:gd name="connsiteY587" fmla="*/ 224709 h 942826"/>
                <a:gd name="connsiteX588" fmla="*/ 389414 w 689263"/>
                <a:gd name="connsiteY588" fmla="*/ 233546 h 942826"/>
                <a:gd name="connsiteX589" fmla="*/ 391886 w 689263"/>
                <a:gd name="connsiteY589" fmla="*/ 243997 h 942826"/>
                <a:gd name="connsiteX590" fmla="*/ 327028 w 689263"/>
                <a:gd name="connsiteY590" fmla="*/ 247893 h 942826"/>
                <a:gd name="connsiteX591" fmla="*/ 334826 w 689263"/>
                <a:gd name="connsiteY591" fmla="*/ 217108 h 942826"/>
                <a:gd name="connsiteX592" fmla="*/ 299735 w 689263"/>
                <a:gd name="connsiteY592" fmla="*/ 239246 h 942826"/>
                <a:gd name="connsiteX593" fmla="*/ 323034 w 689263"/>
                <a:gd name="connsiteY593" fmla="*/ 210742 h 942826"/>
                <a:gd name="connsiteX594" fmla="*/ 313524 w 689263"/>
                <a:gd name="connsiteY594" fmla="*/ 251313 h 942826"/>
                <a:gd name="connsiteX595" fmla="*/ 298213 w 689263"/>
                <a:gd name="connsiteY595" fmla="*/ 258154 h 942826"/>
                <a:gd name="connsiteX596" fmla="*/ 299735 w 689263"/>
                <a:gd name="connsiteY596" fmla="*/ 239246 h 942826"/>
                <a:gd name="connsiteX597" fmla="*/ 318755 w 689263"/>
                <a:gd name="connsiteY597" fmla="*/ 429276 h 942826"/>
                <a:gd name="connsiteX598" fmla="*/ 331308 w 689263"/>
                <a:gd name="connsiteY598" fmla="*/ 397731 h 942826"/>
                <a:gd name="connsiteX599" fmla="*/ 285945 w 689263"/>
                <a:gd name="connsiteY599" fmla="*/ 311268 h 942826"/>
                <a:gd name="connsiteX600" fmla="*/ 293743 w 689263"/>
                <a:gd name="connsiteY600" fmla="*/ 277822 h 942826"/>
                <a:gd name="connsiteX601" fmla="*/ 299069 w 689263"/>
                <a:gd name="connsiteY601" fmla="*/ 289889 h 942826"/>
                <a:gd name="connsiteX602" fmla="*/ 341103 w 689263"/>
                <a:gd name="connsiteY602" fmla="*/ 339297 h 942826"/>
                <a:gd name="connsiteX603" fmla="*/ 345858 w 689263"/>
                <a:gd name="connsiteY603" fmla="*/ 407423 h 942826"/>
                <a:gd name="connsiteX604" fmla="*/ 341959 w 689263"/>
                <a:gd name="connsiteY604" fmla="*/ 415404 h 942826"/>
                <a:gd name="connsiteX605" fmla="*/ 341959 w 689263"/>
                <a:gd name="connsiteY605" fmla="*/ 416924 h 942826"/>
                <a:gd name="connsiteX606" fmla="*/ 336823 w 689263"/>
                <a:gd name="connsiteY606" fmla="*/ 427566 h 942826"/>
                <a:gd name="connsiteX607" fmla="*/ 320466 w 689263"/>
                <a:gd name="connsiteY607" fmla="*/ 456925 h 942826"/>
                <a:gd name="connsiteX608" fmla="*/ 318565 w 689263"/>
                <a:gd name="connsiteY608" fmla="*/ 429276 h 942826"/>
                <a:gd name="connsiteX609" fmla="*/ 326268 w 689263"/>
                <a:gd name="connsiteY609" fmla="*/ 550990 h 942826"/>
                <a:gd name="connsiteX610" fmla="*/ 313714 w 689263"/>
                <a:gd name="connsiteY610" fmla="*/ 530087 h 942826"/>
                <a:gd name="connsiteX611" fmla="*/ 318945 w 689263"/>
                <a:gd name="connsiteY611" fmla="*/ 479254 h 942826"/>
                <a:gd name="connsiteX612" fmla="*/ 327028 w 689263"/>
                <a:gd name="connsiteY612" fmla="*/ 499397 h 942826"/>
                <a:gd name="connsiteX613" fmla="*/ 326077 w 689263"/>
                <a:gd name="connsiteY613" fmla="*/ 551180 h 942826"/>
                <a:gd name="connsiteX614" fmla="*/ 327504 w 689263"/>
                <a:gd name="connsiteY614" fmla="*/ 466807 h 942826"/>
                <a:gd name="connsiteX615" fmla="*/ 325792 w 689263"/>
                <a:gd name="connsiteY615" fmla="*/ 464622 h 942826"/>
                <a:gd name="connsiteX616" fmla="*/ 327219 w 689263"/>
                <a:gd name="connsiteY616" fmla="*/ 461866 h 942826"/>
                <a:gd name="connsiteX617" fmla="*/ 344812 w 689263"/>
                <a:gd name="connsiteY617" fmla="*/ 429561 h 942826"/>
                <a:gd name="connsiteX618" fmla="*/ 383327 w 689263"/>
                <a:gd name="connsiteY618" fmla="*/ 460916 h 942826"/>
                <a:gd name="connsiteX619" fmla="*/ 360694 w 689263"/>
                <a:gd name="connsiteY619" fmla="*/ 478589 h 942826"/>
                <a:gd name="connsiteX620" fmla="*/ 372201 w 689263"/>
                <a:gd name="connsiteY620" fmla="*/ 539208 h 942826"/>
                <a:gd name="connsiteX621" fmla="*/ 356509 w 689263"/>
                <a:gd name="connsiteY621" fmla="*/ 560587 h 942826"/>
                <a:gd name="connsiteX622" fmla="*/ 354702 w 689263"/>
                <a:gd name="connsiteY622" fmla="*/ 566572 h 942826"/>
                <a:gd name="connsiteX623" fmla="*/ 339486 w 689263"/>
                <a:gd name="connsiteY623" fmla="*/ 561252 h 942826"/>
                <a:gd name="connsiteX624" fmla="*/ 340437 w 689263"/>
                <a:gd name="connsiteY624" fmla="*/ 508993 h 942826"/>
                <a:gd name="connsiteX625" fmla="*/ 327314 w 689263"/>
                <a:gd name="connsiteY625" fmla="*/ 467282 h 942826"/>
                <a:gd name="connsiteX626" fmla="*/ 368016 w 689263"/>
                <a:gd name="connsiteY626" fmla="*/ 668238 h 942826"/>
                <a:gd name="connsiteX627" fmla="*/ 358506 w 689263"/>
                <a:gd name="connsiteY627" fmla="*/ 655316 h 942826"/>
                <a:gd name="connsiteX628" fmla="*/ 339486 w 689263"/>
                <a:gd name="connsiteY628" fmla="*/ 569803 h 942826"/>
                <a:gd name="connsiteX629" fmla="*/ 353276 w 689263"/>
                <a:gd name="connsiteY629" fmla="*/ 573794 h 942826"/>
                <a:gd name="connsiteX630" fmla="*/ 368111 w 689263"/>
                <a:gd name="connsiteY630" fmla="*/ 616835 h 942826"/>
                <a:gd name="connsiteX631" fmla="*/ 378097 w 689263"/>
                <a:gd name="connsiteY631" fmla="*/ 625387 h 942826"/>
                <a:gd name="connsiteX632" fmla="*/ 372201 w 689263"/>
                <a:gd name="connsiteY632" fmla="*/ 643629 h 942826"/>
                <a:gd name="connsiteX633" fmla="*/ 367826 w 689263"/>
                <a:gd name="connsiteY633" fmla="*/ 668428 h 942826"/>
                <a:gd name="connsiteX634" fmla="*/ 409384 w 689263"/>
                <a:gd name="connsiteY634" fmla="*/ 711565 h 942826"/>
                <a:gd name="connsiteX635" fmla="*/ 378477 w 689263"/>
                <a:gd name="connsiteY635" fmla="*/ 691897 h 942826"/>
                <a:gd name="connsiteX636" fmla="*/ 393123 w 689263"/>
                <a:gd name="connsiteY636" fmla="*/ 697313 h 942826"/>
                <a:gd name="connsiteX637" fmla="*/ 437344 w 689263"/>
                <a:gd name="connsiteY637" fmla="*/ 704154 h 942826"/>
                <a:gd name="connsiteX638" fmla="*/ 409194 w 689263"/>
                <a:gd name="connsiteY638" fmla="*/ 711755 h 942826"/>
                <a:gd name="connsiteX639" fmla="*/ 448946 w 689263"/>
                <a:gd name="connsiteY639" fmla="*/ 695318 h 942826"/>
                <a:gd name="connsiteX640" fmla="*/ 434396 w 689263"/>
                <a:gd name="connsiteY640" fmla="*/ 690757 h 942826"/>
                <a:gd name="connsiteX641" fmla="*/ 390745 w 689263"/>
                <a:gd name="connsiteY641" fmla="*/ 684581 h 942826"/>
                <a:gd name="connsiteX642" fmla="*/ 374578 w 689263"/>
                <a:gd name="connsiteY642" fmla="*/ 675079 h 942826"/>
                <a:gd name="connsiteX643" fmla="*/ 374578 w 689263"/>
                <a:gd name="connsiteY643" fmla="*/ 674509 h 942826"/>
                <a:gd name="connsiteX644" fmla="*/ 383232 w 689263"/>
                <a:gd name="connsiteY644" fmla="*/ 628902 h 942826"/>
                <a:gd name="connsiteX645" fmla="*/ 421272 w 689263"/>
                <a:gd name="connsiteY645" fmla="*/ 639639 h 942826"/>
                <a:gd name="connsiteX646" fmla="*/ 426027 w 689263"/>
                <a:gd name="connsiteY646" fmla="*/ 651801 h 942826"/>
                <a:gd name="connsiteX647" fmla="*/ 451609 w 689263"/>
                <a:gd name="connsiteY647" fmla="*/ 693037 h 942826"/>
                <a:gd name="connsiteX648" fmla="*/ 439436 w 689263"/>
                <a:gd name="connsiteY648" fmla="*/ 648665 h 942826"/>
                <a:gd name="connsiteX649" fmla="*/ 436773 w 689263"/>
                <a:gd name="connsiteY649" fmla="*/ 642014 h 942826"/>
                <a:gd name="connsiteX650" fmla="*/ 449326 w 689263"/>
                <a:gd name="connsiteY650" fmla="*/ 644105 h 942826"/>
                <a:gd name="connsiteX651" fmla="*/ 479187 w 689263"/>
                <a:gd name="connsiteY651" fmla="*/ 656457 h 942826"/>
                <a:gd name="connsiteX652" fmla="*/ 460833 w 689263"/>
                <a:gd name="connsiteY652" fmla="*/ 682491 h 942826"/>
                <a:gd name="connsiteX653" fmla="*/ 439436 w 689263"/>
                <a:gd name="connsiteY653" fmla="*/ 648855 h 942826"/>
                <a:gd name="connsiteX654" fmla="*/ 566394 w 689263"/>
                <a:gd name="connsiteY654" fmla="*/ 759262 h 942826"/>
                <a:gd name="connsiteX655" fmla="*/ 483467 w 689263"/>
                <a:gd name="connsiteY655" fmla="*/ 715746 h 942826"/>
                <a:gd name="connsiteX656" fmla="*/ 457885 w 689263"/>
                <a:gd name="connsiteY656" fmla="*/ 699403 h 942826"/>
                <a:gd name="connsiteX657" fmla="*/ 459026 w 689263"/>
                <a:gd name="connsiteY657" fmla="*/ 698263 h 942826"/>
                <a:gd name="connsiteX658" fmla="*/ 498778 w 689263"/>
                <a:gd name="connsiteY658" fmla="*/ 699878 h 942826"/>
                <a:gd name="connsiteX659" fmla="*/ 512092 w 689263"/>
                <a:gd name="connsiteY659" fmla="*/ 695413 h 942826"/>
                <a:gd name="connsiteX660" fmla="*/ 528449 w 689263"/>
                <a:gd name="connsiteY660" fmla="*/ 714415 h 942826"/>
                <a:gd name="connsiteX661" fmla="*/ 575428 w 689263"/>
                <a:gd name="connsiteY661" fmla="*/ 732658 h 942826"/>
                <a:gd name="connsiteX662" fmla="*/ 582941 w 689263"/>
                <a:gd name="connsiteY662" fmla="*/ 764203 h 942826"/>
                <a:gd name="connsiteX663" fmla="*/ 566679 w 689263"/>
                <a:gd name="connsiteY663" fmla="*/ 759453 h 942826"/>
                <a:gd name="connsiteX664" fmla="*/ 593402 w 689263"/>
                <a:gd name="connsiteY664" fmla="*/ 762873 h 942826"/>
                <a:gd name="connsiteX665" fmla="*/ 584463 w 689263"/>
                <a:gd name="connsiteY665" fmla="*/ 730283 h 942826"/>
                <a:gd name="connsiteX666" fmla="*/ 592071 w 689263"/>
                <a:gd name="connsiteY666" fmla="*/ 726767 h 942826"/>
                <a:gd name="connsiteX667" fmla="*/ 605670 w 689263"/>
                <a:gd name="connsiteY667" fmla="*/ 714606 h 942826"/>
                <a:gd name="connsiteX668" fmla="*/ 615845 w 689263"/>
                <a:gd name="connsiteY668" fmla="*/ 748621 h 942826"/>
                <a:gd name="connsiteX669" fmla="*/ 595209 w 689263"/>
                <a:gd name="connsiteY669" fmla="*/ 765058 h 942826"/>
                <a:gd name="connsiteX670" fmla="*/ 653695 w 689263"/>
                <a:gd name="connsiteY670" fmla="*/ 742540 h 942826"/>
                <a:gd name="connsiteX671" fmla="*/ 633534 w 689263"/>
                <a:gd name="connsiteY671" fmla="*/ 774750 h 942826"/>
                <a:gd name="connsiteX672" fmla="*/ 606431 w 689263"/>
                <a:gd name="connsiteY672" fmla="*/ 774750 h 942826"/>
                <a:gd name="connsiteX673" fmla="*/ 627923 w 689263"/>
                <a:gd name="connsiteY673" fmla="*/ 742065 h 942826"/>
                <a:gd name="connsiteX674" fmla="*/ 618413 w 689263"/>
                <a:gd name="connsiteY674" fmla="*/ 715271 h 942826"/>
                <a:gd name="connsiteX675" fmla="*/ 610615 w 689263"/>
                <a:gd name="connsiteY675" fmla="*/ 702444 h 942826"/>
                <a:gd name="connsiteX676" fmla="*/ 603387 w 689263"/>
                <a:gd name="connsiteY676" fmla="*/ 673464 h 942826"/>
                <a:gd name="connsiteX677" fmla="*/ 618794 w 689263"/>
                <a:gd name="connsiteY677" fmla="*/ 648380 h 942826"/>
                <a:gd name="connsiteX678" fmla="*/ 631442 w 689263"/>
                <a:gd name="connsiteY678" fmla="*/ 633178 h 942826"/>
                <a:gd name="connsiteX679" fmla="*/ 658545 w 689263"/>
                <a:gd name="connsiteY679" fmla="*/ 673654 h 942826"/>
                <a:gd name="connsiteX680" fmla="*/ 653980 w 689263"/>
                <a:gd name="connsiteY680" fmla="*/ 742825 h 94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689263" h="942826">
                  <a:moveTo>
                    <a:pt x="638004" y="623391"/>
                  </a:moveTo>
                  <a:cubicBezTo>
                    <a:pt x="643719" y="612997"/>
                    <a:pt x="645574" y="600911"/>
                    <a:pt x="643234" y="589281"/>
                  </a:cubicBezTo>
                  <a:cubicBezTo>
                    <a:pt x="637813" y="559446"/>
                    <a:pt x="617938" y="533127"/>
                    <a:pt x="617367" y="503768"/>
                  </a:cubicBezTo>
                  <a:cubicBezTo>
                    <a:pt x="622074" y="494713"/>
                    <a:pt x="629578" y="487416"/>
                    <a:pt x="638764" y="482959"/>
                  </a:cubicBezTo>
                  <a:cubicBezTo>
                    <a:pt x="649958" y="478513"/>
                    <a:pt x="659981" y="471558"/>
                    <a:pt x="668055" y="462626"/>
                  </a:cubicBezTo>
                  <a:cubicBezTo>
                    <a:pt x="713132" y="408373"/>
                    <a:pt x="671384" y="331601"/>
                    <a:pt x="676709" y="270316"/>
                  </a:cubicBezTo>
                  <a:cubicBezTo>
                    <a:pt x="679752" y="235256"/>
                    <a:pt x="689738" y="196680"/>
                    <a:pt x="668435" y="165040"/>
                  </a:cubicBezTo>
                  <a:cubicBezTo>
                    <a:pt x="663234" y="157256"/>
                    <a:pt x="655997" y="151046"/>
                    <a:pt x="647514" y="147082"/>
                  </a:cubicBezTo>
                  <a:lnTo>
                    <a:pt x="650652" y="119148"/>
                  </a:lnTo>
                  <a:cubicBezTo>
                    <a:pt x="651223" y="113922"/>
                    <a:pt x="652078" y="108221"/>
                    <a:pt x="652459" y="102520"/>
                  </a:cubicBezTo>
                  <a:cubicBezTo>
                    <a:pt x="654894" y="104602"/>
                    <a:pt x="658555" y="104318"/>
                    <a:pt x="660638" y="101886"/>
                  </a:cubicBezTo>
                  <a:cubicBezTo>
                    <a:pt x="660847" y="101638"/>
                    <a:pt x="661037" y="101374"/>
                    <a:pt x="661208" y="101095"/>
                  </a:cubicBezTo>
                  <a:cubicBezTo>
                    <a:pt x="673780" y="80107"/>
                    <a:pt x="668350" y="53011"/>
                    <a:pt x="648655" y="38480"/>
                  </a:cubicBezTo>
                  <a:cubicBezTo>
                    <a:pt x="636796" y="30944"/>
                    <a:pt x="624005" y="24973"/>
                    <a:pt x="610615" y="20712"/>
                  </a:cubicBezTo>
                  <a:cubicBezTo>
                    <a:pt x="591719" y="11865"/>
                    <a:pt x="571872" y="5202"/>
                    <a:pt x="551463" y="854"/>
                  </a:cubicBezTo>
                  <a:cubicBezTo>
                    <a:pt x="537778" y="-1511"/>
                    <a:pt x="523694" y="941"/>
                    <a:pt x="511616" y="7790"/>
                  </a:cubicBezTo>
                  <a:cubicBezTo>
                    <a:pt x="492597" y="18717"/>
                    <a:pt x="479853" y="29074"/>
                    <a:pt x="456839" y="31829"/>
                  </a:cubicBezTo>
                  <a:cubicBezTo>
                    <a:pt x="432208" y="34870"/>
                    <a:pt x="405771" y="36010"/>
                    <a:pt x="391316" y="58148"/>
                  </a:cubicBezTo>
                  <a:cubicBezTo>
                    <a:pt x="368007" y="66064"/>
                    <a:pt x="348616" y="82585"/>
                    <a:pt x="337109" y="104325"/>
                  </a:cubicBezTo>
                  <a:cubicBezTo>
                    <a:pt x="336443" y="105751"/>
                    <a:pt x="335872" y="107176"/>
                    <a:pt x="335207" y="108506"/>
                  </a:cubicBezTo>
                  <a:cubicBezTo>
                    <a:pt x="334541" y="109836"/>
                    <a:pt x="332544" y="109836"/>
                    <a:pt x="331308" y="110691"/>
                  </a:cubicBezTo>
                  <a:cubicBezTo>
                    <a:pt x="321123" y="117887"/>
                    <a:pt x="316967" y="130966"/>
                    <a:pt x="321132" y="142711"/>
                  </a:cubicBezTo>
                  <a:lnTo>
                    <a:pt x="320371" y="144707"/>
                  </a:lnTo>
                  <a:cubicBezTo>
                    <a:pt x="311698" y="163386"/>
                    <a:pt x="299345" y="180125"/>
                    <a:pt x="284043" y="193924"/>
                  </a:cubicBezTo>
                  <a:cubicBezTo>
                    <a:pt x="262551" y="214733"/>
                    <a:pt x="246004" y="235351"/>
                    <a:pt x="240488" y="263190"/>
                  </a:cubicBezTo>
                  <a:cubicBezTo>
                    <a:pt x="229551" y="317254"/>
                    <a:pt x="253421" y="370937"/>
                    <a:pt x="249998" y="424715"/>
                  </a:cubicBezTo>
                  <a:cubicBezTo>
                    <a:pt x="247335" y="461486"/>
                    <a:pt x="228315" y="489135"/>
                    <a:pt x="192938" y="510229"/>
                  </a:cubicBezTo>
                  <a:cubicBezTo>
                    <a:pt x="166215" y="526381"/>
                    <a:pt x="135878" y="538733"/>
                    <a:pt x="112674" y="558686"/>
                  </a:cubicBezTo>
                  <a:cubicBezTo>
                    <a:pt x="57041" y="608094"/>
                    <a:pt x="77107" y="679260"/>
                    <a:pt x="85951" y="739784"/>
                  </a:cubicBezTo>
                  <a:cubicBezTo>
                    <a:pt x="92113" y="778284"/>
                    <a:pt x="89175" y="817687"/>
                    <a:pt x="77392" y="854847"/>
                  </a:cubicBezTo>
                  <a:cubicBezTo>
                    <a:pt x="66551" y="887723"/>
                    <a:pt x="47055" y="924968"/>
                    <a:pt x="4166" y="933140"/>
                  </a:cubicBezTo>
                  <a:cubicBezTo>
                    <a:pt x="-3157" y="934565"/>
                    <a:pt x="-114" y="944161"/>
                    <a:pt x="7208" y="942641"/>
                  </a:cubicBezTo>
                  <a:cubicBezTo>
                    <a:pt x="99931" y="925063"/>
                    <a:pt x="107253" y="801544"/>
                    <a:pt x="98219" y="739024"/>
                  </a:cubicBezTo>
                  <a:cubicBezTo>
                    <a:pt x="91086" y="689427"/>
                    <a:pt x="73873" y="633178"/>
                    <a:pt x="104305" y="587001"/>
                  </a:cubicBezTo>
                  <a:cubicBezTo>
                    <a:pt x="129221" y="548995"/>
                    <a:pt x="181621" y="535408"/>
                    <a:pt x="218425" y="507948"/>
                  </a:cubicBezTo>
                  <a:cubicBezTo>
                    <a:pt x="287942" y="456070"/>
                    <a:pt x="256465" y="375783"/>
                    <a:pt x="252185" y="308417"/>
                  </a:cubicBezTo>
                  <a:cubicBezTo>
                    <a:pt x="250283" y="289661"/>
                    <a:pt x="252099" y="270706"/>
                    <a:pt x="257511" y="252644"/>
                  </a:cubicBezTo>
                  <a:cubicBezTo>
                    <a:pt x="265499" y="229080"/>
                    <a:pt x="283853" y="212832"/>
                    <a:pt x="302112" y="194684"/>
                  </a:cubicBezTo>
                  <a:cubicBezTo>
                    <a:pt x="312098" y="184778"/>
                    <a:pt x="320647" y="173520"/>
                    <a:pt x="327504" y="161239"/>
                  </a:cubicBezTo>
                  <a:lnTo>
                    <a:pt x="329976" y="168080"/>
                  </a:lnTo>
                  <a:cubicBezTo>
                    <a:pt x="333286" y="178842"/>
                    <a:pt x="332515" y="190447"/>
                    <a:pt x="327789" y="200670"/>
                  </a:cubicBezTo>
                  <a:cubicBezTo>
                    <a:pt x="320970" y="202824"/>
                    <a:pt x="314608" y="206241"/>
                    <a:pt x="309055" y="210742"/>
                  </a:cubicBezTo>
                  <a:cubicBezTo>
                    <a:pt x="293725" y="223694"/>
                    <a:pt x="286478" y="243831"/>
                    <a:pt x="290035" y="263570"/>
                  </a:cubicBezTo>
                  <a:cubicBezTo>
                    <a:pt x="274153" y="273965"/>
                    <a:pt x="267116" y="293642"/>
                    <a:pt x="272822" y="311743"/>
                  </a:cubicBezTo>
                  <a:cubicBezTo>
                    <a:pt x="279574" y="337207"/>
                    <a:pt x="306297" y="353929"/>
                    <a:pt x="315902" y="378253"/>
                  </a:cubicBezTo>
                  <a:cubicBezTo>
                    <a:pt x="327409" y="406758"/>
                    <a:pt x="289749" y="431651"/>
                    <a:pt x="304014" y="459586"/>
                  </a:cubicBezTo>
                  <a:cubicBezTo>
                    <a:pt x="306449" y="463994"/>
                    <a:pt x="309359" y="468137"/>
                    <a:pt x="312668" y="471938"/>
                  </a:cubicBezTo>
                  <a:cubicBezTo>
                    <a:pt x="303425" y="488451"/>
                    <a:pt x="300068" y="507616"/>
                    <a:pt x="303158" y="526286"/>
                  </a:cubicBezTo>
                  <a:cubicBezTo>
                    <a:pt x="306610" y="540462"/>
                    <a:pt x="314627" y="553118"/>
                    <a:pt x="325982" y="562297"/>
                  </a:cubicBezTo>
                  <a:cubicBezTo>
                    <a:pt x="325659" y="592816"/>
                    <a:pt x="331013" y="623135"/>
                    <a:pt x="341769" y="651706"/>
                  </a:cubicBezTo>
                  <a:cubicBezTo>
                    <a:pt x="347408" y="665179"/>
                    <a:pt x="356414" y="676989"/>
                    <a:pt x="367921" y="686006"/>
                  </a:cubicBezTo>
                  <a:cubicBezTo>
                    <a:pt x="369310" y="697132"/>
                    <a:pt x="375443" y="707109"/>
                    <a:pt x="384754" y="713370"/>
                  </a:cubicBezTo>
                  <a:cubicBezTo>
                    <a:pt x="403774" y="726197"/>
                    <a:pt x="430306" y="719641"/>
                    <a:pt x="447995" y="707764"/>
                  </a:cubicBezTo>
                  <a:cubicBezTo>
                    <a:pt x="449992" y="708525"/>
                    <a:pt x="451989" y="709380"/>
                    <a:pt x="453891" y="710330"/>
                  </a:cubicBezTo>
                  <a:cubicBezTo>
                    <a:pt x="471009" y="719166"/>
                    <a:pt x="485084" y="731993"/>
                    <a:pt x="501441" y="741780"/>
                  </a:cubicBezTo>
                  <a:cubicBezTo>
                    <a:pt x="517798" y="751566"/>
                    <a:pt x="560688" y="773040"/>
                    <a:pt x="591405" y="775130"/>
                  </a:cubicBezTo>
                  <a:cubicBezTo>
                    <a:pt x="599945" y="784394"/>
                    <a:pt x="612336" y="789107"/>
                    <a:pt x="624880" y="787862"/>
                  </a:cubicBezTo>
                  <a:cubicBezTo>
                    <a:pt x="650462" y="784822"/>
                    <a:pt x="659782" y="756507"/>
                    <a:pt x="665868" y="735509"/>
                  </a:cubicBezTo>
                  <a:cubicBezTo>
                    <a:pt x="675378" y="702159"/>
                    <a:pt x="675378" y="675174"/>
                    <a:pt x="654456" y="646385"/>
                  </a:cubicBezTo>
                  <a:close/>
                  <a:moveTo>
                    <a:pt x="631632" y="613890"/>
                  </a:moveTo>
                  <a:cubicBezTo>
                    <a:pt x="616844" y="593984"/>
                    <a:pt x="608789" y="569888"/>
                    <a:pt x="608618" y="545099"/>
                  </a:cubicBezTo>
                  <a:cubicBezTo>
                    <a:pt x="608732" y="538125"/>
                    <a:pt x="609398" y="531161"/>
                    <a:pt x="610615" y="524291"/>
                  </a:cubicBezTo>
                  <a:cubicBezTo>
                    <a:pt x="619269" y="554221"/>
                    <a:pt x="641047" y="585480"/>
                    <a:pt x="631632" y="613985"/>
                  </a:cubicBezTo>
                  <a:close/>
                  <a:moveTo>
                    <a:pt x="607287" y="497497"/>
                  </a:moveTo>
                  <a:cubicBezTo>
                    <a:pt x="607192" y="499273"/>
                    <a:pt x="607192" y="501041"/>
                    <a:pt x="607287" y="502818"/>
                  </a:cubicBezTo>
                  <a:cubicBezTo>
                    <a:pt x="602256" y="516357"/>
                    <a:pt x="599593" y="530657"/>
                    <a:pt x="599393" y="545099"/>
                  </a:cubicBezTo>
                  <a:cubicBezTo>
                    <a:pt x="599003" y="574060"/>
                    <a:pt x="608456" y="602298"/>
                    <a:pt x="626212" y="625197"/>
                  </a:cubicBezTo>
                  <a:cubicBezTo>
                    <a:pt x="626059" y="625529"/>
                    <a:pt x="625869" y="625852"/>
                    <a:pt x="625641" y="626147"/>
                  </a:cubicBezTo>
                  <a:cubicBezTo>
                    <a:pt x="616987" y="638404"/>
                    <a:pt x="602817" y="647715"/>
                    <a:pt x="595875" y="660922"/>
                  </a:cubicBezTo>
                  <a:cubicBezTo>
                    <a:pt x="588143" y="651145"/>
                    <a:pt x="579660" y="641995"/>
                    <a:pt x="570483" y="633558"/>
                  </a:cubicBezTo>
                  <a:cubicBezTo>
                    <a:pt x="572005" y="629634"/>
                    <a:pt x="573336" y="625738"/>
                    <a:pt x="574477" y="621871"/>
                  </a:cubicBezTo>
                  <a:cubicBezTo>
                    <a:pt x="586812" y="577110"/>
                    <a:pt x="587202" y="529916"/>
                    <a:pt x="575619" y="484955"/>
                  </a:cubicBezTo>
                  <a:cubicBezTo>
                    <a:pt x="573792" y="478427"/>
                    <a:pt x="571406" y="472071"/>
                    <a:pt x="568486" y="465952"/>
                  </a:cubicBezTo>
                  <a:cubicBezTo>
                    <a:pt x="581305" y="456944"/>
                    <a:pt x="591224" y="444393"/>
                    <a:pt x="597016" y="429846"/>
                  </a:cubicBezTo>
                  <a:cubicBezTo>
                    <a:pt x="608333" y="395261"/>
                    <a:pt x="577235" y="369322"/>
                    <a:pt x="559452" y="341482"/>
                  </a:cubicBezTo>
                  <a:cubicBezTo>
                    <a:pt x="554116" y="329368"/>
                    <a:pt x="550474" y="316579"/>
                    <a:pt x="548610" y="303476"/>
                  </a:cubicBezTo>
                  <a:cubicBezTo>
                    <a:pt x="549837" y="295144"/>
                    <a:pt x="553099" y="287248"/>
                    <a:pt x="558120" y="280483"/>
                  </a:cubicBezTo>
                  <a:cubicBezTo>
                    <a:pt x="561258" y="276112"/>
                    <a:pt x="564872" y="271932"/>
                    <a:pt x="568486" y="267751"/>
                  </a:cubicBezTo>
                  <a:cubicBezTo>
                    <a:pt x="571910" y="267751"/>
                    <a:pt x="574668" y="270316"/>
                    <a:pt x="581134" y="274307"/>
                  </a:cubicBezTo>
                  <a:cubicBezTo>
                    <a:pt x="595114" y="283048"/>
                    <a:pt x="595019" y="288179"/>
                    <a:pt x="591976" y="302811"/>
                  </a:cubicBezTo>
                  <a:cubicBezTo>
                    <a:pt x="589370" y="311553"/>
                    <a:pt x="587278" y="320437"/>
                    <a:pt x="585699" y="329415"/>
                  </a:cubicBezTo>
                  <a:cubicBezTo>
                    <a:pt x="583902" y="340209"/>
                    <a:pt x="586850" y="351259"/>
                    <a:pt x="593783" y="359725"/>
                  </a:cubicBezTo>
                  <a:cubicBezTo>
                    <a:pt x="601001" y="367915"/>
                    <a:pt x="613497" y="368714"/>
                    <a:pt x="621704" y="361502"/>
                  </a:cubicBezTo>
                  <a:cubicBezTo>
                    <a:pt x="625783" y="357910"/>
                    <a:pt x="628209" y="352799"/>
                    <a:pt x="628399" y="347373"/>
                  </a:cubicBezTo>
                  <a:cubicBezTo>
                    <a:pt x="628503" y="345853"/>
                    <a:pt x="627362" y="344532"/>
                    <a:pt x="625841" y="344428"/>
                  </a:cubicBezTo>
                  <a:cubicBezTo>
                    <a:pt x="625841" y="344428"/>
                    <a:pt x="625831" y="344428"/>
                    <a:pt x="625831" y="344428"/>
                  </a:cubicBezTo>
                  <a:cubicBezTo>
                    <a:pt x="627324" y="341910"/>
                    <a:pt x="628598" y="339278"/>
                    <a:pt x="629635" y="336542"/>
                  </a:cubicBezTo>
                  <a:cubicBezTo>
                    <a:pt x="632336" y="342670"/>
                    <a:pt x="634466" y="349027"/>
                    <a:pt x="636007" y="355545"/>
                  </a:cubicBezTo>
                  <a:cubicBezTo>
                    <a:pt x="642074" y="381854"/>
                    <a:pt x="640191" y="409361"/>
                    <a:pt x="630586" y="434597"/>
                  </a:cubicBezTo>
                  <a:cubicBezTo>
                    <a:pt x="622788" y="456260"/>
                    <a:pt x="609379" y="475358"/>
                    <a:pt x="607287" y="497592"/>
                  </a:cubicBezTo>
                  <a:close/>
                  <a:moveTo>
                    <a:pt x="557835" y="657312"/>
                  </a:moveTo>
                  <a:cubicBezTo>
                    <a:pt x="561211" y="652390"/>
                    <a:pt x="564206" y="647212"/>
                    <a:pt x="566774" y="641824"/>
                  </a:cubicBezTo>
                  <a:cubicBezTo>
                    <a:pt x="575457" y="649492"/>
                    <a:pt x="583302" y="658053"/>
                    <a:pt x="590169" y="667383"/>
                  </a:cubicBezTo>
                  <a:lnTo>
                    <a:pt x="592166" y="670614"/>
                  </a:lnTo>
                  <a:cubicBezTo>
                    <a:pt x="590749" y="682073"/>
                    <a:pt x="593374" y="693655"/>
                    <a:pt x="599584" y="703394"/>
                  </a:cubicBezTo>
                  <a:cubicBezTo>
                    <a:pt x="598690" y="707175"/>
                    <a:pt x="596968" y="710710"/>
                    <a:pt x="594543" y="713750"/>
                  </a:cubicBezTo>
                  <a:cubicBezTo>
                    <a:pt x="591938" y="717038"/>
                    <a:pt x="588704" y="719784"/>
                    <a:pt x="585033" y="721827"/>
                  </a:cubicBezTo>
                  <a:cubicBezTo>
                    <a:pt x="585889" y="713465"/>
                    <a:pt x="587221" y="704914"/>
                    <a:pt x="587601" y="696173"/>
                  </a:cubicBezTo>
                  <a:cubicBezTo>
                    <a:pt x="588742" y="673844"/>
                    <a:pt x="574763" y="664913"/>
                    <a:pt x="557835" y="657312"/>
                  </a:cubicBezTo>
                  <a:close/>
                  <a:moveTo>
                    <a:pt x="628113" y="289699"/>
                  </a:moveTo>
                  <a:cubicBezTo>
                    <a:pt x="628113" y="293690"/>
                    <a:pt x="628113" y="297776"/>
                    <a:pt x="628113" y="301766"/>
                  </a:cubicBezTo>
                  <a:cubicBezTo>
                    <a:pt x="617272" y="283618"/>
                    <a:pt x="604434" y="265090"/>
                    <a:pt x="602817" y="244757"/>
                  </a:cubicBezTo>
                  <a:cubicBezTo>
                    <a:pt x="601200" y="224424"/>
                    <a:pt x="609949" y="204186"/>
                    <a:pt x="613183" y="184043"/>
                  </a:cubicBezTo>
                  <a:cubicBezTo>
                    <a:pt x="614590" y="176027"/>
                    <a:pt x="615541" y="167938"/>
                    <a:pt x="616036" y="159814"/>
                  </a:cubicBezTo>
                  <a:cubicBezTo>
                    <a:pt x="617557" y="157059"/>
                    <a:pt x="618984" y="154303"/>
                    <a:pt x="620410" y="151548"/>
                  </a:cubicBezTo>
                  <a:cubicBezTo>
                    <a:pt x="621837" y="148792"/>
                    <a:pt x="621742" y="148602"/>
                    <a:pt x="622312" y="147082"/>
                  </a:cubicBezTo>
                  <a:cubicBezTo>
                    <a:pt x="627628" y="147881"/>
                    <a:pt x="632878" y="149088"/>
                    <a:pt x="638004" y="150693"/>
                  </a:cubicBezTo>
                  <a:lnTo>
                    <a:pt x="622883" y="286564"/>
                  </a:lnTo>
                  <a:cubicBezTo>
                    <a:pt x="622503" y="289129"/>
                    <a:pt x="625451" y="290269"/>
                    <a:pt x="628113" y="289794"/>
                  </a:cubicBezTo>
                  <a:close/>
                  <a:moveTo>
                    <a:pt x="621266" y="347848"/>
                  </a:moveTo>
                  <a:lnTo>
                    <a:pt x="597396" y="351079"/>
                  </a:lnTo>
                  <a:lnTo>
                    <a:pt x="593687" y="336732"/>
                  </a:lnTo>
                  <a:cubicBezTo>
                    <a:pt x="593859" y="330613"/>
                    <a:pt x="594819" y="324551"/>
                    <a:pt x="596540" y="318679"/>
                  </a:cubicBezTo>
                  <a:cubicBezTo>
                    <a:pt x="598157" y="311743"/>
                    <a:pt x="600630" y="305187"/>
                    <a:pt x="601581" y="298156"/>
                  </a:cubicBezTo>
                  <a:cubicBezTo>
                    <a:pt x="602151" y="293481"/>
                    <a:pt x="602151" y="288768"/>
                    <a:pt x="601581" y="284093"/>
                  </a:cubicBezTo>
                  <a:cubicBezTo>
                    <a:pt x="608713" y="298156"/>
                    <a:pt x="617462" y="311838"/>
                    <a:pt x="624595" y="325995"/>
                  </a:cubicBezTo>
                  <a:cubicBezTo>
                    <a:pt x="622740" y="332931"/>
                    <a:pt x="621533" y="340029"/>
                    <a:pt x="620981" y="347183"/>
                  </a:cubicBezTo>
                  <a:cubicBezTo>
                    <a:pt x="620991" y="347459"/>
                    <a:pt x="621095" y="347725"/>
                    <a:pt x="621266" y="347943"/>
                  </a:cubicBezTo>
                  <a:close/>
                  <a:moveTo>
                    <a:pt x="571149" y="372647"/>
                  </a:moveTo>
                  <a:cubicBezTo>
                    <a:pt x="581610" y="385949"/>
                    <a:pt x="591310" y="400202"/>
                    <a:pt x="590739" y="416544"/>
                  </a:cubicBezTo>
                  <a:cubicBezTo>
                    <a:pt x="590169" y="432887"/>
                    <a:pt x="578757" y="447044"/>
                    <a:pt x="564587" y="458636"/>
                  </a:cubicBezTo>
                  <a:cubicBezTo>
                    <a:pt x="555904" y="443243"/>
                    <a:pt x="543599" y="430198"/>
                    <a:pt x="528735" y="420630"/>
                  </a:cubicBezTo>
                  <a:cubicBezTo>
                    <a:pt x="529305" y="420630"/>
                    <a:pt x="529781" y="419585"/>
                    <a:pt x="530446" y="419109"/>
                  </a:cubicBezTo>
                  <a:cubicBezTo>
                    <a:pt x="542999" y="409608"/>
                    <a:pt x="561258" y="402767"/>
                    <a:pt x="568486" y="388705"/>
                  </a:cubicBezTo>
                  <a:cubicBezTo>
                    <a:pt x="570997" y="383783"/>
                    <a:pt x="571929" y="378206"/>
                    <a:pt x="571149" y="372742"/>
                  </a:cubicBezTo>
                  <a:close/>
                  <a:moveTo>
                    <a:pt x="532443" y="600683"/>
                  </a:moveTo>
                  <a:cubicBezTo>
                    <a:pt x="539994" y="596312"/>
                    <a:pt x="545957" y="589661"/>
                    <a:pt x="549466" y="581680"/>
                  </a:cubicBezTo>
                  <a:cubicBezTo>
                    <a:pt x="552975" y="572691"/>
                    <a:pt x="552490" y="562639"/>
                    <a:pt x="548135" y="554031"/>
                  </a:cubicBezTo>
                  <a:cubicBezTo>
                    <a:pt x="540242" y="535788"/>
                    <a:pt x="526642" y="520395"/>
                    <a:pt x="517513" y="502723"/>
                  </a:cubicBezTo>
                  <a:cubicBezTo>
                    <a:pt x="523609" y="497563"/>
                    <a:pt x="529952" y="492708"/>
                    <a:pt x="536532" y="488185"/>
                  </a:cubicBezTo>
                  <a:cubicBezTo>
                    <a:pt x="542999" y="483720"/>
                    <a:pt x="549942" y="479254"/>
                    <a:pt x="556694" y="474503"/>
                  </a:cubicBezTo>
                  <a:cubicBezTo>
                    <a:pt x="563389" y="491967"/>
                    <a:pt x="567021" y="510447"/>
                    <a:pt x="567440" y="529137"/>
                  </a:cubicBezTo>
                  <a:cubicBezTo>
                    <a:pt x="568676" y="559351"/>
                    <a:pt x="569152" y="592892"/>
                    <a:pt x="559261" y="622916"/>
                  </a:cubicBezTo>
                  <a:lnTo>
                    <a:pt x="557645" y="622346"/>
                  </a:lnTo>
                  <a:cubicBezTo>
                    <a:pt x="547849" y="613605"/>
                    <a:pt x="538720" y="606099"/>
                    <a:pt x="532443" y="600303"/>
                  </a:cubicBezTo>
                  <a:close/>
                  <a:moveTo>
                    <a:pt x="556028" y="632513"/>
                  </a:moveTo>
                  <a:cubicBezTo>
                    <a:pt x="553745" y="638138"/>
                    <a:pt x="551007" y="643573"/>
                    <a:pt x="547849" y="648760"/>
                  </a:cubicBezTo>
                  <a:lnTo>
                    <a:pt x="545377" y="652181"/>
                  </a:lnTo>
                  <a:lnTo>
                    <a:pt x="541573" y="650566"/>
                  </a:lnTo>
                  <a:cubicBezTo>
                    <a:pt x="531179" y="645881"/>
                    <a:pt x="520908" y="641036"/>
                    <a:pt x="510761" y="636028"/>
                  </a:cubicBezTo>
                  <a:cubicBezTo>
                    <a:pt x="521649" y="626831"/>
                    <a:pt x="536418" y="623657"/>
                    <a:pt x="550132" y="627572"/>
                  </a:cubicBezTo>
                  <a:cubicBezTo>
                    <a:pt x="552129" y="628807"/>
                    <a:pt x="554126" y="630707"/>
                    <a:pt x="556028" y="632418"/>
                  </a:cubicBezTo>
                  <a:close/>
                  <a:moveTo>
                    <a:pt x="416136" y="447804"/>
                  </a:moveTo>
                  <a:lnTo>
                    <a:pt x="416136" y="447139"/>
                  </a:lnTo>
                  <a:cubicBezTo>
                    <a:pt x="413854" y="440488"/>
                    <a:pt x="411952" y="433837"/>
                    <a:pt x="410336" y="427186"/>
                  </a:cubicBezTo>
                  <a:cubicBezTo>
                    <a:pt x="419665" y="428411"/>
                    <a:pt x="429146" y="427737"/>
                    <a:pt x="438200" y="425190"/>
                  </a:cubicBezTo>
                  <a:cubicBezTo>
                    <a:pt x="447710" y="422910"/>
                    <a:pt x="456364" y="420630"/>
                    <a:pt x="464828" y="419299"/>
                  </a:cubicBezTo>
                  <a:cubicBezTo>
                    <a:pt x="465018" y="422017"/>
                    <a:pt x="465018" y="424753"/>
                    <a:pt x="464828" y="427471"/>
                  </a:cubicBezTo>
                  <a:cubicBezTo>
                    <a:pt x="455318" y="432032"/>
                    <a:pt x="446568" y="436022"/>
                    <a:pt x="438961" y="439443"/>
                  </a:cubicBezTo>
                  <a:cubicBezTo>
                    <a:pt x="431495" y="442588"/>
                    <a:pt x="423878" y="445343"/>
                    <a:pt x="416136" y="447709"/>
                  </a:cubicBezTo>
                  <a:close/>
                  <a:moveTo>
                    <a:pt x="418514" y="465952"/>
                  </a:moveTo>
                  <a:lnTo>
                    <a:pt x="409670" y="463006"/>
                  </a:lnTo>
                  <a:lnTo>
                    <a:pt x="404059" y="461011"/>
                  </a:lnTo>
                  <a:lnTo>
                    <a:pt x="414330" y="457020"/>
                  </a:lnTo>
                  <a:cubicBezTo>
                    <a:pt x="415661" y="459966"/>
                    <a:pt x="417088" y="462911"/>
                    <a:pt x="418514" y="465857"/>
                  </a:cubicBezTo>
                  <a:close/>
                  <a:moveTo>
                    <a:pt x="397973" y="397351"/>
                  </a:moveTo>
                  <a:cubicBezTo>
                    <a:pt x="398638" y="401817"/>
                    <a:pt x="399304" y="406282"/>
                    <a:pt x="400065" y="410653"/>
                  </a:cubicBezTo>
                  <a:cubicBezTo>
                    <a:pt x="395510" y="407841"/>
                    <a:pt x="391620" y="404088"/>
                    <a:pt x="388653" y="399631"/>
                  </a:cubicBezTo>
                  <a:close/>
                  <a:moveTo>
                    <a:pt x="384278" y="391270"/>
                  </a:moveTo>
                  <a:cubicBezTo>
                    <a:pt x="382281" y="386215"/>
                    <a:pt x="381187" y="380838"/>
                    <a:pt x="381045" y="375403"/>
                  </a:cubicBezTo>
                  <a:cubicBezTo>
                    <a:pt x="381016" y="362956"/>
                    <a:pt x="385790" y="350984"/>
                    <a:pt x="394359" y="341957"/>
                  </a:cubicBezTo>
                  <a:cubicBezTo>
                    <a:pt x="394359" y="357635"/>
                    <a:pt x="395310" y="373217"/>
                    <a:pt x="397022" y="388800"/>
                  </a:cubicBezTo>
                  <a:close/>
                  <a:moveTo>
                    <a:pt x="399970" y="245707"/>
                  </a:moveTo>
                  <a:cubicBezTo>
                    <a:pt x="399694" y="243757"/>
                    <a:pt x="399314" y="241822"/>
                    <a:pt x="398829" y="239912"/>
                  </a:cubicBezTo>
                  <a:cubicBezTo>
                    <a:pt x="407102" y="244662"/>
                    <a:pt x="415566" y="249413"/>
                    <a:pt x="423174" y="253879"/>
                  </a:cubicBezTo>
                  <a:cubicBezTo>
                    <a:pt x="443810" y="266421"/>
                    <a:pt x="468346" y="274972"/>
                    <a:pt x="493452" y="266611"/>
                  </a:cubicBezTo>
                  <a:cubicBezTo>
                    <a:pt x="510647" y="262896"/>
                    <a:pt x="521583" y="245957"/>
                    <a:pt x="517865" y="228775"/>
                  </a:cubicBezTo>
                  <a:cubicBezTo>
                    <a:pt x="517494" y="227097"/>
                    <a:pt x="516999" y="225451"/>
                    <a:pt x="516371" y="223854"/>
                  </a:cubicBezTo>
                  <a:cubicBezTo>
                    <a:pt x="514184" y="216823"/>
                    <a:pt x="511141" y="210267"/>
                    <a:pt x="508858" y="203711"/>
                  </a:cubicBezTo>
                  <a:cubicBezTo>
                    <a:pt x="510665" y="204566"/>
                    <a:pt x="512568" y="205516"/>
                    <a:pt x="515135" y="206561"/>
                  </a:cubicBezTo>
                  <a:cubicBezTo>
                    <a:pt x="531873" y="213877"/>
                    <a:pt x="533584" y="215588"/>
                    <a:pt x="529495" y="231265"/>
                  </a:cubicBezTo>
                  <a:cubicBezTo>
                    <a:pt x="526395" y="239211"/>
                    <a:pt x="521631" y="246403"/>
                    <a:pt x="515516" y="252358"/>
                  </a:cubicBezTo>
                  <a:cubicBezTo>
                    <a:pt x="508802" y="259000"/>
                    <a:pt x="501327" y="264834"/>
                    <a:pt x="493262" y="269746"/>
                  </a:cubicBezTo>
                  <a:cubicBezTo>
                    <a:pt x="479187" y="278165"/>
                    <a:pt x="464647" y="285775"/>
                    <a:pt x="449707" y="292550"/>
                  </a:cubicBezTo>
                  <a:cubicBezTo>
                    <a:pt x="442165" y="291220"/>
                    <a:pt x="434557" y="290079"/>
                    <a:pt x="426883" y="289129"/>
                  </a:cubicBezTo>
                  <a:cubicBezTo>
                    <a:pt x="427082" y="288312"/>
                    <a:pt x="427244" y="287495"/>
                    <a:pt x="427358" y="286659"/>
                  </a:cubicBezTo>
                  <a:cubicBezTo>
                    <a:pt x="431866" y="268796"/>
                    <a:pt x="421044" y="250668"/>
                    <a:pt x="403165" y="246160"/>
                  </a:cubicBezTo>
                  <a:cubicBezTo>
                    <a:pt x="402109" y="245894"/>
                    <a:pt x="401044" y="245679"/>
                    <a:pt x="399970" y="245517"/>
                  </a:cubicBezTo>
                  <a:close/>
                  <a:moveTo>
                    <a:pt x="458361" y="301481"/>
                  </a:moveTo>
                  <a:cubicBezTo>
                    <a:pt x="472321" y="303866"/>
                    <a:pt x="485987" y="307686"/>
                    <a:pt x="499158" y="312883"/>
                  </a:cubicBezTo>
                  <a:cubicBezTo>
                    <a:pt x="519605" y="321339"/>
                    <a:pt x="522838" y="340152"/>
                    <a:pt x="507622" y="354594"/>
                  </a:cubicBezTo>
                  <a:cubicBezTo>
                    <a:pt x="497485" y="362424"/>
                    <a:pt x="485673" y="367792"/>
                    <a:pt x="473101" y="370272"/>
                  </a:cubicBezTo>
                  <a:lnTo>
                    <a:pt x="459026" y="374072"/>
                  </a:lnTo>
                  <a:cubicBezTo>
                    <a:pt x="450372" y="364571"/>
                    <a:pt x="440007" y="355070"/>
                    <a:pt x="432018" y="345568"/>
                  </a:cubicBezTo>
                  <a:cubicBezTo>
                    <a:pt x="426008" y="338461"/>
                    <a:pt x="422651" y="329501"/>
                    <a:pt x="422508" y="320199"/>
                  </a:cubicBezTo>
                  <a:cubicBezTo>
                    <a:pt x="433635" y="312978"/>
                    <a:pt x="446093" y="306992"/>
                    <a:pt x="458456" y="301291"/>
                  </a:cubicBezTo>
                  <a:close/>
                  <a:moveTo>
                    <a:pt x="423649" y="306137"/>
                  </a:moveTo>
                  <a:cubicBezTo>
                    <a:pt x="424125" y="303191"/>
                    <a:pt x="424791" y="300151"/>
                    <a:pt x="425456" y="296635"/>
                  </a:cubicBezTo>
                  <a:cubicBezTo>
                    <a:pt x="429764" y="297015"/>
                    <a:pt x="434044" y="297490"/>
                    <a:pt x="438295" y="298061"/>
                  </a:cubicBezTo>
                  <a:cubicBezTo>
                    <a:pt x="433349" y="300721"/>
                    <a:pt x="428404" y="303286"/>
                    <a:pt x="423649" y="305757"/>
                  </a:cubicBezTo>
                  <a:close/>
                  <a:moveTo>
                    <a:pt x="401396" y="258629"/>
                  </a:moveTo>
                  <a:cubicBezTo>
                    <a:pt x="414995" y="265280"/>
                    <a:pt x="414995" y="276112"/>
                    <a:pt x="412333" y="287134"/>
                  </a:cubicBezTo>
                  <a:cubicBezTo>
                    <a:pt x="408719" y="287134"/>
                    <a:pt x="405010" y="286564"/>
                    <a:pt x="401396" y="286279"/>
                  </a:cubicBezTo>
                  <a:cubicBezTo>
                    <a:pt x="401862" y="277100"/>
                    <a:pt x="401862" y="267903"/>
                    <a:pt x="401396" y="258724"/>
                  </a:cubicBezTo>
                  <a:close/>
                  <a:moveTo>
                    <a:pt x="401396" y="295400"/>
                  </a:moveTo>
                  <a:lnTo>
                    <a:pt x="410906" y="295400"/>
                  </a:lnTo>
                  <a:cubicBezTo>
                    <a:pt x="410050" y="298441"/>
                    <a:pt x="409194" y="301481"/>
                    <a:pt x="408624" y="304902"/>
                  </a:cubicBezTo>
                  <a:cubicBezTo>
                    <a:pt x="407958" y="308541"/>
                    <a:pt x="407635" y="312227"/>
                    <a:pt x="407673" y="315923"/>
                  </a:cubicBezTo>
                  <a:lnTo>
                    <a:pt x="401586" y="320294"/>
                  </a:lnTo>
                  <a:cubicBezTo>
                    <a:pt x="401586" y="316303"/>
                    <a:pt x="401586" y="312408"/>
                    <a:pt x="401586" y="308512"/>
                  </a:cubicBezTo>
                  <a:cubicBezTo>
                    <a:pt x="401586" y="304617"/>
                    <a:pt x="400826" y="300056"/>
                    <a:pt x="401396" y="295495"/>
                  </a:cubicBezTo>
                  <a:close/>
                  <a:moveTo>
                    <a:pt x="409194" y="328560"/>
                  </a:moveTo>
                  <a:cubicBezTo>
                    <a:pt x="414995" y="347563"/>
                    <a:pt x="432018" y="360960"/>
                    <a:pt x="445903" y="377113"/>
                  </a:cubicBezTo>
                  <a:cubicBezTo>
                    <a:pt x="432874" y="380248"/>
                    <a:pt x="419845" y="383289"/>
                    <a:pt x="406912" y="386614"/>
                  </a:cubicBezTo>
                  <a:lnTo>
                    <a:pt x="403774" y="387280"/>
                  </a:lnTo>
                  <a:cubicBezTo>
                    <a:pt x="402062" y="369987"/>
                    <a:pt x="401491" y="352599"/>
                    <a:pt x="401301" y="335116"/>
                  </a:cubicBezTo>
                  <a:cubicBezTo>
                    <a:pt x="403393" y="332931"/>
                    <a:pt x="406056" y="330746"/>
                    <a:pt x="408814" y="328655"/>
                  </a:cubicBezTo>
                  <a:close/>
                  <a:moveTo>
                    <a:pt x="451133" y="383669"/>
                  </a:moveTo>
                  <a:cubicBezTo>
                    <a:pt x="455422" y="389199"/>
                    <a:pt x="458912" y="395308"/>
                    <a:pt x="461499" y="401817"/>
                  </a:cubicBezTo>
                  <a:cubicBezTo>
                    <a:pt x="462070" y="403432"/>
                    <a:pt x="462355" y="405047"/>
                    <a:pt x="462830" y="406663"/>
                  </a:cubicBezTo>
                  <a:cubicBezTo>
                    <a:pt x="456268" y="407708"/>
                    <a:pt x="449707" y="409323"/>
                    <a:pt x="442574" y="411128"/>
                  </a:cubicBezTo>
                  <a:cubicBezTo>
                    <a:pt x="431381" y="415385"/>
                    <a:pt x="419189" y="416307"/>
                    <a:pt x="407483" y="413789"/>
                  </a:cubicBezTo>
                  <a:cubicBezTo>
                    <a:pt x="406341" y="407451"/>
                    <a:pt x="405390" y="401370"/>
                    <a:pt x="404629" y="395546"/>
                  </a:cubicBezTo>
                  <a:cubicBezTo>
                    <a:pt x="419750" y="391745"/>
                    <a:pt x="435347" y="387850"/>
                    <a:pt x="450753" y="383764"/>
                  </a:cubicBezTo>
                  <a:close/>
                  <a:moveTo>
                    <a:pt x="499824" y="457495"/>
                  </a:moveTo>
                  <a:cubicBezTo>
                    <a:pt x="498321" y="472413"/>
                    <a:pt x="500918" y="487463"/>
                    <a:pt x="507337" y="501012"/>
                  </a:cubicBezTo>
                  <a:cubicBezTo>
                    <a:pt x="498207" y="508908"/>
                    <a:pt x="490818" y="518609"/>
                    <a:pt x="485654" y="529517"/>
                  </a:cubicBezTo>
                  <a:cubicBezTo>
                    <a:pt x="488888" y="510514"/>
                    <a:pt x="470914" y="489705"/>
                    <a:pt x="450563" y="478399"/>
                  </a:cubicBezTo>
                  <a:cubicBezTo>
                    <a:pt x="459806" y="471197"/>
                    <a:pt x="467319" y="461999"/>
                    <a:pt x="472531" y="451509"/>
                  </a:cubicBezTo>
                  <a:cubicBezTo>
                    <a:pt x="475821" y="444336"/>
                    <a:pt x="477885" y="436659"/>
                    <a:pt x="478617" y="428801"/>
                  </a:cubicBezTo>
                  <a:cubicBezTo>
                    <a:pt x="484038" y="425951"/>
                    <a:pt x="489363" y="422815"/>
                    <a:pt x="494594" y="419299"/>
                  </a:cubicBezTo>
                  <a:cubicBezTo>
                    <a:pt x="499767" y="420402"/>
                    <a:pt x="504807" y="422055"/>
                    <a:pt x="509619" y="424240"/>
                  </a:cubicBezTo>
                  <a:cubicBezTo>
                    <a:pt x="510951" y="424801"/>
                    <a:pt x="512254" y="425428"/>
                    <a:pt x="513519" y="426141"/>
                  </a:cubicBezTo>
                  <a:cubicBezTo>
                    <a:pt x="505768" y="435043"/>
                    <a:pt x="500870" y="446065"/>
                    <a:pt x="499444" y="457781"/>
                  </a:cubicBezTo>
                  <a:close/>
                  <a:moveTo>
                    <a:pt x="520080" y="429846"/>
                  </a:moveTo>
                  <a:cubicBezTo>
                    <a:pt x="534612" y="438854"/>
                    <a:pt x="546233" y="451852"/>
                    <a:pt x="553555" y="467282"/>
                  </a:cubicBezTo>
                  <a:cubicBezTo>
                    <a:pt x="545948" y="472603"/>
                    <a:pt x="538245" y="477639"/>
                    <a:pt x="531302" y="482294"/>
                  </a:cubicBezTo>
                  <a:cubicBezTo>
                    <a:pt x="524360" y="486950"/>
                    <a:pt x="519605" y="490561"/>
                    <a:pt x="513804" y="495311"/>
                  </a:cubicBezTo>
                  <a:cubicBezTo>
                    <a:pt x="512758" y="492651"/>
                    <a:pt x="511712" y="489991"/>
                    <a:pt x="510856" y="487140"/>
                  </a:cubicBezTo>
                  <a:cubicBezTo>
                    <a:pt x="504123" y="467786"/>
                    <a:pt x="507442" y="446360"/>
                    <a:pt x="519700" y="429941"/>
                  </a:cubicBezTo>
                  <a:close/>
                  <a:moveTo>
                    <a:pt x="434491" y="490656"/>
                  </a:moveTo>
                  <a:cubicBezTo>
                    <a:pt x="437249" y="488280"/>
                    <a:pt x="440197" y="486000"/>
                    <a:pt x="443240" y="483720"/>
                  </a:cubicBezTo>
                  <a:lnTo>
                    <a:pt x="445332" y="484670"/>
                  </a:lnTo>
                  <a:cubicBezTo>
                    <a:pt x="456516" y="489591"/>
                    <a:pt x="465750" y="498076"/>
                    <a:pt x="471580" y="508803"/>
                  </a:cubicBezTo>
                  <a:cubicBezTo>
                    <a:pt x="475193" y="516025"/>
                    <a:pt x="481565" y="540538"/>
                    <a:pt x="466444" y="538068"/>
                  </a:cubicBezTo>
                  <a:cubicBezTo>
                    <a:pt x="458646" y="536833"/>
                    <a:pt x="449897" y="528567"/>
                    <a:pt x="441053" y="526096"/>
                  </a:cubicBezTo>
                  <a:cubicBezTo>
                    <a:pt x="441614" y="513963"/>
                    <a:pt x="439369" y="501867"/>
                    <a:pt x="434491" y="490751"/>
                  </a:cubicBezTo>
                  <a:close/>
                  <a:moveTo>
                    <a:pt x="438580" y="447614"/>
                  </a:moveTo>
                  <a:cubicBezTo>
                    <a:pt x="446093" y="444288"/>
                    <a:pt x="454081" y="440678"/>
                    <a:pt x="462165" y="436687"/>
                  </a:cubicBezTo>
                  <a:cubicBezTo>
                    <a:pt x="457866" y="450246"/>
                    <a:pt x="449621" y="462218"/>
                    <a:pt x="438485" y="471083"/>
                  </a:cubicBezTo>
                  <a:lnTo>
                    <a:pt x="437058" y="472223"/>
                  </a:lnTo>
                  <a:lnTo>
                    <a:pt x="424600" y="467852"/>
                  </a:lnTo>
                  <a:cubicBezTo>
                    <a:pt x="422603" y="463576"/>
                    <a:pt x="420797" y="459396"/>
                    <a:pt x="419085" y="455120"/>
                  </a:cubicBezTo>
                  <a:cubicBezTo>
                    <a:pt x="426217" y="452650"/>
                    <a:pt x="432969" y="450179"/>
                    <a:pt x="438580" y="447709"/>
                  </a:cubicBezTo>
                  <a:close/>
                  <a:moveTo>
                    <a:pt x="436298" y="525146"/>
                  </a:moveTo>
                  <a:cubicBezTo>
                    <a:pt x="430030" y="523977"/>
                    <a:pt x="423649" y="523474"/>
                    <a:pt x="417278" y="523626"/>
                  </a:cubicBezTo>
                  <a:cubicBezTo>
                    <a:pt x="417829" y="515321"/>
                    <a:pt x="420663" y="507340"/>
                    <a:pt x="425456" y="500537"/>
                  </a:cubicBezTo>
                  <a:cubicBezTo>
                    <a:pt x="427092" y="498219"/>
                    <a:pt x="428937" y="496052"/>
                    <a:pt x="430972" y="494076"/>
                  </a:cubicBezTo>
                  <a:cubicBezTo>
                    <a:pt x="434805" y="504005"/>
                    <a:pt x="436621" y="514599"/>
                    <a:pt x="436298" y="525241"/>
                  </a:cubicBezTo>
                  <a:close/>
                  <a:moveTo>
                    <a:pt x="439721" y="534077"/>
                  </a:moveTo>
                  <a:cubicBezTo>
                    <a:pt x="449754" y="536909"/>
                    <a:pt x="458931" y="542163"/>
                    <a:pt x="466444" y="549375"/>
                  </a:cubicBezTo>
                  <a:cubicBezTo>
                    <a:pt x="468327" y="550904"/>
                    <a:pt x="471028" y="550904"/>
                    <a:pt x="472911" y="549375"/>
                  </a:cubicBezTo>
                  <a:cubicBezTo>
                    <a:pt x="476858" y="546144"/>
                    <a:pt x="480101" y="542135"/>
                    <a:pt x="482421" y="537593"/>
                  </a:cubicBezTo>
                  <a:cubicBezTo>
                    <a:pt x="480509" y="545669"/>
                    <a:pt x="481175" y="554145"/>
                    <a:pt x="484323" y="561822"/>
                  </a:cubicBezTo>
                  <a:cubicBezTo>
                    <a:pt x="492178" y="576473"/>
                    <a:pt x="503305" y="589119"/>
                    <a:pt x="516847" y="598782"/>
                  </a:cubicBezTo>
                  <a:cubicBezTo>
                    <a:pt x="510162" y="600749"/>
                    <a:pt x="503162" y="601462"/>
                    <a:pt x="496210" y="600873"/>
                  </a:cubicBezTo>
                  <a:cubicBezTo>
                    <a:pt x="470629" y="598117"/>
                    <a:pt x="459502" y="582630"/>
                    <a:pt x="443335" y="568283"/>
                  </a:cubicBezTo>
                  <a:cubicBezTo>
                    <a:pt x="438675" y="563922"/>
                    <a:pt x="433083" y="560672"/>
                    <a:pt x="426978" y="558781"/>
                  </a:cubicBezTo>
                  <a:cubicBezTo>
                    <a:pt x="429260" y="555551"/>
                    <a:pt x="431448" y="552225"/>
                    <a:pt x="433540" y="549280"/>
                  </a:cubicBezTo>
                  <a:cubicBezTo>
                    <a:pt x="436241" y="544425"/>
                    <a:pt x="438228" y="539208"/>
                    <a:pt x="439436" y="533792"/>
                  </a:cubicBezTo>
                  <a:close/>
                  <a:moveTo>
                    <a:pt x="491836" y="540918"/>
                  </a:moveTo>
                  <a:cubicBezTo>
                    <a:pt x="494508" y="528434"/>
                    <a:pt x="501193" y="517155"/>
                    <a:pt x="510856" y="508803"/>
                  </a:cubicBezTo>
                  <a:cubicBezTo>
                    <a:pt x="517161" y="520671"/>
                    <a:pt x="524112" y="532187"/>
                    <a:pt x="531683" y="543294"/>
                  </a:cubicBezTo>
                  <a:cubicBezTo>
                    <a:pt x="539956" y="555741"/>
                    <a:pt x="545852" y="568568"/>
                    <a:pt x="538910" y="582915"/>
                  </a:cubicBezTo>
                  <a:cubicBezTo>
                    <a:pt x="536076" y="588198"/>
                    <a:pt x="531654" y="592454"/>
                    <a:pt x="526262" y="595077"/>
                  </a:cubicBezTo>
                  <a:cubicBezTo>
                    <a:pt x="508858" y="579970"/>
                    <a:pt x="488507" y="563912"/>
                    <a:pt x="491836" y="541013"/>
                  </a:cubicBezTo>
                  <a:close/>
                  <a:moveTo>
                    <a:pt x="536152" y="406758"/>
                  </a:moveTo>
                  <a:cubicBezTo>
                    <a:pt x="531331" y="409827"/>
                    <a:pt x="526718" y="413219"/>
                    <a:pt x="522363" y="416924"/>
                  </a:cubicBezTo>
                  <a:cubicBezTo>
                    <a:pt x="517589" y="414425"/>
                    <a:pt x="512634" y="412297"/>
                    <a:pt x="507527" y="410558"/>
                  </a:cubicBezTo>
                  <a:cubicBezTo>
                    <a:pt x="517798" y="403499"/>
                    <a:pt x="527070" y="395090"/>
                    <a:pt x="535106" y="385569"/>
                  </a:cubicBezTo>
                  <a:cubicBezTo>
                    <a:pt x="544264" y="373626"/>
                    <a:pt x="548791" y="358775"/>
                    <a:pt x="547849" y="343763"/>
                  </a:cubicBezTo>
                  <a:cubicBezTo>
                    <a:pt x="547849" y="342908"/>
                    <a:pt x="547849" y="341957"/>
                    <a:pt x="547849" y="341007"/>
                  </a:cubicBezTo>
                  <a:cubicBezTo>
                    <a:pt x="551653" y="347601"/>
                    <a:pt x="555876" y="353948"/>
                    <a:pt x="560498" y="360010"/>
                  </a:cubicBezTo>
                  <a:cubicBezTo>
                    <a:pt x="561867" y="362661"/>
                    <a:pt x="562647" y="365578"/>
                    <a:pt x="562780" y="368562"/>
                  </a:cubicBezTo>
                  <a:cubicBezTo>
                    <a:pt x="563065" y="387755"/>
                    <a:pt x="552509" y="396211"/>
                    <a:pt x="536152" y="406853"/>
                  </a:cubicBezTo>
                  <a:close/>
                  <a:moveTo>
                    <a:pt x="540336" y="286944"/>
                  </a:moveTo>
                  <a:cubicBezTo>
                    <a:pt x="538349" y="294080"/>
                    <a:pt x="537522" y="301491"/>
                    <a:pt x="537864" y="308892"/>
                  </a:cubicBezTo>
                  <a:cubicBezTo>
                    <a:pt x="537864" y="310318"/>
                    <a:pt x="537864" y="311648"/>
                    <a:pt x="537864" y="312978"/>
                  </a:cubicBezTo>
                  <a:cubicBezTo>
                    <a:pt x="539490" y="326470"/>
                    <a:pt x="540089" y="340067"/>
                    <a:pt x="539671" y="353644"/>
                  </a:cubicBezTo>
                  <a:cubicBezTo>
                    <a:pt x="537388" y="375593"/>
                    <a:pt x="519795" y="393456"/>
                    <a:pt x="498588" y="407803"/>
                  </a:cubicBezTo>
                  <a:lnTo>
                    <a:pt x="497637" y="407803"/>
                  </a:lnTo>
                  <a:cubicBezTo>
                    <a:pt x="490647" y="406054"/>
                    <a:pt x="483448" y="405285"/>
                    <a:pt x="476239" y="405522"/>
                  </a:cubicBezTo>
                  <a:cubicBezTo>
                    <a:pt x="473795" y="396420"/>
                    <a:pt x="469630" y="387878"/>
                    <a:pt x="463971" y="380343"/>
                  </a:cubicBezTo>
                  <a:cubicBezTo>
                    <a:pt x="494784" y="371412"/>
                    <a:pt x="543760" y="351839"/>
                    <a:pt x="522268" y="318774"/>
                  </a:cubicBezTo>
                  <a:cubicBezTo>
                    <a:pt x="512758" y="303857"/>
                    <a:pt x="486986" y="299771"/>
                    <a:pt x="468917" y="296445"/>
                  </a:cubicBezTo>
                  <a:cubicBezTo>
                    <a:pt x="479473" y="291505"/>
                    <a:pt x="489458" y="286944"/>
                    <a:pt x="497447" y="281813"/>
                  </a:cubicBezTo>
                  <a:cubicBezTo>
                    <a:pt x="524170" y="265756"/>
                    <a:pt x="559452" y="233451"/>
                    <a:pt x="541002" y="202856"/>
                  </a:cubicBezTo>
                  <a:cubicBezTo>
                    <a:pt x="533584" y="190839"/>
                    <a:pt x="520109" y="183924"/>
                    <a:pt x="506006" y="184898"/>
                  </a:cubicBezTo>
                  <a:cubicBezTo>
                    <a:pt x="506785" y="180051"/>
                    <a:pt x="508706" y="175459"/>
                    <a:pt x="511616" y="171501"/>
                  </a:cubicBezTo>
                  <a:cubicBezTo>
                    <a:pt x="519015" y="162681"/>
                    <a:pt x="527127" y="154483"/>
                    <a:pt x="535867" y="146987"/>
                  </a:cubicBezTo>
                  <a:cubicBezTo>
                    <a:pt x="549751" y="153163"/>
                    <a:pt x="565823" y="156489"/>
                    <a:pt x="577235" y="166750"/>
                  </a:cubicBezTo>
                  <a:cubicBezTo>
                    <a:pt x="583046" y="171657"/>
                    <a:pt x="587915" y="177582"/>
                    <a:pt x="591595" y="184233"/>
                  </a:cubicBezTo>
                  <a:cubicBezTo>
                    <a:pt x="582846" y="195255"/>
                    <a:pt x="573621" y="205991"/>
                    <a:pt x="565918" y="217108"/>
                  </a:cubicBezTo>
                  <a:cubicBezTo>
                    <a:pt x="550950" y="237430"/>
                    <a:pt x="542077" y="261584"/>
                    <a:pt x="540336" y="286754"/>
                  </a:cubicBezTo>
                  <a:close/>
                  <a:moveTo>
                    <a:pt x="471199" y="120003"/>
                  </a:moveTo>
                  <a:cubicBezTo>
                    <a:pt x="471732" y="113051"/>
                    <a:pt x="473539" y="106256"/>
                    <a:pt x="476525" y="99955"/>
                  </a:cubicBezTo>
                  <a:cubicBezTo>
                    <a:pt x="489829" y="101196"/>
                    <a:pt x="501878" y="108347"/>
                    <a:pt x="509334" y="119433"/>
                  </a:cubicBezTo>
                  <a:cubicBezTo>
                    <a:pt x="512529" y="125022"/>
                    <a:pt x="516058" y="130415"/>
                    <a:pt x="519890" y="135585"/>
                  </a:cubicBezTo>
                  <a:cubicBezTo>
                    <a:pt x="522696" y="138440"/>
                    <a:pt x="525901" y="140872"/>
                    <a:pt x="529400" y="142806"/>
                  </a:cubicBezTo>
                  <a:cubicBezTo>
                    <a:pt x="519890" y="153163"/>
                    <a:pt x="507337" y="162474"/>
                    <a:pt x="500870" y="175111"/>
                  </a:cubicBezTo>
                  <a:cubicBezTo>
                    <a:pt x="499178" y="178624"/>
                    <a:pt x="498169" y="182431"/>
                    <a:pt x="497922" y="186323"/>
                  </a:cubicBezTo>
                  <a:cubicBezTo>
                    <a:pt x="491218" y="188643"/>
                    <a:pt x="485093" y="192369"/>
                    <a:pt x="479948" y="197250"/>
                  </a:cubicBezTo>
                  <a:cubicBezTo>
                    <a:pt x="480224" y="195487"/>
                    <a:pt x="480414" y="193712"/>
                    <a:pt x="480519" y="191929"/>
                  </a:cubicBezTo>
                  <a:cubicBezTo>
                    <a:pt x="481850" y="167700"/>
                    <a:pt x="469202" y="144232"/>
                    <a:pt x="471199" y="120098"/>
                  </a:cubicBezTo>
                  <a:close/>
                  <a:moveTo>
                    <a:pt x="456078" y="119148"/>
                  </a:moveTo>
                  <a:cubicBezTo>
                    <a:pt x="455479" y="123491"/>
                    <a:pt x="455251" y="127878"/>
                    <a:pt x="455413" y="132260"/>
                  </a:cubicBezTo>
                  <a:cubicBezTo>
                    <a:pt x="450658" y="127794"/>
                    <a:pt x="445237" y="123423"/>
                    <a:pt x="440197" y="118768"/>
                  </a:cubicBezTo>
                  <a:cubicBezTo>
                    <a:pt x="438247" y="117042"/>
                    <a:pt x="436431" y="115168"/>
                    <a:pt x="434776" y="113162"/>
                  </a:cubicBezTo>
                  <a:cubicBezTo>
                    <a:pt x="442270" y="107140"/>
                    <a:pt x="451057" y="102943"/>
                    <a:pt x="460453" y="100905"/>
                  </a:cubicBezTo>
                  <a:lnTo>
                    <a:pt x="461499" y="100905"/>
                  </a:lnTo>
                  <a:cubicBezTo>
                    <a:pt x="458931" y="106765"/>
                    <a:pt x="457105" y="112926"/>
                    <a:pt x="456078" y="119243"/>
                  </a:cubicBezTo>
                  <a:close/>
                  <a:moveTo>
                    <a:pt x="460738" y="191929"/>
                  </a:moveTo>
                  <a:cubicBezTo>
                    <a:pt x="459597" y="205991"/>
                    <a:pt x="460073" y="204281"/>
                    <a:pt x="441243" y="206656"/>
                  </a:cubicBezTo>
                  <a:cubicBezTo>
                    <a:pt x="420891" y="209127"/>
                    <a:pt x="421272" y="207512"/>
                    <a:pt x="416136" y="192404"/>
                  </a:cubicBezTo>
                  <a:cubicBezTo>
                    <a:pt x="413873" y="185537"/>
                    <a:pt x="412247" y="178476"/>
                    <a:pt x="411287" y="171311"/>
                  </a:cubicBezTo>
                  <a:cubicBezTo>
                    <a:pt x="414139" y="168365"/>
                    <a:pt x="416993" y="165420"/>
                    <a:pt x="420131" y="162665"/>
                  </a:cubicBezTo>
                  <a:cubicBezTo>
                    <a:pt x="430877" y="151168"/>
                    <a:pt x="443716" y="151358"/>
                    <a:pt x="458836" y="162665"/>
                  </a:cubicBezTo>
                  <a:cubicBezTo>
                    <a:pt x="458836" y="163520"/>
                    <a:pt x="458836" y="164375"/>
                    <a:pt x="458836" y="165135"/>
                  </a:cubicBezTo>
                  <a:cubicBezTo>
                    <a:pt x="460377" y="173915"/>
                    <a:pt x="461014" y="182829"/>
                    <a:pt x="460738" y="191739"/>
                  </a:cubicBezTo>
                  <a:close/>
                  <a:moveTo>
                    <a:pt x="448946" y="92449"/>
                  </a:moveTo>
                  <a:cubicBezTo>
                    <a:pt x="441947" y="94623"/>
                    <a:pt x="435318" y="97825"/>
                    <a:pt x="429260" y="101950"/>
                  </a:cubicBezTo>
                  <a:cubicBezTo>
                    <a:pt x="431162" y="85132"/>
                    <a:pt x="449992" y="77056"/>
                    <a:pt x="469583" y="79242"/>
                  </a:cubicBezTo>
                  <a:cubicBezTo>
                    <a:pt x="471522" y="79470"/>
                    <a:pt x="473434" y="79885"/>
                    <a:pt x="475288" y="80477"/>
                  </a:cubicBezTo>
                  <a:cubicBezTo>
                    <a:pt x="472635" y="82973"/>
                    <a:pt x="470210" y="85708"/>
                    <a:pt x="468061" y="88648"/>
                  </a:cubicBezTo>
                  <a:cubicBezTo>
                    <a:pt x="461547" y="89043"/>
                    <a:pt x="455118" y="90322"/>
                    <a:pt x="448946" y="92449"/>
                  </a:cubicBezTo>
                  <a:close/>
                  <a:moveTo>
                    <a:pt x="542048" y="115252"/>
                  </a:moveTo>
                  <a:cubicBezTo>
                    <a:pt x="542029" y="116878"/>
                    <a:pt x="541868" y="118500"/>
                    <a:pt x="541573" y="120098"/>
                  </a:cubicBezTo>
                  <a:lnTo>
                    <a:pt x="539100" y="118958"/>
                  </a:lnTo>
                  <a:cubicBezTo>
                    <a:pt x="535049" y="114070"/>
                    <a:pt x="531597" y="108710"/>
                    <a:pt x="528829" y="102995"/>
                  </a:cubicBezTo>
                  <a:cubicBezTo>
                    <a:pt x="533204" y="107461"/>
                    <a:pt x="537674" y="111546"/>
                    <a:pt x="542048" y="115727"/>
                  </a:cubicBezTo>
                  <a:close/>
                  <a:moveTo>
                    <a:pt x="525026" y="87793"/>
                  </a:moveTo>
                  <a:cubicBezTo>
                    <a:pt x="523123" y="85417"/>
                    <a:pt x="521222" y="82852"/>
                    <a:pt x="519415" y="80192"/>
                  </a:cubicBezTo>
                  <a:cubicBezTo>
                    <a:pt x="524274" y="81996"/>
                    <a:pt x="528620" y="84965"/>
                    <a:pt x="532063" y="88838"/>
                  </a:cubicBezTo>
                  <a:close/>
                  <a:moveTo>
                    <a:pt x="594353" y="93874"/>
                  </a:moveTo>
                  <a:lnTo>
                    <a:pt x="593117" y="96724"/>
                  </a:lnTo>
                  <a:cubicBezTo>
                    <a:pt x="590929" y="95109"/>
                    <a:pt x="588552" y="93589"/>
                    <a:pt x="586174" y="92068"/>
                  </a:cubicBezTo>
                  <a:cubicBezTo>
                    <a:pt x="589788" y="90928"/>
                    <a:pt x="593307" y="89693"/>
                    <a:pt x="596731" y="88363"/>
                  </a:cubicBezTo>
                  <a:cubicBezTo>
                    <a:pt x="595590" y="90168"/>
                    <a:pt x="594733" y="91973"/>
                    <a:pt x="593973" y="93874"/>
                  </a:cubicBezTo>
                  <a:close/>
                  <a:moveTo>
                    <a:pt x="600630" y="134825"/>
                  </a:moveTo>
                  <a:cubicBezTo>
                    <a:pt x="595599" y="133798"/>
                    <a:pt x="590644" y="132434"/>
                    <a:pt x="585794" y="130740"/>
                  </a:cubicBezTo>
                  <a:lnTo>
                    <a:pt x="580659" y="128649"/>
                  </a:lnTo>
                  <a:cubicBezTo>
                    <a:pt x="585728" y="124917"/>
                    <a:pt x="590026" y="120238"/>
                    <a:pt x="593307" y="114872"/>
                  </a:cubicBezTo>
                  <a:lnTo>
                    <a:pt x="593973" y="115727"/>
                  </a:lnTo>
                  <a:cubicBezTo>
                    <a:pt x="597529" y="121479"/>
                    <a:pt x="599688" y="127991"/>
                    <a:pt x="600249" y="134730"/>
                  </a:cubicBezTo>
                  <a:close/>
                  <a:moveTo>
                    <a:pt x="587316" y="108886"/>
                  </a:moveTo>
                  <a:cubicBezTo>
                    <a:pt x="586869" y="109946"/>
                    <a:pt x="586327" y="110964"/>
                    <a:pt x="585699" y="111927"/>
                  </a:cubicBezTo>
                  <a:cubicBezTo>
                    <a:pt x="582903" y="117895"/>
                    <a:pt x="577777" y="122461"/>
                    <a:pt x="571529" y="124564"/>
                  </a:cubicBezTo>
                  <a:cubicBezTo>
                    <a:pt x="564359" y="121020"/>
                    <a:pt x="557521" y="116856"/>
                    <a:pt x="551083" y="112117"/>
                  </a:cubicBezTo>
                  <a:cubicBezTo>
                    <a:pt x="550826" y="107293"/>
                    <a:pt x="549904" y="102527"/>
                    <a:pt x="548325" y="97959"/>
                  </a:cubicBezTo>
                  <a:cubicBezTo>
                    <a:pt x="554088" y="97851"/>
                    <a:pt x="559832" y="97406"/>
                    <a:pt x="565538" y="96629"/>
                  </a:cubicBezTo>
                  <a:cubicBezTo>
                    <a:pt x="573165" y="99784"/>
                    <a:pt x="580354" y="103904"/>
                    <a:pt x="586935" y="108886"/>
                  </a:cubicBezTo>
                  <a:close/>
                  <a:moveTo>
                    <a:pt x="562209" y="135490"/>
                  </a:moveTo>
                  <a:cubicBezTo>
                    <a:pt x="565452" y="135151"/>
                    <a:pt x="568648" y="134418"/>
                    <a:pt x="571719" y="133305"/>
                  </a:cubicBezTo>
                  <a:cubicBezTo>
                    <a:pt x="580868" y="137460"/>
                    <a:pt x="590435" y="140645"/>
                    <a:pt x="600249" y="142806"/>
                  </a:cubicBezTo>
                  <a:lnTo>
                    <a:pt x="601676" y="142806"/>
                  </a:lnTo>
                  <a:cubicBezTo>
                    <a:pt x="601676" y="147082"/>
                    <a:pt x="601676" y="151263"/>
                    <a:pt x="601676" y="155063"/>
                  </a:cubicBezTo>
                  <a:cubicBezTo>
                    <a:pt x="601524" y="161078"/>
                    <a:pt x="600982" y="167076"/>
                    <a:pt x="600059" y="173021"/>
                  </a:cubicBezTo>
                  <a:lnTo>
                    <a:pt x="598347" y="175301"/>
                  </a:lnTo>
                  <a:cubicBezTo>
                    <a:pt x="594581" y="168516"/>
                    <a:pt x="589693" y="162412"/>
                    <a:pt x="583892" y="157249"/>
                  </a:cubicBezTo>
                  <a:cubicBezTo>
                    <a:pt x="574591" y="149923"/>
                    <a:pt x="564016" y="144382"/>
                    <a:pt x="552700" y="140906"/>
                  </a:cubicBezTo>
                  <a:cubicBezTo>
                    <a:pt x="549751" y="139766"/>
                    <a:pt x="547089" y="138626"/>
                    <a:pt x="544521" y="137391"/>
                  </a:cubicBezTo>
                  <a:cubicBezTo>
                    <a:pt x="545434" y="136036"/>
                    <a:pt x="546233" y="134606"/>
                    <a:pt x="546898" y="133115"/>
                  </a:cubicBezTo>
                  <a:cubicBezTo>
                    <a:pt x="551606" y="135100"/>
                    <a:pt x="556732" y="135914"/>
                    <a:pt x="561829" y="135490"/>
                  </a:cubicBezTo>
                  <a:close/>
                  <a:moveTo>
                    <a:pt x="601105" y="103375"/>
                  </a:moveTo>
                  <a:lnTo>
                    <a:pt x="600059" y="102520"/>
                  </a:lnTo>
                  <a:cubicBezTo>
                    <a:pt x="603387" y="95299"/>
                    <a:pt x="606241" y="88078"/>
                    <a:pt x="609569" y="81997"/>
                  </a:cubicBezTo>
                  <a:cubicBezTo>
                    <a:pt x="610549" y="79847"/>
                    <a:pt x="609598" y="77313"/>
                    <a:pt x="607439" y="76336"/>
                  </a:cubicBezTo>
                  <a:cubicBezTo>
                    <a:pt x="606088" y="75725"/>
                    <a:pt x="604519" y="75853"/>
                    <a:pt x="603293" y="76676"/>
                  </a:cubicBezTo>
                  <a:cubicBezTo>
                    <a:pt x="594638" y="80755"/>
                    <a:pt x="585585" y="83938"/>
                    <a:pt x="576284" y="86178"/>
                  </a:cubicBezTo>
                  <a:cubicBezTo>
                    <a:pt x="562190" y="78988"/>
                    <a:pt x="547526" y="72981"/>
                    <a:pt x="532443" y="68220"/>
                  </a:cubicBezTo>
                  <a:cubicBezTo>
                    <a:pt x="545890" y="66631"/>
                    <a:pt x="559413" y="65806"/>
                    <a:pt x="572956" y="65749"/>
                  </a:cubicBezTo>
                  <a:cubicBezTo>
                    <a:pt x="578947" y="65749"/>
                    <a:pt x="587316" y="65749"/>
                    <a:pt x="595875" y="65749"/>
                  </a:cubicBezTo>
                  <a:cubicBezTo>
                    <a:pt x="597910" y="66728"/>
                    <a:pt x="599878" y="67839"/>
                    <a:pt x="601771" y="69075"/>
                  </a:cubicBezTo>
                  <a:cubicBezTo>
                    <a:pt x="617919" y="81674"/>
                    <a:pt x="625841" y="102106"/>
                    <a:pt x="622407" y="122283"/>
                  </a:cubicBezTo>
                  <a:cubicBezTo>
                    <a:pt x="621789" y="127720"/>
                    <a:pt x="620582" y="133073"/>
                    <a:pt x="618794" y="138246"/>
                  </a:cubicBezTo>
                  <a:lnTo>
                    <a:pt x="615465" y="137676"/>
                  </a:lnTo>
                  <a:cubicBezTo>
                    <a:pt x="614752" y="124936"/>
                    <a:pt x="609683" y="112827"/>
                    <a:pt x="601105" y="103375"/>
                  </a:cubicBezTo>
                  <a:close/>
                  <a:moveTo>
                    <a:pt x="594068" y="191739"/>
                  </a:moveTo>
                  <a:cubicBezTo>
                    <a:pt x="594496" y="193208"/>
                    <a:pt x="594848" y="194699"/>
                    <a:pt x="595114" y="196205"/>
                  </a:cubicBezTo>
                  <a:cubicBezTo>
                    <a:pt x="593117" y="204756"/>
                    <a:pt x="591120" y="213402"/>
                    <a:pt x="589788" y="222144"/>
                  </a:cubicBezTo>
                  <a:cubicBezTo>
                    <a:pt x="581248" y="236538"/>
                    <a:pt x="571272" y="250034"/>
                    <a:pt x="560022" y="262430"/>
                  </a:cubicBezTo>
                  <a:cubicBezTo>
                    <a:pt x="556313" y="264340"/>
                    <a:pt x="552937" y="266839"/>
                    <a:pt x="550037" y="269841"/>
                  </a:cubicBezTo>
                  <a:cubicBezTo>
                    <a:pt x="556313" y="240102"/>
                    <a:pt x="575619" y="216443"/>
                    <a:pt x="594068" y="191739"/>
                  </a:cubicBezTo>
                  <a:close/>
                  <a:moveTo>
                    <a:pt x="588742" y="245327"/>
                  </a:moveTo>
                  <a:cubicBezTo>
                    <a:pt x="589655" y="252427"/>
                    <a:pt x="591348" y="259409"/>
                    <a:pt x="593783" y="266136"/>
                  </a:cubicBezTo>
                  <a:cubicBezTo>
                    <a:pt x="589417" y="261508"/>
                    <a:pt x="583407" y="258772"/>
                    <a:pt x="577045" y="258534"/>
                  </a:cubicBezTo>
                  <a:cubicBezTo>
                    <a:pt x="581134" y="254259"/>
                    <a:pt x="585129" y="249888"/>
                    <a:pt x="588742" y="245422"/>
                  </a:cubicBezTo>
                  <a:close/>
                  <a:moveTo>
                    <a:pt x="624880" y="139481"/>
                  </a:moveTo>
                  <a:cubicBezTo>
                    <a:pt x="632773" y="115537"/>
                    <a:pt x="631347" y="86843"/>
                    <a:pt x="611090" y="68220"/>
                  </a:cubicBezTo>
                  <a:lnTo>
                    <a:pt x="609474" y="66890"/>
                  </a:lnTo>
                  <a:cubicBezTo>
                    <a:pt x="616369" y="67437"/>
                    <a:pt x="623045" y="69584"/>
                    <a:pt x="628969" y="73160"/>
                  </a:cubicBezTo>
                  <a:cubicBezTo>
                    <a:pt x="637167" y="81148"/>
                    <a:pt x="642141" y="91867"/>
                    <a:pt x="642949" y="103280"/>
                  </a:cubicBezTo>
                  <a:cubicBezTo>
                    <a:pt x="642958" y="109955"/>
                    <a:pt x="642255" y="116612"/>
                    <a:pt x="640857" y="123138"/>
                  </a:cubicBezTo>
                  <a:lnTo>
                    <a:pt x="638670" y="143091"/>
                  </a:lnTo>
                  <a:cubicBezTo>
                    <a:pt x="634200" y="141761"/>
                    <a:pt x="629635" y="140621"/>
                    <a:pt x="624880" y="139576"/>
                  </a:cubicBezTo>
                  <a:close/>
                  <a:moveTo>
                    <a:pt x="597587" y="58718"/>
                  </a:moveTo>
                  <a:cubicBezTo>
                    <a:pt x="578567" y="49217"/>
                    <a:pt x="558596" y="53017"/>
                    <a:pt x="538435" y="59478"/>
                  </a:cubicBezTo>
                  <a:cubicBezTo>
                    <a:pt x="530541" y="60239"/>
                    <a:pt x="522648" y="61189"/>
                    <a:pt x="514850" y="62424"/>
                  </a:cubicBezTo>
                  <a:cubicBezTo>
                    <a:pt x="513613" y="61949"/>
                    <a:pt x="512377" y="61664"/>
                    <a:pt x="511141" y="61284"/>
                  </a:cubicBezTo>
                  <a:cubicBezTo>
                    <a:pt x="510190" y="55789"/>
                    <a:pt x="511312" y="50137"/>
                    <a:pt x="514279" y="45416"/>
                  </a:cubicBezTo>
                  <a:cubicBezTo>
                    <a:pt x="520841" y="34870"/>
                    <a:pt x="535487" y="32209"/>
                    <a:pt x="546803" y="31924"/>
                  </a:cubicBezTo>
                  <a:cubicBezTo>
                    <a:pt x="573032" y="32800"/>
                    <a:pt x="598033" y="43244"/>
                    <a:pt x="617082" y="61284"/>
                  </a:cubicBezTo>
                  <a:cubicBezTo>
                    <a:pt x="610644" y="60003"/>
                    <a:pt x="604139" y="59146"/>
                    <a:pt x="597587" y="58718"/>
                  </a:cubicBezTo>
                  <a:close/>
                  <a:moveTo>
                    <a:pt x="516276" y="94539"/>
                  </a:moveTo>
                  <a:cubicBezTo>
                    <a:pt x="524170" y="105371"/>
                    <a:pt x="528735" y="120383"/>
                    <a:pt x="538720" y="128934"/>
                  </a:cubicBezTo>
                  <a:cubicBezTo>
                    <a:pt x="538026" y="130440"/>
                    <a:pt x="537227" y="131901"/>
                    <a:pt x="536342" y="133305"/>
                  </a:cubicBezTo>
                  <a:cubicBezTo>
                    <a:pt x="530884" y="129718"/>
                    <a:pt x="526271" y="124983"/>
                    <a:pt x="522838" y="119433"/>
                  </a:cubicBezTo>
                  <a:cubicBezTo>
                    <a:pt x="519766" y="113694"/>
                    <a:pt x="516039" y="108337"/>
                    <a:pt x="511712" y="103470"/>
                  </a:cubicBezTo>
                  <a:cubicBezTo>
                    <a:pt x="503837" y="96086"/>
                    <a:pt x="493871" y="91308"/>
                    <a:pt x="483182" y="89788"/>
                  </a:cubicBezTo>
                  <a:cubicBezTo>
                    <a:pt x="484665" y="87985"/>
                    <a:pt x="486358" y="86359"/>
                    <a:pt x="488222" y="84942"/>
                  </a:cubicBezTo>
                  <a:cubicBezTo>
                    <a:pt x="497171" y="89237"/>
                    <a:pt x="506586" y="92489"/>
                    <a:pt x="516276" y="94634"/>
                  </a:cubicBezTo>
                  <a:close/>
                  <a:moveTo>
                    <a:pt x="475954" y="70500"/>
                  </a:moveTo>
                  <a:cubicBezTo>
                    <a:pt x="474490" y="70745"/>
                    <a:pt x="473301" y="71822"/>
                    <a:pt x="472911" y="73256"/>
                  </a:cubicBezTo>
                  <a:cubicBezTo>
                    <a:pt x="461661" y="70554"/>
                    <a:pt x="449830" y="71622"/>
                    <a:pt x="439246" y="76296"/>
                  </a:cubicBezTo>
                  <a:cubicBezTo>
                    <a:pt x="433093" y="79507"/>
                    <a:pt x="428129" y="84600"/>
                    <a:pt x="425076" y="90833"/>
                  </a:cubicBezTo>
                  <a:cubicBezTo>
                    <a:pt x="425076" y="80192"/>
                    <a:pt x="432018" y="70500"/>
                    <a:pt x="450087" y="65274"/>
                  </a:cubicBezTo>
                  <a:cubicBezTo>
                    <a:pt x="456259" y="63489"/>
                    <a:pt x="462726" y="62972"/>
                    <a:pt x="469107" y="63754"/>
                  </a:cubicBezTo>
                  <a:lnTo>
                    <a:pt x="475954" y="64989"/>
                  </a:lnTo>
                  <a:cubicBezTo>
                    <a:pt x="479225" y="65758"/>
                    <a:pt x="482402" y="66839"/>
                    <a:pt x="485464" y="68220"/>
                  </a:cubicBezTo>
                  <a:cubicBezTo>
                    <a:pt x="482136" y="69075"/>
                    <a:pt x="478997" y="69740"/>
                    <a:pt x="475954" y="70595"/>
                  </a:cubicBezTo>
                  <a:close/>
                  <a:moveTo>
                    <a:pt x="428404" y="118768"/>
                  </a:moveTo>
                  <a:cubicBezTo>
                    <a:pt x="438628" y="126532"/>
                    <a:pt x="447995" y="135354"/>
                    <a:pt x="456364" y="145087"/>
                  </a:cubicBezTo>
                  <a:cubicBezTo>
                    <a:pt x="456316" y="146005"/>
                    <a:pt x="456316" y="146924"/>
                    <a:pt x="456364" y="147842"/>
                  </a:cubicBezTo>
                  <a:cubicBezTo>
                    <a:pt x="446664" y="143706"/>
                    <a:pt x="435660" y="143913"/>
                    <a:pt x="426122" y="148412"/>
                  </a:cubicBezTo>
                  <a:cubicBezTo>
                    <a:pt x="419769" y="151457"/>
                    <a:pt x="413997" y="155607"/>
                    <a:pt x="409099" y="160669"/>
                  </a:cubicBezTo>
                  <a:cubicBezTo>
                    <a:pt x="408529" y="157439"/>
                    <a:pt x="407958" y="154208"/>
                    <a:pt x="407197" y="151168"/>
                  </a:cubicBezTo>
                  <a:cubicBezTo>
                    <a:pt x="411990" y="139044"/>
                    <a:pt x="419237" y="128044"/>
                    <a:pt x="428500" y="118863"/>
                  </a:cubicBezTo>
                  <a:close/>
                  <a:moveTo>
                    <a:pt x="407768" y="221384"/>
                  </a:moveTo>
                  <a:cubicBezTo>
                    <a:pt x="409765" y="222856"/>
                    <a:pt x="411867" y="224190"/>
                    <a:pt x="414044" y="225374"/>
                  </a:cubicBezTo>
                  <a:cubicBezTo>
                    <a:pt x="424163" y="236404"/>
                    <a:pt x="439978" y="240167"/>
                    <a:pt x="453986" y="234876"/>
                  </a:cubicBezTo>
                  <a:cubicBezTo>
                    <a:pt x="459502" y="232742"/>
                    <a:pt x="464400" y="229282"/>
                    <a:pt x="468251" y="224804"/>
                  </a:cubicBezTo>
                  <a:cubicBezTo>
                    <a:pt x="473329" y="221353"/>
                    <a:pt x="478065" y="217441"/>
                    <a:pt x="482421" y="213117"/>
                  </a:cubicBezTo>
                  <a:cubicBezTo>
                    <a:pt x="484608" y="211027"/>
                    <a:pt x="486700" y="208842"/>
                    <a:pt x="489078" y="206846"/>
                  </a:cubicBezTo>
                  <a:cubicBezTo>
                    <a:pt x="495069" y="201906"/>
                    <a:pt x="497161" y="199815"/>
                    <a:pt x="499919" y="199910"/>
                  </a:cubicBezTo>
                  <a:cubicBezTo>
                    <a:pt x="503818" y="211882"/>
                    <a:pt x="511616" y="223284"/>
                    <a:pt x="510856" y="236586"/>
                  </a:cubicBezTo>
                  <a:cubicBezTo>
                    <a:pt x="509429" y="260625"/>
                    <a:pt x="477381" y="265946"/>
                    <a:pt x="455698" y="260530"/>
                  </a:cubicBezTo>
                  <a:cubicBezTo>
                    <a:pt x="436678" y="255684"/>
                    <a:pt x="421652" y="243237"/>
                    <a:pt x="406246" y="233261"/>
                  </a:cubicBezTo>
                  <a:cubicBezTo>
                    <a:pt x="403013" y="231170"/>
                    <a:pt x="397782" y="228415"/>
                    <a:pt x="394264" y="225944"/>
                  </a:cubicBezTo>
                  <a:cubicBezTo>
                    <a:pt x="391430" y="219758"/>
                    <a:pt x="387388" y="214201"/>
                    <a:pt x="382376" y="209602"/>
                  </a:cubicBezTo>
                  <a:lnTo>
                    <a:pt x="381806" y="209602"/>
                  </a:lnTo>
                  <a:cubicBezTo>
                    <a:pt x="383099" y="204497"/>
                    <a:pt x="385429" y="199711"/>
                    <a:pt x="388653" y="195540"/>
                  </a:cubicBezTo>
                  <a:lnTo>
                    <a:pt x="388653" y="195065"/>
                  </a:lnTo>
                  <a:cubicBezTo>
                    <a:pt x="391924" y="205766"/>
                    <a:pt x="398686" y="215066"/>
                    <a:pt x="407863" y="221479"/>
                  </a:cubicBezTo>
                  <a:close/>
                  <a:moveTo>
                    <a:pt x="393123" y="272882"/>
                  </a:moveTo>
                  <a:cubicBezTo>
                    <a:pt x="393123" y="277252"/>
                    <a:pt x="393123" y="281528"/>
                    <a:pt x="393123" y="285899"/>
                  </a:cubicBezTo>
                  <a:cubicBezTo>
                    <a:pt x="384088" y="285329"/>
                    <a:pt x="375054" y="284949"/>
                    <a:pt x="366019" y="284854"/>
                  </a:cubicBezTo>
                  <a:cubicBezTo>
                    <a:pt x="342910" y="284854"/>
                    <a:pt x="333305" y="278963"/>
                    <a:pt x="327504" y="258724"/>
                  </a:cubicBezTo>
                  <a:cubicBezTo>
                    <a:pt x="333333" y="256620"/>
                    <a:pt x="339401" y="255278"/>
                    <a:pt x="345573" y="254734"/>
                  </a:cubicBezTo>
                  <a:cubicBezTo>
                    <a:pt x="360998" y="252693"/>
                    <a:pt x="376642" y="252982"/>
                    <a:pt x="391981" y="255589"/>
                  </a:cubicBezTo>
                  <a:cubicBezTo>
                    <a:pt x="392932" y="261765"/>
                    <a:pt x="393027" y="267751"/>
                    <a:pt x="393218" y="272977"/>
                  </a:cubicBezTo>
                  <a:close/>
                  <a:moveTo>
                    <a:pt x="356890" y="295305"/>
                  </a:moveTo>
                  <a:cubicBezTo>
                    <a:pt x="368492" y="295305"/>
                    <a:pt x="381045" y="295305"/>
                    <a:pt x="393693" y="295305"/>
                  </a:cubicBezTo>
                  <a:lnTo>
                    <a:pt x="393693" y="325330"/>
                  </a:lnTo>
                  <a:cubicBezTo>
                    <a:pt x="375339" y="340247"/>
                    <a:pt x="363452" y="358490"/>
                    <a:pt x="367446" y="383004"/>
                  </a:cubicBezTo>
                  <a:cubicBezTo>
                    <a:pt x="368159" y="386871"/>
                    <a:pt x="369243" y="390653"/>
                    <a:pt x="370679" y="394311"/>
                  </a:cubicBezTo>
                  <a:cubicBezTo>
                    <a:pt x="366057" y="395565"/>
                    <a:pt x="361540" y="397190"/>
                    <a:pt x="357175" y="399156"/>
                  </a:cubicBezTo>
                  <a:cubicBezTo>
                    <a:pt x="359543" y="391451"/>
                    <a:pt x="360817" y="383460"/>
                    <a:pt x="360979" y="375403"/>
                  </a:cubicBezTo>
                  <a:cubicBezTo>
                    <a:pt x="360979" y="341672"/>
                    <a:pt x="333685" y="325235"/>
                    <a:pt x="314190" y="299391"/>
                  </a:cubicBezTo>
                  <a:cubicBezTo>
                    <a:pt x="307942" y="291096"/>
                    <a:pt x="303120" y="281813"/>
                    <a:pt x="299925" y="271932"/>
                  </a:cubicBezTo>
                  <a:cubicBezTo>
                    <a:pt x="304671" y="268378"/>
                    <a:pt x="309806" y="265385"/>
                    <a:pt x="315236" y="263000"/>
                  </a:cubicBezTo>
                  <a:cubicBezTo>
                    <a:pt x="317861" y="271010"/>
                    <a:pt x="322036" y="278431"/>
                    <a:pt x="327504" y="284854"/>
                  </a:cubicBezTo>
                  <a:cubicBezTo>
                    <a:pt x="337775" y="296255"/>
                    <a:pt x="340913" y="296255"/>
                    <a:pt x="356985" y="295400"/>
                  </a:cubicBezTo>
                  <a:close/>
                  <a:moveTo>
                    <a:pt x="371915" y="403717"/>
                  </a:moveTo>
                  <a:lnTo>
                    <a:pt x="375244" y="402862"/>
                  </a:lnTo>
                  <a:cubicBezTo>
                    <a:pt x="381111" y="412829"/>
                    <a:pt x="390193" y="420506"/>
                    <a:pt x="401016" y="424620"/>
                  </a:cubicBezTo>
                  <a:lnTo>
                    <a:pt x="403013" y="425285"/>
                  </a:lnTo>
                  <a:cubicBezTo>
                    <a:pt x="403013" y="426711"/>
                    <a:pt x="403584" y="428231"/>
                    <a:pt x="403964" y="429656"/>
                  </a:cubicBezTo>
                  <a:cubicBezTo>
                    <a:pt x="405828" y="436393"/>
                    <a:pt x="408148" y="442996"/>
                    <a:pt x="410906" y="449419"/>
                  </a:cubicBezTo>
                  <a:cubicBezTo>
                    <a:pt x="404725" y="451509"/>
                    <a:pt x="398543" y="453885"/>
                    <a:pt x="392552" y="456450"/>
                  </a:cubicBezTo>
                  <a:cubicBezTo>
                    <a:pt x="376670" y="449894"/>
                    <a:pt x="358411" y="440298"/>
                    <a:pt x="355653" y="427946"/>
                  </a:cubicBezTo>
                  <a:cubicBezTo>
                    <a:pt x="353561" y="416782"/>
                    <a:pt x="360855" y="406016"/>
                    <a:pt x="372010" y="403812"/>
                  </a:cubicBezTo>
                  <a:close/>
                  <a:moveTo>
                    <a:pt x="393218" y="465477"/>
                  </a:moveTo>
                  <a:cubicBezTo>
                    <a:pt x="402728" y="469372"/>
                    <a:pt x="413093" y="472508"/>
                    <a:pt x="423174" y="475928"/>
                  </a:cubicBezTo>
                  <a:cubicBezTo>
                    <a:pt x="424030" y="477734"/>
                    <a:pt x="424886" y="479539"/>
                    <a:pt x="425646" y="481344"/>
                  </a:cubicBezTo>
                  <a:cubicBezTo>
                    <a:pt x="414653" y="488983"/>
                    <a:pt x="406893" y="500423"/>
                    <a:pt x="403869" y="513459"/>
                  </a:cubicBezTo>
                  <a:cubicBezTo>
                    <a:pt x="403203" y="517260"/>
                    <a:pt x="402823" y="521250"/>
                    <a:pt x="402347" y="525241"/>
                  </a:cubicBezTo>
                  <a:cubicBezTo>
                    <a:pt x="393712" y="526885"/>
                    <a:pt x="385467" y="530106"/>
                    <a:pt x="378002" y="534743"/>
                  </a:cubicBezTo>
                  <a:cubicBezTo>
                    <a:pt x="374568" y="530172"/>
                    <a:pt x="371392" y="525412"/>
                    <a:pt x="368492" y="520490"/>
                  </a:cubicBezTo>
                  <a:cubicBezTo>
                    <a:pt x="352515" y="492271"/>
                    <a:pt x="370013" y="476783"/>
                    <a:pt x="393313" y="465572"/>
                  </a:cubicBezTo>
                  <a:close/>
                  <a:moveTo>
                    <a:pt x="401967" y="559066"/>
                  </a:moveTo>
                  <a:lnTo>
                    <a:pt x="399019" y="559826"/>
                  </a:lnTo>
                  <a:cubicBezTo>
                    <a:pt x="393646" y="554401"/>
                    <a:pt x="388567" y="548691"/>
                    <a:pt x="383803" y="542724"/>
                  </a:cubicBezTo>
                  <a:cubicBezTo>
                    <a:pt x="389290" y="539132"/>
                    <a:pt x="395281" y="536377"/>
                    <a:pt x="401586" y="534553"/>
                  </a:cubicBezTo>
                  <a:cubicBezTo>
                    <a:pt x="401263" y="542762"/>
                    <a:pt x="401425" y="550971"/>
                    <a:pt x="402062" y="559161"/>
                  </a:cubicBezTo>
                  <a:close/>
                  <a:moveTo>
                    <a:pt x="378097" y="547094"/>
                  </a:moveTo>
                  <a:cubicBezTo>
                    <a:pt x="382186" y="552225"/>
                    <a:pt x="386371" y="557261"/>
                    <a:pt x="390840" y="562012"/>
                  </a:cubicBezTo>
                  <a:cubicBezTo>
                    <a:pt x="383441" y="564292"/>
                    <a:pt x="375872" y="565983"/>
                    <a:pt x="368206" y="567048"/>
                  </a:cubicBezTo>
                  <a:cubicBezTo>
                    <a:pt x="366780" y="567048"/>
                    <a:pt x="365258" y="567048"/>
                    <a:pt x="363832" y="567048"/>
                  </a:cubicBezTo>
                  <a:cubicBezTo>
                    <a:pt x="366770" y="559266"/>
                    <a:pt x="371725" y="552415"/>
                    <a:pt x="378192" y="547190"/>
                  </a:cubicBezTo>
                  <a:close/>
                  <a:moveTo>
                    <a:pt x="395690" y="566857"/>
                  </a:moveTo>
                  <a:cubicBezTo>
                    <a:pt x="398353" y="569708"/>
                    <a:pt x="401111" y="572463"/>
                    <a:pt x="403964" y="575124"/>
                  </a:cubicBezTo>
                  <a:cubicBezTo>
                    <a:pt x="403964" y="576834"/>
                    <a:pt x="403964" y="578449"/>
                    <a:pt x="404629" y="580160"/>
                  </a:cubicBezTo>
                  <a:cubicBezTo>
                    <a:pt x="399608" y="585927"/>
                    <a:pt x="395063" y="592093"/>
                    <a:pt x="391030" y="598593"/>
                  </a:cubicBezTo>
                  <a:cubicBezTo>
                    <a:pt x="387483" y="604730"/>
                    <a:pt x="384307" y="611077"/>
                    <a:pt x="381520" y="617596"/>
                  </a:cubicBezTo>
                  <a:cubicBezTo>
                    <a:pt x="376347" y="613757"/>
                    <a:pt x="372010" y="608911"/>
                    <a:pt x="368777" y="603343"/>
                  </a:cubicBezTo>
                  <a:cubicBezTo>
                    <a:pt x="363566" y="594801"/>
                    <a:pt x="361293" y="584787"/>
                    <a:pt x="362310" y="574839"/>
                  </a:cubicBezTo>
                  <a:cubicBezTo>
                    <a:pt x="373789" y="573822"/>
                    <a:pt x="385067" y="571171"/>
                    <a:pt x="395785" y="566953"/>
                  </a:cubicBezTo>
                  <a:close/>
                  <a:moveTo>
                    <a:pt x="392837" y="607524"/>
                  </a:moveTo>
                  <a:cubicBezTo>
                    <a:pt x="396613" y="600246"/>
                    <a:pt x="400968" y="593291"/>
                    <a:pt x="405866" y="586716"/>
                  </a:cubicBezTo>
                  <a:cubicBezTo>
                    <a:pt x="408871" y="602117"/>
                    <a:pt x="413036" y="617263"/>
                    <a:pt x="418324" y="632038"/>
                  </a:cubicBezTo>
                  <a:cubicBezTo>
                    <a:pt x="407178" y="630356"/>
                    <a:pt x="396403" y="626793"/>
                    <a:pt x="386465" y="621491"/>
                  </a:cubicBezTo>
                  <a:cubicBezTo>
                    <a:pt x="388558" y="616740"/>
                    <a:pt x="390650" y="612085"/>
                    <a:pt x="392932" y="607619"/>
                  </a:cubicBezTo>
                  <a:close/>
                  <a:moveTo>
                    <a:pt x="417468" y="557261"/>
                  </a:moveTo>
                  <a:cubicBezTo>
                    <a:pt x="416993" y="550135"/>
                    <a:pt x="416517" y="543104"/>
                    <a:pt x="416612" y="536073"/>
                  </a:cubicBezTo>
                  <a:lnTo>
                    <a:pt x="416612" y="531797"/>
                  </a:lnTo>
                  <a:cubicBezTo>
                    <a:pt x="422822" y="531303"/>
                    <a:pt x="429070" y="531721"/>
                    <a:pt x="435156" y="533032"/>
                  </a:cubicBezTo>
                  <a:cubicBezTo>
                    <a:pt x="433882" y="539161"/>
                    <a:pt x="431533" y="545014"/>
                    <a:pt x="428214" y="550325"/>
                  </a:cubicBezTo>
                  <a:cubicBezTo>
                    <a:pt x="426550" y="552890"/>
                    <a:pt x="424734" y="555370"/>
                    <a:pt x="422794" y="557736"/>
                  </a:cubicBezTo>
                  <a:cubicBezTo>
                    <a:pt x="421063" y="557470"/>
                    <a:pt x="419313" y="557347"/>
                    <a:pt x="417563" y="557356"/>
                  </a:cubicBezTo>
                  <a:close/>
                  <a:moveTo>
                    <a:pt x="422033" y="565337"/>
                  </a:moveTo>
                  <a:cubicBezTo>
                    <a:pt x="426531" y="566610"/>
                    <a:pt x="430753" y="568710"/>
                    <a:pt x="434491" y="571513"/>
                  </a:cubicBezTo>
                  <a:cubicBezTo>
                    <a:pt x="450372" y="583010"/>
                    <a:pt x="457790" y="598307"/>
                    <a:pt x="478332" y="605339"/>
                  </a:cubicBezTo>
                  <a:cubicBezTo>
                    <a:pt x="493082" y="610308"/>
                    <a:pt x="509096" y="610070"/>
                    <a:pt x="523694" y="604673"/>
                  </a:cubicBezTo>
                  <a:lnTo>
                    <a:pt x="527118" y="607714"/>
                  </a:lnTo>
                  <a:cubicBezTo>
                    <a:pt x="531587" y="611704"/>
                    <a:pt x="536628" y="615695"/>
                    <a:pt x="541002" y="619686"/>
                  </a:cubicBezTo>
                  <a:cubicBezTo>
                    <a:pt x="527546" y="620132"/>
                    <a:pt x="514508" y="624532"/>
                    <a:pt x="503533" y="632323"/>
                  </a:cubicBezTo>
                  <a:cubicBezTo>
                    <a:pt x="484779" y="622992"/>
                    <a:pt x="466615" y="612522"/>
                    <a:pt x="449136" y="600968"/>
                  </a:cubicBezTo>
                  <a:cubicBezTo>
                    <a:pt x="439626" y="594317"/>
                    <a:pt x="429546" y="587096"/>
                    <a:pt x="420606" y="579304"/>
                  </a:cubicBezTo>
                  <a:cubicBezTo>
                    <a:pt x="420131" y="576074"/>
                    <a:pt x="419655" y="572938"/>
                    <a:pt x="419275" y="569803"/>
                  </a:cubicBezTo>
                  <a:cubicBezTo>
                    <a:pt x="420416" y="568283"/>
                    <a:pt x="421082" y="566857"/>
                    <a:pt x="422128" y="565432"/>
                  </a:cubicBezTo>
                  <a:close/>
                  <a:moveTo>
                    <a:pt x="496496" y="638309"/>
                  </a:moveTo>
                  <a:cubicBezTo>
                    <a:pt x="493376" y="640903"/>
                    <a:pt x="490447" y="643734"/>
                    <a:pt x="487746" y="646765"/>
                  </a:cubicBezTo>
                  <a:lnTo>
                    <a:pt x="485179" y="649710"/>
                  </a:lnTo>
                  <a:cubicBezTo>
                    <a:pt x="469316" y="641454"/>
                    <a:pt x="451942" y="636475"/>
                    <a:pt x="434110" y="635078"/>
                  </a:cubicBezTo>
                  <a:cubicBezTo>
                    <a:pt x="428985" y="620845"/>
                    <a:pt x="425009" y="606232"/>
                    <a:pt x="422223" y="591371"/>
                  </a:cubicBezTo>
                  <a:cubicBezTo>
                    <a:pt x="445408" y="609377"/>
                    <a:pt x="470277" y="625092"/>
                    <a:pt x="496496" y="638309"/>
                  </a:cubicBezTo>
                  <a:close/>
                  <a:moveTo>
                    <a:pt x="486415" y="662823"/>
                  </a:moveTo>
                  <a:cubicBezTo>
                    <a:pt x="493358" y="669683"/>
                    <a:pt x="499539" y="677265"/>
                    <a:pt x="504864" y="685436"/>
                  </a:cubicBezTo>
                  <a:cubicBezTo>
                    <a:pt x="503628" y="685911"/>
                    <a:pt x="502392" y="686481"/>
                    <a:pt x="501155" y="686861"/>
                  </a:cubicBezTo>
                  <a:cubicBezTo>
                    <a:pt x="490828" y="691450"/>
                    <a:pt x="479093" y="691755"/>
                    <a:pt x="468536" y="687716"/>
                  </a:cubicBezTo>
                  <a:cubicBezTo>
                    <a:pt x="474338" y="679545"/>
                    <a:pt x="480234" y="670804"/>
                    <a:pt x="486415" y="662347"/>
                  </a:cubicBezTo>
                  <a:close/>
                  <a:moveTo>
                    <a:pt x="492311" y="655126"/>
                  </a:moveTo>
                  <a:cubicBezTo>
                    <a:pt x="495916" y="650509"/>
                    <a:pt x="499862" y="646157"/>
                    <a:pt x="504104" y="642109"/>
                  </a:cubicBezTo>
                  <a:cubicBezTo>
                    <a:pt x="514089" y="647145"/>
                    <a:pt x="524170" y="651611"/>
                    <a:pt x="534250" y="656552"/>
                  </a:cubicBezTo>
                  <a:lnTo>
                    <a:pt x="540432" y="659212"/>
                  </a:lnTo>
                  <a:cubicBezTo>
                    <a:pt x="532909" y="668229"/>
                    <a:pt x="523742" y="675735"/>
                    <a:pt x="513423" y="681350"/>
                  </a:cubicBezTo>
                  <a:cubicBezTo>
                    <a:pt x="507755" y="671450"/>
                    <a:pt x="500632" y="662452"/>
                    <a:pt x="492311" y="654651"/>
                  </a:cubicBezTo>
                  <a:close/>
                  <a:moveTo>
                    <a:pt x="552985" y="664628"/>
                  </a:moveTo>
                  <a:cubicBezTo>
                    <a:pt x="566584" y="670994"/>
                    <a:pt x="578471" y="679355"/>
                    <a:pt x="579042" y="696743"/>
                  </a:cubicBezTo>
                  <a:cubicBezTo>
                    <a:pt x="578880" y="706301"/>
                    <a:pt x="577958" y="715831"/>
                    <a:pt x="576284" y="725247"/>
                  </a:cubicBezTo>
                  <a:cubicBezTo>
                    <a:pt x="557264" y="728383"/>
                    <a:pt x="535962" y="712040"/>
                    <a:pt x="526167" y="699593"/>
                  </a:cubicBezTo>
                  <a:cubicBezTo>
                    <a:pt x="524170" y="697123"/>
                    <a:pt x="522268" y="694462"/>
                    <a:pt x="520461" y="691802"/>
                  </a:cubicBezTo>
                  <a:cubicBezTo>
                    <a:pt x="533119" y="684961"/>
                    <a:pt x="544198" y="675535"/>
                    <a:pt x="552985" y="664153"/>
                  </a:cubicBezTo>
                  <a:close/>
                  <a:moveTo>
                    <a:pt x="655312" y="161049"/>
                  </a:moveTo>
                  <a:cubicBezTo>
                    <a:pt x="686885" y="191739"/>
                    <a:pt x="670338" y="241242"/>
                    <a:pt x="668245" y="278868"/>
                  </a:cubicBezTo>
                  <a:cubicBezTo>
                    <a:pt x="666058" y="318964"/>
                    <a:pt x="681559" y="357065"/>
                    <a:pt x="681559" y="396876"/>
                  </a:cubicBezTo>
                  <a:cubicBezTo>
                    <a:pt x="681911" y="415081"/>
                    <a:pt x="677413" y="433048"/>
                    <a:pt x="668531" y="448944"/>
                  </a:cubicBezTo>
                  <a:cubicBezTo>
                    <a:pt x="657404" y="467947"/>
                    <a:pt x="644185" y="469277"/>
                    <a:pt x="626592" y="479159"/>
                  </a:cubicBezTo>
                  <a:cubicBezTo>
                    <a:pt x="624309" y="480489"/>
                    <a:pt x="622179" y="482047"/>
                    <a:pt x="620220" y="483815"/>
                  </a:cubicBezTo>
                  <a:cubicBezTo>
                    <a:pt x="629730" y="452745"/>
                    <a:pt x="649416" y="425760"/>
                    <a:pt x="652649" y="393075"/>
                  </a:cubicBezTo>
                  <a:cubicBezTo>
                    <a:pt x="654627" y="366053"/>
                    <a:pt x="648569" y="339050"/>
                    <a:pt x="635246" y="315448"/>
                  </a:cubicBezTo>
                  <a:cubicBezTo>
                    <a:pt x="636805" y="302412"/>
                    <a:pt x="636102" y="289196"/>
                    <a:pt x="633154" y="276397"/>
                  </a:cubicBezTo>
                  <a:cubicBezTo>
                    <a:pt x="637024" y="241748"/>
                    <a:pt x="640885" y="206910"/>
                    <a:pt x="644756" y="171881"/>
                  </a:cubicBezTo>
                  <a:cubicBezTo>
                    <a:pt x="645422" y="165990"/>
                    <a:pt x="645992" y="160194"/>
                    <a:pt x="646658" y="154398"/>
                  </a:cubicBezTo>
                  <a:cubicBezTo>
                    <a:pt x="649786" y="156050"/>
                    <a:pt x="652697" y="158093"/>
                    <a:pt x="655312" y="160479"/>
                  </a:cubicBezTo>
                  <a:close/>
                  <a:moveTo>
                    <a:pt x="463877" y="38765"/>
                  </a:moveTo>
                  <a:cubicBezTo>
                    <a:pt x="485369" y="35820"/>
                    <a:pt x="497066" y="25273"/>
                    <a:pt x="515516" y="15201"/>
                  </a:cubicBezTo>
                  <a:cubicBezTo>
                    <a:pt x="545187" y="-1046"/>
                    <a:pt x="578947" y="17862"/>
                    <a:pt x="606526" y="29929"/>
                  </a:cubicBezTo>
                  <a:cubicBezTo>
                    <a:pt x="631347" y="40665"/>
                    <a:pt x="662825" y="55298"/>
                    <a:pt x="654076" y="85417"/>
                  </a:cubicBezTo>
                  <a:cubicBezTo>
                    <a:pt x="625546" y="49027"/>
                    <a:pt x="574002" y="11021"/>
                    <a:pt x="527403" y="25748"/>
                  </a:cubicBezTo>
                  <a:cubicBezTo>
                    <a:pt x="506006" y="32399"/>
                    <a:pt x="499729" y="44751"/>
                    <a:pt x="501916" y="58623"/>
                  </a:cubicBezTo>
                  <a:cubicBezTo>
                    <a:pt x="468679" y="48184"/>
                    <a:pt x="433207" y="47100"/>
                    <a:pt x="399399" y="55488"/>
                  </a:cubicBezTo>
                  <a:cubicBezTo>
                    <a:pt x="416802" y="40570"/>
                    <a:pt x="442004" y="41806"/>
                    <a:pt x="463877" y="38765"/>
                  </a:cubicBezTo>
                  <a:close/>
                  <a:moveTo>
                    <a:pt x="374103" y="80382"/>
                  </a:moveTo>
                  <a:cubicBezTo>
                    <a:pt x="393446" y="67043"/>
                    <a:pt x="416622" y="60372"/>
                    <a:pt x="440102" y="61379"/>
                  </a:cubicBezTo>
                  <a:cubicBezTo>
                    <a:pt x="423554" y="68505"/>
                    <a:pt x="411001" y="82757"/>
                    <a:pt x="414805" y="99385"/>
                  </a:cubicBezTo>
                  <a:cubicBezTo>
                    <a:pt x="415785" y="103317"/>
                    <a:pt x="417563" y="107005"/>
                    <a:pt x="420036" y="110216"/>
                  </a:cubicBezTo>
                  <a:cubicBezTo>
                    <a:pt x="412694" y="116749"/>
                    <a:pt x="406294" y="124262"/>
                    <a:pt x="401016" y="132545"/>
                  </a:cubicBezTo>
                  <a:cubicBezTo>
                    <a:pt x="397820" y="126035"/>
                    <a:pt x="393246" y="120296"/>
                    <a:pt x="387607" y="115727"/>
                  </a:cubicBezTo>
                  <a:cubicBezTo>
                    <a:pt x="377612" y="108239"/>
                    <a:pt x="365382" y="104323"/>
                    <a:pt x="352895" y="104610"/>
                  </a:cubicBezTo>
                  <a:cubicBezTo>
                    <a:pt x="358173" y="95131"/>
                    <a:pt x="365401" y="86874"/>
                    <a:pt x="374103" y="80382"/>
                  </a:cubicBezTo>
                  <a:close/>
                  <a:moveTo>
                    <a:pt x="341674" y="127889"/>
                  </a:moveTo>
                  <a:lnTo>
                    <a:pt x="344051" y="125609"/>
                  </a:lnTo>
                  <a:cubicBezTo>
                    <a:pt x="354132" y="116107"/>
                    <a:pt x="359742" y="114967"/>
                    <a:pt x="372581" y="122568"/>
                  </a:cubicBezTo>
                  <a:cubicBezTo>
                    <a:pt x="382015" y="128761"/>
                    <a:pt x="388567" y="138485"/>
                    <a:pt x="390745" y="149552"/>
                  </a:cubicBezTo>
                  <a:lnTo>
                    <a:pt x="391316" y="151833"/>
                  </a:lnTo>
                  <a:cubicBezTo>
                    <a:pt x="387502" y="162184"/>
                    <a:pt x="386009" y="173243"/>
                    <a:pt x="386941" y="184233"/>
                  </a:cubicBezTo>
                  <a:cubicBezTo>
                    <a:pt x="380845" y="189523"/>
                    <a:pt x="375472" y="195594"/>
                    <a:pt x="370964" y="202286"/>
                  </a:cubicBezTo>
                  <a:cubicBezTo>
                    <a:pt x="362862" y="198594"/>
                    <a:pt x="353989" y="196900"/>
                    <a:pt x="345097" y="197345"/>
                  </a:cubicBezTo>
                  <a:cubicBezTo>
                    <a:pt x="349634" y="186888"/>
                    <a:pt x="349634" y="175022"/>
                    <a:pt x="345097" y="164565"/>
                  </a:cubicBezTo>
                  <a:cubicBezTo>
                    <a:pt x="343100" y="158864"/>
                    <a:pt x="340247" y="153448"/>
                    <a:pt x="338440" y="147842"/>
                  </a:cubicBezTo>
                  <a:cubicBezTo>
                    <a:pt x="337584" y="145182"/>
                    <a:pt x="336919" y="143186"/>
                    <a:pt x="336538" y="141476"/>
                  </a:cubicBezTo>
                  <a:cubicBezTo>
                    <a:pt x="338155" y="137106"/>
                    <a:pt x="339867" y="132545"/>
                    <a:pt x="341674" y="128079"/>
                  </a:cubicBezTo>
                  <a:close/>
                  <a:moveTo>
                    <a:pt x="334826" y="217108"/>
                  </a:moveTo>
                  <a:cubicBezTo>
                    <a:pt x="337679" y="212357"/>
                    <a:pt x="340247" y="208272"/>
                    <a:pt x="342339" y="204471"/>
                  </a:cubicBezTo>
                  <a:cubicBezTo>
                    <a:pt x="351431" y="203050"/>
                    <a:pt x="360751" y="204511"/>
                    <a:pt x="368967" y="208652"/>
                  </a:cubicBezTo>
                  <a:cubicBezTo>
                    <a:pt x="368967" y="209222"/>
                    <a:pt x="368967" y="209792"/>
                    <a:pt x="368967" y="210267"/>
                  </a:cubicBezTo>
                  <a:cubicBezTo>
                    <a:pt x="368406" y="216163"/>
                    <a:pt x="371392" y="221831"/>
                    <a:pt x="376575" y="224709"/>
                  </a:cubicBezTo>
                  <a:cubicBezTo>
                    <a:pt x="380674" y="227904"/>
                    <a:pt x="384963" y="230855"/>
                    <a:pt x="389414" y="233546"/>
                  </a:cubicBezTo>
                  <a:cubicBezTo>
                    <a:pt x="390469" y="236970"/>
                    <a:pt x="391296" y="240462"/>
                    <a:pt x="391886" y="243997"/>
                  </a:cubicBezTo>
                  <a:cubicBezTo>
                    <a:pt x="370204" y="241570"/>
                    <a:pt x="348264" y="242887"/>
                    <a:pt x="327028" y="247893"/>
                  </a:cubicBezTo>
                  <a:cubicBezTo>
                    <a:pt x="326439" y="237078"/>
                    <a:pt x="329158" y="226340"/>
                    <a:pt x="334826" y="217108"/>
                  </a:cubicBezTo>
                  <a:close/>
                  <a:moveTo>
                    <a:pt x="299735" y="239246"/>
                  </a:moveTo>
                  <a:cubicBezTo>
                    <a:pt x="303729" y="227206"/>
                    <a:pt x="312022" y="217059"/>
                    <a:pt x="323034" y="210742"/>
                  </a:cubicBezTo>
                  <a:cubicBezTo>
                    <a:pt x="316215" y="223143"/>
                    <a:pt x="312925" y="237175"/>
                    <a:pt x="313524" y="251313"/>
                  </a:cubicBezTo>
                  <a:cubicBezTo>
                    <a:pt x="308265" y="253229"/>
                    <a:pt x="303149" y="255515"/>
                    <a:pt x="298213" y="258154"/>
                  </a:cubicBezTo>
                  <a:cubicBezTo>
                    <a:pt x="297557" y="251812"/>
                    <a:pt x="298071" y="245402"/>
                    <a:pt x="299735" y="239246"/>
                  </a:cubicBezTo>
                  <a:close/>
                  <a:moveTo>
                    <a:pt x="318755" y="429276"/>
                  </a:moveTo>
                  <a:cubicBezTo>
                    <a:pt x="324403" y="419404"/>
                    <a:pt x="328626" y="408781"/>
                    <a:pt x="331308" y="397731"/>
                  </a:cubicBezTo>
                  <a:cubicBezTo>
                    <a:pt x="335492" y="362956"/>
                    <a:pt x="295265" y="342337"/>
                    <a:pt x="285945" y="311268"/>
                  </a:cubicBezTo>
                  <a:cubicBezTo>
                    <a:pt x="282179" y="299533"/>
                    <a:pt x="285175" y="286687"/>
                    <a:pt x="293743" y="277822"/>
                  </a:cubicBezTo>
                  <a:cubicBezTo>
                    <a:pt x="295227" y="281965"/>
                    <a:pt x="297005" y="286003"/>
                    <a:pt x="299069" y="289889"/>
                  </a:cubicBezTo>
                  <a:cubicBezTo>
                    <a:pt x="309625" y="308892"/>
                    <a:pt x="327599" y="321719"/>
                    <a:pt x="341103" y="339297"/>
                  </a:cubicBezTo>
                  <a:cubicBezTo>
                    <a:pt x="356985" y="360580"/>
                    <a:pt x="354417" y="384809"/>
                    <a:pt x="345858" y="407423"/>
                  </a:cubicBezTo>
                  <a:cubicBezTo>
                    <a:pt x="343889" y="409703"/>
                    <a:pt x="342549" y="412449"/>
                    <a:pt x="341959" y="415404"/>
                  </a:cubicBezTo>
                  <a:cubicBezTo>
                    <a:pt x="342007" y="415908"/>
                    <a:pt x="342007" y="416421"/>
                    <a:pt x="341959" y="416924"/>
                  </a:cubicBezTo>
                  <a:cubicBezTo>
                    <a:pt x="340342" y="420535"/>
                    <a:pt x="338630" y="424145"/>
                    <a:pt x="336823" y="427566"/>
                  </a:cubicBezTo>
                  <a:cubicBezTo>
                    <a:pt x="331878" y="437067"/>
                    <a:pt x="325982" y="446569"/>
                    <a:pt x="320466" y="456925"/>
                  </a:cubicBezTo>
                  <a:cubicBezTo>
                    <a:pt x="314799" y="448754"/>
                    <a:pt x="314076" y="438141"/>
                    <a:pt x="318565" y="429276"/>
                  </a:cubicBezTo>
                  <a:close/>
                  <a:moveTo>
                    <a:pt x="326268" y="550990"/>
                  </a:moveTo>
                  <a:cubicBezTo>
                    <a:pt x="320562" y="545052"/>
                    <a:pt x="316273" y="537907"/>
                    <a:pt x="313714" y="530087"/>
                  </a:cubicBezTo>
                  <a:cubicBezTo>
                    <a:pt x="309197" y="513070"/>
                    <a:pt x="311061" y="494998"/>
                    <a:pt x="318945" y="479254"/>
                  </a:cubicBezTo>
                  <a:cubicBezTo>
                    <a:pt x="323795" y="484888"/>
                    <a:pt x="326638" y="491976"/>
                    <a:pt x="327028" y="499397"/>
                  </a:cubicBezTo>
                  <a:cubicBezTo>
                    <a:pt x="327599" y="516690"/>
                    <a:pt x="325982" y="533792"/>
                    <a:pt x="326077" y="551180"/>
                  </a:cubicBezTo>
                  <a:close/>
                  <a:moveTo>
                    <a:pt x="327504" y="466807"/>
                  </a:moveTo>
                  <a:lnTo>
                    <a:pt x="325792" y="464622"/>
                  </a:lnTo>
                  <a:lnTo>
                    <a:pt x="327219" y="461866"/>
                  </a:lnTo>
                  <a:cubicBezTo>
                    <a:pt x="332829" y="451130"/>
                    <a:pt x="339106" y="440393"/>
                    <a:pt x="344812" y="429561"/>
                  </a:cubicBezTo>
                  <a:cubicBezTo>
                    <a:pt x="351754" y="442673"/>
                    <a:pt x="369348" y="453980"/>
                    <a:pt x="383327" y="460916"/>
                  </a:cubicBezTo>
                  <a:cubicBezTo>
                    <a:pt x="374568" y="465068"/>
                    <a:pt x="366837" y="471102"/>
                    <a:pt x="360694" y="478589"/>
                  </a:cubicBezTo>
                  <a:cubicBezTo>
                    <a:pt x="345002" y="499112"/>
                    <a:pt x="358982" y="521345"/>
                    <a:pt x="372201" y="539208"/>
                  </a:cubicBezTo>
                  <a:cubicBezTo>
                    <a:pt x="365106" y="544757"/>
                    <a:pt x="359676" y="552159"/>
                    <a:pt x="356509" y="560587"/>
                  </a:cubicBezTo>
                  <a:cubicBezTo>
                    <a:pt x="355767" y="562534"/>
                    <a:pt x="355159" y="564539"/>
                    <a:pt x="354702" y="566572"/>
                  </a:cubicBezTo>
                  <a:cubicBezTo>
                    <a:pt x="349367" y="565651"/>
                    <a:pt x="344232" y="563855"/>
                    <a:pt x="339486" y="561252"/>
                  </a:cubicBezTo>
                  <a:cubicBezTo>
                    <a:pt x="339486" y="543294"/>
                    <a:pt x="340057" y="525526"/>
                    <a:pt x="340437" y="508993"/>
                  </a:cubicBezTo>
                  <a:cubicBezTo>
                    <a:pt x="341788" y="493896"/>
                    <a:pt x="337061" y="478893"/>
                    <a:pt x="327314" y="467282"/>
                  </a:cubicBezTo>
                  <a:close/>
                  <a:moveTo>
                    <a:pt x="368016" y="668238"/>
                  </a:moveTo>
                  <a:cubicBezTo>
                    <a:pt x="364374" y="664295"/>
                    <a:pt x="361188" y="659963"/>
                    <a:pt x="358506" y="655316"/>
                  </a:cubicBezTo>
                  <a:cubicBezTo>
                    <a:pt x="345592" y="628684"/>
                    <a:pt x="339077" y="599400"/>
                    <a:pt x="339486" y="569803"/>
                  </a:cubicBezTo>
                  <a:cubicBezTo>
                    <a:pt x="343889" y="571732"/>
                    <a:pt x="348521" y="573072"/>
                    <a:pt x="353276" y="573794"/>
                  </a:cubicBezTo>
                  <a:cubicBezTo>
                    <a:pt x="352021" y="589576"/>
                    <a:pt x="357403" y="605167"/>
                    <a:pt x="368111" y="616835"/>
                  </a:cubicBezTo>
                  <a:cubicBezTo>
                    <a:pt x="371097" y="620066"/>
                    <a:pt x="374445" y="622935"/>
                    <a:pt x="378097" y="625387"/>
                  </a:cubicBezTo>
                  <a:cubicBezTo>
                    <a:pt x="375805" y="631354"/>
                    <a:pt x="373836" y="637444"/>
                    <a:pt x="372201" y="643629"/>
                  </a:cubicBezTo>
                  <a:cubicBezTo>
                    <a:pt x="370004" y="651753"/>
                    <a:pt x="368539" y="660048"/>
                    <a:pt x="367826" y="668428"/>
                  </a:cubicBezTo>
                  <a:close/>
                  <a:moveTo>
                    <a:pt x="409384" y="711565"/>
                  </a:moveTo>
                  <a:cubicBezTo>
                    <a:pt x="395919" y="712325"/>
                    <a:pt x="383479" y="704410"/>
                    <a:pt x="378477" y="691897"/>
                  </a:cubicBezTo>
                  <a:cubicBezTo>
                    <a:pt x="383118" y="694291"/>
                    <a:pt x="388035" y="696116"/>
                    <a:pt x="393123" y="697313"/>
                  </a:cubicBezTo>
                  <a:cubicBezTo>
                    <a:pt x="408243" y="700923"/>
                    <a:pt x="422984" y="700828"/>
                    <a:pt x="437344" y="704154"/>
                  </a:cubicBezTo>
                  <a:cubicBezTo>
                    <a:pt x="428880" y="709332"/>
                    <a:pt x="419113" y="711974"/>
                    <a:pt x="409194" y="711755"/>
                  </a:cubicBezTo>
                  <a:close/>
                  <a:moveTo>
                    <a:pt x="448946" y="695318"/>
                  </a:moveTo>
                  <a:cubicBezTo>
                    <a:pt x="444248" y="693360"/>
                    <a:pt x="439379" y="691830"/>
                    <a:pt x="434396" y="690757"/>
                  </a:cubicBezTo>
                  <a:cubicBezTo>
                    <a:pt x="419941" y="687811"/>
                    <a:pt x="404629" y="689522"/>
                    <a:pt x="390745" y="684581"/>
                  </a:cubicBezTo>
                  <a:cubicBezTo>
                    <a:pt x="384849" y="682358"/>
                    <a:pt x="379381" y="679146"/>
                    <a:pt x="374578" y="675079"/>
                  </a:cubicBezTo>
                  <a:cubicBezTo>
                    <a:pt x="374578" y="675079"/>
                    <a:pt x="374578" y="675079"/>
                    <a:pt x="374578" y="674509"/>
                  </a:cubicBezTo>
                  <a:cubicBezTo>
                    <a:pt x="374616" y="658908"/>
                    <a:pt x="377555" y="643439"/>
                    <a:pt x="383232" y="628902"/>
                  </a:cubicBezTo>
                  <a:cubicBezTo>
                    <a:pt x="395215" y="634603"/>
                    <a:pt x="408072" y="638242"/>
                    <a:pt x="421272" y="639639"/>
                  </a:cubicBezTo>
                  <a:cubicBezTo>
                    <a:pt x="422794" y="643725"/>
                    <a:pt x="424410" y="647810"/>
                    <a:pt x="426027" y="651801"/>
                  </a:cubicBezTo>
                  <a:cubicBezTo>
                    <a:pt x="431200" y="667364"/>
                    <a:pt x="439959" y="681483"/>
                    <a:pt x="451609" y="693037"/>
                  </a:cubicBezTo>
                  <a:close/>
                  <a:moveTo>
                    <a:pt x="439436" y="648665"/>
                  </a:moveTo>
                  <a:cubicBezTo>
                    <a:pt x="438485" y="646480"/>
                    <a:pt x="437629" y="644200"/>
                    <a:pt x="436773" y="642014"/>
                  </a:cubicBezTo>
                  <a:cubicBezTo>
                    <a:pt x="440958" y="642584"/>
                    <a:pt x="445237" y="643249"/>
                    <a:pt x="449326" y="644105"/>
                  </a:cubicBezTo>
                  <a:cubicBezTo>
                    <a:pt x="460082" y="645929"/>
                    <a:pt x="470286" y="650148"/>
                    <a:pt x="479187" y="656457"/>
                  </a:cubicBezTo>
                  <a:cubicBezTo>
                    <a:pt x="472911" y="665103"/>
                    <a:pt x="467395" y="674129"/>
                    <a:pt x="460833" y="682491"/>
                  </a:cubicBezTo>
                  <a:cubicBezTo>
                    <a:pt x="451114" y="673151"/>
                    <a:pt x="443782" y="661616"/>
                    <a:pt x="439436" y="648855"/>
                  </a:cubicBezTo>
                  <a:close/>
                  <a:moveTo>
                    <a:pt x="566394" y="759262"/>
                  </a:moveTo>
                  <a:cubicBezTo>
                    <a:pt x="536694" y="749067"/>
                    <a:pt x="508726" y="734388"/>
                    <a:pt x="483467" y="715746"/>
                  </a:cubicBezTo>
                  <a:cubicBezTo>
                    <a:pt x="475308" y="709741"/>
                    <a:pt x="466767" y="704277"/>
                    <a:pt x="457885" y="699403"/>
                  </a:cubicBezTo>
                  <a:lnTo>
                    <a:pt x="459026" y="698263"/>
                  </a:lnTo>
                  <a:cubicBezTo>
                    <a:pt x="471618" y="703707"/>
                    <a:pt x="485787" y="704277"/>
                    <a:pt x="498778" y="699878"/>
                  </a:cubicBezTo>
                  <a:cubicBezTo>
                    <a:pt x="503314" y="698710"/>
                    <a:pt x="507765" y="697208"/>
                    <a:pt x="512092" y="695413"/>
                  </a:cubicBezTo>
                  <a:cubicBezTo>
                    <a:pt x="516914" y="702263"/>
                    <a:pt x="522391" y="708629"/>
                    <a:pt x="528449" y="714415"/>
                  </a:cubicBezTo>
                  <a:cubicBezTo>
                    <a:pt x="540936" y="726691"/>
                    <a:pt x="557921" y="733286"/>
                    <a:pt x="575428" y="732658"/>
                  </a:cubicBezTo>
                  <a:cubicBezTo>
                    <a:pt x="574744" y="743690"/>
                    <a:pt x="577359" y="754664"/>
                    <a:pt x="582941" y="764203"/>
                  </a:cubicBezTo>
                  <a:cubicBezTo>
                    <a:pt x="577425" y="762959"/>
                    <a:pt x="571995" y="761372"/>
                    <a:pt x="566679" y="759453"/>
                  </a:cubicBezTo>
                  <a:close/>
                  <a:moveTo>
                    <a:pt x="593402" y="762873"/>
                  </a:moveTo>
                  <a:cubicBezTo>
                    <a:pt x="586821" y="753334"/>
                    <a:pt x="583664" y="741846"/>
                    <a:pt x="584463" y="730283"/>
                  </a:cubicBezTo>
                  <a:cubicBezTo>
                    <a:pt x="587126" y="729409"/>
                    <a:pt x="589674" y="728231"/>
                    <a:pt x="592071" y="726767"/>
                  </a:cubicBezTo>
                  <a:cubicBezTo>
                    <a:pt x="597349" y="723632"/>
                    <a:pt x="601961" y="719499"/>
                    <a:pt x="605670" y="714606"/>
                  </a:cubicBezTo>
                  <a:cubicBezTo>
                    <a:pt x="611661" y="724962"/>
                    <a:pt x="619269" y="736649"/>
                    <a:pt x="615845" y="748621"/>
                  </a:cubicBezTo>
                  <a:cubicBezTo>
                    <a:pt x="613906" y="758398"/>
                    <a:pt x="605176" y="765343"/>
                    <a:pt x="595209" y="765058"/>
                  </a:cubicBezTo>
                  <a:close/>
                  <a:moveTo>
                    <a:pt x="653695" y="742540"/>
                  </a:moveTo>
                  <a:cubicBezTo>
                    <a:pt x="650272" y="752611"/>
                    <a:pt x="644185" y="770094"/>
                    <a:pt x="633534" y="774750"/>
                  </a:cubicBezTo>
                  <a:cubicBezTo>
                    <a:pt x="624946" y="778750"/>
                    <a:pt x="615018" y="778750"/>
                    <a:pt x="606431" y="774750"/>
                  </a:cubicBezTo>
                  <a:cubicBezTo>
                    <a:pt x="620125" y="771899"/>
                    <a:pt x="629064" y="762398"/>
                    <a:pt x="627923" y="742065"/>
                  </a:cubicBezTo>
                  <a:cubicBezTo>
                    <a:pt x="626896" y="732516"/>
                    <a:pt x="623634" y="723337"/>
                    <a:pt x="618413" y="715271"/>
                  </a:cubicBezTo>
                  <a:cubicBezTo>
                    <a:pt x="615941" y="710995"/>
                    <a:pt x="613183" y="706719"/>
                    <a:pt x="610615" y="702444"/>
                  </a:cubicBezTo>
                  <a:cubicBezTo>
                    <a:pt x="611519" y="692249"/>
                    <a:pt x="608979" y="682044"/>
                    <a:pt x="603387" y="673464"/>
                  </a:cubicBezTo>
                  <a:cubicBezTo>
                    <a:pt x="606079" y="663830"/>
                    <a:pt x="611414" y="655136"/>
                    <a:pt x="618794" y="648380"/>
                  </a:cubicBezTo>
                  <a:cubicBezTo>
                    <a:pt x="623302" y="643563"/>
                    <a:pt x="627524" y="638480"/>
                    <a:pt x="631442" y="633178"/>
                  </a:cubicBezTo>
                  <a:cubicBezTo>
                    <a:pt x="642578" y="645140"/>
                    <a:pt x="651727" y="658803"/>
                    <a:pt x="658545" y="673654"/>
                  </a:cubicBezTo>
                  <a:cubicBezTo>
                    <a:pt x="667675" y="696173"/>
                    <a:pt x="661588" y="720307"/>
                    <a:pt x="653980" y="742825"/>
                  </a:cubicBezTo>
                  <a:close/>
                </a:path>
              </a:pathLst>
            </a:custGeom>
            <a:solidFill>
              <a:schemeClr val="accent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1AFA932D-75F9-9E44-A6B0-0F0E26AA157A}"/>
                </a:ext>
              </a:extLst>
            </p:cNvPr>
            <p:cNvSpPr/>
            <p:nvPr/>
          </p:nvSpPr>
          <p:spPr>
            <a:xfrm>
              <a:off x="11367490" y="5968457"/>
              <a:ext cx="3305296" cy="4601917"/>
            </a:xfrm>
            <a:custGeom>
              <a:avLst/>
              <a:gdLst>
                <a:gd name="connsiteX0" fmla="*/ 585524 w 664218"/>
                <a:gd name="connsiteY0" fmla="*/ 497100 h 924782"/>
                <a:gd name="connsiteX1" fmla="*/ 582196 w 664218"/>
                <a:gd name="connsiteY1" fmla="*/ 494250 h 924782"/>
                <a:gd name="connsiteX2" fmla="*/ 537974 w 664218"/>
                <a:gd name="connsiteY2" fmla="*/ 501661 h 924782"/>
                <a:gd name="connsiteX3" fmla="*/ 537974 w 664218"/>
                <a:gd name="connsiteY3" fmla="*/ 441611 h 924782"/>
                <a:gd name="connsiteX4" fmla="*/ 528464 w 664218"/>
                <a:gd name="connsiteY4" fmla="*/ 406931 h 924782"/>
                <a:gd name="connsiteX5" fmla="*/ 533029 w 664218"/>
                <a:gd name="connsiteY5" fmla="*/ 375576 h 924782"/>
                <a:gd name="connsiteX6" fmla="*/ 577441 w 664218"/>
                <a:gd name="connsiteY6" fmla="*/ 261558 h 924782"/>
                <a:gd name="connsiteX7" fmla="*/ 546628 w 664218"/>
                <a:gd name="connsiteY7" fmla="*/ 216711 h 924782"/>
                <a:gd name="connsiteX8" fmla="*/ 508589 w 664218"/>
                <a:gd name="connsiteY8" fmla="*/ 162458 h 924782"/>
                <a:gd name="connsiteX9" fmla="*/ 488903 w 664218"/>
                <a:gd name="connsiteY9" fmla="*/ 125212 h 924782"/>
                <a:gd name="connsiteX10" fmla="*/ 418054 w 664218"/>
                <a:gd name="connsiteY10" fmla="*/ 65448 h 924782"/>
                <a:gd name="connsiteX11" fmla="*/ 326093 w 664218"/>
                <a:gd name="connsiteY11" fmla="*/ 40744 h 924782"/>
                <a:gd name="connsiteX12" fmla="*/ 323715 w 664218"/>
                <a:gd name="connsiteY12" fmla="*/ 40744 h 924782"/>
                <a:gd name="connsiteX13" fmla="*/ 307453 w 664218"/>
                <a:gd name="connsiteY13" fmla="*/ 20981 h 924782"/>
                <a:gd name="connsiteX14" fmla="*/ 250869 w 664218"/>
                <a:gd name="connsiteY14" fmla="*/ 1978 h 924782"/>
                <a:gd name="connsiteX15" fmla="*/ 226523 w 664218"/>
                <a:gd name="connsiteY15" fmla="*/ 20981 h 924782"/>
                <a:gd name="connsiteX16" fmla="*/ 185440 w 664218"/>
                <a:gd name="connsiteY16" fmla="*/ 47870 h 924782"/>
                <a:gd name="connsiteX17" fmla="*/ 161000 w 664218"/>
                <a:gd name="connsiteY17" fmla="*/ 90722 h 924782"/>
                <a:gd name="connsiteX18" fmla="*/ 166991 w 664218"/>
                <a:gd name="connsiteY18" fmla="*/ 132053 h 924782"/>
                <a:gd name="connsiteX19" fmla="*/ 155484 w 664218"/>
                <a:gd name="connsiteY19" fmla="*/ 187922 h 924782"/>
                <a:gd name="connsiteX20" fmla="*/ 155484 w 664218"/>
                <a:gd name="connsiteY20" fmla="*/ 189727 h 924782"/>
                <a:gd name="connsiteX21" fmla="*/ 175930 w 664218"/>
                <a:gd name="connsiteY21" fmla="*/ 273150 h 924782"/>
                <a:gd name="connsiteX22" fmla="*/ 177357 w 664218"/>
                <a:gd name="connsiteY22" fmla="*/ 276286 h 924782"/>
                <a:gd name="connsiteX23" fmla="*/ 161665 w 664218"/>
                <a:gd name="connsiteY23" fmla="*/ 298709 h 924782"/>
                <a:gd name="connsiteX24" fmla="*/ 42506 w 664218"/>
                <a:gd name="connsiteY24" fmla="*/ 420328 h 924782"/>
                <a:gd name="connsiteX25" fmla="*/ 6083 w 664218"/>
                <a:gd name="connsiteY25" fmla="*/ 502611 h 924782"/>
                <a:gd name="connsiteX26" fmla="*/ 104606 w 664218"/>
                <a:gd name="connsiteY26" fmla="*/ 548978 h 924782"/>
                <a:gd name="connsiteX27" fmla="*/ 110882 w 664218"/>
                <a:gd name="connsiteY27" fmla="*/ 548408 h 924782"/>
                <a:gd name="connsiteX28" fmla="*/ 126288 w 664218"/>
                <a:gd name="connsiteY28" fmla="*/ 581568 h 924782"/>
                <a:gd name="connsiteX29" fmla="*/ 156435 w 664218"/>
                <a:gd name="connsiteY29" fmla="*/ 589264 h 924782"/>
                <a:gd name="connsiteX30" fmla="*/ 154533 w 664218"/>
                <a:gd name="connsiteY30" fmla="*/ 613683 h 924782"/>
                <a:gd name="connsiteX31" fmla="*/ 189339 w 664218"/>
                <a:gd name="connsiteY31" fmla="*/ 657200 h 924782"/>
                <a:gd name="connsiteX32" fmla="*/ 199515 w 664218"/>
                <a:gd name="connsiteY32" fmla="*/ 664801 h 924782"/>
                <a:gd name="connsiteX33" fmla="*/ 199990 w 664218"/>
                <a:gd name="connsiteY33" fmla="*/ 746134 h 924782"/>
                <a:gd name="connsiteX34" fmla="*/ 209500 w 664218"/>
                <a:gd name="connsiteY34" fmla="*/ 755635 h 924782"/>
                <a:gd name="connsiteX35" fmla="*/ 207789 w 664218"/>
                <a:gd name="connsiteY35" fmla="*/ 761716 h 924782"/>
                <a:gd name="connsiteX36" fmla="*/ 227389 w 664218"/>
                <a:gd name="connsiteY36" fmla="*/ 797869 h 924782"/>
                <a:gd name="connsiteX37" fmla="*/ 234607 w 664218"/>
                <a:gd name="connsiteY37" fmla="*/ 799057 h 924782"/>
                <a:gd name="connsiteX38" fmla="*/ 333986 w 664218"/>
                <a:gd name="connsiteY38" fmla="*/ 780054 h 924782"/>
                <a:gd name="connsiteX39" fmla="*/ 422904 w 664218"/>
                <a:gd name="connsiteY39" fmla="*/ 728366 h 924782"/>
                <a:gd name="connsiteX40" fmla="*/ 416722 w 664218"/>
                <a:gd name="connsiteY40" fmla="*/ 722285 h 924782"/>
                <a:gd name="connsiteX41" fmla="*/ 246209 w 664218"/>
                <a:gd name="connsiteY41" fmla="*/ 789651 h 924782"/>
                <a:gd name="connsiteX42" fmla="*/ 218915 w 664218"/>
                <a:gd name="connsiteY42" fmla="*/ 762001 h 924782"/>
                <a:gd name="connsiteX43" fmla="*/ 296041 w 664218"/>
                <a:gd name="connsiteY43" fmla="*/ 767892 h 924782"/>
                <a:gd name="connsiteX44" fmla="*/ 346919 w 664218"/>
                <a:gd name="connsiteY44" fmla="*/ 733022 h 924782"/>
                <a:gd name="connsiteX45" fmla="*/ 434696 w 664218"/>
                <a:gd name="connsiteY45" fmla="*/ 716964 h 924782"/>
                <a:gd name="connsiteX46" fmla="*/ 509540 w 664218"/>
                <a:gd name="connsiteY46" fmla="*/ 648269 h 924782"/>
                <a:gd name="connsiteX47" fmla="*/ 577916 w 664218"/>
                <a:gd name="connsiteY47" fmla="*/ 502611 h 924782"/>
                <a:gd name="connsiteX48" fmla="*/ 647909 w 664218"/>
                <a:gd name="connsiteY48" fmla="*/ 587269 h 924782"/>
                <a:gd name="connsiteX49" fmla="*/ 619379 w 664218"/>
                <a:gd name="connsiteY49" fmla="*/ 705753 h 924782"/>
                <a:gd name="connsiteX50" fmla="*/ 569738 w 664218"/>
                <a:gd name="connsiteY50" fmla="*/ 922291 h 924782"/>
                <a:gd name="connsiteX51" fmla="*/ 577536 w 664218"/>
                <a:gd name="connsiteY51" fmla="*/ 921341 h 924782"/>
                <a:gd name="connsiteX52" fmla="*/ 591230 w 664218"/>
                <a:gd name="connsiteY52" fmla="*/ 778819 h 924782"/>
                <a:gd name="connsiteX53" fmla="*/ 658370 w 664218"/>
                <a:gd name="connsiteY53" fmla="*/ 657865 h 924782"/>
                <a:gd name="connsiteX54" fmla="*/ 585524 w 664218"/>
                <a:gd name="connsiteY54" fmla="*/ 497100 h 924782"/>
                <a:gd name="connsiteX55" fmla="*/ 531793 w 664218"/>
                <a:gd name="connsiteY55" fmla="*/ 357713 h 924782"/>
                <a:gd name="connsiteX56" fmla="*/ 528274 w 664218"/>
                <a:gd name="connsiteY56" fmla="*/ 365504 h 924782"/>
                <a:gd name="connsiteX57" fmla="*/ 528274 w 664218"/>
                <a:gd name="connsiteY57" fmla="*/ 364934 h 924782"/>
                <a:gd name="connsiteX58" fmla="*/ 533695 w 664218"/>
                <a:gd name="connsiteY58" fmla="*/ 340421 h 924782"/>
                <a:gd name="connsiteX59" fmla="*/ 553190 w 664218"/>
                <a:gd name="connsiteY59" fmla="*/ 323888 h 924782"/>
                <a:gd name="connsiteX60" fmla="*/ 531793 w 664218"/>
                <a:gd name="connsiteY60" fmla="*/ 357713 h 924782"/>
                <a:gd name="connsiteX61" fmla="*/ 558135 w 664218"/>
                <a:gd name="connsiteY61" fmla="*/ 310206 h 924782"/>
                <a:gd name="connsiteX62" fmla="*/ 534741 w 664218"/>
                <a:gd name="connsiteY62" fmla="*/ 332534 h 924782"/>
                <a:gd name="connsiteX63" fmla="*/ 530747 w 664218"/>
                <a:gd name="connsiteY63" fmla="*/ 307260 h 924782"/>
                <a:gd name="connsiteX64" fmla="*/ 516672 w 664218"/>
                <a:gd name="connsiteY64" fmla="*/ 277616 h 924782"/>
                <a:gd name="connsiteX65" fmla="*/ 532839 w 664218"/>
                <a:gd name="connsiteY65" fmla="*/ 269159 h 924782"/>
                <a:gd name="connsiteX66" fmla="*/ 558135 w 664218"/>
                <a:gd name="connsiteY66" fmla="*/ 309921 h 924782"/>
                <a:gd name="connsiteX67" fmla="*/ 511917 w 664218"/>
                <a:gd name="connsiteY67" fmla="*/ 185926 h 924782"/>
                <a:gd name="connsiteX68" fmla="*/ 524185 w 664218"/>
                <a:gd name="connsiteY68" fmla="*/ 203694 h 924782"/>
                <a:gd name="connsiteX69" fmla="*/ 559086 w 664218"/>
                <a:gd name="connsiteY69" fmla="*/ 245311 h 924782"/>
                <a:gd name="connsiteX70" fmla="*/ 570498 w 664218"/>
                <a:gd name="connsiteY70" fmla="*/ 275430 h 924782"/>
                <a:gd name="connsiteX71" fmla="*/ 560989 w 664218"/>
                <a:gd name="connsiteY71" fmla="*/ 267069 h 924782"/>
                <a:gd name="connsiteX72" fmla="*/ 518574 w 664218"/>
                <a:gd name="connsiteY72" fmla="*/ 267734 h 924782"/>
                <a:gd name="connsiteX73" fmla="*/ 513629 w 664218"/>
                <a:gd name="connsiteY73" fmla="*/ 271060 h 924782"/>
                <a:gd name="connsiteX74" fmla="*/ 508208 w 664218"/>
                <a:gd name="connsiteY74" fmla="*/ 244551 h 924782"/>
                <a:gd name="connsiteX75" fmla="*/ 511917 w 664218"/>
                <a:gd name="connsiteY75" fmla="*/ 185926 h 924782"/>
                <a:gd name="connsiteX76" fmla="*/ 523234 w 664218"/>
                <a:gd name="connsiteY76" fmla="*/ 340991 h 924782"/>
                <a:gd name="connsiteX77" fmla="*/ 509159 w 664218"/>
                <a:gd name="connsiteY77" fmla="*/ 353533 h 924782"/>
                <a:gd name="connsiteX78" fmla="*/ 503073 w 664218"/>
                <a:gd name="connsiteY78" fmla="*/ 306025 h 924782"/>
                <a:gd name="connsiteX79" fmla="*/ 508113 w 664218"/>
                <a:gd name="connsiteY79" fmla="*/ 288353 h 924782"/>
                <a:gd name="connsiteX80" fmla="*/ 523234 w 664218"/>
                <a:gd name="connsiteY80" fmla="*/ 340991 h 924782"/>
                <a:gd name="connsiteX81" fmla="*/ 516957 w 664218"/>
                <a:gd name="connsiteY81" fmla="*/ 396384 h 924782"/>
                <a:gd name="connsiteX82" fmla="*/ 520191 w 664218"/>
                <a:gd name="connsiteY82" fmla="*/ 411682 h 924782"/>
                <a:gd name="connsiteX83" fmla="*/ 502883 w 664218"/>
                <a:gd name="connsiteY83" fmla="*/ 464510 h 924782"/>
                <a:gd name="connsiteX84" fmla="*/ 499079 w 664218"/>
                <a:gd name="connsiteY84" fmla="*/ 427264 h 924782"/>
                <a:gd name="connsiteX85" fmla="*/ 508018 w 664218"/>
                <a:gd name="connsiteY85" fmla="*/ 412157 h 924782"/>
                <a:gd name="connsiteX86" fmla="*/ 510586 w 664218"/>
                <a:gd name="connsiteY86" fmla="*/ 359994 h 924782"/>
                <a:gd name="connsiteX87" fmla="*/ 511537 w 664218"/>
                <a:gd name="connsiteY87" fmla="*/ 359329 h 924782"/>
                <a:gd name="connsiteX88" fmla="*/ 521712 w 664218"/>
                <a:gd name="connsiteY88" fmla="*/ 349827 h 924782"/>
                <a:gd name="connsiteX89" fmla="*/ 521712 w 664218"/>
                <a:gd name="connsiteY89" fmla="*/ 350872 h 924782"/>
                <a:gd name="connsiteX90" fmla="*/ 516957 w 664218"/>
                <a:gd name="connsiteY90" fmla="*/ 396384 h 924782"/>
                <a:gd name="connsiteX91" fmla="*/ 504404 w 664218"/>
                <a:gd name="connsiteY91" fmla="*/ 280656 h 924782"/>
                <a:gd name="connsiteX92" fmla="*/ 495940 w 664218"/>
                <a:gd name="connsiteY92" fmla="*/ 319612 h 924782"/>
                <a:gd name="connsiteX93" fmla="*/ 503834 w 664218"/>
                <a:gd name="connsiteY93" fmla="*/ 403795 h 924782"/>
                <a:gd name="connsiteX94" fmla="*/ 497272 w 664218"/>
                <a:gd name="connsiteY94" fmla="*/ 417478 h 924782"/>
                <a:gd name="connsiteX95" fmla="*/ 490710 w 664218"/>
                <a:gd name="connsiteY95" fmla="*/ 388973 h 924782"/>
                <a:gd name="connsiteX96" fmla="*/ 477111 w 664218"/>
                <a:gd name="connsiteY96" fmla="*/ 346121 h 924782"/>
                <a:gd name="connsiteX97" fmla="*/ 470454 w 664218"/>
                <a:gd name="connsiteY97" fmla="*/ 289968 h 924782"/>
                <a:gd name="connsiteX98" fmla="*/ 497842 w 664218"/>
                <a:gd name="connsiteY98" fmla="*/ 229253 h 924782"/>
                <a:gd name="connsiteX99" fmla="*/ 504404 w 664218"/>
                <a:gd name="connsiteY99" fmla="*/ 280656 h 924782"/>
                <a:gd name="connsiteX100" fmla="*/ 469503 w 664218"/>
                <a:gd name="connsiteY100" fmla="*/ 542517 h 924782"/>
                <a:gd name="connsiteX101" fmla="*/ 461419 w 664218"/>
                <a:gd name="connsiteY101" fmla="*/ 578053 h 924782"/>
                <a:gd name="connsiteX102" fmla="*/ 455999 w 664218"/>
                <a:gd name="connsiteY102" fmla="*/ 582043 h 924782"/>
                <a:gd name="connsiteX103" fmla="*/ 453146 w 664218"/>
                <a:gd name="connsiteY103" fmla="*/ 583659 h 924782"/>
                <a:gd name="connsiteX104" fmla="*/ 453906 w 664218"/>
                <a:gd name="connsiteY104" fmla="*/ 582423 h 924782"/>
                <a:gd name="connsiteX105" fmla="*/ 457044 w 664218"/>
                <a:gd name="connsiteY105" fmla="*/ 547078 h 924782"/>
                <a:gd name="connsiteX106" fmla="*/ 463511 w 664218"/>
                <a:gd name="connsiteY106" fmla="*/ 523609 h 924782"/>
                <a:gd name="connsiteX107" fmla="*/ 466269 w 664218"/>
                <a:gd name="connsiteY107" fmla="*/ 489879 h 924782"/>
                <a:gd name="connsiteX108" fmla="*/ 479203 w 664218"/>
                <a:gd name="connsiteY108" fmla="*/ 475057 h 924782"/>
                <a:gd name="connsiteX109" fmla="*/ 484909 w 664218"/>
                <a:gd name="connsiteY109" fmla="*/ 475057 h 924782"/>
                <a:gd name="connsiteX110" fmla="*/ 488523 w 664218"/>
                <a:gd name="connsiteY110" fmla="*/ 479399 h 924782"/>
                <a:gd name="connsiteX111" fmla="*/ 490329 w 664218"/>
                <a:gd name="connsiteY111" fmla="*/ 479142 h 924782"/>
                <a:gd name="connsiteX112" fmla="*/ 494514 w 664218"/>
                <a:gd name="connsiteY112" fmla="*/ 477717 h 924782"/>
                <a:gd name="connsiteX113" fmla="*/ 489093 w 664218"/>
                <a:gd name="connsiteY113" fmla="*/ 529880 h 924782"/>
                <a:gd name="connsiteX114" fmla="*/ 469503 w 664218"/>
                <a:gd name="connsiteY114" fmla="*/ 542517 h 924782"/>
                <a:gd name="connsiteX115" fmla="*/ 486525 w 664218"/>
                <a:gd name="connsiteY115" fmla="*/ 538526 h 924782"/>
                <a:gd name="connsiteX116" fmla="*/ 478157 w 664218"/>
                <a:gd name="connsiteY116" fmla="*/ 558195 h 924782"/>
                <a:gd name="connsiteX117" fmla="*/ 468647 w 664218"/>
                <a:gd name="connsiteY117" fmla="*/ 571402 h 924782"/>
                <a:gd name="connsiteX118" fmla="*/ 468647 w 664218"/>
                <a:gd name="connsiteY118" fmla="*/ 567221 h 924782"/>
                <a:gd name="connsiteX119" fmla="*/ 486525 w 664218"/>
                <a:gd name="connsiteY119" fmla="*/ 538526 h 924782"/>
                <a:gd name="connsiteX120" fmla="*/ 422714 w 664218"/>
                <a:gd name="connsiteY120" fmla="*/ 639622 h 924782"/>
                <a:gd name="connsiteX121" fmla="*/ 380965 w 664218"/>
                <a:gd name="connsiteY121" fmla="*/ 649124 h 924782"/>
                <a:gd name="connsiteX122" fmla="*/ 379538 w 664218"/>
                <a:gd name="connsiteY122" fmla="*/ 627460 h 924782"/>
                <a:gd name="connsiteX123" fmla="*/ 416532 w 664218"/>
                <a:gd name="connsiteY123" fmla="*/ 617484 h 924782"/>
                <a:gd name="connsiteX124" fmla="*/ 422714 w 664218"/>
                <a:gd name="connsiteY124" fmla="*/ 639622 h 924782"/>
                <a:gd name="connsiteX125" fmla="*/ 364228 w 664218"/>
                <a:gd name="connsiteY125" fmla="*/ 633541 h 924782"/>
                <a:gd name="connsiteX126" fmla="*/ 364988 w 664218"/>
                <a:gd name="connsiteY126" fmla="*/ 645228 h 924782"/>
                <a:gd name="connsiteX127" fmla="*/ 364988 w 664218"/>
                <a:gd name="connsiteY127" fmla="*/ 647413 h 924782"/>
                <a:gd name="connsiteX128" fmla="*/ 356905 w 664218"/>
                <a:gd name="connsiteY128" fmla="*/ 645418 h 924782"/>
                <a:gd name="connsiteX129" fmla="*/ 311638 w 664218"/>
                <a:gd name="connsiteY129" fmla="*/ 616914 h 924782"/>
                <a:gd name="connsiteX130" fmla="*/ 334937 w 664218"/>
                <a:gd name="connsiteY130" fmla="*/ 621759 h 924782"/>
                <a:gd name="connsiteX131" fmla="*/ 364418 w 664218"/>
                <a:gd name="connsiteY131" fmla="*/ 627935 h 924782"/>
                <a:gd name="connsiteX132" fmla="*/ 364228 w 664218"/>
                <a:gd name="connsiteY132" fmla="*/ 633541 h 924782"/>
                <a:gd name="connsiteX133" fmla="*/ 289289 w 664218"/>
                <a:gd name="connsiteY133" fmla="*/ 710883 h 924782"/>
                <a:gd name="connsiteX134" fmla="*/ 275880 w 664218"/>
                <a:gd name="connsiteY134" fmla="*/ 685989 h 924782"/>
                <a:gd name="connsiteX135" fmla="*/ 274929 w 664218"/>
                <a:gd name="connsiteY135" fmla="*/ 680289 h 924782"/>
                <a:gd name="connsiteX136" fmla="*/ 298799 w 664218"/>
                <a:gd name="connsiteY136" fmla="*/ 670787 h 924782"/>
                <a:gd name="connsiteX137" fmla="*/ 305171 w 664218"/>
                <a:gd name="connsiteY137" fmla="*/ 630881 h 924782"/>
                <a:gd name="connsiteX138" fmla="*/ 362230 w 664218"/>
                <a:gd name="connsiteY138" fmla="*/ 660335 h 924782"/>
                <a:gd name="connsiteX139" fmla="*/ 357190 w 664218"/>
                <a:gd name="connsiteY139" fmla="*/ 680289 h 924782"/>
                <a:gd name="connsiteX140" fmla="*/ 354432 w 664218"/>
                <a:gd name="connsiteY140" fmla="*/ 687700 h 924782"/>
                <a:gd name="connsiteX141" fmla="*/ 289289 w 664218"/>
                <a:gd name="connsiteY141" fmla="*/ 710883 h 924782"/>
                <a:gd name="connsiteX142" fmla="*/ 337695 w 664218"/>
                <a:gd name="connsiteY142" fmla="*/ 710883 h 924782"/>
                <a:gd name="connsiteX143" fmla="*/ 328185 w 664218"/>
                <a:gd name="connsiteY143" fmla="*/ 717344 h 924782"/>
                <a:gd name="connsiteX144" fmla="*/ 308689 w 664218"/>
                <a:gd name="connsiteY144" fmla="*/ 720480 h 924782"/>
                <a:gd name="connsiteX145" fmla="*/ 335888 w 664218"/>
                <a:gd name="connsiteY145" fmla="*/ 712214 h 924782"/>
                <a:gd name="connsiteX146" fmla="*/ 337695 w 664218"/>
                <a:gd name="connsiteY146" fmla="*/ 711263 h 924782"/>
                <a:gd name="connsiteX147" fmla="*/ 192383 w 664218"/>
                <a:gd name="connsiteY147" fmla="*/ 648649 h 924782"/>
                <a:gd name="connsiteX148" fmla="*/ 170605 w 664218"/>
                <a:gd name="connsiteY148" fmla="*/ 589359 h 924782"/>
                <a:gd name="connsiteX149" fmla="*/ 166040 w 664218"/>
                <a:gd name="connsiteY149" fmla="*/ 584324 h 924782"/>
                <a:gd name="connsiteX150" fmla="*/ 167752 w 664218"/>
                <a:gd name="connsiteY150" fmla="*/ 580238 h 924782"/>
                <a:gd name="connsiteX151" fmla="*/ 182112 w 664218"/>
                <a:gd name="connsiteY151" fmla="*/ 598481 h 924782"/>
                <a:gd name="connsiteX152" fmla="*/ 206648 w 664218"/>
                <a:gd name="connsiteY152" fmla="*/ 615964 h 924782"/>
                <a:gd name="connsiteX153" fmla="*/ 205411 w 664218"/>
                <a:gd name="connsiteY153" fmla="*/ 653969 h 924782"/>
                <a:gd name="connsiteX154" fmla="*/ 195901 w 664218"/>
                <a:gd name="connsiteY154" fmla="*/ 651784 h 924782"/>
                <a:gd name="connsiteX155" fmla="*/ 147876 w 664218"/>
                <a:gd name="connsiteY155" fmla="*/ 501661 h 924782"/>
                <a:gd name="connsiteX156" fmla="*/ 177452 w 664218"/>
                <a:gd name="connsiteY156" fmla="*/ 518098 h 924782"/>
                <a:gd name="connsiteX157" fmla="*/ 150539 w 664218"/>
                <a:gd name="connsiteY157" fmla="*/ 526840 h 924782"/>
                <a:gd name="connsiteX158" fmla="*/ 123150 w 664218"/>
                <a:gd name="connsiteY158" fmla="*/ 533301 h 924782"/>
                <a:gd name="connsiteX159" fmla="*/ 144167 w 664218"/>
                <a:gd name="connsiteY159" fmla="*/ 500521 h 924782"/>
                <a:gd name="connsiteX160" fmla="*/ 175074 w 664218"/>
                <a:gd name="connsiteY160" fmla="*/ 506031 h 924782"/>
                <a:gd name="connsiteX161" fmla="*/ 149493 w 664218"/>
                <a:gd name="connsiteY161" fmla="*/ 494440 h 924782"/>
                <a:gd name="connsiteX162" fmla="*/ 163092 w 664218"/>
                <a:gd name="connsiteY162" fmla="*/ 479522 h 924782"/>
                <a:gd name="connsiteX163" fmla="*/ 169844 w 664218"/>
                <a:gd name="connsiteY163" fmla="*/ 472016 h 924782"/>
                <a:gd name="connsiteX164" fmla="*/ 170700 w 664218"/>
                <a:gd name="connsiteY164" fmla="*/ 472016 h 924782"/>
                <a:gd name="connsiteX165" fmla="*/ 211973 w 664218"/>
                <a:gd name="connsiteY165" fmla="*/ 472016 h 924782"/>
                <a:gd name="connsiteX166" fmla="*/ 197042 w 664218"/>
                <a:gd name="connsiteY166" fmla="*/ 512777 h 924782"/>
                <a:gd name="connsiteX167" fmla="*/ 185631 w 664218"/>
                <a:gd name="connsiteY167" fmla="*/ 516008 h 924782"/>
                <a:gd name="connsiteX168" fmla="*/ 175265 w 664218"/>
                <a:gd name="connsiteY168" fmla="*/ 506031 h 924782"/>
                <a:gd name="connsiteX169" fmla="*/ 175645 w 664218"/>
                <a:gd name="connsiteY169" fmla="*/ 135474 h 924782"/>
                <a:gd name="connsiteX170" fmla="*/ 207694 w 664218"/>
                <a:gd name="connsiteY170" fmla="*/ 105924 h 924782"/>
                <a:gd name="connsiteX171" fmla="*/ 248586 w 664218"/>
                <a:gd name="connsiteY171" fmla="*/ 97753 h 924782"/>
                <a:gd name="connsiteX172" fmla="*/ 196092 w 664218"/>
                <a:gd name="connsiteY172" fmla="*/ 255192 h 924782"/>
                <a:gd name="connsiteX173" fmla="*/ 190766 w 664218"/>
                <a:gd name="connsiteY173" fmla="*/ 260323 h 924782"/>
                <a:gd name="connsiteX174" fmla="*/ 169083 w 664218"/>
                <a:gd name="connsiteY174" fmla="*/ 211390 h 924782"/>
                <a:gd name="connsiteX175" fmla="*/ 164709 w 664218"/>
                <a:gd name="connsiteY175" fmla="*/ 184881 h 924782"/>
                <a:gd name="connsiteX176" fmla="*/ 175835 w 664218"/>
                <a:gd name="connsiteY176" fmla="*/ 135284 h 924782"/>
                <a:gd name="connsiteX177" fmla="*/ 414535 w 664218"/>
                <a:gd name="connsiteY177" fmla="*/ 71719 h 924782"/>
                <a:gd name="connsiteX178" fmla="*/ 424711 w 664218"/>
                <a:gd name="connsiteY178" fmla="*/ 102123 h 924782"/>
                <a:gd name="connsiteX179" fmla="*/ 424711 w 664218"/>
                <a:gd name="connsiteY179" fmla="*/ 108109 h 924782"/>
                <a:gd name="connsiteX180" fmla="*/ 411112 w 664218"/>
                <a:gd name="connsiteY180" fmla="*/ 106779 h 924782"/>
                <a:gd name="connsiteX181" fmla="*/ 375354 w 664218"/>
                <a:gd name="connsiteY181" fmla="*/ 95567 h 924782"/>
                <a:gd name="connsiteX182" fmla="*/ 366795 w 664218"/>
                <a:gd name="connsiteY182" fmla="*/ 86066 h 924782"/>
                <a:gd name="connsiteX183" fmla="*/ 366320 w 664218"/>
                <a:gd name="connsiteY183" fmla="*/ 86066 h 924782"/>
                <a:gd name="connsiteX184" fmla="*/ 389048 w 664218"/>
                <a:gd name="connsiteY184" fmla="*/ 73239 h 924782"/>
                <a:gd name="connsiteX185" fmla="*/ 414725 w 664218"/>
                <a:gd name="connsiteY185" fmla="*/ 71529 h 924782"/>
                <a:gd name="connsiteX186" fmla="*/ 415962 w 664218"/>
                <a:gd name="connsiteY186" fmla="*/ 199799 h 924782"/>
                <a:gd name="connsiteX187" fmla="*/ 416437 w 664218"/>
                <a:gd name="connsiteY187" fmla="*/ 201129 h 924782"/>
                <a:gd name="connsiteX188" fmla="*/ 393708 w 664218"/>
                <a:gd name="connsiteY188" fmla="*/ 172624 h 924782"/>
                <a:gd name="connsiteX189" fmla="*/ 377351 w 664218"/>
                <a:gd name="connsiteY189" fmla="*/ 127207 h 924782"/>
                <a:gd name="connsiteX190" fmla="*/ 376020 w 664218"/>
                <a:gd name="connsiteY190" fmla="*/ 126257 h 924782"/>
                <a:gd name="connsiteX191" fmla="*/ 379824 w 664218"/>
                <a:gd name="connsiteY191" fmla="*/ 110200 h 924782"/>
                <a:gd name="connsiteX192" fmla="*/ 421667 w 664218"/>
                <a:gd name="connsiteY192" fmla="*/ 119701 h 924782"/>
                <a:gd name="connsiteX193" fmla="*/ 410256 w 664218"/>
                <a:gd name="connsiteY193" fmla="*/ 154192 h 924782"/>
                <a:gd name="connsiteX194" fmla="*/ 416152 w 664218"/>
                <a:gd name="connsiteY194" fmla="*/ 199609 h 924782"/>
                <a:gd name="connsiteX195" fmla="*/ 440497 w 664218"/>
                <a:gd name="connsiteY195" fmla="*/ 589359 h 924782"/>
                <a:gd name="connsiteX196" fmla="*/ 434411 w 664218"/>
                <a:gd name="connsiteY196" fmla="*/ 591070 h 924782"/>
                <a:gd name="connsiteX197" fmla="*/ 424901 w 664218"/>
                <a:gd name="connsiteY197" fmla="*/ 592685 h 924782"/>
                <a:gd name="connsiteX198" fmla="*/ 416437 w 664218"/>
                <a:gd name="connsiteY198" fmla="*/ 609693 h 924782"/>
                <a:gd name="connsiteX199" fmla="*/ 382582 w 664218"/>
                <a:gd name="connsiteY199" fmla="*/ 619859 h 924782"/>
                <a:gd name="connsiteX200" fmla="*/ 413109 w 664218"/>
                <a:gd name="connsiteY200" fmla="*/ 590595 h 924782"/>
                <a:gd name="connsiteX201" fmla="*/ 450293 w 664218"/>
                <a:gd name="connsiteY201" fmla="*/ 557909 h 924782"/>
                <a:gd name="connsiteX202" fmla="*/ 440687 w 664218"/>
                <a:gd name="connsiteY202" fmla="*/ 588979 h 924782"/>
                <a:gd name="connsiteX203" fmla="*/ 305076 w 664218"/>
                <a:gd name="connsiteY203" fmla="*/ 609788 h 924782"/>
                <a:gd name="connsiteX204" fmla="*/ 298514 w 664218"/>
                <a:gd name="connsiteY204" fmla="*/ 599336 h 924782"/>
                <a:gd name="connsiteX205" fmla="*/ 338931 w 664218"/>
                <a:gd name="connsiteY205" fmla="*/ 596200 h 924782"/>
                <a:gd name="connsiteX206" fmla="*/ 343210 w 664218"/>
                <a:gd name="connsiteY206" fmla="*/ 594015 h 924782"/>
                <a:gd name="connsiteX207" fmla="*/ 326854 w 664218"/>
                <a:gd name="connsiteY207" fmla="*/ 510592 h 924782"/>
                <a:gd name="connsiteX208" fmla="*/ 310496 w 664218"/>
                <a:gd name="connsiteY208" fmla="*/ 468406 h 924782"/>
                <a:gd name="connsiteX209" fmla="*/ 345017 w 664218"/>
                <a:gd name="connsiteY209" fmla="*/ 495770 h 924782"/>
                <a:gd name="connsiteX210" fmla="*/ 360519 w 664218"/>
                <a:gd name="connsiteY210" fmla="*/ 568361 h 924782"/>
                <a:gd name="connsiteX211" fmla="*/ 361184 w 664218"/>
                <a:gd name="connsiteY211" fmla="*/ 593920 h 924782"/>
                <a:gd name="connsiteX212" fmla="*/ 362325 w 664218"/>
                <a:gd name="connsiteY212" fmla="*/ 597341 h 924782"/>
                <a:gd name="connsiteX213" fmla="*/ 363372 w 664218"/>
                <a:gd name="connsiteY213" fmla="*/ 620334 h 924782"/>
                <a:gd name="connsiteX214" fmla="*/ 316297 w 664218"/>
                <a:gd name="connsiteY214" fmla="*/ 603042 h 924782"/>
                <a:gd name="connsiteX215" fmla="*/ 312113 w 664218"/>
                <a:gd name="connsiteY215" fmla="*/ 603042 h 924782"/>
                <a:gd name="connsiteX216" fmla="*/ 305266 w 664218"/>
                <a:gd name="connsiteY216" fmla="*/ 609408 h 924782"/>
                <a:gd name="connsiteX217" fmla="*/ 260949 w 664218"/>
                <a:gd name="connsiteY217" fmla="*/ 661476 h 924782"/>
                <a:gd name="connsiteX218" fmla="*/ 250393 w 664218"/>
                <a:gd name="connsiteY218" fmla="*/ 645513 h 924782"/>
                <a:gd name="connsiteX219" fmla="*/ 254768 w 664218"/>
                <a:gd name="connsiteY219" fmla="*/ 640572 h 924782"/>
                <a:gd name="connsiteX220" fmla="*/ 276546 w 664218"/>
                <a:gd name="connsiteY220" fmla="*/ 612068 h 924782"/>
                <a:gd name="connsiteX221" fmla="*/ 267511 w 664218"/>
                <a:gd name="connsiteY221" fmla="*/ 665086 h 924782"/>
                <a:gd name="connsiteX222" fmla="*/ 261140 w 664218"/>
                <a:gd name="connsiteY222" fmla="*/ 661096 h 924782"/>
                <a:gd name="connsiteX223" fmla="*/ 193904 w 664218"/>
                <a:gd name="connsiteY223" fmla="*/ 268114 h 924782"/>
                <a:gd name="connsiteX224" fmla="*/ 197042 w 664218"/>
                <a:gd name="connsiteY224" fmla="*/ 264979 h 924782"/>
                <a:gd name="connsiteX225" fmla="*/ 199515 w 664218"/>
                <a:gd name="connsiteY225" fmla="*/ 284647 h 924782"/>
                <a:gd name="connsiteX226" fmla="*/ 194665 w 664218"/>
                <a:gd name="connsiteY226" fmla="*/ 269825 h 924782"/>
                <a:gd name="connsiteX227" fmla="*/ 392377 w 664218"/>
                <a:gd name="connsiteY227" fmla="*/ 191247 h 924782"/>
                <a:gd name="connsiteX228" fmla="*/ 409590 w 664218"/>
                <a:gd name="connsiteY228" fmla="*/ 206070 h 924782"/>
                <a:gd name="connsiteX229" fmla="*/ 422048 w 664218"/>
                <a:gd name="connsiteY229" fmla="*/ 216616 h 924782"/>
                <a:gd name="connsiteX230" fmla="*/ 422048 w 664218"/>
                <a:gd name="connsiteY230" fmla="*/ 217281 h 924782"/>
                <a:gd name="connsiteX231" fmla="*/ 421573 w 664218"/>
                <a:gd name="connsiteY231" fmla="*/ 218136 h 924782"/>
                <a:gd name="connsiteX232" fmla="*/ 398273 w 664218"/>
                <a:gd name="connsiteY232" fmla="*/ 231344 h 924782"/>
                <a:gd name="connsiteX233" fmla="*/ 340643 w 664218"/>
                <a:gd name="connsiteY233" fmla="*/ 178705 h 924782"/>
                <a:gd name="connsiteX234" fmla="*/ 326758 w 664218"/>
                <a:gd name="connsiteY234" fmla="*/ 174715 h 924782"/>
                <a:gd name="connsiteX235" fmla="*/ 307738 w 664218"/>
                <a:gd name="connsiteY235" fmla="*/ 131673 h 924782"/>
                <a:gd name="connsiteX236" fmla="*/ 309831 w 664218"/>
                <a:gd name="connsiteY236" fmla="*/ 130628 h 924782"/>
                <a:gd name="connsiteX237" fmla="*/ 333035 w 664218"/>
                <a:gd name="connsiteY237" fmla="*/ 143930 h 924782"/>
                <a:gd name="connsiteX238" fmla="*/ 371075 w 664218"/>
                <a:gd name="connsiteY238" fmla="*/ 132813 h 924782"/>
                <a:gd name="connsiteX239" fmla="*/ 392567 w 664218"/>
                <a:gd name="connsiteY239" fmla="*/ 190867 h 924782"/>
                <a:gd name="connsiteX240" fmla="*/ 437454 w 664218"/>
                <a:gd name="connsiteY240" fmla="*/ 352773 h 924782"/>
                <a:gd name="connsiteX241" fmla="*/ 441258 w 664218"/>
                <a:gd name="connsiteY241" fmla="*/ 341181 h 924782"/>
                <a:gd name="connsiteX242" fmla="*/ 443065 w 664218"/>
                <a:gd name="connsiteY242" fmla="*/ 333865 h 924782"/>
                <a:gd name="connsiteX243" fmla="*/ 440497 w 664218"/>
                <a:gd name="connsiteY243" fmla="*/ 399520 h 924782"/>
                <a:gd name="connsiteX244" fmla="*/ 439451 w 664218"/>
                <a:gd name="connsiteY244" fmla="*/ 400850 h 924782"/>
                <a:gd name="connsiteX245" fmla="*/ 437644 w 664218"/>
                <a:gd name="connsiteY245" fmla="*/ 352012 h 924782"/>
                <a:gd name="connsiteX246" fmla="*/ 432509 w 664218"/>
                <a:gd name="connsiteY246" fmla="*/ 370540 h 924782"/>
                <a:gd name="connsiteX247" fmla="*/ 431843 w 664218"/>
                <a:gd name="connsiteY247" fmla="*/ 408546 h 924782"/>
                <a:gd name="connsiteX248" fmla="*/ 417103 w 664218"/>
                <a:gd name="connsiteY248" fmla="*/ 416527 h 924782"/>
                <a:gd name="connsiteX249" fmla="*/ 432224 w 664218"/>
                <a:gd name="connsiteY249" fmla="*/ 367785 h 924782"/>
                <a:gd name="connsiteX250" fmla="*/ 432699 w 664218"/>
                <a:gd name="connsiteY250" fmla="*/ 369780 h 924782"/>
                <a:gd name="connsiteX251" fmla="*/ 425662 w 664218"/>
                <a:gd name="connsiteY251" fmla="*/ 487599 h 924782"/>
                <a:gd name="connsiteX252" fmla="*/ 423665 w 664218"/>
                <a:gd name="connsiteY252" fmla="*/ 483798 h 924782"/>
                <a:gd name="connsiteX253" fmla="*/ 415011 w 664218"/>
                <a:gd name="connsiteY253" fmla="*/ 455864 h 924782"/>
                <a:gd name="connsiteX254" fmla="*/ 425852 w 664218"/>
                <a:gd name="connsiteY254" fmla="*/ 486838 h 924782"/>
                <a:gd name="connsiteX255" fmla="*/ 350153 w 664218"/>
                <a:gd name="connsiteY255" fmla="*/ 486173 h 924782"/>
                <a:gd name="connsiteX256" fmla="*/ 340643 w 664218"/>
                <a:gd name="connsiteY256" fmla="*/ 467170 h 924782"/>
                <a:gd name="connsiteX257" fmla="*/ 324571 w 664218"/>
                <a:gd name="connsiteY257" fmla="*/ 445032 h 924782"/>
                <a:gd name="connsiteX258" fmla="*/ 329041 w 664218"/>
                <a:gd name="connsiteY258" fmla="*/ 442276 h 924782"/>
                <a:gd name="connsiteX259" fmla="*/ 346919 w 664218"/>
                <a:gd name="connsiteY259" fmla="*/ 436005 h 924782"/>
                <a:gd name="connsiteX260" fmla="*/ 360424 w 664218"/>
                <a:gd name="connsiteY260" fmla="*/ 439616 h 924782"/>
                <a:gd name="connsiteX261" fmla="*/ 407973 w 664218"/>
                <a:gd name="connsiteY261" fmla="*/ 449118 h 924782"/>
                <a:gd name="connsiteX262" fmla="*/ 417483 w 664218"/>
                <a:gd name="connsiteY262" fmla="*/ 487123 h 924782"/>
                <a:gd name="connsiteX263" fmla="*/ 423570 w 664218"/>
                <a:gd name="connsiteY263" fmla="*/ 498430 h 924782"/>
                <a:gd name="connsiteX264" fmla="*/ 422999 w 664218"/>
                <a:gd name="connsiteY264" fmla="*/ 500616 h 924782"/>
                <a:gd name="connsiteX265" fmla="*/ 350343 w 664218"/>
                <a:gd name="connsiteY265" fmla="*/ 485413 h 924782"/>
                <a:gd name="connsiteX266" fmla="*/ 416722 w 664218"/>
                <a:gd name="connsiteY266" fmla="*/ 513633 h 924782"/>
                <a:gd name="connsiteX267" fmla="*/ 368317 w 664218"/>
                <a:gd name="connsiteY267" fmla="*/ 556199 h 924782"/>
                <a:gd name="connsiteX268" fmla="*/ 357095 w 664218"/>
                <a:gd name="connsiteY268" fmla="*/ 503181 h 924782"/>
                <a:gd name="connsiteX269" fmla="*/ 416722 w 664218"/>
                <a:gd name="connsiteY269" fmla="*/ 512872 h 924782"/>
                <a:gd name="connsiteX270" fmla="*/ 286151 w 664218"/>
                <a:gd name="connsiteY270" fmla="*/ 518668 h 924782"/>
                <a:gd name="connsiteX271" fmla="*/ 284344 w 664218"/>
                <a:gd name="connsiteY271" fmla="*/ 517718 h 924782"/>
                <a:gd name="connsiteX272" fmla="*/ 265324 w 664218"/>
                <a:gd name="connsiteY272" fmla="*/ 480472 h 924782"/>
                <a:gd name="connsiteX273" fmla="*/ 269984 w 664218"/>
                <a:gd name="connsiteY273" fmla="*/ 443417 h 924782"/>
                <a:gd name="connsiteX274" fmla="*/ 266275 w 664218"/>
                <a:gd name="connsiteY274" fmla="*/ 428879 h 924782"/>
                <a:gd name="connsiteX275" fmla="*/ 302318 w 664218"/>
                <a:gd name="connsiteY275" fmla="*/ 462040 h 924782"/>
                <a:gd name="connsiteX276" fmla="*/ 324476 w 664218"/>
                <a:gd name="connsiteY276" fmla="*/ 520664 h 924782"/>
                <a:gd name="connsiteX277" fmla="*/ 339406 w 664218"/>
                <a:gd name="connsiteY277" fmla="*/ 565796 h 924782"/>
                <a:gd name="connsiteX278" fmla="*/ 333891 w 664218"/>
                <a:gd name="connsiteY278" fmla="*/ 589549 h 924782"/>
                <a:gd name="connsiteX279" fmla="*/ 312303 w 664218"/>
                <a:gd name="connsiteY279" fmla="*/ 590025 h 924782"/>
                <a:gd name="connsiteX280" fmla="*/ 295756 w 664218"/>
                <a:gd name="connsiteY280" fmla="*/ 594205 h 924782"/>
                <a:gd name="connsiteX281" fmla="*/ 289194 w 664218"/>
                <a:gd name="connsiteY281" fmla="*/ 526080 h 924782"/>
                <a:gd name="connsiteX282" fmla="*/ 286151 w 664218"/>
                <a:gd name="connsiteY282" fmla="*/ 517908 h 924782"/>
                <a:gd name="connsiteX283" fmla="*/ 223765 w 664218"/>
                <a:gd name="connsiteY283" fmla="*/ 373961 h 924782"/>
                <a:gd name="connsiteX284" fmla="*/ 229376 w 664218"/>
                <a:gd name="connsiteY284" fmla="*/ 372251 h 924782"/>
                <a:gd name="connsiteX285" fmla="*/ 240408 w 664218"/>
                <a:gd name="connsiteY285" fmla="*/ 398000 h 924782"/>
                <a:gd name="connsiteX286" fmla="*/ 263422 w 664218"/>
                <a:gd name="connsiteY286" fmla="*/ 453108 h 924782"/>
                <a:gd name="connsiteX287" fmla="*/ 259713 w 664218"/>
                <a:gd name="connsiteY287" fmla="*/ 476102 h 924782"/>
                <a:gd name="connsiteX288" fmla="*/ 224622 w 664218"/>
                <a:gd name="connsiteY288" fmla="*/ 464605 h 924782"/>
                <a:gd name="connsiteX289" fmla="*/ 223765 w 664218"/>
                <a:gd name="connsiteY289" fmla="*/ 373201 h 924782"/>
                <a:gd name="connsiteX290" fmla="*/ 328375 w 664218"/>
                <a:gd name="connsiteY290" fmla="*/ 183931 h 924782"/>
                <a:gd name="connsiteX291" fmla="*/ 358236 w 664218"/>
                <a:gd name="connsiteY291" fmla="*/ 197423 h 924782"/>
                <a:gd name="connsiteX292" fmla="*/ 388668 w 664218"/>
                <a:gd name="connsiteY292" fmla="*/ 236759 h 924782"/>
                <a:gd name="connsiteX293" fmla="*/ 359567 w 664218"/>
                <a:gd name="connsiteY293" fmla="*/ 274765 h 924782"/>
                <a:gd name="connsiteX294" fmla="*/ 307168 w 664218"/>
                <a:gd name="connsiteY294" fmla="*/ 262508 h 924782"/>
                <a:gd name="connsiteX295" fmla="*/ 326188 w 664218"/>
                <a:gd name="connsiteY295" fmla="*/ 218707 h 924782"/>
                <a:gd name="connsiteX296" fmla="*/ 328185 w 664218"/>
                <a:gd name="connsiteY296" fmla="*/ 183646 h 924782"/>
                <a:gd name="connsiteX297" fmla="*/ 389334 w 664218"/>
                <a:gd name="connsiteY297" fmla="*/ 243791 h 924782"/>
                <a:gd name="connsiteX298" fmla="*/ 387907 w 664218"/>
                <a:gd name="connsiteY298" fmla="*/ 260038 h 924782"/>
                <a:gd name="connsiteX299" fmla="*/ 383533 w 664218"/>
                <a:gd name="connsiteY299" fmla="*/ 280751 h 924782"/>
                <a:gd name="connsiteX300" fmla="*/ 365559 w 664218"/>
                <a:gd name="connsiteY300" fmla="*/ 275716 h 924782"/>
                <a:gd name="connsiteX301" fmla="*/ 366320 w 664218"/>
                <a:gd name="connsiteY301" fmla="*/ 273435 h 924782"/>
                <a:gd name="connsiteX302" fmla="*/ 389144 w 664218"/>
                <a:gd name="connsiteY302" fmla="*/ 243505 h 924782"/>
                <a:gd name="connsiteX303" fmla="*/ 261710 w 664218"/>
                <a:gd name="connsiteY303" fmla="*/ 417193 h 924782"/>
                <a:gd name="connsiteX304" fmla="*/ 262661 w 664218"/>
                <a:gd name="connsiteY304" fmla="*/ 419948 h 924782"/>
                <a:gd name="connsiteX305" fmla="*/ 237365 w 664218"/>
                <a:gd name="connsiteY305" fmla="*/ 377856 h 924782"/>
                <a:gd name="connsiteX306" fmla="*/ 235177 w 664218"/>
                <a:gd name="connsiteY306" fmla="*/ 370160 h 924782"/>
                <a:gd name="connsiteX307" fmla="*/ 238125 w 664218"/>
                <a:gd name="connsiteY307" fmla="*/ 369210 h 924782"/>
                <a:gd name="connsiteX308" fmla="*/ 265039 w 664218"/>
                <a:gd name="connsiteY308" fmla="*/ 396099 h 924782"/>
                <a:gd name="connsiteX309" fmla="*/ 261520 w 664218"/>
                <a:gd name="connsiteY309" fmla="*/ 416908 h 924782"/>
                <a:gd name="connsiteX310" fmla="*/ 290811 w 664218"/>
                <a:gd name="connsiteY310" fmla="*/ 281891 h 924782"/>
                <a:gd name="connsiteX311" fmla="*/ 301652 w 664218"/>
                <a:gd name="connsiteY311" fmla="*/ 289398 h 924782"/>
                <a:gd name="connsiteX312" fmla="*/ 256290 w 664218"/>
                <a:gd name="connsiteY312" fmla="*/ 354958 h 924782"/>
                <a:gd name="connsiteX313" fmla="*/ 241835 w 664218"/>
                <a:gd name="connsiteY313" fmla="*/ 361229 h 924782"/>
                <a:gd name="connsiteX314" fmla="*/ 235273 w 664218"/>
                <a:gd name="connsiteY314" fmla="*/ 353248 h 924782"/>
                <a:gd name="connsiteX315" fmla="*/ 290620 w 664218"/>
                <a:gd name="connsiteY315" fmla="*/ 281606 h 924782"/>
                <a:gd name="connsiteX316" fmla="*/ 283393 w 664218"/>
                <a:gd name="connsiteY316" fmla="*/ 261938 h 924782"/>
                <a:gd name="connsiteX317" fmla="*/ 293378 w 664218"/>
                <a:gd name="connsiteY317" fmla="*/ 265454 h 924782"/>
                <a:gd name="connsiteX318" fmla="*/ 293378 w 664218"/>
                <a:gd name="connsiteY318" fmla="*/ 266309 h 924782"/>
                <a:gd name="connsiteX319" fmla="*/ 291096 w 664218"/>
                <a:gd name="connsiteY319" fmla="*/ 269064 h 924782"/>
                <a:gd name="connsiteX320" fmla="*/ 283203 w 664218"/>
                <a:gd name="connsiteY320" fmla="*/ 261653 h 924782"/>
                <a:gd name="connsiteX321" fmla="*/ 246494 w 664218"/>
                <a:gd name="connsiteY321" fmla="*/ 366455 h 924782"/>
                <a:gd name="connsiteX322" fmla="*/ 308880 w 664218"/>
                <a:gd name="connsiteY322" fmla="*/ 306215 h 924782"/>
                <a:gd name="connsiteX323" fmla="*/ 310116 w 664218"/>
                <a:gd name="connsiteY323" fmla="*/ 295004 h 924782"/>
                <a:gd name="connsiteX324" fmla="*/ 360519 w 664218"/>
                <a:gd name="connsiteY324" fmla="*/ 357713 h 924782"/>
                <a:gd name="connsiteX325" fmla="*/ 340453 w 664218"/>
                <a:gd name="connsiteY325" fmla="*/ 355623 h 924782"/>
                <a:gd name="connsiteX326" fmla="*/ 281967 w 664218"/>
                <a:gd name="connsiteY326" fmla="*/ 376241 h 924782"/>
                <a:gd name="connsiteX327" fmla="*/ 269318 w 664218"/>
                <a:gd name="connsiteY327" fmla="*/ 389163 h 924782"/>
                <a:gd name="connsiteX328" fmla="*/ 246304 w 664218"/>
                <a:gd name="connsiteY328" fmla="*/ 365980 h 924782"/>
                <a:gd name="connsiteX329" fmla="*/ 308689 w 664218"/>
                <a:gd name="connsiteY329" fmla="*/ 280941 h 924782"/>
                <a:gd name="connsiteX330" fmla="*/ 304410 w 664218"/>
                <a:gd name="connsiteY330" fmla="*/ 268494 h 924782"/>
                <a:gd name="connsiteX331" fmla="*/ 328280 w 664218"/>
                <a:gd name="connsiteY331" fmla="*/ 273910 h 924782"/>
                <a:gd name="connsiteX332" fmla="*/ 357856 w 664218"/>
                <a:gd name="connsiteY332" fmla="*/ 279706 h 924782"/>
                <a:gd name="connsiteX333" fmla="*/ 358807 w 664218"/>
                <a:gd name="connsiteY333" fmla="*/ 316857 h 924782"/>
                <a:gd name="connsiteX334" fmla="*/ 361755 w 664218"/>
                <a:gd name="connsiteY334" fmla="*/ 323508 h 924782"/>
                <a:gd name="connsiteX335" fmla="*/ 308499 w 664218"/>
                <a:gd name="connsiteY335" fmla="*/ 280941 h 924782"/>
                <a:gd name="connsiteX336" fmla="*/ 314680 w 664218"/>
                <a:gd name="connsiteY336" fmla="*/ 232769 h 924782"/>
                <a:gd name="connsiteX337" fmla="*/ 299274 w 664218"/>
                <a:gd name="connsiteY337" fmla="*/ 259183 h 924782"/>
                <a:gd name="connsiteX338" fmla="*/ 264753 w 664218"/>
                <a:gd name="connsiteY338" fmla="*/ 234669 h 924782"/>
                <a:gd name="connsiteX339" fmla="*/ 261425 w 664218"/>
                <a:gd name="connsiteY339" fmla="*/ 224312 h 924782"/>
                <a:gd name="connsiteX340" fmla="*/ 288338 w 664218"/>
                <a:gd name="connsiteY340" fmla="*/ 192863 h 924782"/>
                <a:gd name="connsiteX341" fmla="*/ 320957 w 664218"/>
                <a:gd name="connsiteY341" fmla="*/ 182506 h 924782"/>
                <a:gd name="connsiteX342" fmla="*/ 314490 w 664218"/>
                <a:gd name="connsiteY342" fmla="*/ 232769 h 924782"/>
                <a:gd name="connsiteX343" fmla="*/ 258952 w 664218"/>
                <a:gd name="connsiteY343" fmla="*/ 213196 h 924782"/>
                <a:gd name="connsiteX344" fmla="*/ 270269 w 664218"/>
                <a:gd name="connsiteY344" fmla="*/ 164548 h 924782"/>
                <a:gd name="connsiteX345" fmla="*/ 299560 w 664218"/>
                <a:gd name="connsiteY345" fmla="*/ 136044 h 924782"/>
                <a:gd name="connsiteX346" fmla="*/ 317629 w 664218"/>
                <a:gd name="connsiteY346" fmla="*/ 167114 h 924782"/>
                <a:gd name="connsiteX347" fmla="*/ 319055 w 664218"/>
                <a:gd name="connsiteY347" fmla="*/ 173670 h 924782"/>
                <a:gd name="connsiteX348" fmla="*/ 258952 w 664218"/>
                <a:gd name="connsiteY348" fmla="*/ 213196 h 924782"/>
                <a:gd name="connsiteX349" fmla="*/ 249442 w 664218"/>
                <a:gd name="connsiteY349" fmla="*/ 190487 h 924782"/>
                <a:gd name="connsiteX350" fmla="*/ 250298 w 664218"/>
                <a:gd name="connsiteY350" fmla="*/ 225073 h 924782"/>
                <a:gd name="connsiteX351" fmla="*/ 246019 w 664218"/>
                <a:gd name="connsiteY351" fmla="*/ 230869 h 924782"/>
                <a:gd name="connsiteX352" fmla="*/ 253246 w 664218"/>
                <a:gd name="connsiteY352" fmla="*/ 131863 h 924782"/>
                <a:gd name="connsiteX353" fmla="*/ 291952 w 664218"/>
                <a:gd name="connsiteY353" fmla="*/ 130533 h 924782"/>
                <a:gd name="connsiteX354" fmla="*/ 249442 w 664218"/>
                <a:gd name="connsiteY354" fmla="*/ 190487 h 924782"/>
                <a:gd name="connsiteX355" fmla="*/ 210547 w 664218"/>
                <a:gd name="connsiteY355" fmla="*/ 292343 h 924782"/>
                <a:gd name="connsiteX356" fmla="*/ 247731 w 664218"/>
                <a:gd name="connsiteY356" fmla="*/ 242840 h 924782"/>
                <a:gd name="connsiteX357" fmla="*/ 262566 w 664218"/>
                <a:gd name="connsiteY357" fmla="*/ 252342 h 924782"/>
                <a:gd name="connsiteX358" fmla="*/ 284249 w 664218"/>
                <a:gd name="connsiteY358" fmla="*/ 276476 h 924782"/>
                <a:gd name="connsiteX359" fmla="*/ 230422 w 664218"/>
                <a:gd name="connsiteY359" fmla="*/ 347642 h 924782"/>
                <a:gd name="connsiteX360" fmla="*/ 216348 w 664218"/>
                <a:gd name="connsiteY360" fmla="*/ 327214 h 924782"/>
                <a:gd name="connsiteX361" fmla="*/ 210737 w 664218"/>
                <a:gd name="connsiteY361" fmla="*/ 292343 h 924782"/>
                <a:gd name="connsiteX362" fmla="*/ 208930 w 664218"/>
                <a:gd name="connsiteY362" fmla="*/ 280941 h 924782"/>
                <a:gd name="connsiteX363" fmla="*/ 206743 w 664218"/>
                <a:gd name="connsiteY363" fmla="*/ 261938 h 924782"/>
                <a:gd name="connsiteX364" fmla="*/ 206743 w 664218"/>
                <a:gd name="connsiteY364" fmla="*/ 256522 h 924782"/>
                <a:gd name="connsiteX365" fmla="*/ 225763 w 664218"/>
                <a:gd name="connsiteY365" fmla="*/ 245596 h 924782"/>
                <a:gd name="connsiteX366" fmla="*/ 237840 w 664218"/>
                <a:gd name="connsiteY366" fmla="*/ 242080 h 924782"/>
                <a:gd name="connsiteX367" fmla="*/ 227950 w 664218"/>
                <a:gd name="connsiteY367" fmla="*/ 358378 h 924782"/>
                <a:gd name="connsiteX368" fmla="*/ 227950 w 664218"/>
                <a:gd name="connsiteY368" fmla="*/ 365124 h 924782"/>
                <a:gd name="connsiteX369" fmla="*/ 222244 w 664218"/>
                <a:gd name="connsiteY369" fmla="*/ 366740 h 924782"/>
                <a:gd name="connsiteX370" fmla="*/ 219296 w 664218"/>
                <a:gd name="connsiteY370" fmla="*/ 347737 h 924782"/>
                <a:gd name="connsiteX371" fmla="*/ 228425 w 664218"/>
                <a:gd name="connsiteY371" fmla="*/ 358378 h 924782"/>
                <a:gd name="connsiteX372" fmla="*/ 263042 w 664218"/>
                <a:gd name="connsiteY372" fmla="*/ 488739 h 924782"/>
                <a:gd name="connsiteX373" fmla="*/ 273407 w 664218"/>
                <a:gd name="connsiteY373" fmla="*/ 511732 h 924782"/>
                <a:gd name="connsiteX374" fmla="*/ 258952 w 664218"/>
                <a:gd name="connsiteY374" fmla="*/ 507742 h 924782"/>
                <a:gd name="connsiteX375" fmla="*/ 263042 w 664218"/>
                <a:gd name="connsiteY375" fmla="*/ 488739 h 924782"/>
                <a:gd name="connsiteX376" fmla="*/ 274263 w 664218"/>
                <a:gd name="connsiteY376" fmla="*/ 410922 h 924782"/>
                <a:gd name="connsiteX377" fmla="*/ 274263 w 664218"/>
                <a:gd name="connsiteY377" fmla="*/ 404461 h 924782"/>
                <a:gd name="connsiteX378" fmla="*/ 312303 w 664218"/>
                <a:gd name="connsiteY378" fmla="*/ 443417 h 924782"/>
                <a:gd name="connsiteX379" fmla="*/ 307738 w 664218"/>
                <a:gd name="connsiteY379" fmla="*/ 449118 h 924782"/>
                <a:gd name="connsiteX380" fmla="*/ 274263 w 664218"/>
                <a:gd name="connsiteY380" fmla="*/ 411207 h 924782"/>
                <a:gd name="connsiteX381" fmla="*/ 277782 w 664218"/>
                <a:gd name="connsiteY381" fmla="*/ 396669 h 924782"/>
                <a:gd name="connsiteX382" fmla="*/ 320101 w 664218"/>
                <a:gd name="connsiteY382" fmla="*/ 368735 h 924782"/>
                <a:gd name="connsiteX383" fmla="*/ 358141 w 664218"/>
                <a:gd name="connsiteY383" fmla="*/ 364269 h 924782"/>
                <a:gd name="connsiteX384" fmla="*/ 356619 w 664218"/>
                <a:gd name="connsiteY384" fmla="*/ 368450 h 924782"/>
                <a:gd name="connsiteX385" fmla="*/ 335222 w 664218"/>
                <a:gd name="connsiteY385" fmla="*/ 418808 h 924782"/>
                <a:gd name="connsiteX386" fmla="*/ 339597 w 664218"/>
                <a:gd name="connsiteY386" fmla="*/ 429164 h 924782"/>
                <a:gd name="connsiteX387" fmla="*/ 318770 w 664218"/>
                <a:gd name="connsiteY387" fmla="*/ 438001 h 924782"/>
                <a:gd name="connsiteX388" fmla="*/ 277972 w 664218"/>
                <a:gd name="connsiteY388" fmla="*/ 396954 h 924782"/>
                <a:gd name="connsiteX389" fmla="*/ 318009 w 664218"/>
                <a:gd name="connsiteY389" fmla="*/ 449688 h 924782"/>
                <a:gd name="connsiteX390" fmla="*/ 329326 w 664218"/>
                <a:gd name="connsiteY390" fmla="*/ 464890 h 924782"/>
                <a:gd name="connsiteX391" fmla="*/ 333605 w 664218"/>
                <a:gd name="connsiteY391" fmla="*/ 471826 h 924782"/>
                <a:gd name="connsiteX392" fmla="*/ 314586 w 664218"/>
                <a:gd name="connsiteY392" fmla="*/ 454533 h 924782"/>
                <a:gd name="connsiteX393" fmla="*/ 318009 w 664218"/>
                <a:gd name="connsiteY393" fmla="*/ 449973 h 924782"/>
                <a:gd name="connsiteX394" fmla="*/ 408068 w 664218"/>
                <a:gd name="connsiteY394" fmla="*/ 439426 h 924782"/>
                <a:gd name="connsiteX395" fmla="*/ 394659 w 664218"/>
                <a:gd name="connsiteY395" fmla="*/ 432870 h 924782"/>
                <a:gd name="connsiteX396" fmla="*/ 383913 w 664218"/>
                <a:gd name="connsiteY396" fmla="*/ 430875 h 924782"/>
                <a:gd name="connsiteX397" fmla="*/ 391331 w 664218"/>
                <a:gd name="connsiteY397" fmla="*/ 430210 h 924782"/>
                <a:gd name="connsiteX398" fmla="*/ 409400 w 664218"/>
                <a:gd name="connsiteY398" fmla="*/ 425934 h 924782"/>
                <a:gd name="connsiteX399" fmla="*/ 408068 w 664218"/>
                <a:gd name="connsiteY399" fmla="*/ 439711 h 924782"/>
                <a:gd name="connsiteX400" fmla="*/ 354052 w 664218"/>
                <a:gd name="connsiteY400" fmla="*/ 426599 h 924782"/>
                <a:gd name="connsiteX401" fmla="*/ 355288 w 664218"/>
                <a:gd name="connsiteY401" fmla="*/ 390778 h 924782"/>
                <a:gd name="connsiteX402" fmla="*/ 369173 w 664218"/>
                <a:gd name="connsiteY402" fmla="*/ 365695 h 924782"/>
                <a:gd name="connsiteX403" fmla="*/ 375164 w 664218"/>
                <a:gd name="connsiteY403" fmla="*/ 366835 h 924782"/>
                <a:gd name="connsiteX404" fmla="*/ 380585 w 664218"/>
                <a:gd name="connsiteY404" fmla="*/ 363984 h 924782"/>
                <a:gd name="connsiteX405" fmla="*/ 373928 w 664218"/>
                <a:gd name="connsiteY405" fmla="*/ 333390 h 924782"/>
                <a:gd name="connsiteX406" fmla="*/ 363086 w 664218"/>
                <a:gd name="connsiteY406" fmla="*/ 281036 h 924782"/>
                <a:gd name="connsiteX407" fmla="*/ 382677 w 664218"/>
                <a:gd name="connsiteY407" fmla="*/ 286737 h 924782"/>
                <a:gd name="connsiteX408" fmla="*/ 401697 w 664218"/>
                <a:gd name="connsiteY408" fmla="*/ 316477 h 924782"/>
                <a:gd name="connsiteX409" fmla="*/ 430702 w 664218"/>
                <a:gd name="connsiteY409" fmla="*/ 356478 h 924782"/>
                <a:gd name="connsiteX410" fmla="*/ 410731 w 664218"/>
                <a:gd name="connsiteY410" fmla="*/ 417858 h 924782"/>
                <a:gd name="connsiteX411" fmla="*/ 354052 w 664218"/>
                <a:gd name="connsiteY411" fmla="*/ 426599 h 924782"/>
                <a:gd name="connsiteX412" fmla="*/ 434791 w 664218"/>
                <a:gd name="connsiteY412" fmla="*/ 343651 h 924782"/>
                <a:gd name="connsiteX413" fmla="*/ 412348 w 664218"/>
                <a:gd name="connsiteY413" fmla="*/ 313436 h 924782"/>
                <a:gd name="connsiteX414" fmla="*/ 395135 w 664218"/>
                <a:gd name="connsiteY414" fmla="*/ 291583 h 924782"/>
                <a:gd name="connsiteX415" fmla="*/ 420051 w 664218"/>
                <a:gd name="connsiteY415" fmla="*/ 306215 h 924782"/>
                <a:gd name="connsiteX416" fmla="*/ 439071 w 664218"/>
                <a:gd name="connsiteY416" fmla="*/ 327404 h 924782"/>
                <a:gd name="connsiteX417" fmla="*/ 435172 w 664218"/>
                <a:gd name="connsiteY417" fmla="*/ 343651 h 924782"/>
                <a:gd name="connsiteX418" fmla="*/ 443350 w 664218"/>
                <a:gd name="connsiteY418" fmla="*/ 307735 h 924782"/>
                <a:gd name="connsiteX419" fmla="*/ 441734 w 664218"/>
                <a:gd name="connsiteY419" fmla="*/ 317237 h 924782"/>
                <a:gd name="connsiteX420" fmla="*/ 394184 w 664218"/>
                <a:gd name="connsiteY420" fmla="*/ 283792 h 924782"/>
                <a:gd name="connsiteX421" fmla="*/ 395325 w 664218"/>
                <a:gd name="connsiteY421" fmla="*/ 268209 h 924782"/>
                <a:gd name="connsiteX422" fmla="*/ 399985 w 664218"/>
                <a:gd name="connsiteY422" fmla="*/ 243695 h 924782"/>
                <a:gd name="connsiteX423" fmla="*/ 399985 w 664218"/>
                <a:gd name="connsiteY423" fmla="*/ 235999 h 924782"/>
                <a:gd name="connsiteX424" fmla="*/ 405311 w 664218"/>
                <a:gd name="connsiteY424" fmla="*/ 233339 h 924782"/>
                <a:gd name="connsiteX425" fmla="*/ 425472 w 664218"/>
                <a:gd name="connsiteY425" fmla="*/ 222887 h 924782"/>
                <a:gd name="connsiteX426" fmla="*/ 443731 w 664218"/>
                <a:gd name="connsiteY426" fmla="*/ 308211 h 924782"/>
                <a:gd name="connsiteX427" fmla="*/ 346159 w 664218"/>
                <a:gd name="connsiteY427" fmla="*/ 136709 h 924782"/>
                <a:gd name="connsiteX428" fmla="*/ 317629 w 664218"/>
                <a:gd name="connsiteY428" fmla="*/ 127207 h 924782"/>
                <a:gd name="connsiteX429" fmla="*/ 356334 w 664218"/>
                <a:gd name="connsiteY429" fmla="*/ 124927 h 924782"/>
                <a:gd name="connsiteX430" fmla="*/ 364228 w 664218"/>
                <a:gd name="connsiteY430" fmla="*/ 128062 h 924782"/>
                <a:gd name="connsiteX431" fmla="*/ 346539 w 664218"/>
                <a:gd name="connsiteY431" fmla="*/ 136424 h 924782"/>
                <a:gd name="connsiteX432" fmla="*/ 303839 w 664218"/>
                <a:gd name="connsiteY432" fmla="*/ 124167 h 924782"/>
                <a:gd name="connsiteX433" fmla="*/ 300130 w 664218"/>
                <a:gd name="connsiteY433" fmla="*/ 125877 h 924782"/>
                <a:gd name="connsiteX434" fmla="*/ 271125 w 664218"/>
                <a:gd name="connsiteY434" fmla="*/ 119606 h 924782"/>
                <a:gd name="connsiteX435" fmla="*/ 215397 w 664218"/>
                <a:gd name="connsiteY435" fmla="*/ 195618 h 924782"/>
                <a:gd name="connsiteX436" fmla="*/ 236699 w 664218"/>
                <a:gd name="connsiteY436" fmla="*/ 233624 h 924782"/>
                <a:gd name="connsiteX437" fmla="*/ 205316 w 664218"/>
                <a:gd name="connsiteY437" fmla="*/ 247306 h 924782"/>
                <a:gd name="connsiteX438" fmla="*/ 227094 w 664218"/>
                <a:gd name="connsiteY438" fmla="*/ 138799 h 924782"/>
                <a:gd name="connsiteX439" fmla="*/ 265134 w 664218"/>
                <a:gd name="connsiteY439" fmla="*/ 100793 h 924782"/>
                <a:gd name="connsiteX440" fmla="*/ 268367 w 664218"/>
                <a:gd name="connsiteY440" fmla="*/ 101933 h 924782"/>
                <a:gd name="connsiteX441" fmla="*/ 300891 w 664218"/>
                <a:gd name="connsiteY441" fmla="*/ 120176 h 924782"/>
                <a:gd name="connsiteX442" fmla="*/ 206648 w 664218"/>
                <a:gd name="connsiteY442" fmla="*/ 327214 h 924782"/>
                <a:gd name="connsiteX443" fmla="*/ 206648 w 664218"/>
                <a:gd name="connsiteY443" fmla="*/ 328829 h 924782"/>
                <a:gd name="connsiteX444" fmla="*/ 205506 w 664218"/>
                <a:gd name="connsiteY444" fmla="*/ 325408 h 924782"/>
                <a:gd name="connsiteX445" fmla="*/ 214541 w 664218"/>
                <a:gd name="connsiteY445" fmla="*/ 379092 h 924782"/>
                <a:gd name="connsiteX446" fmla="*/ 215872 w 664218"/>
                <a:gd name="connsiteY446" fmla="*/ 450258 h 924782"/>
                <a:gd name="connsiteX447" fmla="*/ 213875 w 664218"/>
                <a:gd name="connsiteY447" fmla="*/ 463845 h 924782"/>
                <a:gd name="connsiteX448" fmla="*/ 176881 w 664218"/>
                <a:gd name="connsiteY448" fmla="*/ 463845 h 924782"/>
                <a:gd name="connsiteX449" fmla="*/ 214541 w 664218"/>
                <a:gd name="connsiteY449" fmla="*/ 378807 h 924782"/>
                <a:gd name="connsiteX450" fmla="*/ 166991 w 664218"/>
                <a:gd name="connsiteY450" fmla="*/ 462990 h 924782"/>
                <a:gd name="connsiteX451" fmla="*/ 144262 w 664218"/>
                <a:gd name="connsiteY451" fmla="*/ 441991 h 924782"/>
                <a:gd name="connsiteX452" fmla="*/ 206267 w 664218"/>
                <a:gd name="connsiteY452" fmla="*/ 377856 h 924782"/>
                <a:gd name="connsiteX453" fmla="*/ 206267 w 664218"/>
                <a:gd name="connsiteY453" fmla="*/ 383367 h 924782"/>
                <a:gd name="connsiteX454" fmla="*/ 167086 w 664218"/>
                <a:gd name="connsiteY454" fmla="*/ 462705 h 924782"/>
                <a:gd name="connsiteX455" fmla="*/ 220912 w 664218"/>
                <a:gd name="connsiteY455" fmla="*/ 479237 h 924782"/>
                <a:gd name="connsiteX456" fmla="*/ 222434 w 664218"/>
                <a:gd name="connsiteY456" fmla="*/ 471921 h 924782"/>
                <a:gd name="connsiteX457" fmla="*/ 247540 w 664218"/>
                <a:gd name="connsiteY457" fmla="*/ 478097 h 924782"/>
                <a:gd name="connsiteX458" fmla="*/ 257050 w 664218"/>
                <a:gd name="connsiteY458" fmla="*/ 483798 h 924782"/>
                <a:gd name="connsiteX459" fmla="*/ 251535 w 664218"/>
                <a:gd name="connsiteY459" fmla="*/ 506601 h 924782"/>
                <a:gd name="connsiteX460" fmla="*/ 210357 w 664218"/>
                <a:gd name="connsiteY460" fmla="*/ 508787 h 924782"/>
                <a:gd name="connsiteX461" fmla="*/ 220912 w 664218"/>
                <a:gd name="connsiteY461" fmla="*/ 479237 h 924782"/>
                <a:gd name="connsiteX462" fmla="*/ 256575 w 664218"/>
                <a:gd name="connsiteY462" fmla="*/ 520569 h 924782"/>
                <a:gd name="connsiteX463" fmla="*/ 273312 w 664218"/>
                <a:gd name="connsiteY463" fmla="*/ 526460 h 924782"/>
                <a:gd name="connsiteX464" fmla="*/ 266845 w 664218"/>
                <a:gd name="connsiteY464" fmla="*/ 556294 h 924782"/>
                <a:gd name="connsiteX465" fmla="*/ 256575 w 664218"/>
                <a:gd name="connsiteY465" fmla="*/ 521044 h 924782"/>
                <a:gd name="connsiteX466" fmla="*/ 270935 w 664218"/>
                <a:gd name="connsiteY466" fmla="*/ 579383 h 924782"/>
                <a:gd name="connsiteX467" fmla="*/ 276641 w 664218"/>
                <a:gd name="connsiteY467" fmla="*/ 600191 h 924782"/>
                <a:gd name="connsiteX468" fmla="*/ 276641 w 664218"/>
                <a:gd name="connsiteY468" fmla="*/ 603232 h 924782"/>
                <a:gd name="connsiteX469" fmla="*/ 263232 w 664218"/>
                <a:gd name="connsiteY469" fmla="*/ 615488 h 924782"/>
                <a:gd name="connsiteX470" fmla="*/ 255338 w 664218"/>
                <a:gd name="connsiteY470" fmla="*/ 626130 h 924782"/>
                <a:gd name="connsiteX471" fmla="*/ 261520 w 664218"/>
                <a:gd name="connsiteY471" fmla="*/ 607127 h 924782"/>
                <a:gd name="connsiteX472" fmla="*/ 271315 w 664218"/>
                <a:gd name="connsiteY472" fmla="*/ 579668 h 924782"/>
                <a:gd name="connsiteX473" fmla="*/ 283393 w 664218"/>
                <a:gd name="connsiteY473" fmla="*/ 606082 h 924782"/>
                <a:gd name="connsiteX474" fmla="*/ 286151 w 664218"/>
                <a:gd name="connsiteY474" fmla="*/ 604467 h 924782"/>
                <a:gd name="connsiteX475" fmla="*/ 298609 w 664218"/>
                <a:gd name="connsiteY475" fmla="*/ 623470 h 924782"/>
                <a:gd name="connsiteX476" fmla="*/ 296231 w 664218"/>
                <a:gd name="connsiteY476" fmla="*/ 647889 h 924782"/>
                <a:gd name="connsiteX477" fmla="*/ 273788 w 664218"/>
                <a:gd name="connsiteY477" fmla="*/ 666036 h 924782"/>
                <a:gd name="connsiteX478" fmla="*/ 283773 w 664218"/>
                <a:gd name="connsiteY478" fmla="*/ 606367 h 924782"/>
                <a:gd name="connsiteX479" fmla="*/ 445062 w 664218"/>
                <a:gd name="connsiteY479" fmla="*/ 555439 h 924782"/>
                <a:gd name="connsiteX480" fmla="*/ 380585 w 664218"/>
                <a:gd name="connsiteY480" fmla="*/ 609313 h 924782"/>
                <a:gd name="connsiteX481" fmla="*/ 376020 w 664218"/>
                <a:gd name="connsiteY481" fmla="*/ 615679 h 924782"/>
                <a:gd name="connsiteX482" fmla="*/ 369934 w 664218"/>
                <a:gd name="connsiteY482" fmla="*/ 601141 h 924782"/>
                <a:gd name="connsiteX483" fmla="*/ 368887 w 664218"/>
                <a:gd name="connsiteY483" fmla="*/ 563135 h 924782"/>
                <a:gd name="connsiteX484" fmla="*/ 368887 w 664218"/>
                <a:gd name="connsiteY484" fmla="*/ 561995 h 924782"/>
                <a:gd name="connsiteX485" fmla="*/ 388953 w 664218"/>
                <a:gd name="connsiteY485" fmla="*/ 544702 h 924782"/>
                <a:gd name="connsiteX486" fmla="*/ 425376 w 664218"/>
                <a:gd name="connsiteY486" fmla="*/ 511162 h 924782"/>
                <a:gd name="connsiteX487" fmla="*/ 430512 w 664218"/>
                <a:gd name="connsiteY487" fmla="*/ 509737 h 924782"/>
                <a:gd name="connsiteX488" fmla="*/ 448866 w 664218"/>
                <a:gd name="connsiteY488" fmla="*/ 549738 h 924782"/>
                <a:gd name="connsiteX489" fmla="*/ 445347 w 664218"/>
                <a:gd name="connsiteY489" fmla="*/ 555724 h 924782"/>
                <a:gd name="connsiteX490" fmla="*/ 437644 w 664218"/>
                <a:gd name="connsiteY490" fmla="*/ 506982 h 924782"/>
                <a:gd name="connsiteX491" fmla="*/ 456664 w 664218"/>
                <a:gd name="connsiteY491" fmla="*/ 496815 h 924782"/>
                <a:gd name="connsiteX492" fmla="*/ 453431 w 664218"/>
                <a:gd name="connsiteY492" fmla="*/ 536721 h 924782"/>
                <a:gd name="connsiteX493" fmla="*/ 437930 w 664218"/>
                <a:gd name="connsiteY493" fmla="*/ 507742 h 924782"/>
                <a:gd name="connsiteX494" fmla="*/ 439451 w 664218"/>
                <a:gd name="connsiteY494" fmla="*/ 494250 h 924782"/>
                <a:gd name="connsiteX495" fmla="*/ 431653 w 664218"/>
                <a:gd name="connsiteY495" fmla="*/ 497195 h 924782"/>
                <a:gd name="connsiteX496" fmla="*/ 430987 w 664218"/>
                <a:gd name="connsiteY496" fmla="*/ 496055 h 924782"/>
                <a:gd name="connsiteX497" fmla="*/ 414155 w 664218"/>
                <a:gd name="connsiteY497" fmla="*/ 443892 h 924782"/>
                <a:gd name="connsiteX498" fmla="*/ 415581 w 664218"/>
                <a:gd name="connsiteY498" fmla="*/ 423559 h 924782"/>
                <a:gd name="connsiteX499" fmla="*/ 431843 w 664218"/>
                <a:gd name="connsiteY499" fmla="*/ 414057 h 924782"/>
                <a:gd name="connsiteX500" fmla="*/ 444111 w 664218"/>
                <a:gd name="connsiteY500" fmla="*/ 454248 h 924782"/>
                <a:gd name="connsiteX501" fmla="*/ 462656 w 664218"/>
                <a:gd name="connsiteY501" fmla="*/ 469546 h 924782"/>
                <a:gd name="connsiteX502" fmla="*/ 460088 w 664218"/>
                <a:gd name="connsiteY502" fmla="*/ 476102 h 924782"/>
                <a:gd name="connsiteX503" fmla="*/ 458947 w 664218"/>
                <a:gd name="connsiteY503" fmla="*/ 480662 h 924782"/>
                <a:gd name="connsiteX504" fmla="*/ 439641 w 664218"/>
                <a:gd name="connsiteY504" fmla="*/ 494535 h 924782"/>
                <a:gd name="connsiteX505" fmla="*/ 439451 w 664218"/>
                <a:gd name="connsiteY505" fmla="*/ 407691 h 924782"/>
                <a:gd name="connsiteX506" fmla="*/ 445347 w 664218"/>
                <a:gd name="connsiteY506" fmla="*/ 322178 h 924782"/>
                <a:gd name="connsiteX507" fmla="*/ 447630 w 664218"/>
                <a:gd name="connsiteY507" fmla="*/ 287877 h 924782"/>
                <a:gd name="connsiteX508" fmla="*/ 457140 w 664218"/>
                <a:gd name="connsiteY508" fmla="*/ 323318 h 924782"/>
                <a:gd name="connsiteX509" fmla="*/ 483007 w 664218"/>
                <a:gd name="connsiteY509" fmla="*/ 416623 h 924782"/>
                <a:gd name="connsiteX510" fmla="*/ 480915 w 664218"/>
                <a:gd name="connsiteY510" fmla="*/ 440661 h 924782"/>
                <a:gd name="connsiteX511" fmla="*/ 465699 w 664218"/>
                <a:gd name="connsiteY511" fmla="*/ 463560 h 924782"/>
                <a:gd name="connsiteX512" fmla="*/ 439641 w 664218"/>
                <a:gd name="connsiteY512" fmla="*/ 407976 h 924782"/>
                <a:gd name="connsiteX513" fmla="*/ 454857 w 664218"/>
                <a:gd name="connsiteY513" fmla="*/ 279706 h 924782"/>
                <a:gd name="connsiteX514" fmla="*/ 439451 w 664218"/>
                <a:gd name="connsiteY514" fmla="*/ 224407 h 924782"/>
                <a:gd name="connsiteX515" fmla="*/ 429941 w 664218"/>
                <a:gd name="connsiteY515" fmla="*/ 212531 h 924782"/>
                <a:gd name="connsiteX516" fmla="*/ 440497 w 664218"/>
                <a:gd name="connsiteY516" fmla="*/ 186782 h 924782"/>
                <a:gd name="connsiteX517" fmla="*/ 445728 w 664218"/>
                <a:gd name="connsiteY517" fmla="*/ 174715 h 924782"/>
                <a:gd name="connsiteX518" fmla="*/ 470168 w 664218"/>
                <a:gd name="connsiteY518" fmla="*/ 159417 h 924782"/>
                <a:gd name="connsiteX519" fmla="*/ 492707 w 664218"/>
                <a:gd name="connsiteY519" fmla="*/ 173004 h 924782"/>
                <a:gd name="connsiteX520" fmla="*/ 496701 w 664218"/>
                <a:gd name="connsiteY520" fmla="*/ 192007 h 924782"/>
                <a:gd name="connsiteX521" fmla="*/ 490139 w 664218"/>
                <a:gd name="connsiteY521" fmla="*/ 224597 h 924782"/>
                <a:gd name="connsiteX522" fmla="*/ 460754 w 664218"/>
                <a:gd name="connsiteY522" fmla="*/ 300609 h 924782"/>
                <a:gd name="connsiteX523" fmla="*/ 454857 w 664218"/>
                <a:gd name="connsiteY523" fmla="*/ 279706 h 924782"/>
                <a:gd name="connsiteX524" fmla="*/ 372026 w 664218"/>
                <a:gd name="connsiteY524" fmla="*/ 106874 h 924782"/>
                <a:gd name="connsiteX525" fmla="*/ 372501 w 664218"/>
                <a:gd name="connsiteY525" fmla="*/ 111055 h 924782"/>
                <a:gd name="connsiteX526" fmla="*/ 369553 w 664218"/>
                <a:gd name="connsiteY526" fmla="*/ 121601 h 924782"/>
                <a:gd name="connsiteX527" fmla="*/ 332369 w 664218"/>
                <a:gd name="connsiteY527" fmla="*/ 116091 h 924782"/>
                <a:gd name="connsiteX528" fmla="*/ 352720 w 664218"/>
                <a:gd name="connsiteY528" fmla="*/ 99178 h 924782"/>
                <a:gd name="connsiteX529" fmla="*/ 338931 w 664218"/>
                <a:gd name="connsiteY529" fmla="*/ 100793 h 924782"/>
                <a:gd name="connsiteX530" fmla="*/ 304410 w 664218"/>
                <a:gd name="connsiteY530" fmla="*/ 111150 h 924782"/>
                <a:gd name="connsiteX531" fmla="*/ 291667 w 664218"/>
                <a:gd name="connsiteY531" fmla="*/ 91482 h 924782"/>
                <a:gd name="connsiteX532" fmla="*/ 328565 w 664218"/>
                <a:gd name="connsiteY532" fmla="*/ 91482 h 924782"/>
                <a:gd name="connsiteX533" fmla="*/ 343781 w 664218"/>
                <a:gd name="connsiteY533" fmla="*/ 95757 h 924782"/>
                <a:gd name="connsiteX534" fmla="*/ 338931 w 664218"/>
                <a:gd name="connsiteY534" fmla="*/ 100413 h 924782"/>
                <a:gd name="connsiteX535" fmla="*/ 284344 w 664218"/>
                <a:gd name="connsiteY535" fmla="*/ 95567 h 924782"/>
                <a:gd name="connsiteX536" fmla="*/ 291381 w 664218"/>
                <a:gd name="connsiteY536" fmla="*/ 106114 h 924782"/>
                <a:gd name="connsiteX537" fmla="*/ 290906 w 664218"/>
                <a:gd name="connsiteY537" fmla="*/ 106114 h 924782"/>
                <a:gd name="connsiteX538" fmla="*/ 278923 w 664218"/>
                <a:gd name="connsiteY538" fmla="*/ 98038 h 924782"/>
                <a:gd name="connsiteX539" fmla="*/ 275975 w 664218"/>
                <a:gd name="connsiteY539" fmla="*/ 96613 h 924782"/>
                <a:gd name="connsiteX540" fmla="*/ 282917 w 664218"/>
                <a:gd name="connsiteY540" fmla="*/ 94047 h 924782"/>
                <a:gd name="connsiteX541" fmla="*/ 259238 w 664218"/>
                <a:gd name="connsiteY541" fmla="*/ 90817 h 924782"/>
                <a:gd name="connsiteX542" fmla="*/ 200847 w 664218"/>
                <a:gd name="connsiteY542" fmla="*/ 100318 h 924782"/>
                <a:gd name="connsiteX543" fmla="*/ 236794 w 664218"/>
                <a:gd name="connsiteY543" fmla="*/ 73809 h 924782"/>
                <a:gd name="connsiteX544" fmla="*/ 273217 w 664218"/>
                <a:gd name="connsiteY544" fmla="*/ 84071 h 924782"/>
                <a:gd name="connsiteX545" fmla="*/ 258952 w 664218"/>
                <a:gd name="connsiteY545" fmla="*/ 90437 h 924782"/>
                <a:gd name="connsiteX546" fmla="*/ 190195 w 664218"/>
                <a:gd name="connsiteY546" fmla="*/ 288353 h 924782"/>
                <a:gd name="connsiteX547" fmla="*/ 185535 w 664218"/>
                <a:gd name="connsiteY547" fmla="*/ 278281 h 924782"/>
                <a:gd name="connsiteX548" fmla="*/ 186106 w 664218"/>
                <a:gd name="connsiteY548" fmla="*/ 277521 h 924782"/>
                <a:gd name="connsiteX549" fmla="*/ 190195 w 664218"/>
                <a:gd name="connsiteY549" fmla="*/ 287972 h 924782"/>
                <a:gd name="connsiteX550" fmla="*/ 206362 w 664218"/>
                <a:gd name="connsiteY550" fmla="*/ 371490 h 924782"/>
                <a:gd name="connsiteX551" fmla="*/ 142645 w 664218"/>
                <a:gd name="connsiteY551" fmla="*/ 413582 h 924782"/>
                <a:gd name="connsiteX552" fmla="*/ 159954 w 664218"/>
                <a:gd name="connsiteY552" fmla="*/ 471161 h 924782"/>
                <a:gd name="connsiteX553" fmla="*/ 155199 w 664218"/>
                <a:gd name="connsiteY553" fmla="*/ 476482 h 924782"/>
                <a:gd name="connsiteX554" fmla="*/ 141695 w 664218"/>
                <a:gd name="connsiteY554" fmla="*/ 492064 h 924782"/>
                <a:gd name="connsiteX555" fmla="*/ 106318 w 664218"/>
                <a:gd name="connsiteY555" fmla="*/ 432680 h 924782"/>
                <a:gd name="connsiteX556" fmla="*/ 174694 w 664218"/>
                <a:gd name="connsiteY556" fmla="*/ 340896 h 924782"/>
                <a:gd name="connsiteX557" fmla="*/ 193714 w 664218"/>
                <a:gd name="connsiteY557" fmla="*/ 314957 h 924782"/>
                <a:gd name="connsiteX558" fmla="*/ 206362 w 664218"/>
                <a:gd name="connsiteY558" fmla="*/ 371110 h 924782"/>
                <a:gd name="connsiteX559" fmla="*/ 190671 w 664218"/>
                <a:gd name="connsiteY559" fmla="*/ 545368 h 924782"/>
                <a:gd name="connsiteX560" fmla="*/ 191622 w 664218"/>
                <a:gd name="connsiteY560" fmla="*/ 541852 h 924782"/>
                <a:gd name="connsiteX561" fmla="*/ 203319 w 664218"/>
                <a:gd name="connsiteY561" fmla="*/ 524179 h 924782"/>
                <a:gd name="connsiteX562" fmla="*/ 203890 w 664218"/>
                <a:gd name="connsiteY562" fmla="*/ 523134 h 924782"/>
                <a:gd name="connsiteX563" fmla="*/ 250393 w 664218"/>
                <a:gd name="connsiteY563" fmla="*/ 519999 h 924782"/>
                <a:gd name="connsiteX564" fmla="*/ 252010 w 664218"/>
                <a:gd name="connsiteY564" fmla="*/ 541567 h 924782"/>
                <a:gd name="connsiteX565" fmla="*/ 263993 w 664218"/>
                <a:gd name="connsiteY565" fmla="*/ 566651 h 924782"/>
                <a:gd name="connsiteX566" fmla="*/ 244973 w 664218"/>
                <a:gd name="connsiteY566" fmla="*/ 624515 h 924782"/>
                <a:gd name="connsiteX567" fmla="*/ 252105 w 664218"/>
                <a:gd name="connsiteY567" fmla="*/ 584609 h 924782"/>
                <a:gd name="connsiteX568" fmla="*/ 189815 w 664218"/>
                <a:gd name="connsiteY568" fmla="*/ 547173 h 924782"/>
                <a:gd name="connsiteX569" fmla="*/ 190671 w 664218"/>
                <a:gd name="connsiteY569" fmla="*/ 544987 h 924782"/>
                <a:gd name="connsiteX570" fmla="*/ 190671 w 664218"/>
                <a:gd name="connsiteY570" fmla="*/ 590405 h 924782"/>
                <a:gd name="connsiteX571" fmla="*/ 182207 w 664218"/>
                <a:gd name="connsiteY571" fmla="*/ 559905 h 924782"/>
                <a:gd name="connsiteX572" fmla="*/ 212924 w 664218"/>
                <a:gd name="connsiteY572" fmla="*/ 551829 h 924782"/>
                <a:gd name="connsiteX573" fmla="*/ 243451 w 664218"/>
                <a:gd name="connsiteY573" fmla="*/ 582233 h 924782"/>
                <a:gd name="connsiteX574" fmla="*/ 238886 w 664218"/>
                <a:gd name="connsiteY574" fmla="*/ 595155 h 924782"/>
                <a:gd name="connsiteX575" fmla="*/ 239837 w 664218"/>
                <a:gd name="connsiteY575" fmla="*/ 642663 h 924782"/>
                <a:gd name="connsiteX576" fmla="*/ 238696 w 664218"/>
                <a:gd name="connsiteY576" fmla="*/ 647033 h 924782"/>
                <a:gd name="connsiteX577" fmla="*/ 220437 w 664218"/>
                <a:gd name="connsiteY577" fmla="*/ 654445 h 924782"/>
                <a:gd name="connsiteX578" fmla="*/ 225382 w 664218"/>
                <a:gd name="connsiteY578" fmla="*/ 641142 h 924782"/>
                <a:gd name="connsiteX579" fmla="*/ 190671 w 664218"/>
                <a:gd name="connsiteY579" fmla="*/ 590025 h 924782"/>
                <a:gd name="connsiteX580" fmla="*/ 216633 w 664218"/>
                <a:gd name="connsiteY580" fmla="*/ 661381 h 924782"/>
                <a:gd name="connsiteX581" fmla="*/ 217679 w 664218"/>
                <a:gd name="connsiteY581" fmla="*/ 661381 h 924782"/>
                <a:gd name="connsiteX582" fmla="*/ 236699 w 664218"/>
                <a:gd name="connsiteY582" fmla="*/ 656250 h 924782"/>
                <a:gd name="connsiteX583" fmla="*/ 234226 w 664218"/>
                <a:gd name="connsiteY583" fmla="*/ 682474 h 924782"/>
                <a:gd name="connsiteX584" fmla="*/ 233371 w 664218"/>
                <a:gd name="connsiteY584" fmla="*/ 681144 h 924782"/>
                <a:gd name="connsiteX585" fmla="*/ 214921 w 664218"/>
                <a:gd name="connsiteY585" fmla="*/ 665086 h 924782"/>
                <a:gd name="connsiteX586" fmla="*/ 247540 w 664218"/>
                <a:gd name="connsiteY586" fmla="*/ 657580 h 924782"/>
                <a:gd name="connsiteX587" fmla="*/ 267606 w 664218"/>
                <a:gd name="connsiteY587" fmla="*/ 677343 h 924782"/>
                <a:gd name="connsiteX588" fmla="*/ 270364 w 664218"/>
                <a:gd name="connsiteY588" fmla="*/ 693211 h 924782"/>
                <a:gd name="connsiteX589" fmla="*/ 278828 w 664218"/>
                <a:gd name="connsiteY589" fmla="*/ 709648 h 924782"/>
                <a:gd name="connsiteX590" fmla="*/ 263232 w 664218"/>
                <a:gd name="connsiteY590" fmla="*/ 703852 h 924782"/>
                <a:gd name="connsiteX591" fmla="*/ 247540 w 664218"/>
                <a:gd name="connsiteY591" fmla="*/ 657200 h 924782"/>
                <a:gd name="connsiteX592" fmla="*/ 425376 w 664218"/>
                <a:gd name="connsiteY592" fmla="*/ 613113 h 924782"/>
                <a:gd name="connsiteX593" fmla="*/ 444396 w 664218"/>
                <a:gd name="connsiteY593" fmla="*/ 596961 h 924782"/>
                <a:gd name="connsiteX594" fmla="*/ 460373 w 664218"/>
                <a:gd name="connsiteY594" fmla="*/ 589644 h 924782"/>
                <a:gd name="connsiteX595" fmla="*/ 430131 w 664218"/>
                <a:gd name="connsiteY595" fmla="*/ 635061 h 924782"/>
                <a:gd name="connsiteX596" fmla="*/ 425376 w 664218"/>
                <a:gd name="connsiteY596" fmla="*/ 612733 h 924782"/>
                <a:gd name="connsiteX597" fmla="*/ 483292 w 664218"/>
                <a:gd name="connsiteY597" fmla="*/ 469071 h 924782"/>
                <a:gd name="connsiteX598" fmla="*/ 492231 w 664218"/>
                <a:gd name="connsiteY598" fmla="*/ 445887 h 924782"/>
                <a:gd name="connsiteX599" fmla="*/ 493943 w 664218"/>
                <a:gd name="connsiteY599" fmla="*/ 467835 h 924782"/>
                <a:gd name="connsiteX600" fmla="*/ 483292 w 664218"/>
                <a:gd name="connsiteY600" fmla="*/ 468691 h 924782"/>
                <a:gd name="connsiteX601" fmla="*/ 485670 w 664218"/>
                <a:gd name="connsiteY601" fmla="*/ 139084 h 924782"/>
                <a:gd name="connsiteX602" fmla="*/ 497177 w 664218"/>
                <a:gd name="connsiteY602" fmla="*/ 164548 h 924782"/>
                <a:gd name="connsiteX603" fmla="*/ 461514 w 664218"/>
                <a:gd name="connsiteY603" fmla="*/ 141270 h 924782"/>
                <a:gd name="connsiteX604" fmla="*/ 439071 w 664218"/>
                <a:gd name="connsiteY604" fmla="*/ 177470 h 924782"/>
                <a:gd name="connsiteX605" fmla="*/ 426993 w 664218"/>
                <a:gd name="connsiteY605" fmla="*/ 209395 h 924782"/>
                <a:gd name="connsiteX606" fmla="*/ 420146 w 664218"/>
                <a:gd name="connsiteY606" fmla="*/ 149061 h 924782"/>
                <a:gd name="connsiteX607" fmla="*/ 429656 w 664218"/>
                <a:gd name="connsiteY607" fmla="*/ 120556 h 924782"/>
                <a:gd name="connsiteX608" fmla="*/ 485670 w 664218"/>
                <a:gd name="connsiteY608" fmla="*/ 138704 h 924782"/>
                <a:gd name="connsiteX609" fmla="*/ 470834 w 664218"/>
                <a:gd name="connsiteY609" fmla="*/ 113145 h 924782"/>
                <a:gd name="connsiteX610" fmla="*/ 432794 w 664218"/>
                <a:gd name="connsiteY610" fmla="*/ 108489 h 924782"/>
                <a:gd name="connsiteX611" fmla="*/ 431748 w 664218"/>
                <a:gd name="connsiteY611" fmla="*/ 89486 h 924782"/>
                <a:gd name="connsiteX612" fmla="*/ 425472 w 664218"/>
                <a:gd name="connsiteY612" fmla="*/ 75044 h 924782"/>
                <a:gd name="connsiteX613" fmla="*/ 470834 w 664218"/>
                <a:gd name="connsiteY613" fmla="*/ 112765 h 924782"/>
                <a:gd name="connsiteX614" fmla="*/ 406357 w 664218"/>
                <a:gd name="connsiteY614" fmla="*/ 63927 h 924782"/>
                <a:gd name="connsiteX615" fmla="*/ 366129 w 664218"/>
                <a:gd name="connsiteY615" fmla="*/ 75044 h 924782"/>
                <a:gd name="connsiteX616" fmla="*/ 359663 w 664218"/>
                <a:gd name="connsiteY616" fmla="*/ 80270 h 924782"/>
                <a:gd name="connsiteX617" fmla="*/ 332750 w 664218"/>
                <a:gd name="connsiteY617" fmla="*/ 53001 h 924782"/>
                <a:gd name="connsiteX618" fmla="*/ 330087 w 664218"/>
                <a:gd name="connsiteY618" fmla="*/ 49295 h 924782"/>
                <a:gd name="connsiteX619" fmla="*/ 406357 w 664218"/>
                <a:gd name="connsiteY619" fmla="*/ 63547 h 924782"/>
                <a:gd name="connsiteX620" fmla="*/ 329802 w 664218"/>
                <a:gd name="connsiteY620" fmla="*/ 63927 h 924782"/>
                <a:gd name="connsiteX621" fmla="*/ 351674 w 664218"/>
                <a:gd name="connsiteY621" fmla="*/ 86446 h 924782"/>
                <a:gd name="connsiteX622" fmla="*/ 349582 w 664218"/>
                <a:gd name="connsiteY622" fmla="*/ 85686 h 924782"/>
                <a:gd name="connsiteX623" fmla="*/ 283012 w 664218"/>
                <a:gd name="connsiteY623" fmla="*/ 81125 h 924782"/>
                <a:gd name="connsiteX624" fmla="*/ 276355 w 664218"/>
                <a:gd name="connsiteY624" fmla="*/ 74949 h 924782"/>
                <a:gd name="connsiteX625" fmla="*/ 255909 w 664218"/>
                <a:gd name="connsiteY625" fmla="*/ 66018 h 924782"/>
                <a:gd name="connsiteX626" fmla="*/ 304125 w 664218"/>
                <a:gd name="connsiteY626" fmla="*/ 53191 h 924782"/>
                <a:gd name="connsiteX627" fmla="*/ 319911 w 664218"/>
                <a:gd name="connsiteY627" fmla="*/ 50720 h 924782"/>
                <a:gd name="connsiteX628" fmla="*/ 329802 w 664218"/>
                <a:gd name="connsiteY628" fmla="*/ 63167 h 924782"/>
                <a:gd name="connsiteX629" fmla="*/ 170510 w 664218"/>
                <a:gd name="connsiteY629" fmla="*/ 94997 h 924782"/>
                <a:gd name="connsiteX630" fmla="*/ 176311 w 664218"/>
                <a:gd name="connsiteY630" fmla="*/ 62692 h 924782"/>
                <a:gd name="connsiteX631" fmla="*/ 204841 w 664218"/>
                <a:gd name="connsiteY631" fmla="*/ 49010 h 924782"/>
                <a:gd name="connsiteX632" fmla="*/ 256670 w 664218"/>
                <a:gd name="connsiteY632" fmla="*/ 10149 h 924782"/>
                <a:gd name="connsiteX633" fmla="*/ 314300 w 664218"/>
                <a:gd name="connsiteY633" fmla="*/ 42074 h 924782"/>
                <a:gd name="connsiteX634" fmla="*/ 234131 w 664218"/>
                <a:gd name="connsiteY634" fmla="*/ 65258 h 924782"/>
                <a:gd name="connsiteX635" fmla="*/ 192383 w 664218"/>
                <a:gd name="connsiteY635" fmla="*/ 96708 h 924782"/>
                <a:gd name="connsiteX636" fmla="*/ 194703 w 664218"/>
                <a:gd name="connsiteY636" fmla="*/ 102870 h 924782"/>
                <a:gd name="connsiteX637" fmla="*/ 195236 w 664218"/>
                <a:gd name="connsiteY637" fmla="*/ 103074 h 924782"/>
                <a:gd name="connsiteX638" fmla="*/ 179164 w 664218"/>
                <a:gd name="connsiteY638" fmla="*/ 115806 h 924782"/>
                <a:gd name="connsiteX639" fmla="*/ 175455 w 664218"/>
                <a:gd name="connsiteY639" fmla="*/ 120081 h 924782"/>
                <a:gd name="connsiteX640" fmla="*/ 170510 w 664218"/>
                <a:gd name="connsiteY640" fmla="*/ 94997 h 924782"/>
                <a:gd name="connsiteX641" fmla="*/ 168227 w 664218"/>
                <a:gd name="connsiteY641" fmla="*/ 233719 h 924782"/>
                <a:gd name="connsiteX642" fmla="*/ 182777 w 664218"/>
                <a:gd name="connsiteY642" fmla="*/ 268969 h 924782"/>
                <a:gd name="connsiteX643" fmla="*/ 181922 w 664218"/>
                <a:gd name="connsiteY643" fmla="*/ 270110 h 924782"/>
                <a:gd name="connsiteX644" fmla="*/ 168227 w 664218"/>
                <a:gd name="connsiteY644" fmla="*/ 233719 h 924782"/>
                <a:gd name="connsiteX645" fmla="*/ 10267 w 664218"/>
                <a:gd name="connsiteY645" fmla="*/ 473156 h 924782"/>
                <a:gd name="connsiteX646" fmla="*/ 66471 w 664218"/>
                <a:gd name="connsiteY646" fmla="*/ 414057 h 924782"/>
                <a:gd name="connsiteX647" fmla="*/ 161000 w 664218"/>
                <a:gd name="connsiteY647" fmla="*/ 315432 h 924782"/>
                <a:gd name="connsiteX648" fmla="*/ 181161 w 664218"/>
                <a:gd name="connsiteY648" fmla="*/ 283887 h 924782"/>
                <a:gd name="connsiteX649" fmla="*/ 190671 w 664218"/>
                <a:gd name="connsiteY649" fmla="*/ 305835 h 924782"/>
                <a:gd name="connsiteX650" fmla="*/ 162141 w 664218"/>
                <a:gd name="connsiteY650" fmla="*/ 343841 h 924782"/>
                <a:gd name="connsiteX651" fmla="*/ 119536 w 664218"/>
                <a:gd name="connsiteY651" fmla="*/ 400850 h 924782"/>
                <a:gd name="connsiteX652" fmla="*/ 87678 w 664218"/>
                <a:gd name="connsiteY652" fmla="*/ 456244 h 924782"/>
                <a:gd name="connsiteX653" fmla="*/ 136369 w 664218"/>
                <a:gd name="connsiteY653" fmla="*/ 497860 h 924782"/>
                <a:gd name="connsiteX654" fmla="*/ 114686 w 664218"/>
                <a:gd name="connsiteY654" fmla="*/ 534061 h 924782"/>
                <a:gd name="connsiteX655" fmla="*/ 10267 w 664218"/>
                <a:gd name="connsiteY655" fmla="*/ 473156 h 924782"/>
                <a:gd name="connsiteX656" fmla="*/ 121058 w 664218"/>
                <a:gd name="connsiteY656" fmla="*/ 560285 h 924782"/>
                <a:gd name="connsiteX657" fmla="*/ 120012 w 664218"/>
                <a:gd name="connsiteY657" fmla="*/ 546603 h 924782"/>
                <a:gd name="connsiteX658" fmla="*/ 182587 w 664218"/>
                <a:gd name="connsiteY658" fmla="*/ 528835 h 924782"/>
                <a:gd name="connsiteX659" fmla="*/ 182587 w 664218"/>
                <a:gd name="connsiteY659" fmla="*/ 534441 h 924782"/>
                <a:gd name="connsiteX660" fmla="*/ 169274 w 664218"/>
                <a:gd name="connsiteY660" fmla="*/ 556009 h 924782"/>
                <a:gd name="connsiteX661" fmla="*/ 167657 w 664218"/>
                <a:gd name="connsiteY661" fmla="*/ 560570 h 924782"/>
                <a:gd name="connsiteX662" fmla="*/ 166230 w 664218"/>
                <a:gd name="connsiteY662" fmla="*/ 567981 h 924782"/>
                <a:gd name="connsiteX663" fmla="*/ 159383 w 664218"/>
                <a:gd name="connsiteY663" fmla="*/ 580523 h 924782"/>
                <a:gd name="connsiteX664" fmla="*/ 121058 w 664218"/>
                <a:gd name="connsiteY664" fmla="*/ 560285 h 924782"/>
                <a:gd name="connsiteX665" fmla="*/ 165279 w 664218"/>
                <a:gd name="connsiteY665" fmla="*/ 624230 h 924782"/>
                <a:gd name="connsiteX666" fmla="*/ 163092 w 664218"/>
                <a:gd name="connsiteY666" fmla="*/ 594680 h 924782"/>
                <a:gd name="connsiteX667" fmla="*/ 164899 w 664218"/>
                <a:gd name="connsiteY667" fmla="*/ 597816 h 924782"/>
                <a:gd name="connsiteX668" fmla="*/ 171841 w 664218"/>
                <a:gd name="connsiteY668" fmla="*/ 634111 h 924782"/>
                <a:gd name="connsiteX669" fmla="*/ 173173 w 664218"/>
                <a:gd name="connsiteY669" fmla="*/ 636867 h 924782"/>
                <a:gd name="connsiteX670" fmla="*/ 165279 w 664218"/>
                <a:gd name="connsiteY670" fmla="*/ 624230 h 924782"/>
                <a:gd name="connsiteX671" fmla="*/ 213875 w 664218"/>
                <a:gd name="connsiteY671" fmla="*/ 743854 h 924782"/>
                <a:gd name="connsiteX672" fmla="*/ 204365 w 664218"/>
                <a:gd name="connsiteY672" fmla="*/ 683139 h 924782"/>
                <a:gd name="connsiteX673" fmla="*/ 210737 w 664218"/>
                <a:gd name="connsiteY673" fmla="*/ 671737 h 924782"/>
                <a:gd name="connsiteX674" fmla="*/ 227760 w 664218"/>
                <a:gd name="connsiteY674" fmla="*/ 724185 h 924782"/>
                <a:gd name="connsiteX675" fmla="*/ 215112 w 664218"/>
                <a:gd name="connsiteY675" fmla="*/ 744614 h 924782"/>
                <a:gd name="connsiteX676" fmla="*/ 335032 w 664218"/>
                <a:gd name="connsiteY676" fmla="*/ 731121 h 924782"/>
                <a:gd name="connsiteX677" fmla="*/ 223100 w 664218"/>
                <a:gd name="connsiteY677" fmla="*/ 751455 h 924782"/>
                <a:gd name="connsiteX678" fmla="*/ 238316 w 664218"/>
                <a:gd name="connsiteY678" fmla="*/ 721715 h 924782"/>
                <a:gd name="connsiteX679" fmla="*/ 241644 w 664218"/>
                <a:gd name="connsiteY679" fmla="*/ 701097 h 924782"/>
                <a:gd name="connsiteX680" fmla="*/ 292903 w 664218"/>
                <a:gd name="connsiteY680" fmla="*/ 722190 h 924782"/>
                <a:gd name="connsiteX681" fmla="*/ 310686 w 664218"/>
                <a:gd name="connsiteY681" fmla="*/ 727416 h 924782"/>
                <a:gd name="connsiteX682" fmla="*/ 356429 w 664218"/>
                <a:gd name="connsiteY682" fmla="*/ 698436 h 924782"/>
                <a:gd name="connsiteX683" fmla="*/ 371550 w 664218"/>
                <a:gd name="connsiteY683" fmla="*/ 679434 h 924782"/>
                <a:gd name="connsiteX684" fmla="*/ 397798 w 664218"/>
                <a:gd name="connsiteY684" fmla="*/ 708603 h 924782"/>
                <a:gd name="connsiteX685" fmla="*/ 335032 w 664218"/>
                <a:gd name="connsiteY685" fmla="*/ 731121 h 924782"/>
                <a:gd name="connsiteX686" fmla="*/ 380299 w 664218"/>
                <a:gd name="connsiteY686" fmla="*/ 679148 h 924782"/>
                <a:gd name="connsiteX687" fmla="*/ 376590 w 664218"/>
                <a:gd name="connsiteY687" fmla="*/ 668697 h 924782"/>
                <a:gd name="connsiteX688" fmla="*/ 378873 w 664218"/>
                <a:gd name="connsiteY688" fmla="*/ 661571 h 924782"/>
                <a:gd name="connsiteX689" fmla="*/ 390380 w 664218"/>
                <a:gd name="connsiteY689" fmla="*/ 661001 h 924782"/>
                <a:gd name="connsiteX690" fmla="*/ 427088 w 664218"/>
                <a:gd name="connsiteY690" fmla="*/ 649599 h 924782"/>
                <a:gd name="connsiteX691" fmla="*/ 430036 w 664218"/>
                <a:gd name="connsiteY691" fmla="*/ 657105 h 924782"/>
                <a:gd name="connsiteX692" fmla="*/ 432509 w 664218"/>
                <a:gd name="connsiteY692" fmla="*/ 686179 h 924782"/>
                <a:gd name="connsiteX693" fmla="*/ 380299 w 664218"/>
                <a:gd name="connsiteY693" fmla="*/ 678768 h 924782"/>
                <a:gd name="connsiteX694" fmla="*/ 503929 w 664218"/>
                <a:gd name="connsiteY694" fmla="*/ 618529 h 924782"/>
                <a:gd name="connsiteX695" fmla="*/ 426708 w 664218"/>
                <a:gd name="connsiteY695" fmla="*/ 707558 h 924782"/>
                <a:gd name="connsiteX696" fmla="*/ 433935 w 664218"/>
                <a:gd name="connsiteY696" fmla="*/ 645513 h 924782"/>
                <a:gd name="connsiteX697" fmla="*/ 463797 w 664218"/>
                <a:gd name="connsiteY697" fmla="*/ 611308 h 924782"/>
                <a:gd name="connsiteX698" fmla="*/ 468552 w 664218"/>
                <a:gd name="connsiteY698" fmla="*/ 583374 h 924782"/>
                <a:gd name="connsiteX699" fmla="*/ 496511 w 664218"/>
                <a:gd name="connsiteY699" fmla="*/ 534061 h 924782"/>
                <a:gd name="connsiteX700" fmla="*/ 521902 w 664218"/>
                <a:gd name="connsiteY700" fmla="*/ 520949 h 924782"/>
                <a:gd name="connsiteX701" fmla="*/ 504024 w 664218"/>
                <a:gd name="connsiteY701" fmla="*/ 618529 h 924782"/>
                <a:gd name="connsiteX702" fmla="*/ 505260 w 664218"/>
                <a:gd name="connsiteY702" fmla="*/ 523514 h 924782"/>
                <a:gd name="connsiteX703" fmla="*/ 498033 w 664218"/>
                <a:gd name="connsiteY703" fmla="*/ 526745 h 924782"/>
                <a:gd name="connsiteX704" fmla="*/ 503073 w 664218"/>
                <a:gd name="connsiteY704" fmla="*/ 474296 h 924782"/>
                <a:gd name="connsiteX705" fmla="*/ 526753 w 664218"/>
                <a:gd name="connsiteY705" fmla="*/ 434390 h 924782"/>
                <a:gd name="connsiteX706" fmla="*/ 505355 w 664218"/>
                <a:gd name="connsiteY706" fmla="*/ 523324 h 924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</a:cxnLst>
              <a:rect l="l" t="t" r="r" b="b"/>
              <a:pathLst>
                <a:path w="664218" h="924782">
                  <a:moveTo>
                    <a:pt x="585524" y="497100"/>
                  </a:moveTo>
                  <a:cubicBezTo>
                    <a:pt x="585125" y="495542"/>
                    <a:pt x="583793" y="494402"/>
                    <a:pt x="582196" y="494250"/>
                  </a:cubicBezTo>
                  <a:cubicBezTo>
                    <a:pt x="567075" y="490164"/>
                    <a:pt x="550927" y="492872"/>
                    <a:pt x="537974" y="501661"/>
                  </a:cubicBezTo>
                  <a:cubicBezTo>
                    <a:pt x="546438" y="483323"/>
                    <a:pt x="543585" y="460709"/>
                    <a:pt x="537974" y="441611"/>
                  </a:cubicBezTo>
                  <a:cubicBezTo>
                    <a:pt x="534646" y="429639"/>
                    <a:pt x="531032" y="418333"/>
                    <a:pt x="528464" y="406931"/>
                  </a:cubicBezTo>
                  <a:cubicBezTo>
                    <a:pt x="528683" y="396327"/>
                    <a:pt x="530214" y="385800"/>
                    <a:pt x="533029" y="375576"/>
                  </a:cubicBezTo>
                  <a:cubicBezTo>
                    <a:pt x="546153" y="335860"/>
                    <a:pt x="592942" y="306595"/>
                    <a:pt x="577441" y="261558"/>
                  </a:cubicBezTo>
                  <a:cubicBezTo>
                    <a:pt x="570204" y="244743"/>
                    <a:pt x="559733" y="229506"/>
                    <a:pt x="546628" y="216711"/>
                  </a:cubicBezTo>
                  <a:cubicBezTo>
                    <a:pt x="531974" y="200093"/>
                    <a:pt x="519211" y="181897"/>
                    <a:pt x="508589" y="162458"/>
                  </a:cubicBezTo>
                  <a:cubicBezTo>
                    <a:pt x="505612" y="148456"/>
                    <a:pt x="498803" y="135560"/>
                    <a:pt x="488903" y="125212"/>
                  </a:cubicBezTo>
                  <a:cubicBezTo>
                    <a:pt x="473307" y="98133"/>
                    <a:pt x="452099" y="72384"/>
                    <a:pt x="418054" y="65448"/>
                  </a:cubicBezTo>
                  <a:cubicBezTo>
                    <a:pt x="396561" y="41219"/>
                    <a:pt x="357475" y="36943"/>
                    <a:pt x="326093" y="40744"/>
                  </a:cubicBezTo>
                  <a:lnTo>
                    <a:pt x="323715" y="40744"/>
                  </a:lnTo>
                  <a:cubicBezTo>
                    <a:pt x="318903" y="33679"/>
                    <a:pt x="313463" y="27065"/>
                    <a:pt x="307453" y="20981"/>
                  </a:cubicBezTo>
                  <a:cubicBezTo>
                    <a:pt x="293188" y="6919"/>
                    <a:pt x="271315" y="-4863"/>
                    <a:pt x="250869" y="1978"/>
                  </a:cubicBezTo>
                  <a:cubicBezTo>
                    <a:pt x="241131" y="5902"/>
                    <a:pt x="232695" y="12488"/>
                    <a:pt x="226523" y="20981"/>
                  </a:cubicBezTo>
                  <a:cubicBezTo>
                    <a:pt x="215159" y="33074"/>
                    <a:pt x="201075" y="42292"/>
                    <a:pt x="185440" y="47870"/>
                  </a:cubicBezTo>
                  <a:cubicBezTo>
                    <a:pt x="167638" y="53947"/>
                    <a:pt x="157158" y="72323"/>
                    <a:pt x="161000" y="90722"/>
                  </a:cubicBezTo>
                  <a:cubicBezTo>
                    <a:pt x="163796" y="104371"/>
                    <a:pt x="165793" y="118172"/>
                    <a:pt x="166991" y="132053"/>
                  </a:cubicBezTo>
                  <a:cubicBezTo>
                    <a:pt x="157567" y="149078"/>
                    <a:pt x="153553" y="168563"/>
                    <a:pt x="155484" y="187922"/>
                  </a:cubicBezTo>
                  <a:cubicBezTo>
                    <a:pt x="155427" y="188522"/>
                    <a:pt x="155427" y="189127"/>
                    <a:pt x="155484" y="189727"/>
                  </a:cubicBezTo>
                  <a:cubicBezTo>
                    <a:pt x="152251" y="219182"/>
                    <a:pt x="163853" y="246736"/>
                    <a:pt x="175930" y="273150"/>
                  </a:cubicBezTo>
                  <a:lnTo>
                    <a:pt x="177357" y="276286"/>
                  </a:lnTo>
                  <a:cubicBezTo>
                    <a:pt x="171717" y="283469"/>
                    <a:pt x="166478" y="290956"/>
                    <a:pt x="161665" y="298709"/>
                  </a:cubicBezTo>
                  <a:cubicBezTo>
                    <a:pt x="132422" y="348316"/>
                    <a:pt x="91520" y="390056"/>
                    <a:pt x="42506" y="420328"/>
                  </a:cubicBezTo>
                  <a:cubicBezTo>
                    <a:pt x="9601" y="440186"/>
                    <a:pt x="-10940" y="466030"/>
                    <a:pt x="6083" y="502611"/>
                  </a:cubicBezTo>
                  <a:cubicBezTo>
                    <a:pt x="22249" y="537481"/>
                    <a:pt x="65139" y="551164"/>
                    <a:pt x="104606" y="548978"/>
                  </a:cubicBezTo>
                  <a:cubicBezTo>
                    <a:pt x="106698" y="548978"/>
                    <a:pt x="108790" y="548978"/>
                    <a:pt x="110882" y="548408"/>
                  </a:cubicBezTo>
                  <a:cubicBezTo>
                    <a:pt x="107316" y="561729"/>
                    <a:pt x="113802" y="575696"/>
                    <a:pt x="126288" y="581568"/>
                  </a:cubicBezTo>
                  <a:cubicBezTo>
                    <a:pt x="135798" y="586794"/>
                    <a:pt x="147781" y="584514"/>
                    <a:pt x="156435" y="589264"/>
                  </a:cubicBezTo>
                  <a:cubicBezTo>
                    <a:pt x="154134" y="597189"/>
                    <a:pt x="153487" y="605502"/>
                    <a:pt x="154533" y="613683"/>
                  </a:cubicBezTo>
                  <a:cubicBezTo>
                    <a:pt x="157262" y="633465"/>
                    <a:pt x="170624" y="650169"/>
                    <a:pt x="189339" y="657200"/>
                  </a:cubicBezTo>
                  <a:cubicBezTo>
                    <a:pt x="192573" y="659860"/>
                    <a:pt x="195996" y="662331"/>
                    <a:pt x="199515" y="664801"/>
                  </a:cubicBezTo>
                  <a:cubicBezTo>
                    <a:pt x="184109" y="692165"/>
                    <a:pt x="177832" y="719435"/>
                    <a:pt x="199990" y="746134"/>
                  </a:cubicBezTo>
                  <a:cubicBezTo>
                    <a:pt x="202844" y="749602"/>
                    <a:pt x="206029" y="752785"/>
                    <a:pt x="209500" y="755635"/>
                  </a:cubicBezTo>
                  <a:cubicBezTo>
                    <a:pt x="208787" y="757621"/>
                    <a:pt x="208217" y="759654"/>
                    <a:pt x="207789" y="761716"/>
                  </a:cubicBezTo>
                  <a:cubicBezTo>
                    <a:pt x="203205" y="777109"/>
                    <a:pt x="211983" y="793299"/>
                    <a:pt x="227389" y="797869"/>
                  </a:cubicBezTo>
                  <a:cubicBezTo>
                    <a:pt x="229738" y="798572"/>
                    <a:pt x="232163" y="798962"/>
                    <a:pt x="234607" y="799057"/>
                  </a:cubicBezTo>
                  <a:cubicBezTo>
                    <a:pt x="266655" y="802858"/>
                    <a:pt x="304505" y="791361"/>
                    <a:pt x="333986" y="780054"/>
                  </a:cubicBezTo>
                  <a:cubicBezTo>
                    <a:pt x="366234" y="767759"/>
                    <a:pt x="396266" y="750296"/>
                    <a:pt x="422904" y="728366"/>
                  </a:cubicBezTo>
                  <a:cubicBezTo>
                    <a:pt x="427183" y="724851"/>
                    <a:pt x="421002" y="718865"/>
                    <a:pt x="416722" y="722285"/>
                  </a:cubicBezTo>
                  <a:cubicBezTo>
                    <a:pt x="370884" y="759436"/>
                    <a:pt x="306692" y="790696"/>
                    <a:pt x="246209" y="789651"/>
                  </a:cubicBezTo>
                  <a:cubicBezTo>
                    <a:pt x="217679" y="789081"/>
                    <a:pt x="214161" y="776824"/>
                    <a:pt x="218915" y="762001"/>
                  </a:cubicBezTo>
                  <a:cubicBezTo>
                    <a:pt x="242624" y="774790"/>
                    <a:pt x="270659" y="776938"/>
                    <a:pt x="296041" y="767892"/>
                  </a:cubicBezTo>
                  <a:cubicBezTo>
                    <a:pt x="317629" y="760481"/>
                    <a:pt x="330182" y="746324"/>
                    <a:pt x="346919" y="733022"/>
                  </a:cubicBezTo>
                  <a:cubicBezTo>
                    <a:pt x="374308" y="711263"/>
                    <a:pt x="402362" y="720765"/>
                    <a:pt x="434696" y="716964"/>
                  </a:cubicBezTo>
                  <a:cubicBezTo>
                    <a:pt x="474543" y="712309"/>
                    <a:pt x="499744" y="681334"/>
                    <a:pt x="509540" y="648269"/>
                  </a:cubicBezTo>
                  <a:cubicBezTo>
                    <a:pt x="520951" y="610263"/>
                    <a:pt x="502978" y="490829"/>
                    <a:pt x="577916" y="502611"/>
                  </a:cubicBezTo>
                  <a:cubicBezTo>
                    <a:pt x="610821" y="524939"/>
                    <a:pt x="637068" y="549548"/>
                    <a:pt x="647909" y="587269"/>
                  </a:cubicBezTo>
                  <a:cubicBezTo>
                    <a:pt x="660177" y="630501"/>
                    <a:pt x="643345" y="668602"/>
                    <a:pt x="619379" y="705753"/>
                  </a:cubicBezTo>
                  <a:cubicBezTo>
                    <a:pt x="577155" y="770933"/>
                    <a:pt x="542824" y="845994"/>
                    <a:pt x="569738" y="922291"/>
                  </a:cubicBezTo>
                  <a:cubicBezTo>
                    <a:pt x="571069" y="925902"/>
                    <a:pt x="577916" y="925522"/>
                    <a:pt x="577536" y="921341"/>
                  </a:cubicBezTo>
                  <a:cubicBezTo>
                    <a:pt x="572591" y="872409"/>
                    <a:pt x="571544" y="825566"/>
                    <a:pt x="591230" y="778819"/>
                  </a:cubicBezTo>
                  <a:cubicBezTo>
                    <a:pt x="608918" y="736442"/>
                    <a:pt x="643630" y="701287"/>
                    <a:pt x="658370" y="657865"/>
                  </a:cubicBezTo>
                  <a:cubicBezTo>
                    <a:pt x="677390" y="600951"/>
                    <a:pt x="648860" y="521519"/>
                    <a:pt x="585524" y="497100"/>
                  </a:cubicBezTo>
                  <a:close/>
                  <a:moveTo>
                    <a:pt x="531793" y="357713"/>
                  </a:moveTo>
                  <a:cubicBezTo>
                    <a:pt x="530481" y="360250"/>
                    <a:pt x="529311" y="362844"/>
                    <a:pt x="528274" y="365504"/>
                  </a:cubicBezTo>
                  <a:cubicBezTo>
                    <a:pt x="528227" y="365314"/>
                    <a:pt x="528227" y="365124"/>
                    <a:pt x="528274" y="364934"/>
                  </a:cubicBezTo>
                  <a:cubicBezTo>
                    <a:pt x="530176" y="356478"/>
                    <a:pt x="532363" y="348402"/>
                    <a:pt x="533695" y="340421"/>
                  </a:cubicBezTo>
                  <a:cubicBezTo>
                    <a:pt x="540067" y="335290"/>
                    <a:pt x="546914" y="329684"/>
                    <a:pt x="553190" y="323888"/>
                  </a:cubicBezTo>
                  <a:cubicBezTo>
                    <a:pt x="546248" y="334815"/>
                    <a:pt x="538260" y="346216"/>
                    <a:pt x="531793" y="357713"/>
                  </a:cubicBezTo>
                  <a:close/>
                  <a:moveTo>
                    <a:pt x="558135" y="310206"/>
                  </a:moveTo>
                  <a:cubicBezTo>
                    <a:pt x="551621" y="318881"/>
                    <a:pt x="543709" y="326425"/>
                    <a:pt x="534741" y="332534"/>
                  </a:cubicBezTo>
                  <a:cubicBezTo>
                    <a:pt x="535540" y="323907"/>
                    <a:pt x="534161" y="315223"/>
                    <a:pt x="530747" y="307260"/>
                  </a:cubicBezTo>
                  <a:cubicBezTo>
                    <a:pt x="526087" y="296524"/>
                    <a:pt x="521237" y="287212"/>
                    <a:pt x="516672" y="277616"/>
                  </a:cubicBezTo>
                  <a:cubicBezTo>
                    <a:pt x="521189" y="273371"/>
                    <a:pt x="526781" y="270447"/>
                    <a:pt x="532839" y="269159"/>
                  </a:cubicBezTo>
                  <a:cubicBezTo>
                    <a:pt x="561844" y="262413"/>
                    <a:pt x="570498" y="291583"/>
                    <a:pt x="558135" y="309921"/>
                  </a:cubicBezTo>
                  <a:close/>
                  <a:moveTo>
                    <a:pt x="511917" y="185926"/>
                  </a:moveTo>
                  <a:cubicBezTo>
                    <a:pt x="515645" y="192091"/>
                    <a:pt x="519744" y="198025"/>
                    <a:pt x="524185" y="203694"/>
                  </a:cubicBezTo>
                  <a:cubicBezTo>
                    <a:pt x="535597" y="217756"/>
                    <a:pt x="549006" y="230488"/>
                    <a:pt x="559086" y="245311"/>
                  </a:cubicBezTo>
                  <a:cubicBezTo>
                    <a:pt x="565553" y="254130"/>
                    <a:pt x="569500" y="264542"/>
                    <a:pt x="570498" y="275430"/>
                  </a:cubicBezTo>
                  <a:cubicBezTo>
                    <a:pt x="567817" y="272132"/>
                    <a:pt x="564602" y="269306"/>
                    <a:pt x="560989" y="267069"/>
                  </a:cubicBezTo>
                  <a:cubicBezTo>
                    <a:pt x="547741" y="259724"/>
                    <a:pt x="531584" y="259977"/>
                    <a:pt x="518574" y="267734"/>
                  </a:cubicBezTo>
                  <a:cubicBezTo>
                    <a:pt x="516853" y="268732"/>
                    <a:pt x="515198" y="269843"/>
                    <a:pt x="513629" y="271060"/>
                  </a:cubicBezTo>
                  <a:cubicBezTo>
                    <a:pt x="510376" y="262581"/>
                    <a:pt x="508551" y="253625"/>
                    <a:pt x="508208" y="244551"/>
                  </a:cubicBezTo>
                  <a:cubicBezTo>
                    <a:pt x="508018" y="224693"/>
                    <a:pt x="512202" y="205309"/>
                    <a:pt x="511917" y="185926"/>
                  </a:cubicBezTo>
                  <a:close/>
                  <a:moveTo>
                    <a:pt x="523234" y="340991"/>
                  </a:moveTo>
                  <a:cubicBezTo>
                    <a:pt x="518194" y="344763"/>
                    <a:pt x="513486" y="348962"/>
                    <a:pt x="509159" y="353533"/>
                  </a:cubicBezTo>
                  <a:cubicBezTo>
                    <a:pt x="504604" y="338121"/>
                    <a:pt x="502550" y="322083"/>
                    <a:pt x="503073" y="306025"/>
                  </a:cubicBezTo>
                  <a:cubicBezTo>
                    <a:pt x="503615" y="299868"/>
                    <a:pt x="505327" y="293873"/>
                    <a:pt x="508113" y="288353"/>
                  </a:cubicBezTo>
                  <a:cubicBezTo>
                    <a:pt x="518003" y="308211"/>
                    <a:pt x="525231" y="320563"/>
                    <a:pt x="523234" y="340991"/>
                  </a:cubicBezTo>
                  <a:close/>
                  <a:moveTo>
                    <a:pt x="516957" y="396384"/>
                  </a:moveTo>
                  <a:cubicBezTo>
                    <a:pt x="517699" y="401553"/>
                    <a:pt x="518783" y="406655"/>
                    <a:pt x="520191" y="411682"/>
                  </a:cubicBezTo>
                  <a:cubicBezTo>
                    <a:pt x="519525" y="430685"/>
                    <a:pt x="518194" y="452253"/>
                    <a:pt x="502883" y="464510"/>
                  </a:cubicBezTo>
                  <a:cubicBezTo>
                    <a:pt x="502369" y="452025"/>
                    <a:pt x="501104" y="439588"/>
                    <a:pt x="499079" y="427264"/>
                  </a:cubicBezTo>
                  <a:cubicBezTo>
                    <a:pt x="502474" y="422485"/>
                    <a:pt x="505469" y="417430"/>
                    <a:pt x="508018" y="412157"/>
                  </a:cubicBezTo>
                  <a:cubicBezTo>
                    <a:pt x="514675" y="395539"/>
                    <a:pt x="515578" y="377182"/>
                    <a:pt x="510586" y="359994"/>
                  </a:cubicBezTo>
                  <a:cubicBezTo>
                    <a:pt x="510947" y="359842"/>
                    <a:pt x="511270" y="359614"/>
                    <a:pt x="511537" y="359329"/>
                  </a:cubicBezTo>
                  <a:cubicBezTo>
                    <a:pt x="514694" y="355918"/>
                    <a:pt x="518099" y="352744"/>
                    <a:pt x="521712" y="349827"/>
                  </a:cubicBezTo>
                  <a:cubicBezTo>
                    <a:pt x="521712" y="349827"/>
                    <a:pt x="521712" y="350492"/>
                    <a:pt x="521712" y="350872"/>
                  </a:cubicBezTo>
                  <a:cubicBezTo>
                    <a:pt x="517271" y="365609"/>
                    <a:pt x="515664" y="381049"/>
                    <a:pt x="516957" y="396384"/>
                  </a:cubicBezTo>
                  <a:close/>
                  <a:moveTo>
                    <a:pt x="504404" y="280656"/>
                  </a:moveTo>
                  <a:cubicBezTo>
                    <a:pt x="497414" y="292372"/>
                    <a:pt x="494438" y="306054"/>
                    <a:pt x="495940" y="319612"/>
                  </a:cubicBezTo>
                  <a:cubicBezTo>
                    <a:pt x="498033" y="348117"/>
                    <a:pt x="513629" y="375481"/>
                    <a:pt x="503834" y="403795"/>
                  </a:cubicBezTo>
                  <a:cubicBezTo>
                    <a:pt x="502074" y="408546"/>
                    <a:pt x="499878" y="413126"/>
                    <a:pt x="497272" y="417478"/>
                  </a:cubicBezTo>
                  <a:cubicBezTo>
                    <a:pt x="495370" y="407976"/>
                    <a:pt x="493278" y="398475"/>
                    <a:pt x="490710" y="388973"/>
                  </a:cubicBezTo>
                  <a:cubicBezTo>
                    <a:pt x="487134" y="374407"/>
                    <a:pt x="482588" y="360089"/>
                    <a:pt x="477111" y="346121"/>
                  </a:cubicBezTo>
                  <a:cubicBezTo>
                    <a:pt x="470425" y="328202"/>
                    <a:pt x="468143" y="308952"/>
                    <a:pt x="470454" y="289968"/>
                  </a:cubicBezTo>
                  <a:cubicBezTo>
                    <a:pt x="474067" y="267734"/>
                    <a:pt x="488808" y="249586"/>
                    <a:pt x="497842" y="229253"/>
                  </a:cubicBezTo>
                  <a:cubicBezTo>
                    <a:pt x="496055" y="246664"/>
                    <a:pt x="498299" y="264252"/>
                    <a:pt x="504404" y="280656"/>
                  </a:cubicBezTo>
                  <a:close/>
                  <a:moveTo>
                    <a:pt x="469503" y="542517"/>
                  </a:moveTo>
                  <a:cubicBezTo>
                    <a:pt x="459993" y="552969"/>
                    <a:pt x="461419" y="565511"/>
                    <a:pt x="461419" y="578053"/>
                  </a:cubicBezTo>
                  <a:cubicBezTo>
                    <a:pt x="459612" y="579383"/>
                    <a:pt x="457901" y="580808"/>
                    <a:pt x="455999" y="582043"/>
                  </a:cubicBezTo>
                  <a:cubicBezTo>
                    <a:pt x="455086" y="582651"/>
                    <a:pt x="454134" y="583193"/>
                    <a:pt x="453146" y="583659"/>
                  </a:cubicBezTo>
                  <a:lnTo>
                    <a:pt x="453906" y="582423"/>
                  </a:lnTo>
                  <a:cubicBezTo>
                    <a:pt x="459175" y="571402"/>
                    <a:pt x="460287" y="558850"/>
                    <a:pt x="457044" y="547078"/>
                  </a:cubicBezTo>
                  <a:cubicBezTo>
                    <a:pt x="460592" y="539705"/>
                    <a:pt x="462779" y="531752"/>
                    <a:pt x="463511" y="523609"/>
                  </a:cubicBezTo>
                  <a:cubicBezTo>
                    <a:pt x="464462" y="511732"/>
                    <a:pt x="464748" y="500711"/>
                    <a:pt x="466269" y="489879"/>
                  </a:cubicBezTo>
                  <a:cubicBezTo>
                    <a:pt x="471148" y="485470"/>
                    <a:pt x="475494" y="480491"/>
                    <a:pt x="479203" y="475057"/>
                  </a:cubicBezTo>
                  <a:cubicBezTo>
                    <a:pt x="481105" y="475057"/>
                    <a:pt x="483007" y="475057"/>
                    <a:pt x="484909" y="475057"/>
                  </a:cubicBezTo>
                  <a:cubicBezTo>
                    <a:pt x="484709" y="477251"/>
                    <a:pt x="486326" y="479190"/>
                    <a:pt x="488523" y="479399"/>
                  </a:cubicBezTo>
                  <a:cubicBezTo>
                    <a:pt x="489131" y="479456"/>
                    <a:pt x="489759" y="479361"/>
                    <a:pt x="490329" y="479142"/>
                  </a:cubicBezTo>
                  <a:cubicBezTo>
                    <a:pt x="491851" y="479142"/>
                    <a:pt x="493087" y="478192"/>
                    <a:pt x="494514" y="477717"/>
                  </a:cubicBezTo>
                  <a:cubicBezTo>
                    <a:pt x="495018" y="495266"/>
                    <a:pt x="493201" y="512806"/>
                    <a:pt x="489093" y="529880"/>
                  </a:cubicBezTo>
                  <a:cubicBezTo>
                    <a:pt x="481694" y="532569"/>
                    <a:pt x="474999" y="536883"/>
                    <a:pt x="469503" y="542517"/>
                  </a:cubicBezTo>
                  <a:close/>
                  <a:moveTo>
                    <a:pt x="486525" y="538526"/>
                  </a:moveTo>
                  <a:cubicBezTo>
                    <a:pt x="484424" y="545358"/>
                    <a:pt x="481618" y="551943"/>
                    <a:pt x="478157" y="558195"/>
                  </a:cubicBezTo>
                  <a:cubicBezTo>
                    <a:pt x="475485" y="562936"/>
                    <a:pt x="472298" y="567363"/>
                    <a:pt x="468647" y="571402"/>
                  </a:cubicBezTo>
                  <a:lnTo>
                    <a:pt x="468647" y="567221"/>
                  </a:lnTo>
                  <a:cubicBezTo>
                    <a:pt x="468371" y="554954"/>
                    <a:pt x="475389" y="543695"/>
                    <a:pt x="486525" y="538526"/>
                  </a:cubicBezTo>
                  <a:close/>
                  <a:moveTo>
                    <a:pt x="422714" y="639622"/>
                  </a:moveTo>
                  <a:cubicBezTo>
                    <a:pt x="409818" y="646235"/>
                    <a:pt x="395458" y="649504"/>
                    <a:pt x="380965" y="649124"/>
                  </a:cubicBezTo>
                  <a:cubicBezTo>
                    <a:pt x="381574" y="641874"/>
                    <a:pt x="381098" y="634568"/>
                    <a:pt x="379538" y="627460"/>
                  </a:cubicBezTo>
                  <a:cubicBezTo>
                    <a:pt x="392358" y="626320"/>
                    <a:pt x="404883" y="622938"/>
                    <a:pt x="416532" y="617484"/>
                  </a:cubicBezTo>
                  <a:cubicBezTo>
                    <a:pt x="417360" y="625151"/>
                    <a:pt x="419452" y="632629"/>
                    <a:pt x="422714" y="639622"/>
                  </a:cubicBezTo>
                  <a:close/>
                  <a:moveTo>
                    <a:pt x="364228" y="633541"/>
                  </a:moveTo>
                  <a:cubicBezTo>
                    <a:pt x="364228" y="637057"/>
                    <a:pt x="364228" y="641047"/>
                    <a:pt x="364988" y="645228"/>
                  </a:cubicBezTo>
                  <a:cubicBezTo>
                    <a:pt x="364988" y="645988"/>
                    <a:pt x="364988" y="646653"/>
                    <a:pt x="364988" y="647413"/>
                  </a:cubicBezTo>
                  <a:cubicBezTo>
                    <a:pt x="362325" y="646843"/>
                    <a:pt x="359567" y="646178"/>
                    <a:pt x="356905" y="645418"/>
                  </a:cubicBezTo>
                  <a:cubicBezTo>
                    <a:pt x="339454" y="640316"/>
                    <a:pt x="323772" y="630444"/>
                    <a:pt x="311638" y="616914"/>
                  </a:cubicBezTo>
                  <a:cubicBezTo>
                    <a:pt x="318294" y="610073"/>
                    <a:pt x="326378" y="618529"/>
                    <a:pt x="334937" y="621759"/>
                  </a:cubicBezTo>
                  <a:cubicBezTo>
                    <a:pt x="344409" y="625237"/>
                    <a:pt x="354347" y="627318"/>
                    <a:pt x="364418" y="627935"/>
                  </a:cubicBezTo>
                  <a:cubicBezTo>
                    <a:pt x="364037" y="629741"/>
                    <a:pt x="364037" y="631261"/>
                    <a:pt x="364228" y="633541"/>
                  </a:cubicBezTo>
                  <a:close/>
                  <a:moveTo>
                    <a:pt x="289289" y="710883"/>
                  </a:moveTo>
                  <a:cubicBezTo>
                    <a:pt x="282670" y="703928"/>
                    <a:pt x="278039" y="695339"/>
                    <a:pt x="275880" y="685989"/>
                  </a:cubicBezTo>
                  <a:cubicBezTo>
                    <a:pt x="275880" y="684089"/>
                    <a:pt x="275214" y="682189"/>
                    <a:pt x="274929" y="680289"/>
                  </a:cubicBezTo>
                  <a:cubicBezTo>
                    <a:pt x="284135" y="683253"/>
                    <a:pt x="294158" y="679262"/>
                    <a:pt x="298799" y="670787"/>
                  </a:cubicBezTo>
                  <a:cubicBezTo>
                    <a:pt x="307263" y="658530"/>
                    <a:pt x="303079" y="644088"/>
                    <a:pt x="305171" y="630881"/>
                  </a:cubicBezTo>
                  <a:cubicBezTo>
                    <a:pt x="320349" y="646815"/>
                    <a:pt x="340443" y="657191"/>
                    <a:pt x="362230" y="660335"/>
                  </a:cubicBezTo>
                  <a:cubicBezTo>
                    <a:pt x="360927" y="667082"/>
                    <a:pt x="359244" y="673742"/>
                    <a:pt x="357190" y="680289"/>
                  </a:cubicBezTo>
                  <a:cubicBezTo>
                    <a:pt x="356401" y="682807"/>
                    <a:pt x="355478" y="685277"/>
                    <a:pt x="354432" y="687700"/>
                  </a:cubicBezTo>
                  <a:cubicBezTo>
                    <a:pt x="336763" y="703928"/>
                    <a:pt x="313254" y="712299"/>
                    <a:pt x="289289" y="710883"/>
                  </a:cubicBezTo>
                  <a:close/>
                  <a:moveTo>
                    <a:pt x="337695" y="710883"/>
                  </a:moveTo>
                  <a:cubicBezTo>
                    <a:pt x="334842" y="713468"/>
                    <a:pt x="331637" y="715634"/>
                    <a:pt x="328185" y="717344"/>
                  </a:cubicBezTo>
                  <a:cubicBezTo>
                    <a:pt x="322117" y="720214"/>
                    <a:pt x="315356" y="721307"/>
                    <a:pt x="308689" y="720480"/>
                  </a:cubicBezTo>
                  <a:cubicBezTo>
                    <a:pt x="318114" y="719083"/>
                    <a:pt x="327281" y="716290"/>
                    <a:pt x="335888" y="712214"/>
                  </a:cubicBezTo>
                  <a:cubicBezTo>
                    <a:pt x="336506" y="711929"/>
                    <a:pt x="337115" y="711615"/>
                    <a:pt x="337695" y="711263"/>
                  </a:cubicBezTo>
                  <a:close/>
                  <a:moveTo>
                    <a:pt x="192383" y="648649"/>
                  </a:moveTo>
                  <a:cubicBezTo>
                    <a:pt x="173363" y="630976"/>
                    <a:pt x="182873" y="608837"/>
                    <a:pt x="170605" y="589359"/>
                  </a:cubicBezTo>
                  <a:cubicBezTo>
                    <a:pt x="169416" y="587402"/>
                    <a:pt x="167866" y="585701"/>
                    <a:pt x="166040" y="584324"/>
                  </a:cubicBezTo>
                  <a:cubicBezTo>
                    <a:pt x="166611" y="582898"/>
                    <a:pt x="167086" y="581568"/>
                    <a:pt x="167752" y="580238"/>
                  </a:cubicBezTo>
                  <a:cubicBezTo>
                    <a:pt x="170614" y="587611"/>
                    <a:pt x="175617" y="593968"/>
                    <a:pt x="182112" y="598481"/>
                  </a:cubicBezTo>
                  <a:cubicBezTo>
                    <a:pt x="190937" y="603336"/>
                    <a:pt x="199173" y="609208"/>
                    <a:pt x="206648" y="615964"/>
                  </a:cubicBezTo>
                  <a:cubicBezTo>
                    <a:pt x="217109" y="629076"/>
                    <a:pt x="212258" y="641618"/>
                    <a:pt x="205411" y="653969"/>
                  </a:cubicBezTo>
                  <a:cubicBezTo>
                    <a:pt x="202187" y="653513"/>
                    <a:pt x="199002" y="652782"/>
                    <a:pt x="195901" y="651784"/>
                  </a:cubicBezTo>
                  <a:close/>
                  <a:moveTo>
                    <a:pt x="147876" y="501661"/>
                  </a:moveTo>
                  <a:cubicBezTo>
                    <a:pt x="159041" y="504369"/>
                    <a:pt x="169264" y="510050"/>
                    <a:pt x="177452" y="518098"/>
                  </a:cubicBezTo>
                  <a:lnTo>
                    <a:pt x="150539" y="526840"/>
                  </a:lnTo>
                  <a:cubicBezTo>
                    <a:pt x="141600" y="529747"/>
                    <a:pt x="132441" y="531904"/>
                    <a:pt x="123150" y="533301"/>
                  </a:cubicBezTo>
                  <a:cubicBezTo>
                    <a:pt x="128419" y="521357"/>
                    <a:pt x="135513" y="510298"/>
                    <a:pt x="144167" y="500521"/>
                  </a:cubicBezTo>
                  <a:close/>
                  <a:moveTo>
                    <a:pt x="175074" y="506031"/>
                  </a:moveTo>
                  <a:cubicBezTo>
                    <a:pt x="167067" y="501100"/>
                    <a:pt x="158480" y="497205"/>
                    <a:pt x="149493" y="494440"/>
                  </a:cubicBezTo>
                  <a:cubicBezTo>
                    <a:pt x="154438" y="488834"/>
                    <a:pt x="159003" y="483798"/>
                    <a:pt x="163092" y="479522"/>
                  </a:cubicBezTo>
                  <a:lnTo>
                    <a:pt x="169844" y="472016"/>
                  </a:lnTo>
                  <a:lnTo>
                    <a:pt x="170700" y="472016"/>
                  </a:lnTo>
                  <a:cubicBezTo>
                    <a:pt x="183919" y="472016"/>
                    <a:pt x="198089" y="471161"/>
                    <a:pt x="211973" y="472016"/>
                  </a:cubicBezTo>
                  <a:cubicBezTo>
                    <a:pt x="208797" y="486192"/>
                    <a:pt x="203776" y="499903"/>
                    <a:pt x="197042" y="512777"/>
                  </a:cubicBezTo>
                  <a:lnTo>
                    <a:pt x="185631" y="516008"/>
                  </a:lnTo>
                  <a:cubicBezTo>
                    <a:pt x="182768" y="512122"/>
                    <a:pt x="179259" y="508749"/>
                    <a:pt x="175265" y="506031"/>
                  </a:cubicBezTo>
                  <a:close/>
                  <a:moveTo>
                    <a:pt x="175645" y="135474"/>
                  </a:moveTo>
                  <a:cubicBezTo>
                    <a:pt x="183015" y="122554"/>
                    <a:pt x="194218" y="112232"/>
                    <a:pt x="207694" y="105924"/>
                  </a:cubicBezTo>
                  <a:cubicBezTo>
                    <a:pt x="220380" y="99703"/>
                    <a:pt x="234474" y="96887"/>
                    <a:pt x="248586" y="97753"/>
                  </a:cubicBezTo>
                  <a:cubicBezTo>
                    <a:pt x="197708" y="135759"/>
                    <a:pt x="191051" y="197138"/>
                    <a:pt x="196092" y="255192"/>
                  </a:cubicBezTo>
                  <a:cubicBezTo>
                    <a:pt x="194285" y="256808"/>
                    <a:pt x="192478" y="258518"/>
                    <a:pt x="190766" y="260323"/>
                  </a:cubicBezTo>
                  <a:cubicBezTo>
                    <a:pt x="182511" y="244488"/>
                    <a:pt x="175265" y="228143"/>
                    <a:pt x="169083" y="211390"/>
                  </a:cubicBezTo>
                  <a:cubicBezTo>
                    <a:pt x="166563" y="202761"/>
                    <a:pt x="165099" y="193861"/>
                    <a:pt x="164709" y="184881"/>
                  </a:cubicBezTo>
                  <a:cubicBezTo>
                    <a:pt x="169264" y="168551"/>
                    <a:pt x="172982" y="151997"/>
                    <a:pt x="175835" y="135284"/>
                  </a:cubicBezTo>
                  <a:close/>
                  <a:moveTo>
                    <a:pt x="414535" y="71719"/>
                  </a:moveTo>
                  <a:cubicBezTo>
                    <a:pt x="421268" y="80413"/>
                    <a:pt x="424854" y="91131"/>
                    <a:pt x="424711" y="102123"/>
                  </a:cubicBezTo>
                  <a:cubicBezTo>
                    <a:pt x="424854" y="104116"/>
                    <a:pt x="424854" y="106117"/>
                    <a:pt x="424711" y="108109"/>
                  </a:cubicBezTo>
                  <a:cubicBezTo>
                    <a:pt x="420155" y="107929"/>
                    <a:pt x="415619" y="107484"/>
                    <a:pt x="411112" y="106779"/>
                  </a:cubicBezTo>
                  <a:cubicBezTo>
                    <a:pt x="398796" y="104458"/>
                    <a:pt x="386795" y="100694"/>
                    <a:pt x="375354" y="95567"/>
                  </a:cubicBezTo>
                  <a:cubicBezTo>
                    <a:pt x="373034" y="91958"/>
                    <a:pt x="370143" y="88749"/>
                    <a:pt x="366795" y="86066"/>
                  </a:cubicBezTo>
                  <a:lnTo>
                    <a:pt x="366320" y="86066"/>
                  </a:lnTo>
                  <a:cubicBezTo>
                    <a:pt x="372777" y="80058"/>
                    <a:pt x="380566" y="75663"/>
                    <a:pt x="389048" y="73239"/>
                  </a:cubicBezTo>
                  <a:cubicBezTo>
                    <a:pt x="397408" y="70940"/>
                    <a:pt x="406138" y="70359"/>
                    <a:pt x="414725" y="71529"/>
                  </a:cubicBezTo>
                  <a:close/>
                  <a:moveTo>
                    <a:pt x="415962" y="199799"/>
                  </a:moveTo>
                  <a:lnTo>
                    <a:pt x="416437" y="201129"/>
                  </a:lnTo>
                  <a:cubicBezTo>
                    <a:pt x="405824" y="194501"/>
                    <a:pt x="397807" y="184441"/>
                    <a:pt x="393708" y="172624"/>
                  </a:cubicBezTo>
                  <a:cubicBezTo>
                    <a:pt x="389809" y="156852"/>
                    <a:pt x="391141" y="139369"/>
                    <a:pt x="377351" y="127207"/>
                  </a:cubicBezTo>
                  <a:lnTo>
                    <a:pt x="376020" y="126257"/>
                  </a:lnTo>
                  <a:cubicBezTo>
                    <a:pt x="378740" y="121353"/>
                    <a:pt x="380052" y="115799"/>
                    <a:pt x="379824" y="110200"/>
                  </a:cubicBezTo>
                  <a:cubicBezTo>
                    <a:pt x="393223" y="115414"/>
                    <a:pt x="407326" y="118616"/>
                    <a:pt x="421667" y="119701"/>
                  </a:cubicBezTo>
                  <a:cubicBezTo>
                    <a:pt x="416903" y="130857"/>
                    <a:pt x="413080" y="142395"/>
                    <a:pt x="410256" y="154192"/>
                  </a:cubicBezTo>
                  <a:cubicBezTo>
                    <a:pt x="408658" y="169583"/>
                    <a:pt x="410683" y="185133"/>
                    <a:pt x="416152" y="199609"/>
                  </a:cubicBezTo>
                  <a:close/>
                  <a:moveTo>
                    <a:pt x="440497" y="589359"/>
                  </a:moveTo>
                  <a:lnTo>
                    <a:pt x="434411" y="591070"/>
                  </a:lnTo>
                  <a:cubicBezTo>
                    <a:pt x="438595" y="589834"/>
                    <a:pt x="424901" y="592495"/>
                    <a:pt x="424901" y="592685"/>
                  </a:cubicBezTo>
                  <a:cubicBezTo>
                    <a:pt x="419632" y="596771"/>
                    <a:pt x="416513" y="603032"/>
                    <a:pt x="416437" y="609693"/>
                  </a:cubicBezTo>
                  <a:cubicBezTo>
                    <a:pt x="405938" y="615299"/>
                    <a:pt x="394431" y="618747"/>
                    <a:pt x="382582" y="619859"/>
                  </a:cubicBezTo>
                  <a:cubicBezTo>
                    <a:pt x="390817" y="608267"/>
                    <a:pt x="401174" y="598338"/>
                    <a:pt x="413109" y="590595"/>
                  </a:cubicBezTo>
                  <a:cubicBezTo>
                    <a:pt x="427098" y="581663"/>
                    <a:pt x="439641" y="570641"/>
                    <a:pt x="450293" y="557909"/>
                  </a:cubicBezTo>
                  <a:cubicBezTo>
                    <a:pt x="451234" y="569121"/>
                    <a:pt x="447791" y="580247"/>
                    <a:pt x="440687" y="588979"/>
                  </a:cubicBezTo>
                  <a:close/>
                  <a:moveTo>
                    <a:pt x="305076" y="609788"/>
                  </a:moveTo>
                  <a:cubicBezTo>
                    <a:pt x="302679" y="606443"/>
                    <a:pt x="300482" y="602947"/>
                    <a:pt x="298514" y="599336"/>
                  </a:cubicBezTo>
                  <a:cubicBezTo>
                    <a:pt x="311466" y="594709"/>
                    <a:pt x="325417" y="593635"/>
                    <a:pt x="338931" y="596200"/>
                  </a:cubicBezTo>
                  <a:cubicBezTo>
                    <a:pt x="340709" y="596714"/>
                    <a:pt x="342583" y="595754"/>
                    <a:pt x="343210" y="594015"/>
                  </a:cubicBezTo>
                  <a:cubicBezTo>
                    <a:pt x="350001" y="565150"/>
                    <a:pt x="344038" y="534764"/>
                    <a:pt x="326854" y="510592"/>
                  </a:cubicBezTo>
                  <a:cubicBezTo>
                    <a:pt x="318770" y="497765"/>
                    <a:pt x="310116" y="482088"/>
                    <a:pt x="310496" y="468406"/>
                  </a:cubicBezTo>
                  <a:cubicBezTo>
                    <a:pt x="321357" y="478316"/>
                    <a:pt x="332892" y="487456"/>
                    <a:pt x="345017" y="495770"/>
                  </a:cubicBezTo>
                  <a:cubicBezTo>
                    <a:pt x="353767" y="519058"/>
                    <a:pt x="358988" y="543524"/>
                    <a:pt x="360519" y="568361"/>
                  </a:cubicBezTo>
                  <a:cubicBezTo>
                    <a:pt x="357780" y="576703"/>
                    <a:pt x="358017" y="585730"/>
                    <a:pt x="361184" y="593920"/>
                  </a:cubicBezTo>
                  <a:lnTo>
                    <a:pt x="362325" y="597341"/>
                  </a:lnTo>
                  <a:cubicBezTo>
                    <a:pt x="362325" y="605037"/>
                    <a:pt x="363086" y="612638"/>
                    <a:pt x="363372" y="620334"/>
                  </a:cubicBezTo>
                  <a:cubicBezTo>
                    <a:pt x="346444" y="618757"/>
                    <a:pt x="330220" y="612790"/>
                    <a:pt x="316297" y="603042"/>
                  </a:cubicBezTo>
                  <a:cubicBezTo>
                    <a:pt x="315023" y="602234"/>
                    <a:pt x="313387" y="602234"/>
                    <a:pt x="312113" y="603042"/>
                  </a:cubicBezTo>
                  <a:cubicBezTo>
                    <a:pt x="309507" y="604790"/>
                    <a:pt x="307196" y="606937"/>
                    <a:pt x="305266" y="609408"/>
                  </a:cubicBezTo>
                  <a:close/>
                  <a:moveTo>
                    <a:pt x="260949" y="661476"/>
                  </a:moveTo>
                  <a:cubicBezTo>
                    <a:pt x="256451" y="656868"/>
                    <a:pt x="252866" y="651452"/>
                    <a:pt x="250393" y="645513"/>
                  </a:cubicBezTo>
                  <a:cubicBezTo>
                    <a:pt x="251953" y="643955"/>
                    <a:pt x="253408" y="642311"/>
                    <a:pt x="254768" y="640572"/>
                  </a:cubicBezTo>
                  <a:cubicBezTo>
                    <a:pt x="261206" y="630472"/>
                    <a:pt x="268491" y="620942"/>
                    <a:pt x="276546" y="612068"/>
                  </a:cubicBezTo>
                  <a:cubicBezTo>
                    <a:pt x="274929" y="630026"/>
                    <a:pt x="268938" y="647413"/>
                    <a:pt x="267511" y="665086"/>
                  </a:cubicBezTo>
                  <a:cubicBezTo>
                    <a:pt x="265143" y="664193"/>
                    <a:pt x="262975" y="662834"/>
                    <a:pt x="261140" y="661096"/>
                  </a:cubicBezTo>
                  <a:close/>
                  <a:moveTo>
                    <a:pt x="193904" y="268114"/>
                  </a:moveTo>
                  <a:lnTo>
                    <a:pt x="197042" y="264979"/>
                  </a:lnTo>
                  <a:cubicBezTo>
                    <a:pt x="197803" y="271630"/>
                    <a:pt x="198564" y="278186"/>
                    <a:pt x="199515" y="284647"/>
                  </a:cubicBezTo>
                  <a:cubicBezTo>
                    <a:pt x="197993" y="279706"/>
                    <a:pt x="196472" y="275145"/>
                    <a:pt x="194665" y="269825"/>
                  </a:cubicBezTo>
                  <a:close/>
                  <a:moveTo>
                    <a:pt x="392377" y="191247"/>
                  </a:moveTo>
                  <a:cubicBezTo>
                    <a:pt x="397103" y="197251"/>
                    <a:pt x="402952" y="202285"/>
                    <a:pt x="409590" y="206070"/>
                  </a:cubicBezTo>
                  <a:cubicBezTo>
                    <a:pt x="414107" y="209136"/>
                    <a:pt x="418282" y="212671"/>
                    <a:pt x="422048" y="216616"/>
                  </a:cubicBezTo>
                  <a:lnTo>
                    <a:pt x="422048" y="217281"/>
                  </a:lnTo>
                  <a:cubicBezTo>
                    <a:pt x="421924" y="217585"/>
                    <a:pt x="421763" y="217872"/>
                    <a:pt x="421573" y="218136"/>
                  </a:cubicBezTo>
                  <a:cubicBezTo>
                    <a:pt x="415115" y="224521"/>
                    <a:pt x="407070" y="229078"/>
                    <a:pt x="398273" y="231344"/>
                  </a:cubicBezTo>
                  <a:cubicBezTo>
                    <a:pt x="392092" y="206735"/>
                    <a:pt x="365749" y="188682"/>
                    <a:pt x="340643" y="178705"/>
                  </a:cubicBezTo>
                  <a:cubicBezTo>
                    <a:pt x="336164" y="176914"/>
                    <a:pt x="331504" y="175577"/>
                    <a:pt x="326758" y="174715"/>
                  </a:cubicBezTo>
                  <a:cubicBezTo>
                    <a:pt x="325294" y="158677"/>
                    <a:pt x="318608" y="143560"/>
                    <a:pt x="307738" y="131673"/>
                  </a:cubicBezTo>
                  <a:lnTo>
                    <a:pt x="309831" y="130628"/>
                  </a:lnTo>
                  <a:cubicBezTo>
                    <a:pt x="316231" y="137058"/>
                    <a:pt x="324248" y="141652"/>
                    <a:pt x="333035" y="143930"/>
                  </a:cubicBezTo>
                  <a:cubicBezTo>
                    <a:pt x="346796" y="147638"/>
                    <a:pt x="361479" y="143347"/>
                    <a:pt x="371075" y="132813"/>
                  </a:cubicBezTo>
                  <a:cubicBezTo>
                    <a:pt x="387241" y="146685"/>
                    <a:pt x="380775" y="172909"/>
                    <a:pt x="392567" y="190867"/>
                  </a:cubicBezTo>
                  <a:close/>
                  <a:moveTo>
                    <a:pt x="437454" y="352773"/>
                  </a:moveTo>
                  <a:cubicBezTo>
                    <a:pt x="438786" y="348877"/>
                    <a:pt x="440022" y="345076"/>
                    <a:pt x="441258" y="341181"/>
                  </a:cubicBezTo>
                  <a:cubicBezTo>
                    <a:pt x="442494" y="337285"/>
                    <a:pt x="442494" y="336335"/>
                    <a:pt x="443065" y="333865"/>
                  </a:cubicBezTo>
                  <a:cubicBezTo>
                    <a:pt x="455333" y="354321"/>
                    <a:pt x="454325" y="380089"/>
                    <a:pt x="440497" y="399520"/>
                  </a:cubicBezTo>
                  <a:cubicBezTo>
                    <a:pt x="440174" y="399985"/>
                    <a:pt x="439832" y="400432"/>
                    <a:pt x="439451" y="400850"/>
                  </a:cubicBezTo>
                  <a:cubicBezTo>
                    <a:pt x="440669" y="384555"/>
                    <a:pt x="440060" y="368174"/>
                    <a:pt x="437644" y="352012"/>
                  </a:cubicBezTo>
                  <a:close/>
                  <a:moveTo>
                    <a:pt x="432509" y="370540"/>
                  </a:moveTo>
                  <a:cubicBezTo>
                    <a:pt x="433365" y="382702"/>
                    <a:pt x="432509" y="395624"/>
                    <a:pt x="431843" y="408546"/>
                  </a:cubicBezTo>
                  <a:cubicBezTo>
                    <a:pt x="427364" y="411948"/>
                    <a:pt x="422400" y="414637"/>
                    <a:pt x="417103" y="416527"/>
                  </a:cubicBezTo>
                  <a:cubicBezTo>
                    <a:pt x="421068" y="399966"/>
                    <a:pt x="426118" y="383681"/>
                    <a:pt x="432224" y="367785"/>
                  </a:cubicBezTo>
                  <a:cubicBezTo>
                    <a:pt x="432509" y="367975"/>
                    <a:pt x="432699" y="368830"/>
                    <a:pt x="432699" y="369780"/>
                  </a:cubicBezTo>
                  <a:close/>
                  <a:moveTo>
                    <a:pt x="425662" y="487599"/>
                  </a:moveTo>
                  <a:cubicBezTo>
                    <a:pt x="424996" y="486363"/>
                    <a:pt x="424235" y="485033"/>
                    <a:pt x="423665" y="483798"/>
                  </a:cubicBezTo>
                  <a:cubicBezTo>
                    <a:pt x="419309" y="475009"/>
                    <a:pt x="416380" y="465574"/>
                    <a:pt x="415011" y="455864"/>
                  </a:cubicBezTo>
                  <a:cubicBezTo>
                    <a:pt x="422457" y="464424"/>
                    <a:pt x="426337" y="475513"/>
                    <a:pt x="425852" y="486838"/>
                  </a:cubicBezTo>
                  <a:close/>
                  <a:moveTo>
                    <a:pt x="350153" y="486173"/>
                  </a:moveTo>
                  <a:cubicBezTo>
                    <a:pt x="347385" y="479646"/>
                    <a:pt x="344209" y="473299"/>
                    <a:pt x="340643" y="467170"/>
                  </a:cubicBezTo>
                  <a:cubicBezTo>
                    <a:pt x="335783" y="459446"/>
                    <a:pt x="330410" y="452044"/>
                    <a:pt x="324571" y="445032"/>
                  </a:cubicBezTo>
                  <a:cubicBezTo>
                    <a:pt x="326017" y="444034"/>
                    <a:pt x="327500" y="443122"/>
                    <a:pt x="329041" y="442276"/>
                  </a:cubicBezTo>
                  <a:cubicBezTo>
                    <a:pt x="334680" y="439360"/>
                    <a:pt x="340700" y="437250"/>
                    <a:pt x="346919" y="436005"/>
                  </a:cubicBezTo>
                  <a:cubicBezTo>
                    <a:pt x="351132" y="438115"/>
                    <a:pt x="355726" y="439341"/>
                    <a:pt x="360424" y="439616"/>
                  </a:cubicBezTo>
                  <a:cubicBezTo>
                    <a:pt x="378207" y="441231"/>
                    <a:pt x="392187" y="436100"/>
                    <a:pt x="407973" y="449118"/>
                  </a:cubicBezTo>
                  <a:cubicBezTo>
                    <a:pt x="408411" y="462315"/>
                    <a:pt x="411654" y="475275"/>
                    <a:pt x="417483" y="487123"/>
                  </a:cubicBezTo>
                  <a:cubicBezTo>
                    <a:pt x="419290" y="490829"/>
                    <a:pt x="421382" y="494630"/>
                    <a:pt x="423570" y="498430"/>
                  </a:cubicBezTo>
                  <a:cubicBezTo>
                    <a:pt x="423332" y="499143"/>
                    <a:pt x="423142" y="499874"/>
                    <a:pt x="422999" y="500616"/>
                  </a:cubicBezTo>
                  <a:cubicBezTo>
                    <a:pt x="397722" y="506269"/>
                    <a:pt x="371227" y="500730"/>
                    <a:pt x="350343" y="485413"/>
                  </a:cubicBezTo>
                  <a:close/>
                  <a:moveTo>
                    <a:pt x="416722" y="513633"/>
                  </a:moveTo>
                  <a:cubicBezTo>
                    <a:pt x="404074" y="531305"/>
                    <a:pt x="381250" y="541377"/>
                    <a:pt x="368317" y="556199"/>
                  </a:cubicBezTo>
                  <a:cubicBezTo>
                    <a:pt x="366434" y="538184"/>
                    <a:pt x="362677" y="520417"/>
                    <a:pt x="357095" y="503181"/>
                  </a:cubicBezTo>
                  <a:cubicBezTo>
                    <a:pt x="375364" y="512891"/>
                    <a:pt x="396324" y="516293"/>
                    <a:pt x="416722" y="512872"/>
                  </a:cubicBezTo>
                  <a:close/>
                  <a:moveTo>
                    <a:pt x="286151" y="518668"/>
                  </a:moveTo>
                  <a:lnTo>
                    <a:pt x="284344" y="517718"/>
                  </a:lnTo>
                  <a:cubicBezTo>
                    <a:pt x="283307" y="503247"/>
                    <a:pt x="276441" y="489812"/>
                    <a:pt x="265324" y="480472"/>
                  </a:cubicBezTo>
                  <a:cubicBezTo>
                    <a:pt x="269004" y="468482"/>
                    <a:pt x="270583" y="455949"/>
                    <a:pt x="269984" y="443417"/>
                  </a:cubicBezTo>
                  <a:cubicBezTo>
                    <a:pt x="269461" y="438419"/>
                    <a:pt x="268205" y="433516"/>
                    <a:pt x="266275" y="428879"/>
                  </a:cubicBezTo>
                  <a:cubicBezTo>
                    <a:pt x="276517" y="441716"/>
                    <a:pt x="288671" y="452899"/>
                    <a:pt x="302318" y="462040"/>
                  </a:cubicBezTo>
                  <a:cubicBezTo>
                    <a:pt x="296517" y="483418"/>
                    <a:pt x="314015" y="502896"/>
                    <a:pt x="324476" y="520664"/>
                  </a:cubicBezTo>
                  <a:cubicBezTo>
                    <a:pt x="333197" y="534203"/>
                    <a:pt x="338341" y="549729"/>
                    <a:pt x="339406" y="565796"/>
                  </a:cubicBezTo>
                  <a:cubicBezTo>
                    <a:pt x="339406" y="573302"/>
                    <a:pt x="342545" y="585274"/>
                    <a:pt x="333891" y="589549"/>
                  </a:cubicBezTo>
                  <a:cubicBezTo>
                    <a:pt x="326711" y="590195"/>
                    <a:pt x="319502" y="590357"/>
                    <a:pt x="312303" y="590025"/>
                  </a:cubicBezTo>
                  <a:cubicBezTo>
                    <a:pt x="306664" y="590870"/>
                    <a:pt x="301119" y="592267"/>
                    <a:pt x="295756" y="594205"/>
                  </a:cubicBezTo>
                  <a:cubicBezTo>
                    <a:pt x="286265" y="572798"/>
                    <a:pt x="283964" y="548902"/>
                    <a:pt x="289194" y="526080"/>
                  </a:cubicBezTo>
                  <a:cubicBezTo>
                    <a:pt x="290449" y="522982"/>
                    <a:pt x="289127" y="519438"/>
                    <a:pt x="286151" y="517908"/>
                  </a:cubicBezTo>
                  <a:close/>
                  <a:moveTo>
                    <a:pt x="223765" y="373961"/>
                  </a:moveTo>
                  <a:cubicBezTo>
                    <a:pt x="225667" y="373961"/>
                    <a:pt x="227474" y="372821"/>
                    <a:pt x="229376" y="372251"/>
                  </a:cubicBezTo>
                  <a:cubicBezTo>
                    <a:pt x="231231" y="381505"/>
                    <a:pt x="234987" y="390275"/>
                    <a:pt x="240408" y="398000"/>
                  </a:cubicBezTo>
                  <a:cubicBezTo>
                    <a:pt x="252200" y="415767"/>
                    <a:pt x="264658" y="431255"/>
                    <a:pt x="263422" y="453108"/>
                  </a:cubicBezTo>
                  <a:cubicBezTo>
                    <a:pt x="262899" y="460871"/>
                    <a:pt x="261653" y="468567"/>
                    <a:pt x="259713" y="476102"/>
                  </a:cubicBezTo>
                  <a:cubicBezTo>
                    <a:pt x="249109" y="469508"/>
                    <a:pt x="237070" y="465565"/>
                    <a:pt x="224622" y="464605"/>
                  </a:cubicBezTo>
                  <a:cubicBezTo>
                    <a:pt x="228787" y="434257"/>
                    <a:pt x="228501" y="403463"/>
                    <a:pt x="223765" y="373201"/>
                  </a:cubicBezTo>
                  <a:close/>
                  <a:moveTo>
                    <a:pt x="328375" y="183931"/>
                  </a:moveTo>
                  <a:cubicBezTo>
                    <a:pt x="338969" y="186857"/>
                    <a:pt x="349040" y="191408"/>
                    <a:pt x="358236" y="197423"/>
                  </a:cubicBezTo>
                  <a:cubicBezTo>
                    <a:pt x="376400" y="208730"/>
                    <a:pt x="386196" y="220987"/>
                    <a:pt x="388668" y="236759"/>
                  </a:cubicBezTo>
                  <a:cubicBezTo>
                    <a:pt x="375164" y="246012"/>
                    <a:pt x="364969" y="259326"/>
                    <a:pt x="359567" y="274765"/>
                  </a:cubicBezTo>
                  <a:cubicBezTo>
                    <a:pt x="342164" y="270680"/>
                    <a:pt x="324381" y="267259"/>
                    <a:pt x="307168" y="262508"/>
                  </a:cubicBezTo>
                  <a:cubicBezTo>
                    <a:pt x="316402" y="249339"/>
                    <a:pt x="322869" y="234440"/>
                    <a:pt x="326188" y="218707"/>
                  </a:cubicBezTo>
                  <a:cubicBezTo>
                    <a:pt x="328432" y="207162"/>
                    <a:pt x="329098" y="195369"/>
                    <a:pt x="328185" y="183646"/>
                  </a:cubicBezTo>
                  <a:close/>
                  <a:moveTo>
                    <a:pt x="389334" y="243791"/>
                  </a:moveTo>
                  <a:cubicBezTo>
                    <a:pt x="389438" y="249242"/>
                    <a:pt x="388963" y="254688"/>
                    <a:pt x="387907" y="260038"/>
                  </a:cubicBezTo>
                  <a:cubicBezTo>
                    <a:pt x="386481" y="266784"/>
                    <a:pt x="384389" y="273815"/>
                    <a:pt x="383533" y="280751"/>
                  </a:cubicBezTo>
                  <a:cubicBezTo>
                    <a:pt x="377637" y="278946"/>
                    <a:pt x="371645" y="277236"/>
                    <a:pt x="365559" y="275716"/>
                  </a:cubicBezTo>
                  <a:cubicBezTo>
                    <a:pt x="365559" y="274955"/>
                    <a:pt x="366034" y="274195"/>
                    <a:pt x="366320" y="273435"/>
                  </a:cubicBezTo>
                  <a:cubicBezTo>
                    <a:pt x="371246" y="261673"/>
                    <a:pt x="379101" y="251369"/>
                    <a:pt x="389144" y="243505"/>
                  </a:cubicBezTo>
                  <a:close/>
                  <a:moveTo>
                    <a:pt x="261710" y="417193"/>
                  </a:moveTo>
                  <a:cubicBezTo>
                    <a:pt x="261710" y="418143"/>
                    <a:pt x="262376" y="418998"/>
                    <a:pt x="262661" y="419948"/>
                  </a:cubicBezTo>
                  <a:cubicBezTo>
                    <a:pt x="254768" y="405791"/>
                    <a:pt x="243071" y="393534"/>
                    <a:pt x="237365" y="377856"/>
                  </a:cubicBezTo>
                  <a:cubicBezTo>
                    <a:pt x="236442" y="375348"/>
                    <a:pt x="235710" y="372773"/>
                    <a:pt x="235177" y="370160"/>
                  </a:cubicBezTo>
                  <a:lnTo>
                    <a:pt x="238125" y="369210"/>
                  </a:lnTo>
                  <a:cubicBezTo>
                    <a:pt x="246684" y="378712"/>
                    <a:pt x="255814" y="387358"/>
                    <a:pt x="265039" y="396099"/>
                  </a:cubicBezTo>
                  <a:cubicBezTo>
                    <a:pt x="261587" y="402456"/>
                    <a:pt x="260350" y="409772"/>
                    <a:pt x="261520" y="416908"/>
                  </a:cubicBezTo>
                  <a:close/>
                  <a:moveTo>
                    <a:pt x="290811" y="281891"/>
                  </a:moveTo>
                  <a:cubicBezTo>
                    <a:pt x="294425" y="284457"/>
                    <a:pt x="297943" y="287022"/>
                    <a:pt x="301652" y="289398"/>
                  </a:cubicBezTo>
                  <a:cubicBezTo>
                    <a:pt x="304029" y="316952"/>
                    <a:pt x="282632" y="341751"/>
                    <a:pt x="256290" y="354958"/>
                  </a:cubicBezTo>
                  <a:cubicBezTo>
                    <a:pt x="251620" y="357381"/>
                    <a:pt x="246789" y="359471"/>
                    <a:pt x="241835" y="361229"/>
                  </a:cubicBezTo>
                  <a:cubicBezTo>
                    <a:pt x="239457" y="358568"/>
                    <a:pt x="237460" y="355908"/>
                    <a:pt x="235273" y="353248"/>
                  </a:cubicBezTo>
                  <a:cubicBezTo>
                    <a:pt x="239932" y="324838"/>
                    <a:pt x="270650" y="302320"/>
                    <a:pt x="290620" y="281606"/>
                  </a:cubicBezTo>
                  <a:close/>
                  <a:moveTo>
                    <a:pt x="283393" y="261938"/>
                  </a:moveTo>
                  <a:cubicBezTo>
                    <a:pt x="286722" y="263269"/>
                    <a:pt x="289955" y="264409"/>
                    <a:pt x="293378" y="265454"/>
                  </a:cubicBezTo>
                  <a:lnTo>
                    <a:pt x="293378" y="266309"/>
                  </a:lnTo>
                  <a:lnTo>
                    <a:pt x="291096" y="269064"/>
                  </a:lnTo>
                  <a:cubicBezTo>
                    <a:pt x="288528" y="266499"/>
                    <a:pt x="285770" y="264124"/>
                    <a:pt x="283203" y="261653"/>
                  </a:cubicBezTo>
                  <a:close/>
                  <a:moveTo>
                    <a:pt x="246494" y="366455"/>
                  </a:moveTo>
                  <a:cubicBezTo>
                    <a:pt x="276260" y="355243"/>
                    <a:pt x="302032" y="337380"/>
                    <a:pt x="308880" y="306215"/>
                  </a:cubicBezTo>
                  <a:cubicBezTo>
                    <a:pt x="309621" y="302519"/>
                    <a:pt x="310040" y="298766"/>
                    <a:pt x="310116" y="295004"/>
                  </a:cubicBezTo>
                  <a:cubicBezTo>
                    <a:pt x="334557" y="310586"/>
                    <a:pt x="364228" y="330064"/>
                    <a:pt x="360519" y="357713"/>
                  </a:cubicBezTo>
                  <a:cubicBezTo>
                    <a:pt x="352815" y="356953"/>
                    <a:pt x="343496" y="355433"/>
                    <a:pt x="340453" y="355623"/>
                  </a:cubicBezTo>
                  <a:cubicBezTo>
                    <a:pt x="319359" y="356630"/>
                    <a:pt x="299027" y="363804"/>
                    <a:pt x="281967" y="376241"/>
                  </a:cubicBezTo>
                  <a:cubicBezTo>
                    <a:pt x="277192" y="379966"/>
                    <a:pt x="272942" y="384308"/>
                    <a:pt x="269318" y="389163"/>
                  </a:cubicBezTo>
                  <a:cubicBezTo>
                    <a:pt x="261330" y="381277"/>
                    <a:pt x="253627" y="373771"/>
                    <a:pt x="246304" y="365980"/>
                  </a:cubicBezTo>
                  <a:close/>
                  <a:moveTo>
                    <a:pt x="308689" y="280941"/>
                  </a:moveTo>
                  <a:cubicBezTo>
                    <a:pt x="307691" y="276657"/>
                    <a:pt x="306255" y="272486"/>
                    <a:pt x="304410" y="268494"/>
                  </a:cubicBezTo>
                  <a:cubicBezTo>
                    <a:pt x="312398" y="270680"/>
                    <a:pt x="320387" y="272485"/>
                    <a:pt x="328280" y="273910"/>
                  </a:cubicBezTo>
                  <a:cubicBezTo>
                    <a:pt x="337790" y="275716"/>
                    <a:pt x="348061" y="277521"/>
                    <a:pt x="357856" y="279706"/>
                  </a:cubicBezTo>
                  <a:cubicBezTo>
                    <a:pt x="354508" y="291916"/>
                    <a:pt x="354841" y="304838"/>
                    <a:pt x="358807" y="316857"/>
                  </a:cubicBezTo>
                  <a:cubicBezTo>
                    <a:pt x="359625" y="319147"/>
                    <a:pt x="360604" y="321370"/>
                    <a:pt x="361755" y="323508"/>
                  </a:cubicBezTo>
                  <a:cubicBezTo>
                    <a:pt x="349012" y="305455"/>
                    <a:pt x="328090" y="293768"/>
                    <a:pt x="308499" y="280941"/>
                  </a:cubicBezTo>
                  <a:close/>
                  <a:moveTo>
                    <a:pt x="314680" y="232769"/>
                  </a:moveTo>
                  <a:cubicBezTo>
                    <a:pt x="310915" y="242302"/>
                    <a:pt x="305722" y="251207"/>
                    <a:pt x="299274" y="259183"/>
                  </a:cubicBezTo>
                  <a:cubicBezTo>
                    <a:pt x="291200" y="247022"/>
                    <a:pt x="278904" y="238286"/>
                    <a:pt x="264753" y="234669"/>
                  </a:cubicBezTo>
                  <a:cubicBezTo>
                    <a:pt x="263356" y="231315"/>
                    <a:pt x="262243" y="227851"/>
                    <a:pt x="261425" y="224312"/>
                  </a:cubicBezTo>
                  <a:cubicBezTo>
                    <a:pt x="269061" y="212758"/>
                    <a:pt x="278096" y="202194"/>
                    <a:pt x="288338" y="192863"/>
                  </a:cubicBezTo>
                  <a:cubicBezTo>
                    <a:pt x="297268" y="184986"/>
                    <a:pt x="309108" y="181227"/>
                    <a:pt x="320957" y="182506"/>
                  </a:cubicBezTo>
                  <a:cubicBezTo>
                    <a:pt x="322774" y="199535"/>
                    <a:pt x="320558" y="216752"/>
                    <a:pt x="314490" y="232769"/>
                  </a:cubicBezTo>
                  <a:close/>
                  <a:moveTo>
                    <a:pt x="258952" y="213196"/>
                  </a:moveTo>
                  <a:cubicBezTo>
                    <a:pt x="257136" y="196169"/>
                    <a:pt x="261121" y="179027"/>
                    <a:pt x="270269" y="164548"/>
                  </a:cubicBezTo>
                  <a:cubicBezTo>
                    <a:pt x="277925" y="153099"/>
                    <a:pt x="287901" y="143387"/>
                    <a:pt x="299560" y="136044"/>
                  </a:cubicBezTo>
                  <a:cubicBezTo>
                    <a:pt x="308528" y="144382"/>
                    <a:pt x="314823" y="155197"/>
                    <a:pt x="317629" y="167114"/>
                  </a:cubicBezTo>
                  <a:cubicBezTo>
                    <a:pt x="318199" y="169204"/>
                    <a:pt x="318675" y="171484"/>
                    <a:pt x="319055" y="173670"/>
                  </a:cubicBezTo>
                  <a:cubicBezTo>
                    <a:pt x="292998" y="172339"/>
                    <a:pt x="275309" y="191627"/>
                    <a:pt x="258952" y="213196"/>
                  </a:cubicBezTo>
                  <a:close/>
                  <a:moveTo>
                    <a:pt x="249442" y="190487"/>
                  </a:moveTo>
                  <a:cubicBezTo>
                    <a:pt x="247188" y="201939"/>
                    <a:pt x="247483" y="213746"/>
                    <a:pt x="250298" y="225073"/>
                  </a:cubicBezTo>
                  <a:lnTo>
                    <a:pt x="246019" y="230869"/>
                  </a:lnTo>
                  <a:cubicBezTo>
                    <a:pt x="217489" y="202934"/>
                    <a:pt x="211783" y="153431"/>
                    <a:pt x="253246" y="131863"/>
                  </a:cubicBezTo>
                  <a:cubicBezTo>
                    <a:pt x="265058" y="124782"/>
                    <a:pt x="279684" y="124279"/>
                    <a:pt x="291952" y="130533"/>
                  </a:cubicBezTo>
                  <a:cubicBezTo>
                    <a:pt x="270355" y="144061"/>
                    <a:pt x="255053" y="165642"/>
                    <a:pt x="249442" y="190487"/>
                  </a:cubicBezTo>
                  <a:close/>
                  <a:moveTo>
                    <a:pt x="210547" y="292343"/>
                  </a:moveTo>
                  <a:cubicBezTo>
                    <a:pt x="222910" y="275810"/>
                    <a:pt x="235301" y="259309"/>
                    <a:pt x="247731" y="242840"/>
                  </a:cubicBezTo>
                  <a:cubicBezTo>
                    <a:pt x="252457" y="246337"/>
                    <a:pt x="257412" y="249511"/>
                    <a:pt x="262566" y="252342"/>
                  </a:cubicBezTo>
                  <a:cubicBezTo>
                    <a:pt x="268700" y="261304"/>
                    <a:pt x="275994" y="269418"/>
                    <a:pt x="284249" y="276476"/>
                  </a:cubicBezTo>
                  <a:cubicBezTo>
                    <a:pt x="262756" y="299754"/>
                    <a:pt x="237745" y="321988"/>
                    <a:pt x="230422" y="347642"/>
                  </a:cubicBezTo>
                  <a:cubicBezTo>
                    <a:pt x="225316" y="341133"/>
                    <a:pt x="220608" y="334311"/>
                    <a:pt x="216348" y="327214"/>
                  </a:cubicBezTo>
                  <a:cubicBezTo>
                    <a:pt x="214541" y="315527"/>
                    <a:pt x="212544" y="303935"/>
                    <a:pt x="210737" y="292343"/>
                  </a:cubicBezTo>
                  <a:close/>
                  <a:moveTo>
                    <a:pt x="208930" y="280941"/>
                  </a:moveTo>
                  <a:cubicBezTo>
                    <a:pt x="208074" y="274670"/>
                    <a:pt x="207313" y="268399"/>
                    <a:pt x="206743" y="261938"/>
                  </a:cubicBezTo>
                  <a:cubicBezTo>
                    <a:pt x="206743" y="260133"/>
                    <a:pt x="206743" y="258328"/>
                    <a:pt x="206743" y="256522"/>
                  </a:cubicBezTo>
                  <a:cubicBezTo>
                    <a:pt x="212563" y="252046"/>
                    <a:pt x="218963" y="248371"/>
                    <a:pt x="225763" y="245596"/>
                  </a:cubicBezTo>
                  <a:cubicBezTo>
                    <a:pt x="229652" y="243989"/>
                    <a:pt x="233703" y="242811"/>
                    <a:pt x="237840" y="242080"/>
                  </a:cubicBezTo>
                  <a:close/>
                  <a:moveTo>
                    <a:pt x="227950" y="358378"/>
                  </a:moveTo>
                  <a:cubicBezTo>
                    <a:pt x="227950" y="360754"/>
                    <a:pt x="227950" y="362939"/>
                    <a:pt x="227950" y="365124"/>
                  </a:cubicBezTo>
                  <a:lnTo>
                    <a:pt x="222244" y="366740"/>
                  </a:lnTo>
                  <a:cubicBezTo>
                    <a:pt x="221293" y="360374"/>
                    <a:pt x="220342" y="354008"/>
                    <a:pt x="219296" y="347737"/>
                  </a:cubicBezTo>
                  <a:cubicBezTo>
                    <a:pt x="222624" y="351252"/>
                    <a:pt x="225477" y="354863"/>
                    <a:pt x="228425" y="358378"/>
                  </a:cubicBezTo>
                  <a:close/>
                  <a:moveTo>
                    <a:pt x="263042" y="488739"/>
                  </a:moveTo>
                  <a:cubicBezTo>
                    <a:pt x="268805" y="495143"/>
                    <a:pt x="272428" y="503181"/>
                    <a:pt x="273407" y="511732"/>
                  </a:cubicBezTo>
                  <a:cubicBezTo>
                    <a:pt x="268700" y="510022"/>
                    <a:pt x="263869" y="508692"/>
                    <a:pt x="258952" y="507742"/>
                  </a:cubicBezTo>
                  <a:cubicBezTo>
                    <a:pt x="259808" y="501566"/>
                    <a:pt x="261330" y="495295"/>
                    <a:pt x="263042" y="488739"/>
                  </a:cubicBezTo>
                  <a:close/>
                  <a:moveTo>
                    <a:pt x="274263" y="410922"/>
                  </a:moveTo>
                  <a:cubicBezTo>
                    <a:pt x="273788" y="408793"/>
                    <a:pt x="273788" y="406589"/>
                    <a:pt x="274263" y="404461"/>
                  </a:cubicBezTo>
                  <a:cubicBezTo>
                    <a:pt x="287577" y="417098"/>
                    <a:pt x="300701" y="429735"/>
                    <a:pt x="312303" y="443417"/>
                  </a:cubicBezTo>
                  <a:cubicBezTo>
                    <a:pt x="310629" y="445193"/>
                    <a:pt x="309108" y="447103"/>
                    <a:pt x="307738" y="449118"/>
                  </a:cubicBezTo>
                  <a:cubicBezTo>
                    <a:pt x="295566" y="438951"/>
                    <a:pt x="277212" y="426219"/>
                    <a:pt x="274263" y="411207"/>
                  </a:cubicBezTo>
                  <a:close/>
                  <a:moveTo>
                    <a:pt x="277782" y="396669"/>
                  </a:moveTo>
                  <a:cubicBezTo>
                    <a:pt x="288947" y="383538"/>
                    <a:pt x="303630" y="373847"/>
                    <a:pt x="320101" y="368735"/>
                  </a:cubicBezTo>
                  <a:cubicBezTo>
                    <a:pt x="332379" y="364849"/>
                    <a:pt x="345293" y="363338"/>
                    <a:pt x="358141" y="364269"/>
                  </a:cubicBezTo>
                  <a:cubicBezTo>
                    <a:pt x="357666" y="365600"/>
                    <a:pt x="357285" y="367025"/>
                    <a:pt x="356619" y="368450"/>
                  </a:cubicBezTo>
                  <a:cubicBezTo>
                    <a:pt x="348821" y="385933"/>
                    <a:pt x="331133" y="398285"/>
                    <a:pt x="335222" y="418808"/>
                  </a:cubicBezTo>
                  <a:cubicBezTo>
                    <a:pt x="335926" y="422532"/>
                    <a:pt x="337409" y="426067"/>
                    <a:pt x="339597" y="429164"/>
                  </a:cubicBezTo>
                  <a:cubicBezTo>
                    <a:pt x="332198" y="430903"/>
                    <a:pt x="325161" y="433887"/>
                    <a:pt x="318770" y="438001"/>
                  </a:cubicBezTo>
                  <a:cubicBezTo>
                    <a:pt x="306502" y="423749"/>
                    <a:pt x="292047" y="410351"/>
                    <a:pt x="277972" y="396954"/>
                  </a:cubicBezTo>
                  <a:close/>
                  <a:moveTo>
                    <a:pt x="318009" y="449688"/>
                  </a:moveTo>
                  <a:cubicBezTo>
                    <a:pt x="322003" y="454628"/>
                    <a:pt x="325807" y="459189"/>
                    <a:pt x="329326" y="464890"/>
                  </a:cubicBezTo>
                  <a:cubicBezTo>
                    <a:pt x="330848" y="467170"/>
                    <a:pt x="332274" y="469451"/>
                    <a:pt x="333605" y="471826"/>
                  </a:cubicBezTo>
                  <a:cubicBezTo>
                    <a:pt x="327139" y="466125"/>
                    <a:pt x="320767" y="460234"/>
                    <a:pt x="314586" y="454533"/>
                  </a:cubicBezTo>
                  <a:cubicBezTo>
                    <a:pt x="315594" y="452918"/>
                    <a:pt x="316735" y="451388"/>
                    <a:pt x="318009" y="449973"/>
                  </a:cubicBezTo>
                  <a:close/>
                  <a:moveTo>
                    <a:pt x="408068" y="439426"/>
                  </a:moveTo>
                  <a:cubicBezTo>
                    <a:pt x="403884" y="436699"/>
                    <a:pt x="399386" y="434495"/>
                    <a:pt x="394659" y="432870"/>
                  </a:cubicBezTo>
                  <a:cubicBezTo>
                    <a:pt x="391169" y="431768"/>
                    <a:pt x="387565" y="431093"/>
                    <a:pt x="383913" y="430875"/>
                  </a:cubicBezTo>
                  <a:lnTo>
                    <a:pt x="391331" y="430210"/>
                  </a:lnTo>
                  <a:cubicBezTo>
                    <a:pt x="397474" y="429364"/>
                    <a:pt x="403532" y="427939"/>
                    <a:pt x="409400" y="425934"/>
                  </a:cubicBezTo>
                  <a:cubicBezTo>
                    <a:pt x="408658" y="430495"/>
                    <a:pt x="408211" y="435093"/>
                    <a:pt x="408068" y="439711"/>
                  </a:cubicBezTo>
                  <a:close/>
                  <a:moveTo>
                    <a:pt x="354052" y="426599"/>
                  </a:moveTo>
                  <a:cubicBezTo>
                    <a:pt x="338931" y="419188"/>
                    <a:pt x="346824" y="403700"/>
                    <a:pt x="355288" y="390778"/>
                  </a:cubicBezTo>
                  <a:cubicBezTo>
                    <a:pt x="360927" y="383016"/>
                    <a:pt x="365597" y="374597"/>
                    <a:pt x="369173" y="365695"/>
                  </a:cubicBezTo>
                  <a:cubicBezTo>
                    <a:pt x="371170" y="365695"/>
                    <a:pt x="373167" y="366360"/>
                    <a:pt x="375164" y="366835"/>
                  </a:cubicBezTo>
                  <a:cubicBezTo>
                    <a:pt x="377161" y="367310"/>
                    <a:pt x="380299" y="366170"/>
                    <a:pt x="380585" y="363984"/>
                  </a:cubicBezTo>
                  <a:cubicBezTo>
                    <a:pt x="382125" y="353314"/>
                    <a:pt x="379757" y="342454"/>
                    <a:pt x="373928" y="333390"/>
                  </a:cubicBezTo>
                  <a:cubicBezTo>
                    <a:pt x="364418" y="315622"/>
                    <a:pt x="358141" y="299754"/>
                    <a:pt x="363086" y="281036"/>
                  </a:cubicBezTo>
                  <a:cubicBezTo>
                    <a:pt x="369743" y="282652"/>
                    <a:pt x="376305" y="284552"/>
                    <a:pt x="382677" y="286737"/>
                  </a:cubicBezTo>
                  <a:cubicBezTo>
                    <a:pt x="382753" y="299488"/>
                    <a:pt x="390152" y="311052"/>
                    <a:pt x="401697" y="316477"/>
                  </a:cubicBezTo>
                  <a:cubicBezTo>
                    <a:pt x="416256" y="325475"/>
                    <a:pt x="426679" y="339851"/>
                    <a:pt x="430702" y="356478"/>
                  </a:cubicBezTo>
                  <a:cubicBezTo>
                    <a:pt x="422676" y="376469"/>
                    <a:pt x="416000" y="396973"/>
                    <a:pt x="410731" y="417858"/>
                  </a:cubicBezTo>
                  <a:cubicBezTo>
                    <a:pt x="392044" y="421953"/>
                    <a:pt x="373110" y="424879"/>
                    <a:pt x="354052" y="426599"/>
                  </a:cubicBezTo>
                  <a:close/>
                  <a:moveTo>
                    <a:pt x="434791" y="343651"/>
                  </a:moveTo>
                  <a:cubicBezTo>
                    <a:pt x="430645" y="331489"/>
                    <a:pt x="422799" y="320924"/>
                    <a:pt x="412348" y="313436"/>
                  </a:cubicBezTo>
                  <a:cubicBezTo>
                    <a:pt x="404378" y="308220"/>
                    <a:pt x="398340" y="300543"/>
                    <a:pt x="395135" y="291583"/>
                  </a:cubicBezTo>
                  <a:cubicBezTo>
                    <a:pt x="404008" y="295422"/>
                    <a:pt x="412376" y="300334"/>
                    <a:pt x="420051" y="306215"/>
                  </a:cubicBezTo>
                  <a:cubicBezTo>
                    <a:pt x="427459" y="312239"/>
                    <a:pt x="433878" y="319394"/>
                    <a:pt x="439071" y="327404"/>
                  </a:cubicBezTo>
                  <a:cubicBezTo>
                    <a:pt x="438500" y="332819"/>
                    <a:pt x="436979" y="338235"/>
                    <a:pt x="435172" y="343651"/>
                  </a:cubicBezTo>
                  <a:close/>
                  <a:moveTo>
                    <a:pt x="443350" y="307735"/>
                  </a:moveTo>
                  <a:cubicBezTo>
                    <a:pt x="443350" y="311061"/>
                    <a:pt x="442399" y="314387"/>
                    <a:pt x="441734" y="317237"/>
                  </a:cubicBezTo>
                  <a:cubicBezTo>
                    <a:pt x="429218" y="301978"/>
                    <a:pt x="412785" y="290414"/>
                    <a:pt x="394184" y="283792"/>
                  </a:cubicBezTo>
                  <a:cubicBezTo>
                    <a:pt x="393851" y="278570"/>
                    <a:pt x="394231" y="273327"/>
                    <a:pt x="395325" y="268209"/>
                  </a:cubicBezTo>
                  <a:cubicBezTo>
                    <a:pt x="397446" y="260156"/>
                    <a:pt x="399005" y="251965"/>
                    <a:pt x="399985" y="243695"/>
                  </a:cubicBezTo>
                  <a:cubicBezTo>
                    <a:pt x="400175" y="241134"/>
                    <a:pt x="400175" y="238561"/>
                    <a:pt x="399985" y="235999"/>
                  </a:cubicBezTo>
                  <a:lnTo>
                    <a:pt x="405311" y="233339"/>
                  </a:lnTo>
                  <a:cubicBezTo>
                    <a:pt x="420146" y="226783"/>
                    <a:pt x="421763" y="230203"/>
                    <a:pt x="425472" y="222887"/>
                  </a:cubicBezTo>
                  <a:cubicBezTo>
                    <a:pt x="436028" y="250632"/>
                    <a:pt x="447630" y="276761"/>
                    <a:pt x="443731" y="308211"/>
                  </a:cubicBezTo>
                  <a:close/>
                  <a:moveTo>
                    <a:pt x="346159" y="136709"/>
                  </a:moveTo>
                  <a:cubicBezTo>
                    <a:pt x="335707" y="137953"/>
                    <a:pt x="325246" y="134468"/>
                    <a:pt x="317629" y="127207"/>
                  </a:cubicBezTo>
                  <a:cubicBezTo>
                    <a:pt x="329963" y="122379"/>
                    <a:pt x="343515" y="121581"/>
                    <a:pt x="356334" y="124927"/>
                  </a:cubicBezTo>
                  <a:cubicBezTo>
                    <a:pt x="359073" y="125690"/>
                    <a:pt x="361717" y="126741"/>
                    <a:pt x="364228" y="128062"/>
                  </a:cubicBezTo>
                  <a:cubicBezTo>
                    <a:pt x="359368" y="132656"/>
                    <a:pt x="353177" y="135585"/>
                    <a:pt x="346539" y="136424"/>
                  </a:cubicBezTo>
                  <a:close/>
                  <a:moveTo>
                    <a:pt x="303839" y="124167"/>
                  </a:moveTo>
                  <a:cubicBezTo>
                    <a:pt x="302603" y="124737"/>
                    <a:pt x="301367" y="125212"/>
                    <a:pt x="300130" y="125877"/>
                  </a:cubicBezTo>
                  <a:cubicBezTo>
                    <a:pt x="291381" y="120748"/>
                    <a:pt x="281215" y="118551"/>
                    <a:pt x="271125" y="119606"/>
                  </a:cubicBezTo>
                  <a:cubicBezTo>
                    <a:pt x="231754" y="122837"/>
                    <a:pt x="208930" y="163218"/>
                    <a:pt x="215397" y="195618"/>
                  </a:cubicBezTo>
                  <a:cubicBezTo>
                    <a:pt x="218583" y="210112"/>
                    <a:pt x="225991" y="223338"/>
                    <a:pt x="236699" y="233624"/>
                  </a:cubicBezTo>
                  <a:cubicBezTo>
                    <a:pt x="225335" y="235743"/>
                    <a:pt x="214598" y="240422"/>
                    <a:pt x="205316" y="247306"/>
                  </a:cubicBezTo>
                  <a:cubicBezTo>
                    <a:pt x="203034" y="210250"/>
                    <a:pt x="206457" y="171294"/>
                    <a:pt x="227094" y="138799"/>
                  </a:cubicBezTo>
                  <a:cubicBezTo>
                    <a:pt x="236509" y="123243"/>
                    <a:pt x="249566" y="110202"/>
                    <a:pt x="265134" y="100793"/>
                  </a:cubicBezTo>
                  <a:lnTo>
                    <a:pt x="268367" y="101933"/>
                  </a:lnTo>
                  <a:cubicBezTo>
                    <a:pt x="279779" y="106874"/>
                    <a:pt x="288528" y="116851"/>
                    <a:pt x="300891" y="120176"/>
                  </a:cubicBezTo>
                  <a:close/>
                  <a:moveTo>
                    <a:pt x="206648" y="327214"/>
                  </a:moveTo>
                  <a:lnTo>
                    <a:pt x="206648" y="328829"/>
                  </a:lnTo>
                  <a:lnTo>
                    <a:pt x="205506" y="325408"/>
                  </a:lnTo>
                  <a:close/>
                  <a:moveTo>
                    <a:pt x="214541" y="379092"/>
                  </a:moveTo>
                  <a:cubicBezTo>
                    <a:pt x="217793" y="402674"/>
                    <a:pt x="218240" y="426571"/>
                    <a:pt x="215872" y="450258"/>
                  </a:cubicBezTo>
                  <a:cubicBezTo>
                    <a:pt x="215397" y="454818"/>
                    <a:pt x="214636" y="459759"/>
                    <a:pt x="213875" y="463845"/>
                  </a:cubicBezTo>
                  <a:cubicBezTo>
                    <a:pt x="202844" y="463845"/>
                    <a:pt x="189149" y="464985"/>
                    <a:pt x="176881" y="463845"/>
                  </a:cubicBezTo>
                  <a:cubicBezTo>
                    <a:pt x="197898" y="438476"/>
                    <a:pt x="213114" y="412062"/>
                    <a:pt x="214541" y="378807"/>
                  </a:cubicBezTo>
                  <a:close/>
                  <a:moveTo>
                    <a:pt x="166991" y="462990"/>
                  </a:moveTo>
                  <a:cubicBezTo>
                    <a:pt x="154248" y="460709"/>
                    <a:pt x="144738" y="455008"/>
                    <a:pt x="144262" y="441991"/>
                  </a:cubicBezTo>
                  <a:cubicBezTo>
                    <a:pt x="142931" y="406931"/>
                    <a:pt x="172792" y="386883"/>
                    <a:pt x="206267" y="377856"/>
                  </a:cubicBezTo>
                  <a:cubicBezTo>
                    <a:pt x="206267" y="379662"/>
                    <a:pt x="206267" y="381467"/>
                    <a:pt x="206267" y="383367"/>
                  </a:cubicBezTo>
                  <a:cubicBezTo>
                    <a:pt x="204365" y="415482"/>
                    <a:pt x="187152" y="439711"/>
                    <a:pt x="167086" y="462705"/>
                  </a:cubicBezTo>
                  <a:close/>
                  <a:moveTo>
                    <a:pt x="220912" y="479237"/>
                  </a:moveTo>
                  <a:cubicBezTo>
                    <a:pt x="221483" y="476767"/>
                    <a:pt x="221864" y="474296"/>
                    <a:pt x="222434" y="471921"/>
                  </a:cubicBezTo>
                  <a:cubicBezTo>
                    <a:pt x="231088" y="472567"/>
                    <a:pt x="239571" y="474657"/>
                    <a:pt x="247540" y="478097"/>
                  </a:cubicBezTo>
                  <a:cubicBezTo>
                    <a:pt x="250907" y="479655"/>
                    <a:pt x="254093" y="481565"/>
                    <a:pt x="257050" y="483798"/>
                  </a:cubicBezTo>
                  <a:cubicBezTo>
                    <a:pt x="255053" y="491399"/>
                    <a:pt x="252961" y="498905"/>
                    <a:pt x="251535" y="506601"/>
                  </a:cubicBezTo>
                  <a:cubicBezTo>
                    <a:pt x="237783" y="505100"/>
                    <a:pt x="223870" y="505841"/>
                    <a:pt x="210357" y="508787"/>
                  </a:cubicBezTo>
                  <a:cubicBezTo>
                    <a:pt x="214750" y="499266"/>
                    <a:pt x="218278" y="489385"/>
                    <a:pt x="220912" y="479237"/>
                  </a:cubicBezTo>
                  <a:close/>
                  <a:moveTo>
                    <a:pt x="256575" y="520569"/>
                  </a:moveTo>
                  <a:cubicBezTo>
                    <a:pt x="262347" y="521918"/>
                    <a:pt x="267968" y="523894"/>
                    <a:pt x="273312" y="526460"/>
                  </a:cubicBezTo>
                  <a:cubicBezTo>
                    <a:pt x="272228" y="536607"/>
                    <a:pt x="270060" y="546612"/>
                    <a:pt x="266845" y="556294"/>
                  </a:cubicBezTo>
                  <a:cubicBezTo>
                    <a:pt x="260217" y="545729"/>
                    <a:pt x="256660" y="533519"/>
                    <a:pt x="256575" y="521044"/>
                  </a:cubicBezTo>
                  <a:close/>
                  <a:moveTo>
                    <a:pt x="270935" y="579383"/>
                  </a:moveTo>
                  <a:cubicBezTo>
                    <a:pt x="274216" y="585863"/>
                    <a:pt x="276156" y="592941"/>
                    <a:pt x="276641" y="600191"/>
                  </a:cubicBezTo>
                  <a:lnTo>
                    <a:pt x="276641" y="603232"/>
                  </a:lnTo>
                  <a:cubicBezTo>
                    <a:pt x="271667" y="606728"/>
                    <a:pt x="267159" y="610852"/>
                    <a:pt x="263232" y="615488"/>
                  </a:cubicBezTo>
                  <a:cubicBezTo>
                    <a:pt x="260379" y="618909"/>
                    <a:pt x="257811" y="622520"/>
                    <a:pt x="255338" y="626130"/>
                  </a:cubicBezTo>
                  <a:cubicBezTo>
                    <a:pt x="257621" y="619194"/>
                    <a:pt x="259903" y="612733"/>
                    <a:pt x="261520" y="607127"/>
                  </a:cubicBezTo>
                  <a:cubicBezTo>
                    <a:pt x="264753" y="598291"/>
                    <a:pt x="268462" y="589074"/>
                    <a:pt x="271315" y="579668"/>
                  </a:cubicBezTo>
                  <a:close/>
                  <a:moveTo>
                    <a:pt x="283393" y="606082"/>
                  </a:moveTo>
                  <a:lnTo>
                    <a:pt x="286151" y="604467"/>
                  </a:lnTo>
                  <a:cubicBezTo>
                    <a:pt x="289641" y="611213"/>
                    <a:pt x="293816" y="617579"/>
                    <a:pt x="298609" y="623470"/>
                  </a:cubicBezTo>
                  <a:cubicBezTo>
                    <a:pt x="297087" y="631071"/>
                    <a:pt x="297182" y="639432"/>
                    <a:pt x="296231" y="647889"/>
                  </a:cubicBezTo>
                  <a:cubicBezTo>
                    <a:pt x="294938" y="659034"/>
                    <a:pt x="284962" y="667091"/>
                    <a:pt x="273788" y="666036"/>
                  </a:cubicBezTo>
                  <a:cubicBezTo>
                    <a:pt x="275119" y="646463"/>
                    <a:pt x="283012" y="626605"/>
                    <a:pt x="283773" y="606367"/>
                  </a:cubicBezTo>
                  <a:close/>
                  <a:moveTo>
                    <a:pt x="445062" y="555439"/>
                  </a:moveTo>
                  <a:cubicBezTo>
                    <a:pt x="428705" y="577768"/>
                    <a:pt x="398178" y="587839"/>
                    <a:pt x="380585" y="609313"/>
                  </a:cubicBezTo>
                  <a:cubicBezTo>
                    <a:pt x="378930" y="611336"/>
                    <a:pt x="377399" y="613455"/>
                    <a:pt x="376020" y="615679"/>
                  </a:cubicBezTo>
                  <a:cubicBezTo>
                    <a:pt x="374213" y="610738"/>
                    <a:pt x="372026" y="606177"/>
                    <a:pt x="369934" y="601141"/>
                  </a:cubicBezTo>
                  <a:cubicBezTo>
                    <a:pt x="370257" y="588466"/>
                    <a:pt x="369905" y="575772"/>
                    <a:pt x="368887" y="563135"/>
                  </a:cubicBezTo>
                  <a:cubicBezTo>
                    <a:pt x="368887" y="563135"/>
                    <a:pt x="368887" y="562375"/>
                    <a:pt x="368887" y="561995"/>
                  </a:cubicBezTo>
                  <a:cubicBezTo>
                    <a:pt x="374337" y="554936"/>
                    <a:pt x="381165" y="549054"/>
                    <a:pt x="388953" y="544702"/>
                  </a:cubicBezTo>
                  <a:cubicBezTo>
                    <a:pt x="403770" y="536826"/>
                    <a:pt x="416313" y="525281"/>
                    <a:pt x="425376" y="511162"/>
                  </a:cubicBezTo>
                  <a:cubicBezTo>
                    <a:pt x="427183" y="511162"/>
                    <a:pt x="428800" y="510212"/>
                    <a:pt x="430512" y="509737"/>
                  </a:cubicBezTo>
                  <a:cubicBezTo>
                    <a:pt x="438557" y="522098"/>
                    <a:pt x="444748" y="535581"/>
                    <a:pt x="448866" y="549738"/>
                  </a:cubicBezTo>
                  <a:cubicBezTo>
                    <a:pt x="447829" y="551810"/>
                    <a:pt x="446650" y="553814"/>
                    <a:pt x="445347" y="555724"/>
                  </a:cubicBezTo>
                  <a:close/>
                  <a:moveTo>
                    <a:pt x="437644" y="506982"/>
                  </a:moveTo>
                  <a:cubicBezTo>
                    <a:pt x="444358" y="504350"/>
                    <a:pt x="450739" y="500939"/>
                    <a:pt x="456664" y="496815"/>
                  </a:cubicBezTo>
                  <a:cubicBezTo>
                    <a:pt x="456845" y="510193"/>
                    <a:pt x="455761" y="523552"/>
                    <a:pt x="453431" y="536721"/>
                  </a:cubicBezTo>
                  <a:cubicBezTo>
                    <a:pt x="449104" y="526640"/>
                    <a:pt x="443921" y="516939"/>
                    <a:pt x="437930" y="507742"/>
                  </a:cubicBezTo>
                  <a:close/>
                  <a:moveTo>
                    <a:pt x="439451" y="494250"/>
                  </a:moveTo>
                  <a:cubicBezTo>
                    <a:pt x="436883" y="495390"/>
                    <a:pt x="434221" y="496245"/>
                    <a:pt x="431653" y="497195"/>
                  </a:cubicBezTo>
                  <a:lnTo>
                    <a:pt x="430987" y="496055"/>
                  </a:lnTo>
                  <a:cubicBezTo>
                    <a:pt x="435485" y="476890"/>
                    <a:pt x="429009" y="456823"/>
                    <a:pt x="414155" y="443892"/>
                  </a:cubicBezTo>
                  <a:cubicBezTo>
                    <a:pt x="414012" y="437089"/>
                    <a:pt x="414488" y="430276"/>
                    <a:pt x="415581" y="423559"/>
                  </a:cubicBezTo>
                  <a:cubicBezTo>
                    <a:pt x="421354" y="421022"/>
                    <a:pt x="426803" y="417839"/>
                    <a:pt x="431843" y="414057"/>
                  </a:cubicBezTo>
                  <a:cubicBezTo>
                    <a:pt x="431425" y="428433"/>
                    <a:pt x="435742" y="442552"/>
                    <a:pt x="444111" y="454248"/>
                  </a:cubicBezTo>
                  <a:cubicBezTo>
                    <a:pt x="449094" y="460643"/>
                    <a:pt x="455428" y="465869"/>
                    <a:pt x="462656" y="469546"/>
                  </a:cubicBezTo>
                  <a:cubicBezTo>
                    <a:pt x="461657" y="471674"/>
                    <a:pt x="460801" y="473859"/>
                    <a:pt x="460088" y="476102"/>
                  </a:cubicBezTo>
                  <a:cubicBezTo>
                    <a:pt x="459622" y="477603"/>
                    <a:pt x="459241" y="479123"/>
                    <a:pt x="458947" y="480662"/>
                  </a:cubicBezTo>
                  <a:cubicBezTo>
                    <a:pt x="453298" y="486297"/>
                    <a:pt x="446783" y="490981"/>
                    <a:pt x="439641" y="494535"/>
                  </a:cubicBezTo>
                  <a:close/>
                  <a:moveTo>
                    <a:pt x="439451" y="407691"/>
                  </a:moveTo>
                  <a:cubicBezTo>
                    <a:pt x="462617" y="384707"/>
                    <a:pt x="465138" y="348117"/>
                    <a:pt x="445347" y="322178"/>
                  </a:cubicBezTo>
                  <a:cubicBezTo>
                    <a:pt x="447497" y="310880"/>
                    <a:pt x="448267" y="299365"/>
                    <a:pt x="447630" y="287877"/>
                  </a:cubicBezTo>
                  <a:cubicBezTo>
                    <a:pt x="450017" y="299887"/>
                    <a:pt x="453193" y="311726"/>
                    <a:pt x="457140" y="323318"/>
                  </a:cubicBezTo>
                  <a:cubicBezTo>
                    <a:pt x="467981" y="353818"/>
                    <a:pt x="482056" y="384222"/>
                    <a:pt x="483007" y="416623"/>
                  </a:cubicBezTo>
                  <a:cubicBezTo>
                    <a:pt x="483216" y="424689"/>
                    <a:pt x="482512" y="432756"/>
                    <a:pt x="480915" y="440661"/>
                  </a:cubicBezTo>
                  <a:cubicBezTo>
                    <a:pt x="475256" y="447892"/>
                    <a:pt x="470168" y="455541"/>
                    <a:pt x="465699" y="463560"/>
                  </a:cubicBezTo>
                  <a:cubicBezTo>
                    <a:pt x="448200" y="453298"/>
                    <a:pt x="440973" y="427454"/>
                    <a:pt x="439641" y="407976"/>
                  </a:cubicBezTo>
                  <a:close/>
                  <a:moveTo>
                    <a:pt x="454857" y="279706"/>
                  </a:moveTo>
                  <a:cubicBezTo>
                    <a:pt x="451053" y="261178"/>
                    <a:pt x="449247" y="241700"/>
                    <a:pt x="439451" y="224407"/>
                  </a:cubicBezTo>
                  <a:cubicBezTo>
                    <a:pt x="436903" y="219993"/>
                    <a:pt x="433688" y="215989"/>
                    <a:pt x="429941" y="212531"/>
                  </a:cubicBezTo>
                  <a:cubicBezTo>
                    <a:pt x="433460" y="203979"/>
                    <a:pt x="436883" y="195333"/>
                    <a:pt x="440497" y="186782"/>
                  </a:cubicBezTo>
                  <a:lnTo>
                    <a:pt x="445728" y="174715"/>
                  </a:lnTo>
                  <a:cubicBezTo>
                    <a:pt x="453241" y="157802"/>
                    <a:pt x="447915" y="157422"/>
                    <a:pt x="470168" y="159417"/>
                  </a:cubicBezTo>
                  <a:cubicBezTo>
                    <a:pt x="487667" y="161128"/>
                    <a:pt x="487952" y="159417"/>
                    <a:pt x="492707" y="173004"/>
                  </a:cubicBezTo>
                  <a:cubicBezTo>
                    <a:pt x="494894" y="179129"/>
                    <a:pt x="496235" y="185522"/>
                    <a:pt x="496701" y="192007"/>
                  </a:cubicBezTo>
                  <a:cubicBezTo>
                    <a:pt x="496948" y="203221"/>
                    <a:pt x="494704" y="214351"/>
                    <a:pt x="490139" y="224597"/>
                  </a:cubicBezTo>
                  <a:cubicBezTo>
                    <a:pt x="478347" y="252532"/>
                    <a:pt x="462751" y="273245"/>
                    <a:pt x="460754" y="300609"/>
                  </a:cubicBezTo>
                  <a:cubicBezTo>
                    <a:pt x="458452" y="293740"/>
                    <a:pt x="456483" y="286766"/>
                    <a:pt x="454857" y="279706"/>
                  </a:cubicBezTo>
                  <a:close/>
                  <a:moveTo>
                    <a:pt x="372026" y="106874"/>
                  </a:moveTo>
                  <a:cubicBezTo>
                    <a:pt x="372026" y="108109"/>
                    <a:pt x="372026" y="109535"/>
                    <a:pt x="372501" y="111055"/>
                  </a:cubicBezTo>
                  <a:cubicBezTo>
                    <a:pt x="372444" y="114766"/>
                    <a:pt x="371436" y="118399"/>
                    <a:pt x="369553" y="121601"/>
                  </a:cubicBezTo>
                  <a:cubicBezTo>
                    <a:pt x="357970" y="116154"/>
                    <a:pt x="345036" y="114237"/>
                    <a:pt x="332369" y="116091"/>
                  </a:cubicBezTo>
                  <a:cubicBezTo>
                    <a:pt x="339835" y="111327"/>
                    <a:pt x="346672" y="105644"/>
                    <a:pt x="352720" y="99178"/>
                  </a:cubicBezTo>
                  <a:close/>
                  <a:moveTo>
                    <a:pt x="338931" y="100793"/>
                  </a:moveTo>
                  <a:cubicBezTo>
                    <a:pt x="327044" y="110865"/>
                    <a:pt x="317819" y="114665"/>
                    <a:pt x="304410" y="111150"/>
                  </a:cubicBezTo>
                  <a:cubicBezTo>
                    <a:pt x="300130" y="104689"/>
                    <a:pt x="296041" y="97848"/>
                    <a:pt x="291667" y="91482"/>
                  </a:cubicBezTo>
                  <a:cubicBezTo>
                    <a:pt x="303820" y="88829"/>
                    <a:pt x="316411" y="88829"/>
                    <a:pt x="328565" y="91482"/>
                  </a:cubicBezTo>
                  <a:cubicBezTo>
                    <a:pt x="333710" y="92649"/>
                    <a:pt x="338788" y="94076"/>
                    <a:pt x="343781" y="95757"/>
                  </a:cubicBezTo>
                  <a:cubicBezTo>
                    <a:pt x="342260" y="97373"/>
                    <a:pt x="340643" y="99178"/>
                    <a:pt x="338931" y="100413"/>
                  </a:cubicBezTo>
                  <a:close/>
                  <a:moveTo>
                    <a:pt x="284344" y="95567"/>
                  </a:moveTo>
                  <a:cubicBezTo>
                    <a:pt x="286816" y="99083"/>
                    <a:pt x="289099" y="102598"/>
                    <a:pt x="291381" y="106114"/>
                  </a:cubicBezTo>
                  <a:lnTo>
                    <a:pt x="290906" y="106114"/>
                  </a:lnTo>
                  <a:cubicBezTo>
                    <a:pt x="286722" y="104119"/>
                    <a:pt x="283108" y="100223"/>
                    <a:pt x="278923" y="98038"/>
                  </a:cubicBezTo>
                  <a:cubicBezTo>
                    <a:pt x="277972" y="97468"/>
                    <a:pt x="276926" y="97088"/>
                    <a:pt x="275975" y="96613"/>
                  </a:cubicBezTo>
                  <a:cubicBezTo>
                    <a:pt x="278258" y="95662"/>
                    <a:pt x="280540" y="94807"/>
                    <a:pt x="282917" y="94047"/>
                  </a:cubicBezTo>
                  <a:close/>
                  <a:moveTo>
                    <a:pt x="259238" y="90817"/>
                  </a:moveTo>
                  <a:cubicBezTo>
                    <a:pt x="239257" y="87399"/>
                    <a:pt x="218706" y="90743"/>
                    <a:pt x="200847" y="100318"/>
                  </a:cubicBezTo>
                  <a:cubicBezTo>
                    <a:pt x="211203" y="89468"/>
                    <a:pt x="223366" y="80498"/>
                    <a:pt x="236794" y="73809"/>
                  </a:cubicBezTo>
                  <a:cubicBezTo>
                    <a:pt x="249804" y="72424"/>
                    <a:pt x="262851" y="76098"/>
                    <a:pt x="273217" y="84071"/>
                  </a:cubicBezTo>
                  <a:cubicBezTo>
                    <a:pt x="268281" y="85753"/>
                    <a:pt x="263498" y="87885"/>
                    <a:pt x="258952" y="90437"/>
                  </a:cubicBezTo>
                  <a:close/>
                  <a:moveTo>
                    <a:pt x="190195" y="288353"/>
                  </a:moveTo>
                  <a:cubicBezTo>
                    <a:pt x="188579" y="285027"/>
                    <a:pt x="187057" y="281606"/>
                    <a:pt x="185535" y="278281"/>
                  </a:cubicBezTo>
                  <a:lnTo>
                    <a:pt x="186106" y="277521"/>
                  </a:lnTo>
                  <a:cubicBezTo>
                    <a:pt x="187532" y="280751"/>
                    <a:pt x="188769" y="284362"/>
                    <a:pt x="190195" y="287972"/>
                  </a:cubicBezTo>
                  <a:close/>
                  <a:moveTo>
                    <a:pt x="206362" y="371490"/>
                  </a:moveTo>
                  <a:cubicBezTo>
                    <a:pt x="180305" y="378522"/>
                    <a:pt x="156150" y="386598"/>
                    <a:pt x="142645" y="413582"/>
                  </a:cubicBezTo>
                  <a:cubicBezTo>
                    <a:pt x="130853" y="437431"/>
                    <a:pt x="133136" y="464985"/>
                    <a:pt x="159954" y="471161"/>
                  </a:cubicBezTo>
                  <a:cubicBezTo>
                    <a:pt x="158337" y="472871"/>
                    <a:pt x="156816" y="474676"/>
                    <a:pt x="155199" y="476482"/>
                  </a:cubicBezTo>
                  <a:cubicBezTo>
                    <a:pt x="151680" y="480282"/>
                    <a:pt x="146830" y="485983"/>
                    <a:pt x="141695" y="492064"/>
                  </a:cubicBezTo>
                  <a:cubicBezTo>
                    <a:pt x="111073" y="481803"/>
                    <a:pt x="81401" y="471826"/>
                    <a:pt x="106318" y="432680"/>
                  </a:cubicBezTo>
                  <a:cubicBezTo>
                    <a:pt x="126384" y="400945"/>
                    <a:pt x="152061" y="371205"/>
                    <a:pt x="174694" y="340896"/>
                  </a:cubicBezTo>
                  <a:lnTo>
                    <a:pt x="193714" y="314957"/>
                  </a:lnTo>
                  <a:cubicBezTo>
                    <a:pt x="201018" y="332848"/>
                    <a:pt x="205297" y="351822"/>
                    <a:pt x="206362" y="371110"/>
                  </a:cubicBezTo>
                  <a:close/>
                  <a:moveTo>
                    <a:pt x="190671" y="545368"/>
                  </a:moveTo>
                  <a:cubicBezTo>
                    <a:pt x="191080" y="544218"/>
                    <a:pt x="191394" y="543049"/>
                    <a:pt x="191622" y="541852"/>
                  </a:cubicBezTo>
                  <a:cubicBezTo>
                    <a:pt x="195616" y="535866"/>
                    <a:pt x="199990" y="529880"/>
                    <a:pt x="203319" y="524179"/>
                  </a:cubicBezTo>
                  <a:lnTo>
                    <a:pt x="203890" y="523134"/>
                  </a:lnTo>
                  <a:cubicBezTo>
                    <a:pt x="219048" y="519134"/>
                    <a:pt x="234835" y="518070"/>
                    <a:pt x="250393" y="519999"/>
                  </a:cubicBezTo>
                  <a:cubicBezTo>
                    <a:pt x="249690" y="527229"/>
                    <a:pt x="250232" y="534526"/>
                    <a:pt x="252010" y="541567"/>
                  </a:cubicBezTo>
                  <a:cubicBezTo>
                    <a:pt x="254815" y="550441"/>
                    <a:pt x="258848" y="558888"/>
                    <a:pt x="263993" y="566651"/>
                  </a:cubicBezTo>
                  <a:cubicBezTo>
                    <a:pt x="257335" y="585654"/>
                    <a:pt x="250679" y="604657"/>
                    <a:pt x="244973" y="624515"/>
                  </a:cubicBezTo>
                  <a:cubicBezTo>
                    <a:pt x="244963" y="610899"/>
                    <a:pt x="247379" y="597388"/>
                    <a:pt x="252105" y="584609"/>
                  </a:cubicBezTo>
                  <a:cubicBezTo>
                    <a:pt x="261615" y="546603"/>
                    <a:pt x="220437" y="538907"/>
                    <a:pt x="189815" y="547173"/>
                  </a:cubicBezTo>
                  <a:cubicBezTo>
                    <a:pt x="190100" y="545748"/>
                    <a:pt x="190481" y="545748"/>
                    <a:pt x="190671" y="544987"/>
                  </a:cubicBezTo>
                  <a:close/>
                  <a:moveTo>
                    <a:pt x="190671" y="590405"/>
                  </a:moveTo>
                  <a:cubicBezTo>
                    <a:pt x="181389" y="583240"/>
                    <a:pt x="177946" y="570822"/>
                    <a:pt x="182207" y="559905"/>
                  </a:cubicBezTo>
                  <a:cubicBezTo>
                    <a:pt x="191403" y="554195"/>
                    <a:pt x="202102" y="551382"/>
                    <a:pt x="212924" y="551829"/>
                  </a:cubicBezTo>
                  <a:cubicBezTo>
                    <a:pt x="230137" y="552684"/>
                    <a:pt x="245543" y="559620"/>
                    <a:pt x="243451" y="582233"/>
                  </a:cubicBezTo>
                  <a:cubicBezTo>
                    <a:pt x="242329" y="586671"/>
                    <a:pt x="240798" y="590994"/>
                    <a:pt x="238886" y="595155"/>
                  </a:cubicBezTo>
                  <a:cubicBezTo>
                    <a:pt x="234112" y="610690"/>
                    <a:pt x="234445" y="627337"/>
                    <a:pt x="239837" y="642663"/>
                  </a:cubicBezTo>
                  <a:lnTo>
                    <a:pt x="238696" y="647033"/>
                  </a:lnTo>
                  <a:cubicBezTo>
                    <a:pt x="233371" y="651062"/>
                    <a:pt x="227065" y="653618"/>
                    <a:pt x="220437" y="654445"/>
                  </a:cubicBezTo>
                  <a:cubicBezTo>
                    <a:pt x="222558" y="650197"/>
                    <a:pt x="224222" y="645741"/>
                    <a:pt x="225382" y="641142"/>
                  </a:cubicBezTo>
                  <a:cubicBezTo>
                    <a:pt x="231849" y="612733"/>
                    <a:pt x="208454" y="606462"/>
                    <a:pt x="190671" y="590025"/>
                  </a:cubicBezTo>
                  <a:close/>
                  <a:moveTo>
                    <a:pt x="216633" y="661381"/>
                  </a:moveTo>
                  <a:lnTo>
                    <a:pt x="217679" y="661381"/>
                  </a:lnTo>
                  <a:cubicBezTo>
                    <a:pt x="224298" y="660934"/>
                    <a:pt x="230755" y="659195"/>
                    <a:pt x="236699" y="656250"/>
                  </a:cubicBezTo>
                  <a:cubicBezTo>
                    <a:pt x="234378" y="664782"/>
                    <a:pt x="233542" y="673657"/>
                    <a:pt x="234226" y="682474"/>
                  </a:cubicBezTo>
                  <a:lnTo>
                    <a:pt x="233371" y="681144"/>
                  </a:lnTo>
                  <a:cubicBezTo>
                    <a:pt x="228026" y="674930"/>
                    <a:pt x="221816" y="669523"/>
                    <a:pt x="214921" y="665086"/>
                  </a:cubicBezTo>
                  <a:close/>
                  <a:moveTo>
                    <a:pt x="247540" y="657580"/>
                  </a:moveTo>
                  <a:cubicBezTo>
                    <a:pt x="252790" y="665485"/>
                    <a:pt x="259618" y="672212"/>
                    <a:pt x="267606" y="677343"/>
                  </a:cubicBezTo>
                  <a:cubicBezTo>
                    <a:pt x="267835" y="682731"/>
                    <a:pt x="268767" y="688061"/>
                    <a:pt x="270364" y="693211"/>
                  </a:cubicBezTo>
                  <a:cubicBezTo>
                    <a:pt x="272295" y="699102"/>
                    <a:pt x="275157" y="704650"/>
                    <a:pt x="278828" y="709648"/>
                  </a:cubicBezTo>
                  <a:cubicBezTo>
                    <a:pt x="273388" y="708432"/>
                    <a:pt x="268149" y="706475"/>
                    <a:pt x="263232" y="703852"/>
                  </a:cubicBezTo>
                  <a:cubicBezTo>
                    <a:pt x="246304" y="694161"/>
                    <a:pt x="244402" y="676108"/>
                    <a:pt x="247540" y="657200"/>
                  </a:cubicBezTo>
                  <a:close/>
                  <a:moveTo>
                    <a:pt x="425376" y="613113"/>
                  </a:moveTo>
                  <a:cubicBezTo>
                    <a:pt x="432537" y="608780"/>
                    <a:pt x="438957" y="603327"/>
                    <a:pt x="444396" y="596961"/>
                  </a:cubicBezTo>
                  <a:cubicBezTo>
                    <a:pt x="449865" y="594832"/>
                    <a:pt x="455190" y="592390"/>
                    <a:pt x="460373" y="589644"/>
                  </a:cubicBezTo>
                  <a:cubicBezTo>
                    <a:pt x="457064" y="608334"/>
                    <a:pt x="446099" y="624790"/>
                    <a:pt x="430131" y="635061"/>
                  </a:cubicBezTo>
                  <a:cubicBezTo>
                    <a:pt x="426984" y="628040"/>
                    <a:pt x="425367" y="620429"/>
                    <a:pt x="425376" y="612733"/>
                  </a:cubicBezTo>
                  <a:close/>
                  <a:moveTo>
                    <a:pt x="483292" y="469071"/>
                  </a:moveTo>
                  <a:cubicBezTo>
                    <a:pt x="487324" y="461793"/>
                    <a:pt x="490339" y="453992"/>
                    <a:pt x="492231" y="445887"/>
                  </a:cubicBezTo>
                  <a:cubicBezTo>
                    <a:pt x="493087" y="453013"/>
                    <a:pt x="493563" y="460329"/>
                    <a:pt x="493943" y="467835"/>
                  </a:cubicBezTo>
                  <a:cubicBezTo>
                    <a:pt x="490434" y="468510"/>
                    <a:pt x="486868" y="468805"/>
                    <a:pt x="483292" y="468691"/>
                  </a:cubicBezTo>
                  <a:close/>
                  <a:moveTo>
                    <a:pt x="485670" y="139084"/>
                  </a:moveTo>
                  <a:cubicBezTo>
                    <a:pt x="491195" y="146704"/>
                    <a:pt x="495113" y="155368"/>
                    <a:pt x="497177" y="164548"/>
                  </a:cubicBezTo>
                  <a:cubicBezTo>
                    <a:pt x="490900" y="147446"/>
                    <a:pt x="479678" y="134619"/>
                    <a:pt x="461514" y="141270"/>
                  </a:cubicBezTo>
                  <a:cubicBezTo>
                    <a:pt x="447725" y="146305"/>
                    <a:pt x="443255" y="167019"/>
                    <a:pt x="439071" y="177470"/>
                  </a:cubicBezTo>
                  <a:cubicBezTo>
                    <a:pt x="434886" y="187922"/>
                    <a:pt x="431938" y="199324"/>
                    <a:pt x="426993" y="209395"/>
                  </a:cubicBezTo>
                  <a:cubicBezTo>
                    <a:pt x="418605" y="190453"/>
                    <a:pt x="416209" y="169399"/>
                    <a:pt x="420146" y="149061"/>
                  </a:cubicBezTo>
                  <a:cubicBezTo>
                    <a:pt x="422714" y="138989"/>
                    <a:pt x="427088" y="130058"/>
                    <a:pt x="429656" y="120556"/>
                  </a:cubicBezTo>
                  <a:cubicBezTo>
                    <a:pt x="451529" y="120271"/>
                    <a:pt x="471975" y="120366"/>
                    <a:pt x="485670" y="138704"/>
                  </a:cubicBezTo>
                  <a:close/>
                  <a:moveTo>
                    <a:pt x="470834" y="113145"/>
                  </a:moveTo>
                  <a:cubicBezTo>
                    <a:pt x="458566" y="109182"/>
                    <a:pt x="445652" y="107601"/>
                    <a:pt x="432794" y="108489"/>
                  </a:cubicBezTo>
                  <a:cubicBezTo>
                    <a:pt x="433812" y="102154"/>
                    <a:pt x="433460" y="95673"/>
                    <a:pt x="431748" y="89486"/>
                  </a:cubicBezTo>
                  <a:cubicBezTo>
                    <a:pt x="430293" y="84419"/>
                    <a:pt x="428182" y="79564"/>
                    <a:pt x="425472" y="75044"/>
                  </a:cubicBezTo>
                  <a:cubicBezTo>
                    <a:pt x="444073" y="82723"/>
                    <a:pt x="459898" y="95880"/>
                    <a:pt x="470834" y="112765"/>
                  </a:cubicBezTo>
                  <a:close/>
                  <a:moveTo>
                    <a:pt x="406357" y="63927"/>
                  </a:moveTo>
                  <a:cubicBezTo>
                    <a:pt x="392072" y="62924"/>
                    <a:pt x="377874" y="66848"/>
                    <a:pt x="366129" y="75044"/>
                  </a:cubicBezTo>
                  <a:cubicBezTo>
                    <a:pt x="363847" y="76659"/>
                    <a:pt x="361755" y="78465"/>
                    <a:pt x="359663" y="80270"/>
                  </a:cubicBezTo>
                  <a:cubicBezTo>
                    <a:pt x="349487" y="72447"/>
                    <a:pt x="340434" y="63273"/>
                    <a:pt x="332750" y="53001"/>
                  </a:cubicBezTo>
                  <a:cubicBezTo>
                    <a:pt x="331799" y="51861"/>
                    <a:pt x="330943" y="50530"/>
                    <a:pt x="330087" y="49295"/>
                  </a:cubicBezTo>
                  <a:cubicBezTo>
                    <a:pt x="356334" y="46825"/>
                    <a:pt x="387147" y="49010"/>
                    <a:pt x="406357" y="63547"/>
                  </a:cubicBezTo>
                  <a:close/>
                  <a:moveTo>
                    <a:pt x="329802" y="63927"/>
                  </a:moveTo>
                  <a:cubicBezTo>
                    <a:pt x="336173" y="72270"/>
                    <a:pt x="343524" y="79828"/>
                    <a:pt x="351674" y="86446"/>
                  </a:cubicBezTo>
                  <a:lnTo>
                    <a:pt x="349582" y="85686"/>
                  </a:lnTo>
                  <a:cubicBezTo>
                    <a:pt x="328394" y="77330"/>
                    <a:pt x="305142" y="75737"/>
                    <a:pt x="283012" y="81125"/>
                  </a:cubicBezTo>
                  <a:cubicBezTo>
                    <a:pt x="280987" y="78872"/>
                    <a:pt x="278752" y="76805"/>
                    <a:pt x="276355" y="74949"/>
                  </a:cubicBezTo>
                  <a:cubicBezTo>
                    <a:pt x="270279" y="70516"/>
                    <a:pt x="263298" y="67468"/>
                    <a:pt x="255909" y="66018"/>
                  </a:cubicBezTo>
                  <a:cubicBezTo>
                    <a:pt x="271639" y="60533"/>
                    <a:pt x="287749" y="56245"/>
                    <a:pt x="304125" y="53191"/>
                  </a:cubicBezTo>
                  <a:cubicBezTo>
                    <a:pt x="308880" y="52241"/>
                    <a:pt x="314205" y="51386"/>
                    <a:pt x="319911" y="50720"/>
                  </a:cubicBezTo>
                  <a:cubicBezTo>
                    <a:pt x="323525" y="54616"/>
                    <a:pt x="326663" y="59082"/>
                    <a:pt x="329802" y="63167"/>
                  </a:cubicBezTo>
                  <a:close/>
                  <a:moveTo>
                    <a:pt x="170510" y="94997"/>
                  </a:moveTo>
                  <a:cubicBezTo>
                    <a:pt x="168056" y="83887"/>
                    <a:pt x="170139" y="72256"/>
                    <a:pt x="176311" y="62692"/>
                  </a:cubicBezTo>
                  <a:cubicBezTo>
                    <a:pt x="182683" y="54806"/>
                    <a:pt x="195996" y="53191"/>
                    <a:pt x="204841" y="49010"/>
                  </a:cubicBezTo>
                  <a:cubicBezTo>
                    <a:pt x="225477" y="39509"/>
                    <a:pt x="235082" y="15185"/>
                    <a:pt x="256670" y="10149"/>
                  </a:cubicBezTo>
                  <a:cubicBezTo>
                    <a:pt x="282157" y="4258"/>
                    <a:pt x="299750" y="22691"/>
                    <a:pt x="314300" y="42074"/>
                  </a:cubicBezTo>
                  <a:cubicBezTo>
                    <a:pt x="286522" y="45554"/>
                    <a:pt x="259475" y="53378"/>
                    <a:pt x="234131" y="65258"/>
                  </a:cubicBezTo>
                  <a:cubicBezTo>
                    <a:pt x="216005" y="68511"/>
                    <a:pt x="200504" y="80187"/>
                    <a:pt x="192383" y="96708"/>
                  </a:cubicBezTo>
                  <a:cubicBezTo>
                    <a:pt x="191318" y="99050"/>
                    <a:pt x="192354" y="101809"/>
                    <a:pt x="194703" y="102870"/>
                  </a:cubicBezTo>
                  <a:cubicBezTo>
                    <a:pt x="194874" y="102949"/>
                    <a:pt x="195055" y="103017"/>
                    <a:pt x="195236" y="103074"/>
                  </a:cubicBezTo>
                  <a:cubicBezTo>
                    <a:pt x="189387" y="106658"/>
                    <a:pt x="183995" y="110933"/>
                    <a:pt x="179164" y="115806"/>
                  </a:cubicBezTo>
                  <a:cubicBezTo>
                    <a:pt x="177832" y="117231"/>
                    <a:pt x="176691" y="118656"/>
                    <a:pt x="175455" y="120081"/>
                  </a:cubicBezTo>
                  <a:cubicBezTo>
                    <a:pt x="174409" y="111625"/>
                    <a:pt x="172031" y="103454"/>
                    <a:pt x="170510" y="94997"/>
                  </a:cubicBezTo>
                  <a:close/>
                  <a:moveTo>
                    <a:pt x="168227" y="233719"/>
                  </a:moveTo>
                  <a:cubicBezTo>
                    <a:pt x="173173" y="245596"/>
                    <a:pt x="177737" y="257283"/>
                    <a:pt x="182777" y="268969"/>
                  </a:cubicBezTo>
                  <a:cubicBezTo>
                    <a:pt x="182521" y="269371"/>
                    <a:pt x="182236" y="269753"/>
                    <a:pt x="181922" y="270110"/>
                  </a:cubicBezTo>
                  <a:cubicBezTo>
                    <a:pt x="176510" y="258315"/>
                    <a:pt x="171936" y="246155"/>
                    <a:pt x="168227" y="233719"/>
                  </a:cubicBezTo>
                  <a:close/>
                  <a:moveTo>
                    <a:pt x="10267" y="473156"/>
                  </a:moveTo>
                  <a:cubicBezTo>
                    <a:pt x="11218" y="442562"/>
                    <a:pt x="43076" y="430400"/>
                    <a:pt x="66471" y="414057"/>
                  </a:cubicBezTo>
                  <a:cubicBezTo>
                    <a:pt x="104511" y="388118"/>
                    <a:pt x="136711" y="354530"/>
                    <a:pt x="161000" y="315432"/>
                  </a:cubicBezTo>
                  <a:cubicBezTo>
                    <a:pt x="167562" y="304980"/>
                    <a:pt x="173933" y="294148"/>
                    <a:pt x="181161" y="283887"/>
                  </a:cubicBezTo>
                  <a:cubicBezTo>
                    <a:pt x="184490" y="291108"/>
                    <a:pt x="187723" y="298424"/>
                    <a:pt x="190671" y="305835"/>
                  </a:cubicBezTo>
                  <a:lnTo>
                    <a:pt x="162141" y="343841"/>
                  </a:lnTo>
                  <a:lnTo>
                    <a:pt x="119536" y="400850"/>
                  </a:lnTo>
                  <a:cubicBezTo>
                    <a:pt x="107649" y="416812"/>
                    <a:pt x="88154" y="435720"/>
                    <a:pt x="87678" y="456244"/>
                  </a:cubicBezTo>
                  <a:cubicBezTo>
                    <a:pt x="87678" y="481613"/>
                    <a:pt x="113260" y="490734"/>
                    <a:pt x="136369" y="497860"/>
                  </a:cubicBezTo>
                  <a:cubicBezTo>
                    <a:pt x="127601" y="508939"/>
                    <a:pt x="120316" y="521110"/>
                    <a:pt x="114686" y="534061"/>
                  </a:cubicBezTo>
                  <a:cubicBezTo>
                    <a:pt x="65710" y="539952"/>
                    <a:pt x="8650" y="527695"/>
                    <a:pt x="10267" y="473156"/>
                  </a:cubicBezTo>
                  <a:close/>
                  <a:moveTo>
                    <a:pt x="121058" y="560285"/>
                  </a:moveTo>
                  <a:cubicBezTo>
                    <a:pt x="119812" y="555838"/>
                    <a:pt x="119451" y="551192"/>
                    <a:pt x="120012" y="546603"/>
                  </a:cubicBezTo>
                  <a:cubicBezTo>
                    <a:pt x="141219" y="541995"/>
                    <a:pt x="162122" y="536066"/>
                    <a:pt x="182587" y="528835"/>
                  </a:cubicBezTo>
                  <a:cubicBezTo>
                    <a:pt x="182777" y="530697"/>
                    <a:pt x="182777" y="532579"/>
                    <a:pt x="182587" y="534441"/>
                  </a:cubicBezTo>
                  <a:cubicBezTo>
                    <a:pt x="177309" y="541082"/>
                    <a:pt x="172840" y="548322"/>
                    <a:pt x="169274" y="556009"/>
                  </a:cubicBezTo>
                  <a:cubicBezTo>
                    <a:pt x="167961" y="557130"/>
                    <a:pt x="167343" y="558869"/>
                    <a:pt x="167657" y="560570"/>
                  </a:cubicBezTo>
                  <a:cubicBezTo>
                    <a:pt x="166886" y="562974"/>
                    <a:pt x="166411" y="565463"/>
                    <a:pt x="166230" y="567981"/>
                  </a:cubicBezTo>
                  <a:cubicBezTo>
                    <a:pt x="163539" y="571924"/>
                    <a:pt x="161247" y="576133"/>
                    <a:pt x="159383" y="580523"/>
                  </a:cubicBezTo>
                  <a:cubicBezTo>
                    <a:pt x="145594" y="574917"/>
                    <a:pt x="126479" y="578528"/>
                    <a:pt x="121058" y="560285"/>
                  </a:cubicBezTo>
                  <a:close/>
                  <a:moveTo>
                    <a:pt x="165279" y="624230"/>
                  </a:moveTo>
                  <a:cubicBezTo>
                    <a:pt x="161675" y="614804"/>
                    <a:pt x="160914" y="604533"/>
                    <a:pt x="163092" y="594680"/>
                  </a:cubicBezTo>
                  <a:cubicBezTo>
                    <a:pt x="163796" y="595668"/>
                    <a:pt x="164395" y="596714"/>
                    <a:pt x="164899" y="597816"/>
                  </a:cubicBezTo>
                  <a:cubicBezTo>
                    <a:pt x="170129" y="608837"/>
                    <a:pt x="167467" y="622615"/>
                    <a:pt x="171841" y="634111"/>
                  </a:cubicBezTo>
                  <a:cubicBezTo>
                    <a:pt x="171841" y="635061"/>
                    <a:pt x="172697" y="635917"/>
                    <a:pt x="173173" y="636867"/>
                  </a:cubicBezTo>
                  <a:cubicBezTo>
                    <a:pt x="169854" y="633123"/>
                    <a:pt x="167191" y="628857"/>
                    <a:pt x="165279" y="624230"/>
                  </a:cubicBezTo>
                  <a:close/>
                  <a:moveTo>
                    <a:pt x="213875" y="743854"/>
                  </a:moveTo>
                  <a:cubicBezTo>
                    <a:pt x="197499" y="728005"/>
                    <a:pt x="193609" y="703225"/>
                    <a:pt x="204365" y="683139"/>
                  </a:cubicBezTo>
                  <a:cubicBezTo>
                    <a:pt x="206267" y="679243"/>
                    <a:pt x="208454" y="675443"/>
                    <a:pt x="210737" y="671737"/>
                  </a:cubicBezTo>
                  <a:cubicBezTo>
                    <a:pt x="229757" y="685229"/>
                    <a:pt x="240693" y="700242"/>
                    <a:pt x="227760" y="724185"/>
                  </a:cubicBezTo>
                  <a:cubicBezTo>
                    <a:pt x="223861" y="731312"/>
                    <a:pt x="219106" y="737773"/>
                    <a:pt x="215112" y="744614"/>
                  </a:cubicBezTo>
                  <a:close/>
                  <a:moveTo>
                    <a:pt x="335032" y="731121"/>
                  </a:moveTo>
                  <a:cubicBezTo>
                    <a:pt x="304980" y="756871"/>
                    <a:pt x="258952" y="776919"/>
                    <a:pt x="223100" y="751455"/>
                  </a:cubicBezTo>
                  <a:cubicBezTo>
                    <a:pt x="228140" y="740908"/>
                    <a:pt x="234987" y="730076"/>
                    <a:pt x="238316" y="721715"/>
                  </a:cubicBezTo>
                  <a:cubicBezTo>
                    <a:pt x="241074" y="715207"/>
                    <a:pt x="242215" y="708137"/>
                    <a:pt x="241644" y="701097"/>
                  </a:cubicBezTo>
                  <a:cubicBezTo>
                    <a:pt x="254416" y="715853"/>
                    <a:pt x="273436" y="723682"/>
                    <a:pt x="292903" y="722190"/>
                  </a:cubicBezTo>
                  <a:cubicBezTo>
                    <a:pt x="298324" y="725335"/>
                    <a:pt x="304419" y="727131"/>
                    <a:pt x="310686" y="727416"/>
                  </a:cubicBezTo>
                  <a:cubicBezTo>
                    <a:pt x="330191" y="727188"/>
                    <a:pt x="347899" y="715967"/>
                    <a:pt x="356429" y="698436"/>
                  </a:cubicBezTo>
                  <a:cubicBezTo>
                    <a:pt x="362440" y="692935"/>
                    <a:pt x="367537" y="686522"/>
                    <a:pt x="371550" y="679434"/>
                  </a:cubicBezTo>
                  <a:cubicBezTo>
                    <a:pt x="375097" y="692802"/>
                    <a:pt x="384864" y="703662"/>
                    <a:pt x="397798" y="708603"/>
                  </a:cubicBezTo>
                  <a:cubicBezTo>
                    <a:pt x="374783" y="707938"/>
                    <a:pt x="352369" y="715986"/>
                    <a:pt x="335032" y="731121"/>
                  </a:cubicBezTo>
                  <a:close/>
                  <a:moveTo>
                    <a:pt x="380299" y="679148"/>
                  </a:moveTo>
                  <a:cubicBezTo>
                    <a:pt x="378825" y="675756"/>
                    <a:pt x="377589" y="672260"/>
                    <a:pt x="376590" y="668697"/>
                  </a:cubicBezTo>
                  <a:cubicBezTo>
                    <a:pt x="377418" y="666350"/>
                    <a:pt x="378178" y="663974"/>
                    <a:pt x="378873" y="661571"/>
                  </a:cubicBezTo>
                  <a:cubicBezTo>
                    <a:pt x="382582" y="661571"/>
                    <a:pt x="386386" y="661571"/>
                    <a:pt x="390380" y="661001"/>
                  </a:cubicBezTo>
                  <a:cubicBezTo>
                    <a:pt x="403256" y="659708"/>
                    <a:pt x="415743" y="655832"/>
                    <a:pt x="427088" y="649599"/>
                  </a:cubicBezTo>
                  <a:cubicBezTo>
                    <a:pt x="428134" y="652069"/>
                    <a:pt x="429180" y="654540"/>
                    <a:pt x="430036" y="657105"/>
                  </a:cubicBezTo>
                  <a:cubicBezTo>
                    <a:pt x="434696" y="666084"/>
                    <a:pt x="435590" y="676545"/>
                    <a:pt x="432509" y="686179"/>
                  </a:cubicBezTo>
                  <a:cubicBezTo>
                    <a:pt x="420622" y="710218"/>
                    <a:pt x="389619" y="700147"/>
                    <a:pt x="380299" y="678768"/>
                  </a:cubicBezTo>
                  <a:close/>
                  <a:moveTo>
                    <a:pt x="503929" y="618529"/>
                  </a:moveTo>
                  <a:cubicBezTo>
                    <a:pt x="498698" y="661286"/>
                    <a:pt x="477776" y="702997"/>
                    <a:pt x="426708" y="707558"/>
                  </a:cubicBezTo>
                  <a:cubicBezTo>
                    <a:pt x="450578" y="698056"/>
                    <a:pt x="441544" y="666701"/>
                    <a:pt x="433935" y="645513"/>
                  </a:cubicBezTo>
                  <a:cubicBezTo>
                    <a:pt x="446955" y="637199"/>
                    <a:pt x="457320" y="625323"/>
                    <a:pt x="463797" y="611308"/>
                  </a:cubicBezTo>
                  <a:cubicBezTo>
                    <a:pt x="467458" y="602471"/>
                    <a:pt x="469084" y="592922"/>
                    <a:pt x="468552" y="583374"/>
                  </a:cubicBezTo>
                  <a:cubicBezTo>
                    <a:pt x="482855" y="570299"/>
                    <a:pt x="492640" y="553035"/>
                    <a:pt x="496511" y="534061"/>
                  </a:cubicBezTo>
                  <a:cubicBezTo>
                    <a:pt x="505384" y="530526"/>
                    <a:pt x="513886" y="526137"/>
                    <a:pt x="521902" y="520949"/>
                  </a:cubicBezTo>
                  <a:cubicBezTo>
                    <a:pt x="506782" y="549833"/>
                    <a:pt x="507067" y="593920"/>
                    <a:pt x="504024" y="618529"/>
                  </a:cubicBezTo>
                  <a:close/>
                  <a:moveTo>
                    <a:pt x="505260" y="523514"/>
                  </a:moveTo>
                  <a:lnTo>
                    <a:pt x="498033" y="526745"/>
                  </a:lnTo>
                  <a:cubicBezTo>
                    <a:pt x="501580" y="509490"/>
                    <a:pt x="503273" y="491912"/>
                    <a:pt x="503073" y="474296"/>
                  </a:cubicBezTo>
                  <a:cubicBezTo>
                    <a:pt x="517033" y="465669"/>
                    <a:pt x="525878" y="450761"/>
                    <a:pt x="526753" y="434390"/>
                  </a:cubicBezTo>
                  <a:cubicBezTo>
                    <a:pt x="537214" y="467930"/>
                    <a:pt x="545963" y="502801"/>
                    <a:pt x="505355" y="523324"/>
                  </a:cubicBezTo>
                  <a:close/>
                </a:path>
              </a:pathLst>
            </a:custGeom>
            <a:solidFill>
              <a:schemeClr val="accent4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A0A6232-8C5A-A245-8CDD-A226FF0DF335}"/>
                </a:ext>
              </a:extLst>
            </p:cNvPr>
            <p:cNvGrpSpPr/>
            <p:nvPr/>
          </p:nvGrpSpPr>
          <p:grpSpPr>
            <a:xfrm>
              <a:off x="9146876" y="4873952"/>
              <a:ext cx="5929127" cy="5935593"/>
              <a:chOff x="9404729" y="5755499"/>
              <a:chExt cx="5431814" cy="543774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943544B4-EF3B-D042-B5EE-D2AF7F60B06B}"/>
                  </a:ext>
                </a:extLst>
              </p:cNvPr>
              <p:cNvSpPr/>
              <p:nvPr/>
            </p:nvSpPr>
            <p:spPr>
              <a:xfrm>
                <a:off x="9802642" y="7038045"/>
                <a:ext cx="576200" cy="153519"/>
              </a:xfrm>
              <a:custGeom>
                <a:avLst/>
                <a:gdLst>
                  <a:gd name="connsiteX0" fmla="*/ 119972 w 126392"/>
                  <a:gd name="connsiteY0" fmla="*/ 20215 h 33675"/>
                  <a:gd name="connsiteX1" fmla="*/ 3665 w 126392"/>
                  <a:gd name="connsiteY1" fmla="*/ -23 h 33675"/>
                  <a:gd name="connsiteX2" fmla="*/ -34 w 126392"/>
                  <a:gd name="connsiteY2" fmla="*/ 3876 h 33675"/>
                  <a:gd name="connsiteX3" fmla="*/ 1763 w 126392"/>
                  <a:gd name="connsiteY3" fmla="*/ 7008 h 33675"/>
                  <a:gd name="connsiteX4" fmla="*/ 119972 w 126392"/>
                  <a:gd name="connsiteY4" fmla="*/ 33612 h 33675"/>
                  <a:gd name="connsiteX5" fmla="*/ 119972 w 126392"/>
                  <a:gd name="connsiteY5" fmla="*/ 20215 h 3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392" h="33675">
                    <a:moveTo>
                      <a:pt x="119972" y="20215"/>
                    </a:moveTo>
                    <a:cubicBezTo>
                      <a:pt x="81076" y="15084"/>
                      <a:pt x="42466" y="3873"/>
                      <a:pt x="3665" y="-23"/>
                    </a:cubicBezTo>
                    <a:cubicBezTo>
                      <a:pt x="1563" y="32"/>
                      <a:pt x="-91" y="1778"/>
                      <a:pt x="-34" y="3876"/>
                    </a:cubicBezTo>
                    <a:cubicBezTo>
                      <a:pt x="-6" y="5156"/>
                      <a:pt x="669" y="6334"/>
                      <a:pt x="1763" y="7008"/>
                    </a:cubicBezTo>
                    <a:cubicBezTo>
                      <a:pt x="36760" y="24586"/>
                      <a:pt x="81171" y="30192"/>
                      <a:pt x="119972" y="33612"/>
                    </a:cubicBezTo>
                    <a:cubicBezTo>
                      <a:pt x="128721" y="34467"/>
                      <a:pt x="128246" y="21355"/>
                      <a:pt x="119972" y="20215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8852D38B-4972-8040-97DE-23D798FA6369}"/>
                  </a:ext>
                </a:extLst>
              </p:cNvPr>
              <p:cNvSpPr/>
              <p:nvPr/>
            </p:nvSpPr>
            <p:spPr>
              <a:xfrm>
                <a:off x="10036023" y="6384942"/>
                <a:ext cx="397115" cy="404770"/>
              </a:xfrm>
              <a:custGeom>
                <a:avLst/>
                <a:gdLst>
                  <a:gd name="connsiteX0" fmla="*/ 86657 w 87109"/>
                  <a:gd name="connsiteY0" fmla="*/ 81954 h 88788"/>
                  <a:gd name="connsiteX1" fmla="*/ 49473 w 87109"/>
                  <a:gd name="connsiteY1" fmla="*/ 42617 h 88788"/>
                  <a:gd name="connsiteX2" fmla="*/ 7820 w 87109"/>
                  <a:gd name="connsiteY2" fmla="*/ 1096 h 88788"/>
                  <a:gd name="connsiteX3" fmla="*/ 782 w 87109"/>
                  <a:gd name="connsiteY3" fmla="*/ 6512 h 88788"/>
                  <a:gd name="connsiteX4" fmla="*/ 39963 w 87109"/>
                  <a:gd name="connsiteY4" fmla="*/ 52024 h 88788"/>
                  <a:gd name="connsiteX5" fmla="*/ 81617 w 87109"/>
                  <a:gd name="connsiteY5" fmla="*/ 88510 h 88788"/>
                  <a:gd name="connsiteX6" fmla="*/ 86657 w 87109"/>
                  <a:gd name="connsiteY6" fmla="*/ 81954 h 88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109" h="88788">
                    <a:moveTo>
                      <a:pt x="86657" y="81954"/>
                    </a:moveTo>
                    <a:cubicBezTo>
                      <a:pt x="79715" y="66371"/>
                      <a:pt x="61551" y="54399"/>
                      <a:pt x="49473" y="42617"/>
                    </a:cubicBezTo>
                    <a:cubicBezTo>
                      <a:pt x="35494" y="28840"/>
                      <a:pt x="22085" y="14113"/>
                      <a:pt x="7820" y="1096"/>
                    </a:cubicBezTo>
                    <a:cubicBezTo>
                      <a:pt x="4301" y="-2134"/>
                      <a:pt x="-2356" y="2236"/>
                      <a:pt x="782" y="6512"/>
                    </a:cubicBezTo>
                    <a:cubicBezTo>
                      <a:pt x="12860" y="22501"/>
                      <a:pt x="25946" y="37702"/>
                      <a:pt x="39963" y="52024"/>
                    </a:cubicBezTo>
                    <a:cubicBezTo>
                      <a:pt x="51946" y="64661"/>
                      <a:pt x="64974" y="82524"/>
                      <a:pt x="81617" y="88510"/>
                    </a:cubicBezTo>
                    <a:cubicBezTo>
                      <a:pt x="85706" y="89935"/>
                      <a:pt x="88084" y="85089"/>
                      <a:pt x="86657" y="81954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8F4C7B96-9E63-4D46-A0A3-6B6B9414A3F3}"/>
                  </a:ext>
                </a:extLst>
              </p:cNvPr>
              <p:cNvSpPr/>
              <p:nvPr/>
            </p:nvSpPr>
            <p:spPr>
              <a:xfrm>
                <a:off x="10631972" y="6461138"/>
                <a:ext cx="118356" cy="209054"/>
              </a:xfrm>
              <a:custGeom>
                <a:avLst/>
                <a:gdLst>
                  <a:gd name="connsiteX0" fmla="*/ 18509 w 25962"/>
                  <a:gd name="connsiteY0" fmla="*/ 20962 h 45857"/>
                  <a:gd name="connsiteX1" fmla="*/ 6241 w 25962"/>
                  <a:gd name="connsiteY1" fmla="*/ 1009 h 45857"/>
                  <a:gd name="connsiteX2" fmla="*/ 1001 w 25962"/>
                  <a:gd name="connsiteY2" fmla="*/ 1117 h 45857"/>
                  <a:gd name="connsiteX3" fmla="*/ -36 w 25962"/>
                  <a:gd name="connsiteY3" fmla="*/ 3669 h 45857"/>
                  <a:gd name="connsiteX4" fmla="*/ 6907 w 25962"/>
                  <a:gd name="connsiteY4" fmla="*/ 24287 h 45857"/>
                  <a:gd name="connsiteX5" fmla="*/ 18794 w 25962"/>
                  <a:gd name="connsiteY5" fmla="*/ 44620 h 45857"/>
                  <a:gd name="connsiteX6" fmla="*/ 24709 w 25962"/>
                  <a:gd name="connsiteY6" fmla="*/ 44600 h 45857"/>
                  <a:gd name="connsiteX7" fmla="*/ 25927 w 25962"/>
                  <a:gd name="connsiteY7" fmla="*/ 41675 h 45857"/>
                  <a:gd name="connsiteX8" fmla="*/ 18509 w 25962"/>
                  <a:gd name="connsiteY8" fmla="*/ 20962 h 45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962" h="45857">
                    <a:moveTo>
                      <a:pt x="18509" y="20962"/>
                    </a:moveTo>
                    <a:cubicBezTo>
                      <a:pt x="15675" y="13616"/>
                      <a:pt x="11519" y="6852"/>
                      <a:pt x="6241" y="1009"/>
                    </a:cubicBezTo>
                    <a:cubicBezTo>
                      <a:pt x="4767" y="-408"/>
                      <a:pt x="2418" y="-360"/>
                      <a:pt x="1001" y="1117"/>
                    </a:cubicBezTo>
                    <a:cubicBezTo>
                      <a:pt x="335" y="1804"/>
                      <a:pt x="-36" y="2718"/>
                      <a:pt x="-36" y="3669"/>
                    </a:cubicBezTo>
                    <a:cubicBezTo>
                      <a:pt x="963" y="10917"/>
                      <a:pt x="3321" y="17911"/>
                      <a:pt x="6907" y="24287"/>
                    </a:cubicBezTo>
                    <a:cubicBezTo>
                      <a:pt x="9227" y="31900"/>
                      <a:pt x="13297" y="38863"/>
                      <a:pt x="18794" y="44620"/>
                    </a:cubicBezTo>
                    <a:cubicBezTo>
                      <a:pt x="20430" y="46247"/>
                      <a:pt x="23083" y="46238"/>
                      <a:pt x="24709" y="44600"/>
                    </a:cubicBezTo>
                    <a:cubicBezTo>
                      <a:pt x="25489" y="43821"/>
                      <a:pt x="25917" y="42771"/>
                      <a:pt x="25927" y="41675"/>
                    </a:cubicBezTo>
                    <a:cubicBezTo>
                      <a:pt x="25128" y="34281"/>
                      <a:pt x="22588" y="27181"/>
                      <a:pt x="18509" y="20962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F5BB08B-1664-1A46-BCB2-F1F029D39241}"/>
                  </a:ext>
                </a:extLst>
              </p:cNvPr>
              <p:cNvSpPr/>
              <p:nvPr/>
            </p:nvSpPr>
            <p:spPr>
              <a:xfrm>
                <a:off x="14040234" y="6993496"/>
                <a:ext cx="252245" cy="318539"/>
              </a:xfrm>
              <a:custGeom>
                <a:avLst/>
                <a:gdLst>
                  <a:gd name="connsiteX0" fmla="*/ 48426 w 55331"/>
                  <a:gd name="connsiteY0" fmla="*/ 533 h 69873"/>
                  <a:gd name="connsiteX1" fmla="*/ 24746 w 55331"/>
                  <a:gd name="connsiteY1" fmla="*/ 28087 h 69873"/>
                  <a:gd name="connsiteX2" fmla="*/ 401 w 55331"/>
                  <a:gd name="connsiteY2" fmla="*/ 63812 h 69873"/>
                  <a:gd name="connsiteX3" fmla="*/ 2293 w 55331"/>
                  <a:gd name="connsiteY3" fmla="*/ 69415 h 69873"/>
                  <a:gd name="connsiteX4" fmla="*/ 6868 w 55331"/>
                  <a:gd name="connsiteY4" fmla="*/ 68848 h 69873"/>
                  <a:gd name="connsiteX5" fmla="*/ 34827 w 55331"/>
                  <a:gd name="connsiteY5" fmla="*/ 35878 h 69873"/>
                  <a:gd name="connsiteX6" fmla="*/ 55178 w 55331"/>
                  <a:gd name="connsiteY6" fmla="*/ 5663 h 69873"/>
                  <a:gd name="connsiteX7" fmla="*/ 51669 w 55331"/>
                  <a:gd name="connsiteY7" fmla="*/ 93 h 69873"/>
                  <a:gd name="connsiteX8" fmla="*/ 48426 w 55331"/>
                  <a:gd name="connsiteY8" fmla="*/ 533 h 69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331" h="69873">
                    <a:moveTo>
                      <a:pt x="48426" y="533"/>
                    </a:moveTo>
                    <a:cubicBezTo>
                      <a:pt x="39011" y="8296"/>
                      <a:pt x="31004" y="17616"/>
                      <a:pt x="24746" y="28087"/>
                    </a:cubicBezTo>
                    <a:cubicBezTo>
                      <a:pt x="15417" y="39127"/>
                      <a:pt x="7267" y="51099"/>
                      <a:pt x="401" y="63812"/>
                    </a:cubicBezTo>
                    <a:cubicBezTo>
                      <a:pt x="-626" y="65881"/>
                      <a:pt x="220" y="68389"/>
                      <a:pt x="2293" y="69415"/>
                    </a:cubicBezTo>
                    <a:cubicBezTo>
                      <a:pt x="3796" y="70159"/>
                      <a:pt x="5593" y="69936"/>
                      <a:pt x="6868" y="68848"/>
                    </a:cubicBezTo>
                    <a:cubicBezTo>
                      <a:pt x="17291" y="58843"/>
                      <a:pt x="26658" y="47795"/>
                      <a:pt x="34827" y="35878"/>
                    </a:cubicBezTo>
                    <a:cubicBezTo>
                      <a:pt x="43301" y="27051"/>
                      <a:pt x="50186" y="16830"/>
                      <a:pt x="55178" y="5663"/>
                    </a:cubicBezTo>
                    <a:cubicBezTo>
                      <a:pt x="55749" y="3156"/>
                      <a:pt x="54180" y="662"/>
                      <a:pt x="51669" y="93"/>
                    </a:cubicBezTo>
                    <a:cubicBezTo>
                      <a:pt x="50566" y="-156"/>
                      <a:pt x="49415" y="0"/>
                      <a:pt x="48426" y="533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62656DE1-FD94-0A44-BD9B-836371DA959E}"/>
                  </a:ext>
                </a:extLst>
              </p:cNvPr>
              <p:cNvSpPr/>
              <p:nvPr/>
            </p:nvSpPr>
            <p:spPr>
              <a:xfrm>
                <a:off x="14341399" y="7155786"/>
                <a:ext cx="495144" cy="274825"/>
              </a:xfrm>
              <a:custGeom>
                <a:avLst/>
                <a:gdLst>
                  <a:gd name="connsiteX0" fmla="*/ 102759 w 108612"/>
                  <a:gd name="connsiteY0" fmla="*/ 278 h 60284"/>
                  <a:gd name="connsiteX1" fmla="*/ 53213 w 108612"/>
                  <a:gd name="connsiteY1" fmla="*/ 21467 h 60284"/>
                  <a:gd name="connsiteX2" fmla="*/ 2049 w 108612"/>
                  <a:gd name="connsiteY2" fmla="*/ 51871 h 60284"/>
                  <a:gd name="connsiteX3" fmla="*/ 699 w 108612"/>
                  <a:gd name="connsiteY3" fmla="*/ 58178 h 60284"/>
                  <a:gd name="connsiteX4" fmla="*/ 6614 w 108612"/>
                  <a:gd name="connsiteY4" fmla="*/ 59758 h 60284"/>
                  <a:gd name="connsiteX5" fmla="*/ 55971 w 108612"/>
                  <a:gd name="connsiteY5" fmla="*/ 33153 h 60284"/>
                  <a:gd name="connsiteX6" fmla="*/ 105898 w 108612"/>
                  <a:gd name="connsiteY6" fmla="*/ 8165 h 60284"/>
                  <a:gd name="connsiteX7" fmla="*/ 108275 w 108612"/>
                  <a:gd name="connsiteY7" fmla="*/ 2654 h 60284"/>
                  <a:gd name="connsiteX8" fmla="*/ 102759 w 108612"/>
                  <a:gd name="connsiteY8" fmla="*/ 278 h 60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612" h="60284">
                    <a:moveTo>
                      <a:pt x="102759" y="278"/>
                    </a:moveTo>
                    <a:cubicBezTo>
                      <a:pt x="85290" y="4856"/>
                      <a:pt x="68590" y="11997"/>
                      <a:pt x="53213" y="21467"/>
                    </a:cubicBezTo>
                    <a:cubicBezTo>
                      <a:pt x="35410" y="30284"/>
                      <a:pt x="18302" y="40449"/>
                      <a:pt x="2049" y="51871"/>
                    </a:cubicBezTo>
                    <a:cubicBezTo>
                      <a:pt x="-72" y="53240"/>
                      <a:pt x="-671" y="56063"/>
                      <a:pt x="699" y="58178"/>
                    </a:cubicBezTo>
                    <a:cubicBezTo>
                      <a:pt x="1973" y="60144"/>
                      <a:pt x="4531" y="60827"/>
                      <a:pt x="6614" y="59758"/>
                    </a:cubicBezTo>
                    <a:cubicBezTo>
                      <a:pt x="23161" y="51016"/>
                      <a:pt x="39328" y="41610"/>
                      <a:pt x="55971" y="33153"/>
                    </a:cubicBezTo>
                    <a:cubicBezTo>
                      <a:pt x="73164" y="25973"/>
                      <a:pt x="89845" y="17624"/>
                      <a:pt x="105898" y="8165"/>
                    </a:cubicBezTo>
                    <a:cubicBezTo>
                      <a:pt x="108076" y="7299"/>
                      <a:pt x="109141" y="4831"/>
                      <a:pt x="108275" y="2654"/>
                    </a:cubicBezTo>
                    <a:cubicBezTo>
                      <a:pt x="107410" y="476"/>
                      <a:pt x="104937" y="-587"/>
                      <a:pt x="102759" y="278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9170B5C5-1BDA-2244-9762-927178D9D116}"/>
                  </a:ext>
                </a:extLst>
              </p:cNvPr>
              <p:cNvSpPr/>
              <p:nvPr/>
            </p:nvSpPr>
            <p:spPr>
              <a:xfrm>
                <a:off x="14471244" y="7530390"/>
                <a:ext cx="327206" cy="84188"/>
              </a:xfrm>
              <a:custGeom>
                <a:avLst/>
                <a:gdLst>
                  <a:gd name="connsiteX0" fmla="*/ 67906 w 71774"/>
                  <a:gd name="connsiteY0" fmla="*/ 1246 h 18467"/>
                  <a:gd name="connsiteX1" fmla="*/ 2002 w 71774"/>
                  <a:gd name="connsiteY1" fmla="*/ 10748 h 18467"/>
                  <a:gd name="connsiteX2" fmla="*/ 4094 w 71774"/>
                  <a:gd name="connsiteY2" fmla="*/ 18444 h 18467"/>
                  <a:gd name="connsiteX3" fmla="*/ 37474 w 71774"/>
                  <a:gd name="connsiteY3" fmla="*/ 14643 h 18467"/>
                  <a:gd name="connsiteX4" fmla="*/ 67906 w 71774"/>
                  <a:gd name="connsiteY4" fmla="*/ 11603 h 18467"/>
                  <a:gd name="connsiteX5" fmla="*/ 71501 w 71774"/>
                  <a:gd name="connsiteY5" fmla="*/ 4838 h 18467"/>
                  <a:gd name="connsiteX6" fmla="*/ 67906 w 71774"/>
                  <a:gd name="connsiteY6" fmla="*/ 1246 h 18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774" h="18467">
                    <a:moveTo>
                      <a:pt x="67906" y="1246"/>
                    </a:moveTo>
                    <a:cubicBezTo>
                      <a:pt x="45482" y="-2099"/>
                      <a:pt x="22563" y="1204"/>
                      <a:pt x="2002" y="10748"/>
                    </a:cubicBezTo>
                    <a:cubicBezTo>
                      <a:pt x="-1802" y="12458"/>
                      <a:pt x="195" y="18539"/>
                      <a:pt x="4094" y="18444"/>
                    </a:cubicBezTo>
                    <a:cubicBezTo>
                      <a:pt x="15221" y="17874"/>
                      <a:pt x="26348" y="15783"/>
                      <a:pt x="37474" y="14643"/>
                    </a:cubicBezTo>
                    <a:cubicBezTo>
                      <a:pt x="47678" y="14440"/>
                      <a:pt x="57864" y="13423"/>
                      <a:pt x="67906" y="11603"/>
                    </a:cubicBezTo>
                    <a:cubicBezTo>
                      <a:pt x="70768" y="10727"/>
                      <a:pt x="72376" y="7698"/>
                      <a:pt x="71501" y="4838"/>
                    </a:cubicBezTo>
                    <a:cubicBezTo>
                      <a:pt x="70978" y="3119"/>
                      <a:pt x="69627" y="1773"/>
                      <a:pt x="67906" y="1246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58DAE887-ED03-2940-8E98-9E6D6977B884}"/>
                  </a:ext>
                </a:extLst>
              </p:cNvPr>
              <p:cNvSpPr/>
              <p:nvPr/>
            </p:nvSpPr>
            <p:spPr>
              <a:xfrm>
                <a:off x="11270177" y="10529674"/>
                <a:ext cx="106193" cy="384419"/>
              </a:xfrm>
              <a:custGeom>
                <a:avLst/>
                <a:gdLst>
                  <a:gd name="connsiteX0" fmla="*/ 8327 w 23294"/>
                  <a:gd name="connsiteY0" fmla="*/ 82270 h 84324"/>
                  <a:gd name="connsiteX1" fmla="*/ 17266 w 23294"/>
                  <a:gd name="connsiteY1" fmla="*/ 47020 h 84324"/>
                  <a:gd name="connsiteX2" fmla="*/ 23257 w 23294"/>
                  <a:gd name="connsiteY2" fmla="*/ 4263 h 84324"/>
                  <a:gd name="connsiteX3" fmla="*/ 19177 w 23294"/>
                  <a:gd name="connsiteY3" fmla="*/ -22 h 84324"/>
                  <a:gd name="connsiteX4" fmla="*/ 15174 w 23294"/>
                  <a:gd name="connsiteY4" fmla="*/ 2648 h 84324"/>
                  <a:gd name="connsiteX5" fmla="*/ 4903 w 23294"/>
                  <a:gd name="connsiteY5" fmla="*/ 44645 h 84324"/>
                  <a:gd name="connsiteX6" fmla="*/ 53 w 23294"/>
                  <a:gd name="connsiteY6" fmla="*/ 80655 h 84324"/>
                  <a:gd name="connsiteX7" fmla="*/ 5436 w 23294"/>
                  <a:gd name="connsiteY7" fmla="*/ 84209 h 84324"/>
                  <a:gd name="connsiteX8" fmla="*/ 8327 w 23294"/>
                  <a:gd name="connsiteY8" fmla="*/ 82270 h 84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294" h="84324">
                    <a:moveTo>
                      <a:pt x="8327" y="82270"/>
                    </a:moveTo>
                    <a:cubicBezTo>
                      <a:pt x="13377" y="71144"/>
                      <a:pt x="16401" y="59210"/>
                      <a:pt x="17266" y="47020"/>
                    </a:cubicBezTo>
                    <a:cubicBezTo>
                      <a:pt x="20775" y="33024"/>
                      <a:pt x="22782" y="18687"/>
                      <a:pt x="23257" y="4263"/>
                    </a:cubicBezTo>
                    <a:cubicBezTo>
                      <a:pt x="23314" y="1954"/>
                      <a:pt x="21488" y="35"/>
                      <a:pt x="19177" y="-22"/>
                    </a:cubicBezTo>
                    <a:cubicBezTo>
                      <a:pt x="17409" y="-60"/>
                      <a:pt x="15811" y="1004"/>
                      <a:pt x="15174" y="2648"/>
                    </a:cubicBezTo>
                    <a:cubicBezTo>
                      <a:pt x="10314" y="16254"/>
                      <a:pt x="6872" y="30326"/>
                      <a:pt x="4903" y="44645"/>
                    </a:cubicBezTo>
                    <a:cubicBezTo>
                      <a:pt x="1194" y="56274"/>
                      <a:pt x="-451" y="68465"/>
                      <a:pt x="53" y="80655"/>
                    </a:cubicBezTo>
                    <a:cubicBezTo>
                      <a:pt x="557" y="83126"/>
                      <a:pt x="2963" y="84712"/>
                      <a:pt x="5436" y="84209"/>
                    </a:cubicBezTo>
                    <a:cubicBezTo>
                      <a:pt x="6615" y="83971"/>
                      <a:pt x="7661" y="83278"/>
                      <a:pt x="8327" y="82270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E812758F-41F2-8641-9B91-423570DF8E54}"/>
                  </a:ext>
                </a:extLst>
              </p:cNvPr>
              <p:cNvSpPr/>
              <p:nvPr/>
            </p:nvSpPr>
            <p:spPr>
              <a:xfrm>
                <a:off x="10714437" y="10561102"/>
                <a:ext cx="340299" cy="447769"/>
              </a:xfrm>
              <a:custGeom>
                <a:avLst/>
                <a:gdLst>
                  <a:gd name="connsiteX0" fmla="*/ 6697 w 74646"/>
                  <a:gd name="connsiteY0" fmla="*/ 97229 h 98220"/>
                  <a:gd name="connsiteX1" fmla="*/ 41884 w 74646"/>
                  <a:gd name="connsiteY1" fmla="*/ 56563 h 98220"/>
                  <a:gd name="connsiteX2" fmla="*/ 74123 w 74646"/>
                  <a:gd name="connsiteY2" fmla="*/ 6585 h 98220"/>
                  <a:gd name="connsiteX3" fmla="*/ 72097 w 74646"/>
                  <a:gd name="connsiteY3" fmla="*/ 466 h 98220"/>
                  <a:gd name="connsiteX4" fmla="*/ 66515 w 74646"/>
                  <a:gd name="connsiteY4" fmla="*/ 1644 h 98220"/>
                  <a:gd name="connsiteX5" fmla="*/ 34181 w 74646"/>
                  <a:gd name="connsiteY5" fmla="*/ 47346 h 98220"/>
                  <a:gd name="connsiteX6" fmla="*/ 611 w 74646"/>
                  <a:gd name="connsiteY6" fmla="*/ 91908 h 98220"/>
                  <a:gd name="connsiteX7" fmla="*/ 1847 w 74646"/>
                  <a:gd name="connsiteY7" fmla="*/ 97552 h 98220"/>
                  <a:gd name="connsiteX8" fmla="*/ 6697 w 74646"/>
                  <a:gd name="connsiteY8" fmla="*/ 97229 h 98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646" h="98220">
                    <a:moveTo>
                      <a:pt x="6697" y="97229"/>
                    </a:moveTo>
                    <a:cubicBezTo>
                      <a:pt x="20344" y="85457"/>
                      <a:pt x="32203" y="71756"/>
                      <a:pt x="41884" y="56563"/>
                    </a:cubicBezTo>
                    <a:cubicBezTo>
                      <a:pt x="53885" y="40752"/>
                      <a:pt x="64670" y="24039"/>
                      <a:pt x="74123" y="6585"/>
                    </a:cubicBezTo>
                    <a:cubicBezTo>
                      <a:pt x="75254" y="4333"/>
                      <a:pt x="74351" y="1597"/>
                      <a:pt x="72097" y="466"/>
                    </a:cubicBezTo>
                    <a:cubicBezTo>
                      <a:pt x="70186" y="-494"/>
                      <a:pt x="67865" y="-9"/>
                      <a:pt x="66515" y="1644"/>
                    </a:cubicBezTo>
                    <a:cubicBezTo>
                      <a:pt x="55578" y="16751"/>
                      <a:pt x="45402" y="32429"/>
                      <a:pt x="34181" y="47346"/>
                    </a:cubicBezTo>
                    <a:cubicBezTo>
                      <a:pt x="21960" y="61389"/>
                      <a:pt x="10739" y="76288"/>
                      <a:pt x="611" y="91908"/>
                    </a:cubicBezTo>
                    <a:cubicBezTo>
                      <a:pt x="-606" y="93808"/>
                      <a:pt x="-55" y="96336"/>
                      <a:pt x="1847" y="97552"/>
                    </a:cubicBezTo>
                    <a:cubicBezTo>
                      <a:pt x="3359" y="98521"/>
                      <a:pt x="5328" y="98388"/>
                      <a:pt x="6697" y="97229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DC77CA35-2621-F044-8C5C-66C8CCE085C1}"/>
                  </a:ext>
                </a:extLst>
              </p:cNvPr>
              <p:cNvSpPr/>
              <p:nvPr/>
            </p:nvSpPr>
            <p:spPr>
              <a:xfrm>
                <a:off x="10570569" y="10450172"/>
                <a:ext cx="285333" cy="203205"/>
              </a:xfrm>
              <a:custGeom>
                <a:avLst/>
                <a:gdLst>
                  <a:gd name="connsiteX0" fmla="*/ 6967 w 62589"/>
                  <a:gd name="connsiteY0" fmla="*/ 44316 h 44574"/>
                  <a:gd name="connsiteX1" fmla="*/ 61744 w 62589"/>
                  <a:gd name="connsiteY1" fmla="*/ 6310 h 44574"/>
                  <a:gd name="connsiteX2" fmla="*/ 56514 w 62589"/>
                  <a:gd name="connsiteY2" fmla="*/ 419 h 44574"/>
                  <a:gd name="connsiteX3" fmla="*/ 27984 w 62589"/>
                  <a:gd name="connsiteY3" fmla="*/ 18567 h 44574"/>
                  <a:gd name="connsiteX4" fmla="*/ 2117 w 62589"/>
                  <a:gd name="connsiteY4" fmla="*/ 34814 h 44574"/>
                  <a:gd name="connsiteX5" fmla="*/ 1061 w 62589"/>
                  <a:gd name="connsiteY5" fmla="*/ 42396 h 44574"/>
                  <a:gd name="connsiteX6" fmla="*/ 6967 w 62589"/>
                  <a:gd name="connsiteY6" fmla="*/ 44316 h 4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589" h="44574">
                    <a:moveTo>
                      <a:pt x="6967" y="44316"/>
                    </a:moveTo>
                    <a:cubicBezTo>
                      <a:pt x="28545" y="37266"/>
                      <a:pt x="47594" y="24049"/>
                      <a:pt x="61744" y="6310"/>
                    </a:cubicBezTo>
                    <a:cubicBezTo>
                      <a:pt x="64407" y="3174"/>
                      <a:pt x="59937" y="-1481"/>
                      <a:pt x="56514" y="419"/>
                    </a:cubicBezTo>
                    <a:cubicBezTo>
                      <a:pt x="47004" y="5740"/>
                      <a:pt x="37494" y="12581"/>
                      <a:pt x="27984" y="18567"/>
                    </a:cubicBezTo>
                    <a:cubicBezTo>
                      <a:pt x="18940" y="23279"/>
                      <a:pt x="10296" y="28714"/>
                      <a:pt x="2117" y="34814"/>
                    </a:cubicBezTo>
                    <a:cubicBezTo>
                      <a:pt x="-270" y="36619"/>
                      <a:pt x="-746" y="40012"/>
                      <a:pt x="1061" y="42396"/>
                    </a:cubicBezTo>
                    <a:cubicBezTo>
                      <a:pt x="2431" y="44211"/>
                      <a:pt x="4789" y="44981"/>
                      <a:pt x="6967" y="44316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4473D7DD-6AC5-5242-B793-E22A222027B9}"/>
                  </a:ext>
                </a:extLst>
              </p:cNvPr>
              <p:cNvSpPr/>
              <p:nvPr/>
            </p:nvSpPr>
            <p:spPr>
              <a:xfrm>
                <a:off x="9404729" y="7670442"/>
                <a:ext cx="193418" cy="191904"/>
              </a:xfrm>
              <a:custGeom>
                <a:avLst/>
                <a:gdLst>
                  <a:gd name="connsiteX0" fmla="*/ 28755 w 42427"/>
                  <a:gd name="connsiteY0" fmla="*/ 1215 h 42095"/>
                  <a:gd name="connsiteX1" fmla="*/ 13729 w 42427"/>
                  <a:gd name="connsiteY1" fmla="*/ 1215 h 42095"/>
                  <a:gd name="connsiteX2" fmla="*/ 9830 w 42427"/>
                  <a:gd name="connsiteY2" fmla="*/ 1215 h 42095"/>
                  <a:gd name="connsiteX3" fmla="*/ 4276 w 42427"/>
                  <a:gd name="connsiteY3" fmla="*/ 33801 h 42095"/>
                  <a:gd name="connsiteX4" fmla="*/ 4694 w 42427"/>
                  <a:gd name="connsiteY4" fmla="*/ 34375 h 42095"/>
                  <a:gd name="connsiteX5" fmla="*/ 34689 w 42427"/>
                  <a:gd name="connsiteY5" fmla="*/ 37170 h 42095"/>
                  <a:gd name="connsiteX6" fmla="*/ 37485 w 42427"/>
                  <a:gd name="connsiteY6" fmla="*/ 7202 h 42095"/>
                  <a:gd name="connsiteX7" fmla="*/ 28755 w 42427"/>
                  <a:gd name="connsiteY7" fmla="*/ 930 h 42095"/>
                  <a:gd name="connsiteX8" fmla="*/ 28755 w 42427"/>
                  <a:gd name="connsiteY8" fmla="*/ 28104 h 42095"/>
                  <a:gd name="connsiteX9" fmla="*/ 13291 w 42427"/>
                  <a:gd name="connsiteY9" fmla="*/ 28292 h 42095"/>
                  <a:gd name="connsiteX10" fmla="*/ 11446 w 42427"/>
                  <a:gd name="connsiteY10" fmla="*/ 25919 h 42095"/>
                  <a:gd name="connsiteX11" fmla="*/ 10591 w 42427"/>
                  <a:gd name="connsiteY11" fmla="*/ 17082 h 42095"/>
                  <a:gd name="connsiteX12" fmla="*/ 24475 w 42427"/>
                  <a:gd name="connsiteY12" fmla="*/ 11001 h 42095"/>
                  <a:gd name="connsiteX13" fmla="*/ 30457 w 42427"/>
                  <a:gd name="connsiteY13" fmla="*/ 25398 h 42095"/>
                  <a:gd name="connsiteX14" fmla="*/ 28850 w 42427"/>
                  <a:gd name="connsiteY14" fmla="*/ 28104 h 42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2427" h="42095">
                    <a:moveTo>
                      <a:pt x="28755" y="1215"/>
                    </a:moveTo>
                    <a:cubicBezTo>
                      <a:pt x="23886" y="-436"/>
                      <a:pt x="18598" y="-436"/>
                      <a:pt x="13729" y="1215"/>
                    </a:cubicBezTo>
                    <a:cubicBezTo>
                      <a:pt x="12540" y="454"/>
                      <a:pt x="11019" y="454"/>
                      <a:pt x="9830" y="1215"/>
                    </a:cubicBezTo>
                    <a:cubicBezTo>
                      <a:pt x="-707" y="8680"/>
                      <a:pt x="-3199" y="23270"/>
                      <a:pt x="4276" y="33801"/>
                    </a:cubicBezTo>
                    <a:cubicBezTo>
                      <a:pt x="4409" y="33994"/>
                      <a:pt x="4552" y="34186"/>
                      <a:pt x="4694" y="34375"/>
                    </a:cubicBezTo>
                    <a:cubicBezTo>
                      <a:pt x="12207" y="43422"/>
                      <a:pt x="25635" y="44675"/>
                      <a:pt x="34689" y="37170"/>
                    </a:cubicBezTo>
                    <a:cubicBezTo>
                      <a:pt x="43742" y="29667"/>
                      <a:pt x="44998" y="16249"/>
                      <a:pt x="37485" y="7202"/>
                    </a:cubicBezTo>
                    <a:cubicBezTo>
                      <a:pt x="35164" y="4399"/>
                      <a:pt x="32159" y="2239"/>
                      <a:pt x="28755" y="930"/>
                    </a:cubicBezTo>
                    <a:close/>
                    <a:moveTo>
                      <a:pt x="28755" y="28104"/>
                    </a:moveTo>
                    <a:cubicBezTo>
                      <a:pt x="24532" y="32422"/>
                      <a:pt x="17609" y="32507"/>
                      <a:pt x="13291" y="28292"/>
                    </a:cubicBezTo>
                    <a:cubicBezTo>
                      <a:pt x="12569" y="27590"/>
                      <a:pt x="11951" y="26791"/>
                      <a:pt x="11446" y="25919"/>
                    </a:cubicBezTo>
                    <a:cubicBezTo>
                      <a:pt x="10096" y="23176"/>
                      <a:pt x="9792" y="20033"/>
                      <a:pt x="10591" y="17082"/>
                    </a:cubicBezTo>
                    <a:cubicBezTo>
                      <a:pt x="14394" y="13187"/>
                      <a:pt x="18389" y="9006"/>
                      <a:pt x="24475" y="11001"/>
                    </a:cubicBezTo>
                    <a:cubicBezTo>
                      <a:pt x="30105" y="13326"/>
                      <a:pt x="32787" y="19772"/>
                      <a:pt x="30457" y="25398"/>
                    </a:cubicBezTo>
                    <a:cubicBezTo>
                      <a:pt x="30057" y="26372"/>
                      <a:pt x="29516" y="27283"/>
                      <a:pt x="28850" y="28104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247EFE4C-66B9-7242-81CC-BE0ED7B50ED6}"/>
                  </a:ext>
                </a:extLst>
              </p:cNvPr>
              <p:cNvSpPr/>
              <p:nvPr/>
            </p:nvSpPr>
            <p:spPr>
              <a:xfrm>
                <a:off x="9618228" y="7493709"/>
                <a:ext cx="103362" cy="117317"/>
              </a:xfrm>
              <a:custGeom>
                <a:avLst/>
                <a:gdLst>
                  <a:gd name="connsiteX0" fmla="*/ 19582 w 22673"/>
                  <a:gd name="connsiteY0" fmla="*/ 2641 h 25734"/>
                  <a:gd name="connsiteX1" fmla="*/ 1038 w 22673"/>
                  <a:gd name="connsiteY1" fmla="*/ 8532 h 25734"/>
                  <a:gd name="connsiteX2" fmla="*/ 1513 w 22673"/>
                  <a:gd name="connsiteY2" fmla="*/ 10907 h 25734"/>
                  <a:gd name="connsiteX3" fmla="*/ 2274 w 22673"/>
                  <a:gd name="connsiteY3" fmla="*/ 22309 h 25734"/>
                  <a:gd name="connsiteX4" fmla="*/ 17594 w 22673"/>
                  <a:gd name="connsiteY4" fmla="*/ 22762 h 25734"/>
                  <a:gd name="connsiteX5" fmla="*/ 18631 w 22673"/>
                  <a:gd name="connsiteY5" fmla="*/ 21644 h 25734"/>
                  <a:gd name="connsiteX6" fmla="*/ 19582 w 22673"/>
                  <a:gd name="connsiteY6" fmla="*/ 2641 h 25734"/>
                  <a:gd name="connsiteX7" fmla="*/ 15207 w 22673"/>
                  <a:gd name="connsiteY7" fmla="*/ 17463 h 25734"/>
                  <a:gd name="connsiteX8" fmla="*/ 6924 w 22673"/>
                  <a:gd name="connsiteY8" fmla="*/ 19793 h 25734"/>
                  <a:gd name="connsiteX9" fmla="*/ 5697 w 22673"/>
                  <a:gd name="connsiteY9" fmla="*/ 18889 h 25734"/>
                  <a:gd name="connsiteX10" fmla="*/ 3986 w 22673"/>
                  <a:gd name="connsiteY10" fmla="*/ 12143 h 25734"/>
                  <a:gd name="connsiteX11" fmla="*/ 4746 w 22673"/>
                  <a:gd name="connsiteY11" fmla="*/ 12143 h 25734"/>
                  <a:gd name="connsiteX12" fmla="*/ 12735 w 22673"/>
                  <a:gd name="connsiteY12" fmla="*/ 7487 h 25734"/>
                  <a:gd name="connsiteX13" fmla="*/ 15207 w 22673"/>
                  <a:gd name="connsiteY13" fmla="*/ 17463 h 2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673" h="25734">
                    <a:moveTo>
                      <a:pt x="19582" y="2641"/>
                    </a:moveTo>
                    <a:cubicBezTo>
                      <a:pt x="13686" y="-3345"/>
                      <a:pt x="3605" y="1691"/>
                      <a:pt x="1038" y="8532"/>
                    </a:cubicBezTo>
                    <a:cubicBezTo>
                      <a:pt x="809" y="9354"/>
                      <a:pt x="980" y="10238"/>
                      <a:pt x="1513" y="10907"/>
                    </a:cubicBezTo>
                    <a:cubicBezTo>
                      <a:pt x="-807" y="14452"/>
                      <a:pt x="-494" y="19102"/>
                      <a:pt x="2274" y="22309"/>
                    </a:cubicBezTo>
                    <a:cubicBezTo>
                      <a:pt x="6382" y="26663"/>
                      <a:pt x="13239" y="26865"/>
                      <a:pt x="17594" y="22762"/>
                    </a:cubicBezTo>
                    <a:cubicBezTo>
                      <a:pt x="17965" y="22415"/>
                      <a:pt x="18317" y="22040"/>
                      <a:pt x="18631" y="21644"/>
                    </a:cubicBezTo>
                    <a:cubicBezTo>
                      <a:pt x="23586" y="16409"/>
                      <a:pt x="23995" y="8345"/>
                      <a:pt x="19582" y="2641"/>
                    </a:cubicBezTo>
                    <a:close/>
                    <a:moveTo>
                      <a:pt x="15207" y="17463"/>
                    </a:moveTo>
                    <a:cubicBezTo>
                      <a:pt x="13562" y="20393"/>
                      <a:pt x="9853" y="21435"/>
                      <a:pt x="6924" y="19793"/>
                    </a:cubicBezTo>
                    <a:cubicBezTo>
                      <a:pt x="6477" y="19543"/>
                      <a:pt x="6068" y="19240"/>
                      <a:pt x="5697" y="18889"/>
                    </a:cubicBezTo>
                    <a:cubicBezTo>
                      <a:pt x="3995" y="17090"/>
                      <a:pt x="3339" y="14536"/>
                      <a:pt x="3986" y="12143"/>
                    </a:cubicBezTo>
                    <a:cubicBezTo>
                      <a:pt x="4233" y="12189"/>
                      <a:pt x="4499" y="12189"/>
                      <a:pt x="4746" y="12143"/>
                    </a:cubicBezTo>
                    <a:cubicBezTo>
                      <a:pt x="7599" y="11002"/>
                      <a:pt x="9692" y="8532"/>
                      <a:pt x="12735" y="7487"/>
                    </a:cubicBezTo>
                    <a:cubicBezTo>
                      <a:pt x="18916" y="5302"/>
                      <a:pt x="17204" y="14803"/>
                      <a:pt x="15207" y="17463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4B9FB106-0BBD-914D-B4AC-CA4185CD142B}"/>
                  </a:ext>
                </a:extLst>
              </p:cNvPr>
              <p:cNvSpPr/>
              <p:nvPr/>
            </p:nvSpPr>
            <p:spPr>
              <a:xfrm>
                <a:off x="9672684" y="7695894"/>
                <a:ext cx="116793" cy="112248"/>
              </a:xfrm>
              <a:custGeom>
                <a:avLst/>
                <a:gdLst>
                  <a:gd name="connsiteX0" fmla="*/ 14103 w 25619"/>
                  <a:gd name="connsiteY0" fmla="*/ 97 h 24622"/>
                  <a:gd name="connsiteX1" fmla="*/ 599 w 25619"/>
                  <a:gd name="connsiteY1" fmla="*/ 14255 h 24622"/>
                  <a:gd name="connsiteX2" fmla="*/ 3728 w 25619"/>
                  <a:gd name="connsiteY2" fmla="*/ 15817 h 24622"/>
                  <a:gd name="connsiteX3" fmla="*/ 4498 w 25619"/>
                  <a:gd name="connsiteY3" fmla="*/ 15395 h 24622"/>
                  <a:gd name="connsiteX4" fmla="*/ 9538 w 25619"/>
                  <a:gd name="connsiteY4" fmla="*/ 23566 h 24622"/>
                  <a:gd name="connsiteX5" fmla="*/ 24659 w 25619"/>
                  <a:gd name="connsiteY5" fmla="*/ 17931 h 24622"/>
                  <a:gd name="connsiteX6" fmla="*/ 25325 w 25619"/>
                  <a:gd name="connsiteY6" fmla="*/ 16060 h 24622"/>
                  <a:gd name="connsiteX7" fmla="*/ 14702 w 25619"/>
                  <a:gd name="connsiteY7" fmla="*/ 202 h 24622"/>
                  <a:gd name="connsiteX8" fmla="*/ 14103 w 25619"/>
                  <a:gd name="connsiteY8" fmla="*/ 97 h 24622"/>
                  <a:gd name="connsiteX9" fmla="*/ 12962 w 25619"/>
                  <a:gd name="connsiteY9" fmla="*/ 18340 h 24622"/>
                  <a:gd name="connsiteX10" fmla="*/ 10109 w 25619"/>
                  <a:gd name="connsiteY10" fmla="*/ 10739 h 24622"/>
                  <a:gd name="connsiteX11" fmla="*/ 18953 w 25619"/>
                  <a:gd name="connsiteY11" fmla="*/ 12449 h 24622"/>
                  <a:gd name="connsiteX12" fmla="*/ 15482 w 25619"/>
                  <a:gd name="connsiteY12" fmla="*/ 18360 h 24622"/>
                  <a:gd name="connsiteX13" fmla="*/ 12962 w 25619"/>
                  <a:gd name="connsiteY13" fmla="*/ 18340 h 2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19" h="24622">
                    <a:moveTo>
                      <a:pt x="14103" y="97"/>
                    </a:moveTo>
                    <a:cubicBezTo>
                      <a:pt x="6590" y="-1043"/>
                      <a:pt x="-2539" y="6083"/>
                      <a:pt x="599" y="14255"/>
                    </a:cubicBezTo>
                    <a:cubicBezTo>
                      <a:pt x="1027" y="15549"/>
                      <a:pt x="2434" y="16248"/>
                      <a:pt x="3728" y="15817"/>
                    </a:cubicBezTo>
                    <a:cubicBezTo>
                      <a:pt x="4004" y="15723"/>
                      <a:pt x="4270" y="15580"/>
                      <a:pt x="4498" y="15395"/>
                    </a:cubicBezTo>
                    <a:cubicBezTo>
                      <a:pt x="4707" y="18790"/>
                      <a:pt x="6600" y="21856"/>
                      <a:pt x="9538" y="23566"/>
                    </a:cubicBezTo>
                    <a:cubicBezTo>
                      <a:pt x="15273" y="26182"/>
                      <a:pt x="22044" y="23659"/>
                      <a:pt x="24659" y="17931"/>
                    </a:cubicBezTo>
                    <a:cubicBezTo>
                      <a:pt x="24935" y="17328"/>
                      <a:pt x="25154" y="16702"/>
                      <a:pt x="25325" y="16060"/>
                    </a:cubicBezTo>
                    <a:cubicBezTo>
                      <a:pt x="26771" y="8750"/>
                      <a:pt x="22016" y="1651"/>
                      <a:pt x="14702" y="202"/>
                    </a:cubicBezTo>
                    <a:cubicBezTo>
                      <a:pt x="14503" y="163"/>
                      <a:pt x="14303" y="128"/>
                      <a:pt x="14103" y="97"/>
                    </a:cubicBezTo>
                    <a:close/>
                    <a:moveTo>
                      <a:pt x="12962" y="18340"/>
                    </a:moveTo>
                    <a:cubicBezTo>
                      <a:pt x="10099" y="17006"/>
                      <a:pt x="8825" y="13627"/>
                      <a:pt x="10109" y="10739"/>
                    </a:cubicBezTo>
                    <a:cubicBezTo>
                      <a:pt x="13533" y="8364"/>
                      <a:pt x="17337" y="7224"/>
                      <a:pt x="18953" y="12449"/>
                    </a:cubicBezTo>
                    <a:cubicBezTo>
                      <a:pt x="19629" y="15040"/>
                      <a:pt x="18079" y="17686"/>
                      <a:pt x="15482" y="18360"/>
                    </a:cubicBezTo>
                    <a:cubicBezTo>
                      <a:pt x="14655" y="18576"/>
                      <a:pt x="13789" y="18569"/>
                      <a:pt x="12962" y="18340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64398BAE-89B4-5749-AED9-82E0B310E67F}"/>
                  </a:ext>
                </a:extLst>
              </p:cNvPr>
              <p:cNvSpPr/>
              <p:nvPr/>
            </p:nvSpPr>
            <p:spPr>
              <a:xfrm>
                <a:off x="13318762" y="6404385"/>
                <a:ext cx="224901" cy="210427"/>
              </a:xfrm>
              <a:custGeom>
                <a:avLst/>
                <a:gdLst>
                  <a:gd name="connsiteX0" fmla="*/ 30655 w 49333"/>
                  <a:gd name="connsiteY0" fmla="*/ 1486 h 46158"/>
                  <a:gd name="connsiteX1" fmla="*/ 318 w 49333"/>
                  <a:gd name="connsiteY1" fmla="*/ 20489 h 46158"/>
                  <a:gd name="connsiteX2" fmla="*/ 2791 w 49333"/>
                  <a:gd name="connsiteY2" fmla="*/ 22675 h 46158"/>
                  <a:gd name="connsiteX3" fmla="*/ 7641 w 49333"/>
                  <a:gd name="connsiteY3" fmla="*/ 34836 h 46158"/>
                  <a:gd name="connsiteX4" fmla="*/ 46156 w 49333"/>
                  <a:gd name="connsiteY4" fmla="*/ 37402 h 46158"/>
                  <a:gd name="connsiteX5" fmla="*/ 30655 w 49333"/>
                  <a:gd name="connsiteY5" fmla="*/ 1486 h 46158"/>
                  <a:gd name="connsiteX6" fmla="*/ 38833 w 49333"/>
                  <a:gd name="connsiteY6" fmla="*/ 29326 h 46158"/>
                  <a:gd name="connsiteX7" fmla="*/ 16580 w 49333"/>
                  <a:gd name="connsiteY7" fmla="*/ 30561 h 46158"/>
                  <a:gd name="connsiteX8" fmla="*/ 14298 w 49333"/>
                  <a:gd name="connsiteY8" fmla="*/ 11558 h 46158"/>
                  <a:gd name="connsiteX9" fmla="*/ 25995 w 49333"/>
                  <a:gd name="connsiteY9" fmla="*/ 10133 h 46158"/>
                  <a:gd name="connsiteX10" fmla="*/ 38833 w 49333"/>
                  <a:gd name="connsiteY10" fmla="*/ 29326 h 46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333" h="46158">
                    <a:moveTo>
                      <a:pt x="30655" y="1486"/>
                    </a:moveTo>
                    <a:cubicBezTo>
                      <a:pt x="17912" y="-3455"/>
                      <a:pt x="-3010" y="3957"/>
                      <a:pt x="318" y="20489"/>
                    </a:cubicBezTo>
                    <a:cubicBezTo>
                      <a:pt x="565" y="21684"/>
                      <a:pt x="1573" y="22574"/>
                      <a:pt x="2791" y="22675"/>
                    </a:cubicBezTo>
                    <a:cubicBezTo>
                      <a:pt x="3371" y="27068"/>
                      <a:pt x="5035" y="31248"/>
                      <a:pt x="7641" y="34836"/>
                    </a:cubicBezTo>
                    <a:cubicBezTo>
                      <a:pt x="16105" y="46523"/>
                      <a:pt x="37407" y="51844"/>
                      <a:pt x="46156" y="37402"/>
                    </a:cubicBezTo>
                    <a:cubicBezTo>
                      <a:pt x="54905" y="22960"/>
                      <a:pt x="43969" y="6617"/>
                      <a:pt x="30655" y="1486"/>
                    </a:cubicBezTo>
                    <a:close/>
                    <a:moveTo>
                      <a:pt x="38833" y="29326"/>
                    </a:moveTo>
                    <a:cubicBezTo>
                      <a:pt x="36551" y="40442"/>
                      <a:pt x="22096" y="36452"/>
                      <a:pt x="16580" y="30561"/>
                    </a:cubicBezTo>
                    <a:cubicBezTo>
                      <a:pt x="11283" y="25631"/>
                      <a:pt x="10313" y="17600"/>
                      <a:pt x="14298" y="11558"/>
                    </a:cubicBezTo>
                    <a:cubicBezTo>
                      <a:pt x="17759" y="9291"/>
                      <a:pt x="22086" y="8764"/>
                      <a:pt x="25995" y="10133"/>
                    </a:cubicBezTo>
                    <a:cubicBezTo>
                      <a:pt x="34392" y="12537"/>
                      <a:pt x="39822" y="20654"/>
                      <a:pt x="38833" y="29326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E5E5340F-7FC4-6D47-BB88-333299FA4880}"/>
                  </a:ext>
                </a:extLst>
              </p:cNvPr>
              <p:cNvSpPr/>
              <p:nvPr/>
            </p:nvSpPr>
            <p:spPr>
              <a:xfrm>
                <a:off x="13176266" y="6011094"/>
                <a:ext cx="132858" cy="159477"/>
              </a:xfrm>
              <a:custGeom>
                <a:avLst/>
                <a:gdLst>
                  <a:gd name="connsiteX0" fmla="*/ 22445 w 29143"/>
                  <a:gd name="connsiteY0" fmla="*/ 1768 h 34982"/>
                  <a:gd name="connsiteX1" fmla="*/ 3996 w 29143"/>
                  <a:gd name="connsiteY1" fmla="*/ 6518 h 34982"/>
                  <a:gd name="connsiteX2" fmla="*/ 2189 w 29143"/>
                  <a:gd name="connsiteY2" fmla="*/ 29227 h 34982"/>
                  <a:gd name="connsiteX3" fmla="*/ 21437 w 29143"/>
                  <a:gd name="connsiteY3" fmla="*/ 32365 h 34982"/>
                  <a:gd name="connsiteX4" fmla="*/ 25203 w 29143"/>
                  <a:gd name="connsiteY4" fmla="*/ 28277 h 34982"/>
                  <a:gd name="connsiteX5" fmla="*/ 22445 w 29143"/>
                  <a:gd name="connsiteY5" fmla="*/ 1768 h 34982"/>
                  <a:gd name="connsiteX6" fmla="*/ 19211 w 29143"/>
                  <a:gd name="connsiteY6" fmla="*/ 23906 h 34982"/>
                  <a:gd name="connsiteX7" fmla="*/ 7039 w 29143"/>
                  <a:gd name="connsiteY7" fmla="*/ 22671 h 34982"/>
                  <a:gd name="connsiteX8" fmla="*/ 7039 w 29143"/>
                  <a:gd name="connsiteY8" fmla="*/ 13834 h 34982"/>
                  <a:gd name="connsiteX9" fmla="*/ 18736 w 29143"/>
                  <a:gd name="connsiteY9" fmla="*/ 8609 h 34982"/>
                  <a:gd name="connsiteX10" fmla="*/ 19211 w 29143"/>
                  <a:gd name="connsiteY10" fmla="*/ 23906 h 3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143" h="34982">
                    <a:moveTo>
                      <a:pt x="22445" y="1768"/>
                    </a:moveTo>
                    <a:cubicBezTo>
                      <a:pt x="16016" y="-1883"/>
                      <a:pt x="7857" y="220"/>
                      <a:pt x="3996" y="6518"/>
                    </a:cubicBezTo>
                    <a:cubicBezTo>
                      <a:pt x="-636" y="13217"/>
                      <a:pt x="-1330" y="21881"/>
                      <a:pt x="2189" y="29227"/>
                    </a:cubicBezTo>
                    <a:cubicBezTo>
                      <a:pt x="6639" y="35404"/>
                      <a:pt x="15255" y="36809"/>
                      <a:pt x="21437" y="32365"/>
                    </a:cubicBezTo>
                    <a:cubicBezTo>
                      <a:pt x="22959" y="31272"/>
                      <a:pt x="24242" y="29881"/>
                      <a:pt x="25203" y="28277"/>
                    </a:cubicBezTo>
                    <a:cubicBezTo>
                      <a:pt x="31327" y="20070"/>
                      <a:pt x="30129" y="8540"/>
                      <a:pt x="22445" y="1768"/>
                    </a:cubicBezTo>
                    <a:close/>
                    <a:moveTo>
                      <a:pt x="19211" y="23906"/>
                    </a:moveTo>
                    <a:cubicBezTo>
                      <a:pt x="15883" y="29132"/>
                      <a:pt x="8560" y="29227"/>
                      <a:pt x="7039" y="22671"/>
                    </a:cubicBezTo>
                    <a:cubicBezTo>
                      <a:pt x="6506" y="19749"/>
                      <a:pt x="6506" y="16756"/>
                      <a:pt x="7039" y="13834"/>
                    </a:cubicBezTo>
                    <a:cubicBezTo>
                      <a:pt x="9987" y="11269"/>
                      <a:pt x="14837" y="6328"/>
                      <a:pt x="18736" y="8609"/>
                    </a:cubicBezTo>
                    <a:cubicBezTo>
                      <a:pt x="22635" y="10889"/>
                      <a:pt x="21494" y="20295"/>
                      <a:pt x="19211" y="23906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F5DB4F2D-04C8-244E-A950-1251106F9245}"/>
                  </a:ext>
                </a:extLst>
              </p:cNvPr>
              <p:cNvSpPr/>
              <p:nvPr/>
            </p:nvSpPr>
            <p:spPr>
              <a:xfrm>
                <a:off x="13434351" y="5755499"/>
                <a:ext cx="239685" cy="256042"/>
              </a:xfrm>
              <a:custGeom>
                <a:avLst/>
                <a:gdLst>
                  <a:gd name="connsiteX0" fmla="*/ 45622 w 52576"/>
                  <a:gd name="connsiteY0" fmla="*/ 6526 h 56164"/>
                  <a:gd name="connsiteX1" fmla="*/ 9627 w 52576"/>
                  <a:gd name="connsiteY1" fmla="*/ 8394 h 56164"/>
                  <a:gd name="connsiteX2" fmla="*/ 5871 w 52576"/>
                  <a:gd name="connsiteY2" fmla="*/ 13842 h 56164"/>
                  <a:gd name="connsiteX3" fmla="*/ 5871 w 52576"/>
                  <a:gd name="connsiteY3" fmla="*/ 14507 h 56164"/>
                  <a:gd name="connsiteX4" fmla="*/ 9075 w 52576"/>
                  <a:gd name="connsiteY4" fmla="*/ 50241 h 56164"/>
                  <a:gd name="connsiteX5" fmla="*/ 42199 w 52576"/>
                  <a:gd name="connsiteY5" fmla="*/ 49758 h 56164"/>
                  <a:gd name="connsiteX6" fmla="*/ 45622 w 52576"/>
                  <a:gd name="connsiteY6" fmla="*/ 6526 h 56164"/>
                  <a:gd name="connsiteX7" fmla="*/ 36112 w 52576"/>
                  <a:gd name="connsiteY7" fmla="*/ 44532 h 56164"/>
                  <a:gd name="connsiteX8" fmla="*/ 11034 w 52576"/>
                  <a:gd name="connsiteY8" fmla="*/ 40386 h 56164"/>
                  <a:gd name="connsiteX9" fmla="*/ 9484 w 52576"/>
                  <a:gd name="connsiteY9" fmla="*/ 37786 h 56164"/>
                  <a:gd name="connsiteX10" fmla="*/ 10435 w 52576"/>
                  <a:gd name="connsiteY10" fmla="*/ 16597 h 56164"/>
                  <a:gd name="connsiteX11" fmla="*/ 41818 w 52576"/>
                  <a:gd name="connsiteY11" fmla="*/ 14317 h 56164"/>
                  <a:gd name="connsiteX12" fmla="*/ 35922 w 52576"/>
                  <a:gd name="connsiteY12" fmla="*/ 44627 h 56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2576" h="56164">
                    <a:moveTo>
                      <a:pt x="45622" y="6526"/>
                    </a:moveTo>
                    <a:cubicBezTo>
                      <a:pt x="35171" y="-2889"/>
                      <a:pt x="19051" y="-2053"/>
                      <a:pt x="9627" y="8394"/>
                    </a:cubicBezTo>
                    <a:cubicBezTo>
                      <a:pt x="8143" y="10038"/>
                      <a:pt x="6878" y="11870"/>
                      <a:pt x="5871" y="13842"/>
                    </a:cubicBezTo>
                    <a:cubicBezTo>
                      <a:pt x="5823" y="14060"/>
                      <a:pt x="5823" y="14288"/>
                      <a:pt x="5871" y="14507"/>
                    </a:cubicBezTo>
                    <a:cubicBezTo>
                      <a:pt x="-3116" y="25259"/>
                      <a:pt x="-1690" y="41257"/>
                      <a:pt x="9075" y="50241"/>
                    </a:cubicBezTo>
                    <a:cubicBezTo>
                      <a:pt x="18718" y="58289"/>
                      <a:pt x="32793" y="58083"/>
                      <a:pt x="42199" y="49758"/>
                    </a:cubicBezTo>
                    <a:cubicBezTo>
                      <a:pt x="53230" y="39496"/>
                      <a:pt x="57034" y="17928"/>
                      <a:pt x="45622" y="6526"/>
                    </a:cubicBezTo>
                    <a:close/>
                    <a:moveTo>
                      <a:pt x="36112" y="44532"/>
                    </a:moveTo>
                    <a:cubicBezTo>
                      <a:pt x="28038" y="50306"/>
                      <a:pt x="16817" y="48450"/>
                      <a:pt x="11034" y="40386"/>
                    </a:cubicBezTo>
                    <a:cubicBezTo>
                      <a:pt x="10445" y="39564"/>
                      <a:pt x="9931" y="38695"/>
                      <a:pt x="9484" y="37786"/>
                    </a:cubicBezTo>
                    <a:cubicBezTo>
                      <a:pt x="6422" y="30971"/>
                      <a:pt x="6774" y="23111"/>
                      <a:pt x="10435" y="16597"/>
                    </a:cubicBezTo>
                    <a:cubicBezTo>
                      <a:pt x="19945" y="11847"/>
                      <a:pt x="33069" y="1585"/>
                      <a:pt x="41818" y="14317"/>
                    </a:cubicBezTo>
                    <a:cubicBezTo>
                      <a:pt x="47087" y="24570"/>
                      <a:pt x="44643" y="37090"/>
                      <a:pt x="35922" y="44627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F802D200-0EC1-7B47-8F42-5C5D2C929ECC}"/>
                  </a:ext>
                </a:extLst>
              </p:cNvPr>
              <p:cNvSpPr/>
              <p:nvPr/>
            </p:nvSpPr>
            <p:spPr>
              <a:xfrm>
                <a:off x="13437227" y="6170202"/>
                <a:ext cx="113729" cy="112184"/>
              </a:xfrm>
              <a:custGeom>
                <a:avLst/>
                <a:gdLst>
                  <a:gd name="connsiteX0" fmla="*/ 22262 w 24947"/>
                  <a:gd name="connsiteY0" fmla="*/ 4208 h 24608"/>
                  <a:gd name="connsiteX1" fmla="*/ 10565 w 24947"/>
                  <a:gd name="connsiteY1" fmla="*/ 597 h 24608"/>
                  <a:gd name="connsiteX2" fmla="*/ 294 w 24947"/>
                  <a:gd name="connsiteY2" fmla="*/ 15419 h 24608"/>
                  <a:gd name="connsiteX3" fmla="*/ 16765 w 24947"/>
                  <a:gd name="connsiteY3" fmla="*/ 23973 h 24608"/>
                  <a:gd name="connsiteX4" fmla="*/ 18458 w 24947"/>
                  <a:gd name="connsiteY4" fmla="*/ 23305 h 24608"/>
                  <a:gd name="connsiteX5" fmla="*/ 23127 w 24947"/>
                  <a:gd name="connsiteY5" fmla="*/ 5497 h 24608"/>
                  <a:gd name="connsiteX6" fmla="*/ 22262 w 24947"/>
                  <a:gd name="connsiteY6" fmla="*/ 4208 h 24608"/>
                  <a:gd name="connsiteX7" fmla="*/ 14083 w 24947"/>
                  <a:gd name="connsiteY7" fmla="*/ 17510 h 24608"/>
                  <a:gd name="connsiteX8" fmla="*/ 6723 w 24947"/>
                  <a:gd name="connsiteY8" fmla="*/ 12087 h 24608"/>
                  <a:gd name="connsiteX9" fmla="*/ 6666 w 24947"/>
                  <a:gd name="connsiteY9" fmla="*/ 10669 h 24608"/>
                  <a:gd name="connsiteX10" fmla="*/ 6666 w 24947"/>
                  <a:gd name="connsiteY10" fmla="*/ 9528 h 24608"/>
                  <a:gd name="connsiteX11" fmla="*/ 7427 w 24947"/>
                  <a:gd name="connsiteY11" fmla="*/ 9528 h 24608"/>
                  <a:gd name="connsiteX12" fmla="*/ 15795 w 24947"/>
                  <a:gd name="connsiteY12" fmla="*/ 8578 h 24608"/>
                  <a:gd name="connsiteX13" fmla="*/ 14083 w 24947"/>
                  <a:gd name="connsiteY13" fmla="*/ 17510 h 24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947" h="24608">
                    <a:moveTo>
                      <a:pt x="22262" y="4208"/>
                    </a:moveTo>
                    <a:cubicBezTo>
                      <a:pt x="19171" y="1192"/>
                      <a:pt x="14816" y="-152"/>
                      <a:pt x="10565" y="597"/>
                    </a:cubicBezTo>
                    <a:cubicBezTo>
                      <a:pt x="3147" y="-3014"/>
                      <a:pt x="-1323" y="10098"/>
                      <a:pt x="294" y="15419"/>
                    </a:cubicBezTo>
                    <a:cubicBezTo>
                      <a:pt x="2481" y="22325"/>
                      <a:pt x="9851" y="26155"/>
                      <a:pt x="16765" y="23973"/>
                    </a:cubicBezTo>
                    <a:cubicBezTo>
                      <a:pt x="17345" y="23791"/>
                      <a:pt x="17906" y="23568"/>
                      <a:pt x="18458" y="23305"/>
                    </a:cubicBezTo>
                    <a:cubicBezTo>
                      <a:pt x="24668" y="19675"/>
                      <a:pt x="26760" y="11702"/>
                      <a:pt x="23127" y="5497"/>
                    </a:cubicBezTo>
                    <a:cubicBezTo>
                      <a:pt x="22861" y="5050"/>
                      <a:pt x="22576" y="4620"/>
                      <a:pt x="22262" y="4208"/>
                    </a:cubicBezTo>
                    <a:close/>
                    <a:moveTo>
                      <a:pt x="14083" y="17510"/>
                    </a:moveTo>
                    <a:cubicBezTo>
                      <a:pt x="10555" y="18044"/>
                      <a:pt x="7255" y="15615"/>
                      <a:pt x="6723" y="12087"/>
                    </a:cubicBezTo>
                    <a:cubicBezTo>
                      <a:pt x="6656" y="11618"/>
                      <a:pt x="6637" y="11142"/>
                      <a:pt x="6666" y="10669"/>
                    </a:cubicBezTo>
                    <a:cubicBezTo>
                      <a:pt x="6666" y="10669"/>
                      <a:pt x="6666" y="9908"/>
                      <a:pt x="6666" y="9528"/>
                    </a:cubicBezTo>
                    <a:lnTo>
                      <a:pt x="7427" y="9528"/>
                    </a:lnTo>
                    <a:cubicBezTo>
                      <a:pt x="10184" y="8768"/>
                      <a:pt x="12752" y="6963"/>
                      <a:pt x="15795" y="8578"/>
                    </a:cubicBezTo>
                    <a:cubicBezTo>
                      <a:pt x="18838" y="10193"/>
                      <a:pt x="17983" y="16749"/>
                      <a:pt x="14083" y="17510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2A924EA2-0EE4-3845-BE65-B24E0D2CDB8F}"/>
                  </a:ext>
                </a:extLst>
              </p:cNvPr>
              <p:cNvSpPr/>
              <p:nvPr/>
            </p:nvSpPr>
            <p:spPr>
              <a:xfrm>
                <a:off x="12843015" y="10552454"/>
                <a:ext cx="216732" cy="211735"/>
              </a:xfrm>
              <a:custGeom>
                <a:avLst/>
                <a:gdLst>
                  <a:gd name="connsiteX0" fmla="*/ 35727 w 47541"/>
                  <a:gd name="connsiteY0" fmla="*/ 2591 h 46445"/>
                  <a:gd name="connsiteX1" fmla="*/ 8624 w 47541"/>
                  <a:gd name="connsiteY1" fmla="*/ 5726 h 46445"/>
                  <a:gd name="connsiteX2" fmla="*/ 7198 w 47541"/>
                  <a:gd name="connsiteY2" fmla="*/ 5726 h 46445"/>
                  <a:gd name="connsiteX3" fmla="*/ 6884 w 47541"/>
                  <a:gd name="connsiteY3" fmla="*/ 39856 h 46445"/>
                  <a:gd name="connsiteX4" fmla="*/ 7958 w 47541"/>
                  <a:gd name="connsiteY4" fmla="*/ 40882 h 46445"/>
                  <a:gd name="connsiteX5" fmla="*/ 43240 w 47541"/>
                  <a:gd name="connsiteY5" fmla="*/ 37176 h 46445"/>
                  <a:gd name="connsiteX6" fmla="*/ 36926 w 47541"/>
                  <a:gd name="connsiteY6" fmla="*/ 3361 h 46445"/>
                  <a:gd name="connsiteX7" fmla="*/ 35727 w 47541"/>
                  <a:gd name="connsiteY7" fmla="*/ 2591 h 46445"/>
                  <a:gd name="connsiteX8" fmla="*/ 35062 w 47541"/>
                  <a:gd name="connsiteY8" fmla="*/ 34136 h 46445"/>
                  <a:gd name="connsiteX9" fmla="*/ 11287 w 47541"/>
                  <a:gd name="connsiteY9" fmla="*/ 34136 h 46445"/>
                  <a:gd name="connsiteX10" fmla="*/ 6342 w 47541"/>
                  <a:gd name="connsiteY10" fmla="*/ 19028 h 46445"/>
                  <a:gd name="connsiteX11" fmla="*/ 8053 w 47541"/>
                  <a:gd name="connsiteY11" fmla="*/ 18268 h 46445"/>
                  <a:gd name="connsiteX12" fmla="*/ 31258 w 47541"/>
                  <a:gd name="connsiteY12" fmla="*/ 10382 h 46445"/>
                  <a:gd name="connsiteX13" fmla="*/ 37078 w 47541"/>
                  <a:gd name="connsiteY13" fmla="*/ 31361 h 46445"/>
                  <a:gd name="connsiteX14" fmla="*/ 35062 w 47541"/>
                  <a:gd name="connsiteY14" fmla="*/ 34136 h 46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7541" h="46445">
                    <a:moveTo>
                      <a:pt x="35727" y="2591"/>
                    </a:moveTo>
                    <a:cubicBezTo>
                      <a:pt x="26864" y="-1808"/>
                      <a:pt x="16241" y="-583"/>
                      <a:pt x="8624" y="5726"/>
                    </a:cubicBezTo>
                    <a:cubicBezTo>
                      <a:pt x="8187" y="5451"/>
                      <a:pt x="7635" y="5451"/>
                      <a:pt x="7198" y="5726"/>
                    </a:cubicBezTo>
                    <a:cubicBezTo>
                      <a:pt x="-2322" y="15066"/>
                      <a:pt x="-2464" y="30345"/>
                      <a:pt x="6884" y="39856"/>
                    </a:cubicBezTo>
                    <a:cubicBezTo>
                      <a:pt x="7236" y="40207"/>
                      <a:pt x="7587" y="40549"/>
                      <a:pt x="7958" y="40882"/>
                    </a:cubicBezTo>
                    <a:cubicBezTo>
                      <a:pt x="18743" y="49528"/>
                      <a:pt x="34491" y="47875"/>
                      <a:pt x="43240" y="37176"/>
                    </a:cubicBezTo>
                    <a:cubicBezTo>
                      <a:pt x="50839" y="26098"/>
                      <a:pt x="48014" y="10952"/>
                      <a:pt x="36926" y="3361"/>
                    </a:cubicBezTo>
                    <a:cubicBezTo>
                      <a:pt x="36536" y="3094"/>
                      <a:pt x="36136" y="2838"/>
                      <a:pt x="35727" y="2591"/>
                    </a:cubicBezTo>
                    <a:close/>
                    <a:moveTo>
                      <a:pt x="35062" y="34136"/>
                    </a:moveTo>
                    <a:cubicBezTo>
                      <a:pt x="28386" y="40435"/>
                      <a:pt x="17963" y="40435"/>
                      <a:pt x="11287" y="34136"/>
                    </a:cubicBezTo>
                    <a:cubicBezTo>
                      <a:pt x="7702" y="29955"/>
                      <a:pt x="5923" y="24520"/>
                      <a:pt x="6342" y="19028"/>
                    </a:cubicBezTo>
                    <a:cubicBezTo>
                      <a:pt x="6979" y="18972"/>
                      <a:pt x="7587" y="18705"/>
                      <a:pt x="8053" y="18268"/>
                    </a:cubicBezTo>
                    <a:cubicBezTo>
                      <a:pt x="14330" y="12377"/>
                      <a:pt x="22033" y="5346"/>
                      <a:pt x="31258" y="10382"/>
                    </a:cubicBezTo>
                    <a:cubicBezTo>
                      <a:pt x="38666" y="14572"/>
                      <a:pt x="41262" y="23960"/>
                      <a:pt x="37078" y="31361"/>
                    </a:cubicBezTo>
                    <a:cubicBezTo>
                      <a:pt x="36507" y="32359"/>
                      <a:pt x="35832" y="33290"/>
                      <a:pt x="35062" y="34136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35B990BB-373C-9B42-B276-55903C193272}"/>
                  </a:ext>
                </a:extLst>
              </p:cNvPr>
              <p:cNvSpPr/>
              <p:nvPr/>
            </p:nvSpPr>
            <p:spPr>
              <a:xfrm>
                <a:off x="13103348" y="10334788"/>
                <a:ext cx="134381" cy="133866"/>
              </a:xfrm>
              <a:custGeom>
                <a:avLst/>
                <a:gdLst>
                  <a:gd name="connsiteX0" fmla="*/ 23986 w 29477"/>
                  <a:gd name="connsiteY0" fmla="*/ 1785 h 29364"/>
                  <a:gd name="connsiteX1" fmla="*/ 7058 w 29477"/>
                  <a:gd name="connsiteY1" fmla="*/ 6060 h 29364"/>
                  <a:gd name="connsiteX2" fmla="*/ 2493 w 29477"/>
                  <a:gd name="connsiteY2" fmla="*/ 24303 h 29364"/>
                  <a:gd name="connsiteX3" fmla="*/ 23986 w 29477"/>
                  <a:gd name="connsiteY3" fmla="*/ 25443 h 29364"/>
                  <a:gd name="connsiteX4" fmla="*/ 25127 w 29477"/>
                  <a:gd name="connsiteY4" fmla="*/ 24303 h 29364"/>
                  <a:gd name="connsiteX5" fmla="*/ 24671 w 29477"/>
                  <a:gd name="connsiteY5" fmla="*/ 2402 h 29364"/>
                  <a:gd name="connsiteX6" fmla="*/ 23986 w 29477"/>
                  <a:gd name="connsiteY6" fmla="*/ 1785 h 29364"/>
                  <a:gd name="connsiteX7" fmla="*/ 18660 w 29477"/>
                  <a:gd name="connsiteY7" fmla="*/ 20788 h 29364"/>
                  <a:gd name="connsiteX8" fmla="*/ 7666 w 29477"/>
                  <a:gd name="connsiteY8" fmla="*/ 19971 h 29364"/>
                  <a:gd name="connsiteX9" fmla="*/ 7058 w 29477"/>
                  <a:gd name="connsiteY9" fmla="*/ 19172 h 29364"/>
                  <a:gd name="connsiteX10" fmla="*/ 7058 w 29477"/>
                  <a:gd name="connsiteY10" fmla="*/ 10431 h 29364"/>
                  <a:gd name="connsiteX11" fmla="*/ 10615 w 29477"/>
                  <a:gd name="connsiteY11" fmla="*/ 11172 h 29364"/>
                  <a:gd name="connsiteX12" fmla="*/ 10957 w 29477"/>
                  <a:gd name="connsiteY12" fmla="*/ 10906 h 29364"/>
                  <a:gd name="connsiteX13" fmla="*/ 19801 w 29477"/>
                  <a:gd name="connsiteY13" fmla="*/ 8151 h 29364"/>
                  <a:gd name="connsiteX14" fmla="*/ 18660 w 29477"/>
                  <a:gd name="connsiteY14" fmla="*/ 20788 h 29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477" h="29364">
                    <a:moveTo>
                      <a:pt x="23986" y="1785"/>
                    </a:moveTo>
                    <a:cubicBezTo>
                      <a:pt x="18945" y="-1731"/>
                      <a:pt x="8675" y="-20"/>
                      <a:pt x="7058" y="6060"/>
                    </a:cubicBezTo>
                    <a:cubicBezTo>
                      <a:pt x="-1311" y="7486"/>
                      <a:pt x="-1501" y="18792"/>
                      <a:pt x="2493" y="24303"/>
                    </a:cubicBezTo>
                    <a:cubicBezTo>
                      <a:pt x="8113" y="30546"/>
                      <a:pt x="17728" y="31059"/>
                      <a:pt x="23986" y="25443"/>
                    </a:cubicBezTo>
                    <a:cubicBezTo>
                      <a:pt x="24385" y="25082"/>
                      <a:pt x="24765" y="24702"/>
                      <a:pt x="25127" y="24303"/>
                    </a:cubicBezTo>
                    <a:cubicBezTo>
                      <a:pt x="31052" y="18127"/>
                      <a:pt x="30852" y="8331"/>
                      <a:pt x="24671" y="2402"/>
                    </a:cubicBezTo>
                    <a:cubicBezTo>
                      <a:pt x="24452" y="2193"/>
                      <a:pt x="24223" y="1984"/>
                      <a:pt x="23986" y="1785"/>
                    </a:cubicBezTo>
                    <a:close/>
                    <a:moveTo>
                      <a:pt x="18660" y="20788"/>
                    </a:moveTo>
                    <a:cubicBezTo>
                      <a:pt x="15398" y="23600"/>
                      <a:pt x="10472" y="23230"/>
                      <a:pt x="7666" y="19971"/>
                    </a:cubicBezTo>
                    <a:cubicBezTo>
                      <a:pt x="7448" y="19714"/>
                      <a:pt x="7239" y="19448"/>
                      <a:pt x="7058" y="19172"/>
                    </a:cubicBezTo>
                    <a:cubicBezTo>
                      <a:pt x="5641" y="16436"/>
                      <a:pt x="5641" y="13168"/>
                      <a:pt x="7058" y="10431"/>
                    </a:cubicBezTo>
                    <a:cubicBezTo>
                      <a:pt x="7838" y="11619"/>
                      <a:pt x="9426" y="11951"/>
                      <a:pt x="10615" y="11172"/>
                    </a:cubicBezTo>
                    <a:cubicBezTo>
                      <a:pt x="10738" y="11096"/>
                      <a:pt x="10853" y="11011"/>
                      <a:pt x="10957" y="10906"/>
                    </a:cubicBezTo>
                    <a:cubicBezTo>
                      <a:pt x="13239" y="8721"/>
                      <a:pt x="16378" y="5775"/>
                      <a:pt x="19801" y="8151"/>
                    </a:cubicBezTo>
                    <a:cubicBezTo>
                      <a:pt x="23225" y="10526"/>
                      <a:pt x="22274" y="18222"/>
                      <a:pt x="18660" y="20788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52FB902D-F3A9-6B43-B15C-9B6203E775EC}"/>
                  </a:ext>
                </a:extLst>
              </p:cNvPr>
              <p:cNvSpPr/>
              <p:nvPr/>
            </p:nvSpPr>
            <p:spPr>
              <a:xfrm>
                <a:off x="13158263" y="10677790"/>
                <a:ext cx="125163" cy="125464"/>
              </a:xfrm>
              <a:custGeom>
                <a:avLst/>
                <a:gdLst>
                  <a:gd name="connsiteX0" fmla="*/ 17074 w 27455"/>
                  <a:gd name="connsiteY0" fmla="*/ 467 h 27521"/>
                  <a:gd name="connsiteX1" fmla="*/ 242 w 27455"/>
                  <a:gd name="connsiteY1" fmla="*/ 13674 h 27521"/>
                  <a:gd name="connsiteX2" fmla="*/ 2049 w 27455"/>
                  <a:gd name="connsiteY2" fmla="*/ 15194 h 27521"/>
                  <a:gd name="connsiteX3" fmla="*/ 6899 w 27455"/>
                  <a:gd name="connsiteY3" fmla="*/ 25551 h 27521"/>
                  <a:gd name="connsiteX4" fmla="*/ 25928 w 27455"/>
                  <a:gd name="connsiteY4" fmla="*/ 20705 h 27521"/>
                  <a:gd name="connsiteX5" fmla="*/ 26489 w 27455"/>
                  <a:gd name="connsiteY5" fmla="*/ 19660 h 27521"/>
                  <a:gd name="connsiteX6" fmla="*/ 17816 w 27455"/>
                  <a:gd name="connsiteY6" fmla="*/ 724 h 27521"/>
                  <a:gd name="connsiteX7" fmla="*/ 17074 w 27455"/>
                  <a:gd name="connsiteY7" fmla="*/ 467 h 27521"/>
                  <a:gd name="connsiteX8" fmla="*/ 20973 w 27455"/>
                  <a:gd name="connsiteY8" fmla="*/ 16525 h 27521"/>
                  <a:gd name="connsiteX9" fmla="*/ 11017 w 27455"/>
                  <a:gd name="connsiteY9" fmla="*/ 20943 h 27521"/>
                  <a:gd name="connsiteX10" fmla="*/ 10893 w 27455"/>
                  <a:gd name="connsiteY10" fmla="*/ 20895 h 27521"/>
                  <a:gd name="connsiteX11" fmla="*/ 7945 w 27455"/>
                  <a:gd name="connsiteY11" fmla="*/ 9779 h 27521"/>
                  <a:gd name="connsiteX12" fmla="*/ 13460 w 27455"/>
                  <a:gd name="connsiteY12" fmla="*/ 7213 h 27521"/>
                  <a:gd name="connsiteX13" fmla="*/ 21211 w 27455"/>
                  <a:gd name="connsiteY13" fmla="*/ 14273 h 27521"/>
                  <a:gd name="connsiteX14" fmla="*/ 20973 w 27455"/>
                  <a:gd name="connsiteY14" fmla="*/ 16525 h 27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455" h="27521">
                    <a:moveTo>
                      <a:pt x="17074" y="467"/>
                    </a:moveTo>
                    <a:cubicBezTo>
                      <a:pt x="9276" y="-1908"/>
                      <a:pt x="-1946" y="4648"/>
                      <a:pt x="242" y="13674"/>
                    </a:cubicBezTo>
                    <a:cubicBezTo>
                      <a:pt x="451" y="14520"/>
                      <a:pt x="1183" y="15137"/>
                      <a:pt x="2049" y="15194"/>
                    </a:cubicBezTo>
                    <a:cubicBezTo>
                      <a:pt x="1668" y="19271"/>
                      <a:pt x="3523" y="23233"/>
                      <a:pt x="6899" y="25551"/>
                    </a:cubicBezTo>
                    <a:cubicBezTo>
                      <a:pt x="13489" y="29466"/>
                      <a:pt x="22010" y="27290"/>
                      <a:pt x="25928" y="20705"/>
                    </a:cubicBezTo>
                    <a:cubicBezTo>
                      <a:pt x="26128" y="20363"/>
                      <a:pt x="26318" y="20021"/>
                      <a:pt x="26489" y="19660"/>
                    </a:cubicBezTo>
                    <a:cubicBezTo>
                      <a:pt x="29333" y="12040"/>
                      <a:pt x="25443" y="3555"/>
                      <a:pt x="17816" y="724"/>
                    </a:cubicBezTo>
                    <a:cubicBezTo>
                      <a:pt x="17569" y="629"/>
                      <a:pt x="17322" y="543"/>
                      <a:pt x="17074" y="467"/>
                    </a:cubicBezTo>
                    <a:close/>
                    <a:moveTo>
                      <a:pt x="20973" y="16525"/>
                    </a:moveTo>
                    <a:cubicBezTo>
                      <a:pt x="19442" y="20496"/>
                      <a:pt x="14992" y="22473"/>
                      <a:pt x="11017" y="20943"/>
                    </a:cubicBezTo>
                    <a:cubicBezTo>
                      <a:pt x="10979" y="20933"/>
                      <a:pt x="10931" y="20914"/>
                      <a:pt x="10893" y="20895"/>
                    </a:cubicBezTo>
                    <a:cubicBezTo>
                      <a:pt x="7108" y="18558"/>
                      <a:pt x="5815" y="13674"/>
                      <a:pt x="7945" y="9779"/>
                    </a:cubicBezTo>
                    <a:cubicBezTo>
                      <a:pt x="9457" y="8344"/>
                      <a:pt x="11387" y="7441"/>
                      <a:pt x="13460" y="7213"/>
                    </a:cubicBezTo>
                    <a:cubicBezTo>
                      <a:pt x="17550" y="7023"/>
                      <a:pt x="21021" y="10187"/>
                      <a:pt x="21211" y="14273"/>
                    </a:cubicBezTo>
                    <a:cubicBezTo>
                      <a:pt x="21249" y="15033"/>
                      <a:pt x="21173" y="15793"/>
                      <a:pt x="20973" y="16525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B3DB5D90-B4B6-E447-A980-1E6444E09A2A}"/>
                  </a:ext>
                </a:extLst>
              </p:cNvPr>
              <p:cNvSpPr/>
              <p:nvPr/>
            </p:nvSpPr>
            <p:spPr>
              <a:xfrm>
                <a:off x="13376727" y="10603249"/>
                <a:ext cx="90028" cy="112266"/>
              </a:xfrm>
              <a:custGeom>
                <a:avLst/>
                <a:gdLst>
                  <a:gd name="connsiteX0" fmla="*/ 14612 w 19748"/>
                  <a:gd name="connsiteY0" fmla="*/ 1426 h 24626"/>
                  <a:gd name="connsiteX1" fmla="*/ 1678 w 19748"/>
                  <a:gd name="connsiteY1" fmla="*/ 7412 h 24626"/>
                  <a:gd name="connsiteX2" fmla="*/ 4350 w 19748"/>
                  <a:gd name="connsiteY2" fmla="*/ 9664 h 24626"/>
                  <a:gd name="connsiteX3" fmla="*/ 6148 w 19748"/>
                  <a:gd name="connsiteY3" fmla="*/ 8647 h 24626"/>
                  <a:gd name="connsiteX4" fmla="*/ 12424 w 19748"/>
                  <a:gd name="connsiteY4" fmla="*/ 15393 h 24626"/>
                  <a:gd name="connsiteX5" fmla="*/ 6813 w 19748"/>
                  <a:gd name="connsiteY5" fmla="*/ 18149 h 24626"/>
                  <a:gd name="connsiteX6" fmla="*/ 4721 w 19748"/>
                  <a:gd name="connsiteY6" fmla="*/ 12353 h 24626"/>
                  <a:gd name="connsiteX7" fmla="*/ 3009 w 19748"/>
                  <a:gd name="connsiteY7" fmla="*/ 10642 h 24626"/>
                  <a:gd name="connsiteX8" fmla="*/ 1298 w 19748"/>
                  <a:gd name="connsiteY8" fmla="*/ 20714 h 24626"/>
                  <a:gd name="connsiteX9" fmla="*/ 3009 w 19748"/>
                  <a:gd name="connsiteY9" fmla="*/ 22424 h 24626"/>
                  <a:gd name="connsiteX10" fmla="*/ 16399 w 19748"/>
                  <a:gd name="connsiteY10" fmla="*/ 21161 h 24626"/>
                  <a:gd name="connsiteX11" fmla="*/ 17940 w 19748"/>
                  <a:gd name="connsiteY11" fmla="*/ 18529 h 24626"/>
                  <a:gd name="connsiteX12" fmla="*/ 14612 w 19748"/>
                  <a:gd name="connsiteY12" fmla="*/ 1426 h 24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748" h="24626">
                    <a:moveTo>
                      <a:pt x="14612" y="1426"/>
                    </a:moveTo>
                    <a:cubicBezTo>
                      <a:pt x="9761" y="-1899"/>
                      <a:pt x="1107" y="666"/>
                      <a:pt x="1678" y="7412"/>
                    </a:cubicBezTo>
                    <a:cubicBezTo>
                      <a:pt x="1792" y="8771"/>
                      <a:pt x="2991" y="9778"/>
                      <a:pt x="4350" y="9664"/>
                    </a:cubicBezTo>
                    <a:cubicBezTo>
                      <a:pt x="5073" y="9607"/>
                      <a:pt x="5729" y="9236"/>
                      <a:pt x="6148" y="8647"/>
                    </a:cubicBezTo>
                    <a:cubicBezTo>
                      <a:pt x="9857" y="2471"/>
                      <a:pt x="14992" y="10738"/>
                      <a:pt x="12424" y="15393"/>
                    </a:cubicBezTo>
                    <a:cubicBezTo>
                      <a:pt x="11502" y="17588"/>
                      <a:pt x="9115" y="18757"/>
                      <a:pt x="6813" y="18149"/>
                    </a:cubicBezTo>
                    <a:cubicBezTo>
                      <a:pt x="4721" y="17046"/>
                      <a:pt x="3808" y="14538"/>
                      <a:pt x="4721" y="12353"/>
                    </a:cubicBezTo>
                    <a:cubicBezTo>
                      <a:pt x="5387" y="11308"/>
                      <a:pt x="4056" y="9882"/>
                      <a:pt x="3009" y="10642"/>
                    </a:cubicBezTo>
                    <a:cubicBezTo>
                      <a:pt x="-243" y="12951"/>
                      <a:pt x="-1013" y="17455"/>
                      <a:pt x="1298" y="20714"/>
                    </a:cubicBezTo>
                    <a:cubicBezTo>
                      <a:pt x="1764" y="21370"/>
                      <a:pt x="2344" y="21949"/>
                      <a:pt x="3009" y="22424"/>
                    </a:cubicBezTo>
                    <a:cubicBezTo>
                      <a:pt x="7061" y="25769"/>
                      <a:pt x="13052" y="25199"/>
                      <a:pt x="16399" y="21161"/>
                    </a:cubicBezTo>
                    <a:cubicBezTo>
                      <a:pt x="17056" y="20372"/>
                      <a:pt x="17569" y="19479"/>
                      <a:pt x="17940" y="18529"/>
                    </a:cubicBezTo>
                    <a:cubicBezTo>
                      <a:pt x="21240" y="12790"/>
                      <a:pt x="19823" y="5502"/>
                      <a:pt x="14612" y="1426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8E752570-0441-6A40-BE3F-E148F37CA553}"/>
                  </a:ext>
                </a:extLst>
              </p:cNvPr>
              <p:cNvSpPr/>
              <p:nvPr/>
            </p:nvSpPr>
            <p:spPr>
              <a:xfrm>
                <a:off x="13282756" y="10971493"/>
                <a:ext cx="190290" cy="221746"/>
              </a:xfrm>
              <a:custGeom>
                <a:avLst/>
                <a:gdLst>
                  <a:gd name="connsiteX0" fmla="*/ 24573 w 41741"/>
                  <a:gd name="connsiteY0" fmla="*/ 557 h 48641"/>
                  <a:gd name="connsiteX1" fmla="*/ 988 w 41741"/>
                  <a:gd name="connsiteY1" fmla="*/ 21745 h 48641"/>
                  <a:gd name="connsiteX2" fmla="*/ 988 w 41741"/>
                  <a:gd name="connsiteY2" fmla="*/ 24786 h 48641"/>
                  <a:gd name="connsiteX3" fmla="*/ 7740 w 41741"/>
                  <a:gd name="connsiteY3" fmla="*/ 44454 h 48641"/>
                  <a:gd name="connsiteX4" fmla="*/ 36774 w 41741"/>
                  <a:gd name="connsiteY4" fmla="*/ 40359 h 48641"/>
                  <a:gd name="connsiteX5" fmla="*/ 40074 w 41741"/>
                  <a:gd name="connsiteY5" fmla="*/ 33812 h 48641"/>
                  <a:gd name="connsiteX6" fmla="*/ 24934 w 41741"/>
                  <a:gd name="connsiteY6" fmla="*/ 690 h 48641"/>
                  <a:gd name="connsiteX7" fmla="*/ 24573 w 41741"/>
                  <a:gd name="connsiteY7" fmla="*/ 557 h 48641"/>
                  <a:gd name="connsiteX8" fmla="*/ 33512 w 41741"/>
                  <a:gd name="connsiteY8" fmla="*/ 27256 h 48641"/>
                  <a:gd name="connsiteX9" fmla="*/ 15444 w 41741"/>
                  <a:gd name="connsiteY9" fmla="*/ 40273 h 48641"/>
                  <a:gd name="connsiteX10" fmla="*/ 8596 w 41741"/>
                  <a:gd name="connsiteY10" fmla="*/ 30202 h 48641"/>
                  <a:gd name="connsiteX11" fmla="*/ 7645 w 41741"/>
                  <a:gd name="connsiteY11" fmla="*/ 20700 h 48641"/>
                  <a:gd name="connsiteX12" fmla="*/ 9547 w 41741"/>
                  <a:gd name="connsiteY12" fmla="*/ 16044 h 48641"/>
                  <a:gd name="connsiteX13" fmla="*/ 22291 w 41741"/>
                  <a:gd name="connsiteY13" fmla="*/ 8728 h 48641"/>
                  <a:gd name="connsiteX14" fmla="*/ 33512 w 41741"/>
                  <a:gd name="connsiteY14" fmla="*/ 27256 h 4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1741" h="48641">
                    <a:moveTo>
                      <a:pt x="24573" y="557"/>
                    </a:moveTo>
                    <a:cubicBezTo>
                      <a:pt x="12876" y="-2769"/>
                      <a:pt x="-4432" y="8728"/>
                      <a:pt x="988" y="21745"/>
                    </a:cubicBezTo>
                    <a:cubicBezTo>
                      <a:pt x="988" y="22886"/>
                      <a:pt x="988" y="23931"/>
                      <a:pt x="988" y="24786"/>
                    </a:cubicBezTo>
                    <a:cubicBezTo>
                      <a:pt x="246" y="32016"/>
                      <a:pt x="2719" y="39200"/>
                      <a:pt x="7740" y="44454"/>
                    </a:cubicBezTo>
                    <a:cubicBezTo>
                      <a:pt x="16889" y="51333"/>
                      <a:pt x="29889" y="49499"/>
                      <a:pt x="36774" y="40359"/>
                    </a:cubicBezTo>
                    <a:cubicBezTo>
                      <a:pt x="38248" y="38392"/>
                      <a:pt x="39371" y="36169"/>
                      <a:pt x="40074" y="33812"/>
                    </a:cubicBezTo>
                    <a:cubicBezTo>
                      <a:pt x="45048" y="20491"/>
                      <a:pt x="38267" y="5659"/>
                      <a:pt x="24934" y="690"/>
                    </a:cubicBezTo>
                    <a:cubicBezTo>
                      <a:pt x="24811" y="643"/>
                      <a:pt x="24697" y="605"/>
                      <a:pt x="24573" y="557"/>
                    </a:cubicBezTo>
                    <a:close/>
                    <a:moveTo>
                      <a:pt x="33512" y="27256"/>
                    </a:moveTo>
                    <a:cubicBezTo>
                      <a:pt x="32371" y="35427"/>
                      <a:pt x="24002" y="44359"/>
                      <a:pt x="15444" y="40273"/>
                    </a:cubicBezTo>
                    <a:cubicBezTo>
                      <a:pt x="11582" y="38306"/>
                      <a:pt x="9005" y="34506"/>
                      <a:pt x="8596" y="30202"/>
                    </a:cubicBezTo>
                    <a:cubicBezTo>
                      <a:pt x="8092" y="27057"/>
                      <a:pt x="7769" y="23883"/>
                      <a:pt x="7645" y="20700"/>
                    </a:cubicBezTo>
                    <a:cubicBezTo>
                      <a:pt x="8140" y="19094"/>
                      <a:pt x="8777" y="17536"/>
                      <a:pt x="9547" y="16044"/>
                    </a:cubicBezTo>
                    <a:cubicBezTo>
                      <a:pt x="11421" y="10809"/>
                      <a:pt x="16822" y="7702"/>
                      <a:pt x="22291" y="8728"/>
                    </a:cubicBezTo>
                    <a:cubicBezTo>
                      <a:pt x="30203" y="11151"/>
                      <a:pt x="35034" y="19123"/>
                      <a:pt x="33512" y="27256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9060BB77-B434-084D-BF87-ED816B525F8D}"/>
                  </a:ext>
                </a:extLst>
              </p:cNvPr>
              <p:cNvSpPr/>
              <p:nvPr/>
            </p:nvSpPr>
            <p:spPr>
              <a:xfrm>
                <a:off x="13408229" y="10270791"/>
                <a:ext cx="114741" cy="137932"/>
              </a:xfrm>
              <a:custGeom>
                <a:avLst/>
                <a:gdLst>
                  <a:gd name="connsiteX0" fmla="*/ 9033 w 25169"/>
                  <a:gd name="connsiteY0" fmla="*/ 51 h 30256"/>
                  <a:gd name="connsiteX1" fmla="*/ 160 w 25169"/>
                  <a:gd name="connsiteY1" fmla="*/ 13030 h 30256"/>
                  <a:gd name="connsiteX2" fmla="*/ 569 w 25169"/>
                  <a:gd name="connsiteY2" fmla="*/ 14588 h 30256"/>
                  <a:gd name="connsiteX3" fmla="*/ 7986 w 25169"/>
                  <a:gd name="connsiteY3" fmla="*/ 29410 h 30256"/>
                  <a:gd name="connsiteX4" fmla="*/ 25104 w 25169"/>
                  <a:gd name="connsiteY4" fmla="*/ 15538 h 30256"/>
                  <a:gd name="connsiteX5" fmla="*/ 11419 w 25169"/>
                  <a:gd name="connsiteY5" fmla="*/ 3 h 30256"/>
                  <a:gd name="connsiteX6" fmla="*/ 9033 w 25169"/>
                  <a:gd name="connsiteY6" fmla="*/ 51 h 30256"/>
                  <a:gd name="connsiteX7" fmla="*/ 9033 w 25169"/>
                  <a:gd name="connsiteY7" fmla="*/ 23424 h 30256"/>
                  <a:gd name="connsiteX8" fmla="*/ 5324 w 25169"/>
                  <a:gd name="connsiteY8" fmla="*/ 17818 h 30256"/>
                  <a:gd name="connsiteX9" fmla="*/ 5989 w 25169"/>
                  <a:gd name="connsiteY9" fmla="*/ 15823 h 30256"/>
                  <a:gd name="connsiteX10" fmla="*/ 18637 w 25169"/>
                  <a:gd name="connsiteY10" fmla="*/ 15823 h 30256"/>
                  <a:gd name="connsiteX11" fmla="*/ 9127 w 25169"/>
                  <a:gd name="connsiteY11" fmla="*/ 23424 h 3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169" h="30256">
                    <a:moveTo>
                      <a:pt x="9033" y="51"/>
                    </a:moveTo>
                    <a:cubicBezTo>
                      <a:pt x="2994" y="1191"/>
                      <a:pt x="-982" y="6996"/>
                      <a:pt x="160" y="13030"/>
                    </a:cubicBezTo>
                    <a:cubicBezTo>
                      <a:pt x="255" y="13562"/>
                      <a:pt x="397" y="14084"/>
                      <a:pt x="569" y="14588"/>
                    </a:cubicBezTo>
                    <a:cubicBezTo>
                      <a:pt x="-1001" y="20688"/>
                      <a:pt x="2166" y="27006"/>
                      <a:pt x="7986" y="29410"/>
                    </a:cubicBezTo>
                    <a:cubicBezTo>
                      <a:pt x="17496" y="33021"/>
                      <a:pt x="24724" y="24089"/>
                      <a:pt x="25104" y="15538"/>
                    </a:cubicBezTo>
                    <a:cubicBezTo>
                      <a:pt x="25618" y="7471"/>
                      <a:pt x="19493" y="516"/>
                      <a:pt x="11419" y="3"/>
                    </a:cubicBezTo>
                    <a:cubicBezTo>
                      <a:pt x="10621" y="-45"/>
                      <a:pt x="9822" y="-26"/>
                      <a:pt x="9033" y="51"/>
                    </a:cubicBezTo>
                    <a:close/>
                    <a:moveTo>
                      <a:pt x="9033" y="23424"/>
                    </a:moveTo>
                    <a:cubicBezTo>
                      <a:pt x="6969" y="22255"/>
                      <a:pt x="5590" y="20175"/>
                      <a:pt x="5324" y="17818"/>
                    </a:cubicBezTo>
                    <a:cubicBezTo>
                      <a:pt x="5885" y="17324"/>
                      <a:pt x="6141" y="16555"/>
                      <a:pt x="5989" y="15823"/>
                    </a:cubicBezTo>
                    <a:cubicBezTo>
                      <a:pt x="3992" y="6322"/>
                      <a:pt x="19779" y="5466"/>
                      <a:pt x="18637" y="15823"/>
                    </a:cubicBezTo>
                    <a:cubicBezTo>
                      <a:pt x="18257" y="20954"/>
                      <a:pt x="14168" y="26370"/>
                      <a:pt x="9127" y="23424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29A790A-E7E2-DD4B-84DF-D199AF8C20F1}"/>
              </a:ext>
            </a:extLst>
          </p:cNvPr>
          <p:cNvGrpSpPr/>
          <p:nvPr/>
        </p:nvGrpSpPr>
        <p:grpSpPr>
          <a:xfrm flipH="1">
            <a:off x="1794913" y="5582247"/>
            <a:ext cx="5617105" cy="6058336"/>
            <a:chOff x="2385520" y="5105084"/>
            <a:chExt cx="5617105" cy="6058336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3C0D075A-E49E-5345-9FAE-9AB8BC30DB9D}"/>
                </a:ext>
              </a:extLst>
            </p:cNvPr>
            <p:cNvSpPr txBox="1"/>
            <p:nvPr/>
          </p:nvSpPr>
          <p:spPr>
            <a:xfrm>
              <a:off x="2593966" y="5105084"/>
              <a:ext cx="5408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Emotional Quotient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5F23145-CCBB-164F-AC58-4E34BFC01413}"/>
                </a:ext>
              </a:extLst>
            </p:cNvPr>
            <p:cNvSpPr txBox="1"/>
            <p:nvPr/>
          </p:nvSpPr>
          <p:spPr>
            <a:xfrm>
              <a:off x="3401598" y="6269950"/>
              <a:ext cx="46010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FB11C22-53C7-D245-9651-89126D4669D5}"/>
                </a:ext>
              </a:extLst>
            </p:cNvPr>
            <p:cNvSpPr txBox="1"/>
            <p:nvPr/>
          </p:nvSpPr>
          <p:spPr>
            <a:xfrm>
              <a:off x="3401598" y="8125900"/>
              <a:ext cx="46010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A51535D-E1A6-D24C-B322-ABBD21E2458F}"/>
                </a:ext>
              </a:extLst>
            </p:cNvPr>
            <p:cNvSpPr txBox="1"/>
            <p:nvPr/>
          </p:nvSpPr>
          <p:spPr>
            <a:xfrm>
              <a:off x="3401598" y="9981850"/>
              <a:ext cx="46010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5D71A798-CE94-A245-89D5-6EF38D6E13ED}"/>
                </a:ext>
              </a:extLst>
            </p:cNvPr>
            <p:cNvGrpSpPr/>
            <p:nvPr/>
          </p:nvGrpSpPr>
          <p:grpSpPr>
            <a:xfrm>
              <a:off x="2385520" y="6225284"/>
              <a:ext cx="1177688" cy="4938136"/>
              <a:chOff x="2568286" y="6225284"/>
              <a:chExt cx="1177688" cy="4938136"/>
            </a:xfrm>
          </p:grpSpPr>
          <p:sp>
            <p:nvSpPr>
              <p:cNvPr id="90" name="CuadroTexto 395">
                <a:extLst>
                  <a:ext uri="{FF2B5EF4-FFF2-40B4-BE49-F238E27FC236}">
                    <a16:creationId xmlns:a16="http://schemas.microsoft.com/office/drawing/2014/main" id="{63BBE417-B5C8-E347-9789-743E6288C9F6}"/>
                  </a:ext>
                </a:extLst>
              </p:cNvPr>
              <p:cNvSpPr txBox="1"/>
              <p:nvPr/>
            </p:nvSpPr>
            <p:spPr>
              <a:xfrm>
                <a:off x="2568286" y="6225284"/>
                <a:ext cx="11776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dirty="0">
                    <a:solidFill>
                      <a:schemeClr val="accent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1</a:t>
                </a:r>
              </a:p>
            </p:txBody>
          </p:sp>
          <p:sp>
            <p:nvSpPr>
              <p:cNvPr id="91" name="CuadroTexto 395">
                <a:extLst>
                  <a:ext uri="{FF2B5EF4-FFF2-40B4-BE49-F238E27FC236}">
                    <a16:creationId xmlns:a16="http://schemas.microsoft.com/office/drawing/2014/main" id="{FC11AD79-1A5B-4149-A9CA-7A19D74F0C4F}"/>
                  </a:ext>
                </a:extLst>
              </p:cNvPr>
              <p:cNvSpPr txBox="1"/>
              <p:nvPr/>
            </p:nvSpPr>
            <p:spPr>
              <a:xfrm>
                <a:off x="2568286" y="8105024"/>
                <a:ext cx="11776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dirty="0">
                    <a:solidFill>
                      <a:schemeClr val="accent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2</a:t>
                </a:r>
              </a:p>
            </p:txBody>
          </p:sp>
          <p:sp>
            <p:nvSpPr>
              <p:cNvPr id="92" name="CuadroTexto 395">
                <a:extLst>
                  <a:ext uri="{FF2B5EF4-FFF2-40B4-BE49-F238E27FC236}">
                    <a16:creationId xmlns:a16="http://schemas.microsoft.com/office/drawing/2014/main" id="{C42B3C83-CC61-C14C-A4C0-FF19D4D532B1}"/>
                  </a:ext>
                </a:extLst>
              </p:cNvPr>
              <p:cNvSpPr txBox="1"/>
              <p:nvPr/>
            </p:nvSpPr>
            <p:spPr>
              <a:xfrm>
                <a:off x="2568286" y="9963091"/>
                <a:ext cx="11776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dirty="0">
                    <a:solidFill>
                      <a:schemeClr val="accent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3</a:t>
                </a: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15A0731-94DC-6E4F-BEEA-4517701EE305}"/>
              </a:ext>
            </a:extLst>
          </p:cNvPr>
          <p:cNvGrpSpPr/>
          <p:nvPr/>
        </p:nvGrpSpPr>
        <p:grpSpPr>
          <a:xfrm>
            <a:off x="16873553" y="5582247"/>
            <a:ext cx="5617105" cy="6058336"/>
            <a:chOff x="2385520" y="5105084"/>
            <a:chExt cx="5617105" cy="6058336"/>
          </a:xfrm>
        </p:grpSpPr>
        <p:sp>
          <p:nvSpPr>
            <p:cNvPr id="94" name="CuadroTexto 395">
              <a:extLst>
                <a:ext uri="{FF2B5EF4-FFF2-40B4-BE49-F238E27FC236}">
                  <a16:creationId xmlns:a16="http://schemas.microsoft.com/office/drawing/2014/main" id="{EC0E074C-6831-9C4A-AFE4-A880B9B6648E}"/>
                </a:ext>
              </a:extLst>
            </p:cNvPr>
            <p:cNvSpPr txBox="1"/>
            <p:nvPr/>
          </p:nvSpPr>
          <p:spPr>
            <a:xfrm>
              <a:off x="2593966" y="5105084"/>
              <a:ext cx="5408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Intelligence Quotient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D81AE45-8DA0-6644-A42F-C7112F1EB4D4}"/>
                </a:ext>
              </a:extLst>
            </p:cNvPr>
            <p:cNvSpPr txBox="1"/>
            <p:nvPr/>
          </p:nvSpPr>
          <p:spPr>
            <a:xfrm>
              <a:off x="3401598" y="6269950"/>
              <a:ext cx="46010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8007054-CE50-1242-A439-3DD98C12FA3E}"/>
                </a:ext>
              </a:extLst>
            </p:cNvPr>
            <p:cNvSpPr txBox="1"/>
            <p:nvPr/>
          </p:nvSpPr>
          <p:spPr>
            <a:xfrm>
              <a:off x="3401598" y="8125900"/>
              <a:ext cx="46010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8AC259B-D2E1-BD42-BD13-A1EA1A3E6CD0}"/>
                </a:ext>
              </a:extLst>
            </p:cNvPr>
            <p:cNvSpPr txBox="1"/>
            <p:nvPr/>
          </p:nvSpPr>
          <p:spPr>
            <a:xfrm>
              <a:off x="3401598" y="9981850"/>
              <a:ext cx="46010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5A70369-6AE6-0241-A1E7-55BD15DB3E41}"/>
                </a:ext>
              </a:extLst>
            </p:cNvPr>
            <p:cNvGrpSpPr/>
            <p:nvPr/>
          </p:nvGrpSpPr>
          <p:grpSpPr>
            <a:xfrm>
              <a:off x="2385520" y="6225284"/>
              <a:ext cx="1177688" cy="4938136"/>
              <a:chOff x="2568286" y="6225284"/>
              <a:chExt cx="1177688" cy="4938136"/>
            </a:xfrm>
          </p:grpSpPr>
          <p:sp>
            <p:nvSpPr>
              <p:cNvPr id="99" name="CuadroTexto 395">
                <a:extLst>
                  <a:ext uri="{FF2B5EF4-FFF2-40B4-BE49-F238E27FC236}">
                    <a16:creationId xmlns:a16="http://schemas.microsoft.com/office/drawing/2014/main" id="{62531A14-9C26-5245-8B5C-1FBEB0BB6215}"/>
                  </a:ext>
                </a:extLst>
              </p:cNvPr>
              <p:cNvSpPr txBox="1"/>
              <p:nvPr/>
            </p:nvSpPr>
            <p:spPr>
              <a:xfrm>
                <a:off x="2568286" y="6225284"/>
                <a:ext cx="11776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dirty="0">
                    <a:solidFill>
                      <a:schemeClr val="accent4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1</a:t>
                </a:r>
              </a:p>
            </p:txBody>
          </p:sp>
          <p:sp>
            <p:nvSpPr>
              <p:cNvPr id="100" name="CuadroTexto 395">
                <a:extLst>
                  <a:ext uri="{FF2B5EF4-FFF2-40B4-BE49-F238E27FC236}">
                    <a16:creationId xmlns:a16="http://schemas.microsoft.com/office/drawing/2014/main" id="{6EEF5977-C155-EE4D-88EA-BD24D5C3ED6B}"/>
                  </a:ext>
                </a:extLst>
              </p:cNvPr>
              <p:cNvSpPr txBox="1"/>
              <p:nvPr/>
            </p:nvSpPr>
            <p:spPr>
              <a:xfrm>
                <a:off x="2568286" y="8105024"/>
                <a:ext cx="11776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dirty="0">
                    <a:solidFill>
                      <a:schemeClr val="accent4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2</a:t>
                </a:r>
              </a:p>
            </p:txBody>
          </p:sp>
          <p:sp>
            <p:nvSpPr>
              <p:cNvPr id="101" name="CuadroTexto 395">
                <a:extLst>
                  <a:ext uri="{FF2B5EF4-FFF2-40B4-BE49-F238E27FC236}">
                    <a16:creationId xmlns:a16="http://schemas.microsoft.com/office/drawing/2014/main" id="{FEFB9B34-8C22-A547-88D6-8A9D2A4664C5}"/>
                  </a:ext>
                </a:extLst>
              </p:cNvPr>
              <p:cNvSpPr txBox="1"/>
              <p:nvPr/>
            </p:nvSpPr>
            <p:spPr>
              <a:xfrm>
                <a:off x="2568286" y="9963091"/>
                <a:ext cx="11776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dirty="0">
                    <a:solidFill>
                      <a:schemeClr val="accent4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5125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3D08CC-2618-6E4F-8EF4-541ED27DED92}"/>
              </a:ext>
            </a:extLst>
          </p:cNvPr>
          <p:cNvSpPr/>
          <p:nvPr/>
        </p:nvSpPr>
        <p:spPr>
          <a:xfrm>
            <a:off x="3435020" y="7149719"/>
            <a:ext cx="4343122" cy="43431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9F3B7E-CFED-6241-B9DC-C92FB18FE5CC}"/>
              </a:ext>
            </a:extLst>
          </p:cNvPr>
          <p:cNvSpPr/>
          <p:nvPr/>
        </p:nvSpPr>
        <p:spPr>
          <a:xfrm>
            <a:off x="16599508" y="7149719"/>
            <a:ext cx="4343122" cy="43431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23B166-0D94-B747-89D1-085C2E72E15E}"/>
              </a:ext>
            </a:extLst>
          </p:cNvPr>
          <p:cNvGrpSpPr/>
          <p:nvPr/>
        </p:nvGrpSpPr>
        <p:grpSpPr>
          <a:xfrm>
            <a:off x="7386167" y="8379393"/>
            <a:ext cx="9605316" cy="1883774"/>
            <a:chOff x="8869426" y="8321849"/>
            <a:chExt cx="6638798" cy="3621024"/>
          </a:xfrm>
          <a:solidFill>
            <a:schemeClr val="bg1">
              <a:lumMod val="95000"/>
            </a:schemeClr>
          </a:solidFill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16F72AEB-BAA4-234D-8EB8-30CCB846F4FB}"/>
                </a:ext>
              </a:extLst>
            </p:cNvPr>
            <p:cNvSpPr/>
            <p:nvPr/>
          </p:nvSpPr>
          <p:spPr>
            <a:xfrm>
              <a:off x="10861228" y="8321849"/>
              <a:ext cx="4646996" cy="3621024"/>
            </a:xfrm>
            <a:prstGeom prst="rightArrow">
              <a:avLst>
                <a:gd name="adj1" fmla="val 64141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863B55E4-5E74-BC4A-A1AE-F19F10FD1F31}"/>
                </a:ext>
              </a:extLst>
            </p:cNvPr>
            <p:cNvSpPr/>
            <p:nvPr/>
          </p:nvSpPr>
          <p:spPr>
            <a:xfrm rot="10800000">
              <a:off x="8869426" y="8321849"/>
              <a:ext cx="4646996" cy="3621024"/>
            </a:xfrm>
            <a:prstGeom prst="rightArrow">
              <a:avLst>
                <a:gd name="adj1" fmla="val 64141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 13">
            <a:extLst>
              <a:ext uri="{FF2B5EF4-FFF2-40B4-BE49-F238E27FC236}">
                <a16:creationId xmlns:a16="http://schemas.microsoft.com/office/drawing/2014/main" id="{63EB75CB-2B84-8D4D-A4F0-914F20017089}"/>
              </a:ext>
            </a:extLst>
          </p:cNvPr>
          <p:cNvSpPr/>
          <p:nvPr/>
        </p:nvSpPr>
        <p:spPr>
          <a:xfrm>
            <a:off x="17854178" y="4682602"/>
            <a:ext cx="1829742" cy="2192940"/>
          </a:xfrm>
          <a:custGeom>
            <a:avLst/>
            <a:gdLst>
              <a:gd name="connsiteX0" fmla="*/ 3501916 w 6312375"/>
              <a:gd name="connsiteY0" fmla="*/ 170 h 7565364"/>
              <a:gd name="connsiteX1" fmla="*/ 4683134 w 6312375"/>
              <a:gd name="connsiteY1" fmla="*/ 232843 h 7565364"/>
              <a:gd name="connsiteX2" fmla="*/ 6221024 w 6312375"/>
              <a:gd name="connsiteY2" fmla="*/ 2011702 h 7565364"/>
              <a:gd name="connsiteX3" fmla="*/ 6279140 w 6312375"/>
              <a:gd name="connsiteY3" fmla="*/ 3121579 h 7565364"/>
              <a:gd name="connsiteX4" fmla="*/ 5905066 w 6312375"/>
              <a:gd name="connsiteY4" fmla="*/ 4172619 h 7565364"/>
              <a:gd name="connsiteX5" fmla="*/ 5512114 w 6312375"/>
              <a:gd name="connsiteY5" fmla="*/ 4899291 h 7565364"/>
              <a:gd name="connsiteX6" fmla="*/ 5333042 w 6312375"/>
              <a:gd name="connsiteY6" fmla="*/ 5676778 h 7565364"/>
              <a:gd name="connsiteX7" fmla="*/ 5484216 w 6312375"/>
              <a:gd name="connsiteY7" fmla="*/ 7356708 h 7565364"/>
              <a:gd name="connsiteX8" fmla="*/ 5551160 w 6312375"/>
              <a:gd name="connsiteY8" fmla="*/ 7565364 h 7565364"/>
              <a:gd name="connsiteX9" fmla="*/ 2173570 w 6312375"/>
              <a:gd name="connsiteY9" fmla="*/ 7565364 h 7565364"/>
              <a:gd name="connsiteX10" fmla="*/ 2188236 w 6312375"/>
              <a:gd name="connsiteY10" fmla="*/ 7346942 h 7565364"/>
              <a:gd name="connsiteX11" fmla="*/ 2186760 w 6312375"/>
              <a:gd name="connsiteY11" fmla="*/ 6795059 h 7565364"/>
              <a:gd name="connsiteX12" fmla="*/ 2085276 w 6312375"/>
              <a:gd name="connsiteY12" fmla="*/ 6427521 h 7565364"/>
              <a:gd name="connsiteX13" fmla="*/ 1838648 w 6312375"/>
              <a:gd name="connsiteY13" fmla="*/ 6286924 h 7565364"/>
              <a:gd name="connsiteX14" fmla="*/ 1524758 w 6312375"/>
              <a:gd name="connsiteY14" fmla="*/ 6268966 h 7565364"/>
              <a:gd name="connsiteX15" fmla="*/ 1087847 w 6312375"/>
              <a:gd name="connsiteY15" fmla="*/ 6232289 h 7565364"/>
              <a:gd name="connsiteX16" fmla="*/ 670408 w 6312375"/>
              <a:gd name="connsiteY16" fmla="*/ 6032855 h 7565364"/>
              <a:gd name="connsiteX17" fmla="*/ 583675 w 6312375"/>
              <a:gd name="connsiteY17" fmla="*/ 5675632 h 7565364"/>
              <a:gd name="connsiteX18" fmla="*/ 633236 w 6312375"/>
              <a:gd name="connsiteY18" fmla="*/ 5412776 h 7565364"/>
              <a:gd name="connsiteX19" fmla="*/ 569514 w 6312375"/>
              <a:gd name="connsiteY19" fmla="*/ 5220984 h 7565364"/>
              <a:gd name="connsiteX20" fmla="*/ 495762 w 6312375"/>
              <a:gd name="connsiteY20" fmla="*/ 5039125 h 7565364"/>
              <a:gd name="connsiteX21" fmla="*/ 564205 w 6312375"/>
              <a:gd name="connsiteY21" fmla="*/ 4934058 h 7565364"/>
              <a:gd name="connsiteX22" fmla="*/ 453871 w 6312375"/>
              <a:gd name="connsiteY22" fmla="*/ 4824409 h 7565364"/>
              <a:gd name="connsiteX23" fmla="*/ 464491 w 6312375"/>
              <a:gd name="connsiteY23" fmla="*/ 4620390 h 7565364"/>
              <a:gd name="connsiteX24" fmla="*/ 452690 w 6312375"/>
              <a:gd name="connsiteY24" fmla="*/ 4396122 h 7565364"/>
              <a:gd name="connsiteX25" fmla="*/ 146471 w 6312375"/>
              <a:gd name="connsiteY25" fmla="*/ 4255907 h 7565364"/>
              <a:gd name="connsiteX26" fmla="*/ 11946 w 6312375"/>
              <a:gd name="connsiteY26" fmla="*/ 4111489 h 7565364"/>
              <a:gd name="connsiteX27" fmla="*/ 158270 w 6312375"/>
              <a:gd name="connsiteY27" fmla="*/ 3700778 h 7565364"/>
              <a:gd name="connsiteX28" fmla="*/ 599016 w 6312375"/>
              <a:gd name="connsiteY28" fmla="*/ 3115848 h 7565364"/>
              <a:gd name="connsiteX29" fmla="*/ 663623 w 6312375"/>
              <a:gd name="connsiteY29" fmla="*/ 2873242 h 7565364"/>
              <a:gd name="connsiteX30" fmla="*/ 575710 w 6312375"/>
              <a:gd name="connsiteY30" fmla="*/ 2607330 h 7565364"/>
              <a:gd name="connsiteX31" fmla="*/ 577185 w 6312375"/>
              <a:gd name="connsiteY31" fmla="*/ 2287165 h 7565364"/>
              <a:gd name="connsiteX32" fmla="*/ 619667 w 6312375"/>
              <a:gd name="connsiteY32" fmla="*/ 2138927 h 7565364"/>
              <a:gd name="connsiteX33" fmla="*/ 1101123 w 6312375"/>
              <a:gd name="connsiteY33" fmla="*/ 927423 h 7565364"/>
              <a:gd name="connsiteX34" fmla="*/ 2772650 w 6312375"/>
              <a:gd name="connsiteY34" fmla="*/ 57478 h 7565364"/>
              <a:gd name="connsiteX35" fmla="*/ 3501916 w 6312375"/>
              <a:gd name="connsiteY35" fmla="*/ 170 h 756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312375" h="7565364">
                <a:moveTo>
                  <a:pt x="3501916" y="170"/>
                </a:moveTo>
                <a:cubicBezTo>
                  <a:pt x="3906964" y="3991"/>
                  <a:pt x="4307882" y="72761"/>
                  <a:pt x="4683134" y="232843"/>
                </a:cubicBezTo>
                <a:cubicBezTo>
                  <a:pt x="5442198" y="556827"/>
                  <a:pt x="6007730" y="1213966"/>
                  <a:pt x="6221024" y="2011702"/>
                </a:cubicBezTo>
                <a:cubicBezTo>
                  <a:pt x="6318966" y="2377331"/>
                  <a:pt x="6337846" y="2753657"/>
                  <a:pt x="6279140" y="3121579"/>
                </a:cubicBezTo>
                <a:cubicBezTo>
                  <a:pt x="6220726" y="3487590"/>
                  <a:pt x="6085908" y="3841756"/>
                  <a:pt x="5905066" y="4172619"/>
                </a:cubicBezTo>
                <a:cubicBezTo>
                  <a:pt x="5773494" y="4414078"/>
                  <a:pt x="5616842" y="4644841"/>
                  <a:pt x="5512114" y="4899291"/>
                </a:cubicBezTo>
                <a:cubicBezTo>
                  <a:pt x="5410336" y="5146864"/>
                  <a:pt x="5359890" y="5409720"/>
                  <a:pt x="5333042" y="5676778"/>
                </a:cubicBezTo>
                <a:cubicBezTo>
                  <a:pt x="5276400" y="6242987"/>
                  <a:pt x="5328450" y="6812849"/>
                  <a:pt x="5484216" y="7356708"/>
                </a:cubicBezTo>
                <a:lnTo>
                  <a:pt x="5551160" y="7565364"/>
                </a:lnTo>
                <a:lnTo>
                  <a:pt x="2173570" y="7565364"/>
                </a:lnTo>
                <a:lnTo>
                  <a:pt x="2188236" y="7346942"/>
                </a:lnTo>
                <a:cubicBezTo>
                  <a:pt x="2196274" y="7163172"/>
                  <a:pt x="2195758" y="6979020"/>
                  <a:pt x="2186760" y="6795059"/>
                </a:cubicBezTo>
                <a:cubicBezTo>
                  <a:pt x="2180270" y="6664778"/>
                  <a:pt x="2167290" y="6529148"/>
                  <a:pt x="2085276" y="6427521"/>
                </a:cubicBezTo>
                <a:cubicBezTo>
                  <a:pt x="2022144" y="6349581"/>
                  <a:pt x="1931576" y="6307173"/>
                  <a:pt x="1838648" y="6286924"/>
                </a:cubicBezTo>
                <a:cubicBezTo>
                  <a:pt x="1738050" y="6265146"/>
                  <a:pt x="1632142" y="6269349"/>
                  <a:pt x="1524758" y="6268966"/>
                </a:cubicBezTo>
                <a:cubicBezTo>
                  <a:pt x="1374892" y="6268585"/>
                  <a:pt x="1229157" y="6257506"/>
                  <a:pt x="1087847" y="6232289"/>
                </a:cubicBezTo>
                <a:cubicBezTo>
                  <a:pt x="935032" y="6205545"/>
                  <a:pt x="775137" y="6159317"/>
                  <a:pt x="670408" y="6032855"/>
                </a:cubicBezTo>
                <a:cubicBezTo>
                  <a:pt x="588691" y="5933903"/>
                  <a:pt x="561844" y="5802475"/>
                  <a:pt x="583675" y="5675632"/>
                </a:cubicBezTo>
                <a:cubicBezTo>
                  <a:pt x="598720" y="5587377"/>
                  <a:pt x="636777" y="5502560"/>
                  <a:pt x="633236" y="5412776"/>
                </a:cubicBezTo>
                <a:cubicBezTo>
                  <a:pt x="630582" y="5345152"/>
                  <a:pt x="604916" y="5279438"/>
                  <a:pt x="569514" y="5220984"/>
                </a:cubicBezTo>
                <a:cubicBezTo>
                  <a:pt x="534114" y="5162147"/>
                  <a:pt x="490156" y="5109041"/>
                  <a:pt x="495762" y="5039125"/>
                </a:cubicBezTo>
                <a:cubicBezTo>
                  <a:pt x="499302" y="4994806"/>
                  <a:pt x="524968" y="4955454"/>
                  <a:pt x="564205" y="4934058"/>
                </a:cubicBezTo>
                <a:cubicBezTo>
                  <a:pt x="511693" y="4917630"/>
                  <a:pt x="470391" y="4876750"/>
                  <a:pt x="453871" y="4824409"/>
                </a:cubicBezTo>
                <a:cubicBezTo>
                  <a:pt x="432630" y="4757166"/>
                  <a:pt x="455050" y="4687632"/>
                  <a:pt x="464491" y="4620390"/>
                </a:cubicBezTo>
                <a:cubicBezTo>
                  <a:pt x="475111" y="4546270"/>
                  <a:pt x="471571" y="4470241"/>
                  <a:pt x="452690" y="4396122"/>
                </a:cubicBezTo>
                <a:lnTo>
                  <a:pt x="146471" y="4255907"/>
                </a:lnTo>
                <a:cubicBezTo>
                  <a:pt x="82158" y="4230310"/>
                  <a:pt x="32891" y="4177585"/>
                  <a:pt x="11946" y="4111489"/>
                </a:cubicBezTo>
                <a:cubicBezTo>
                  <a:pt x="-34371" y="3964779"/>
                  <a:pt x="62393" y="3824182"/>
                  <a:pt x="158270" y="3700778"/>
                </a:cubicBezTo>
                <a:cubicBezTo>
                  <a:pt x="308431" y="3507839"/>
                  <a:pt x="454756" y="3312607"/>
                  <a:pt x="599016" y="3115848"/>
                </a:cubicBezTo>
                <a:cubicBezTo>
                  <a:pt x="650348" y="3045932"/>
                  <a:pt x="674243" y="2959204"/>
                  <a:pt x="663623" y="2873242"/>
                </a:cubicBezTo>
                <a:cubicBezTo>
                  <a:pt x="652118" y="2779638"/>
                  <a:pt x="602261" y="2696731"/>
                  <a:pt x="575710" y="2607330"/>
                </a:cubicBezTo>
                <a:cubicBezTo>
                  <a:pt x="544734" y="2503028"/>
                  <a:pt x="545029" y="2391849"/>
                  <a:pt x="577185" y="2287165"/>
                </a:cubicBezTo>
                <a:cubicBezTo>
                  <a:pt x="591640" y="2237880"/>
                  <a:pt x="605801" y="2188212"/>
                  <a:pt x="619667" y="2138927"/>
                </a:cubicBezTo>
                <a:cubicBezTo>
                  <a:pt x="738556" y="1717136"/>
                  <a:pt x="840924" y="1281208"/>
                  <a:pt x="1101123" y="927423"/>
                </a:cubicBezTo>
                <a:cubicBezTo>
                  <a:pt x="1488176" y="402095"/>
                  <a:pt x="2126872" y="161016"/>
                  <a:pt x="2772650" y="57478"/>
                </a:cubicBezTo>
                <a:cubicBezTo>
                  <a:pt x="3014264" y="18891"/>
                  <a:pt x="3258826" y="-2123"/>
                  <a:pt x="3501916" y="170"/>
                </a:cubicBezTo>
                <a:close/>
              </a:path>
            </a:pathLst>
          </a:cu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B2BB498-43A7-2547-80A6-67AE30C3E7D4}"/>
              </a:ext>
            </a:extLst>
          </p:cNvPr>
          <p:cNvSpPr/>
          <p:nvPr/>
        </p:nvSpPr>
        <p:spPr>
          <a:xfrm flipH="1">
            <a:off x="4691710" y="4682603"/>
            <a:ext cx="1829740" cy="2192938"/>
          </a:xfrm>
          <a:custGeom>
            <a:avLst/>
            <a:gdLst>
              <a:gd name="connsiteX0" fmla="*/ 3501916 w 6312375"/>
              <a:gd name="connsiteY0" fmla="*/ 170 h 7565364"/>
              <a:gd name="connsiteX1" fmla="*/ 4683134 w 6312375"/>
              <a:gd name="connsiteY1" fmla="*/ 232843 h 7565364"/>
              <a:gd name="connsiteX2" fmla="*/ 6221024 w 6312375"/>
              <a:gd name="connsiteY2" fmla="*/ 2011702 h 7565364"/>
              <a:gd name="connsiteX3" fmla="*/ 6279140 w 6312375"/>
              <a:gd name="connsiteY3" fmla="*/ 3121579 h 7565364"/>
              <a:gd name="connsiteX4" fmla="*/ 5905066 w 6312375"/>
              <a:gd name="connsiteY4" fmla="*/ 4172619 h 7565364"/>
              <a:gd name="connsiteX5" fmla="*/ 5512114 w 6312375"/>
              <a:gd name="connsiteY5" fmla="*/ 4899291 h 7565364"/>
              <a:gd name="connsiteX6" fmla="*/ 5333042 w 6312375"/>
              <a:gd name="connsiteY6" fmla="*/ 5676778 h 7565364"/>
              <a:gd name="connsiteX7" fmla="*/ 5484216 w 6312375"/>
              <a:gd name="connsiteY7" fmla="*/ 7356708 h 7565364"/>
              <a:gd name="connsiteX8" fmla="*/ 5551160 w 6312375"/>
              <a:gd name="connsiteY8" fmla="*/ 7565364 h 7565364"/>
              <a:gd name="connsiteX9" fmla="*/ 2173570 w 6312375"/>
              <a:gd name="connsiteY9" fmla="*/ 7565364 h 7565364"/>
              <a:gd name="connsiteX10" fmla="*/ 2188236 w 6312375"/>
              <a:gd name="connsiteY10" fmla="*/ 7346942 h 7565364"/>
              <a:gd name="connsiteX11" fmla="*/ 2186760 w 6312375"/>
              <a:gd name="connsiteY11" fmla="*/ 6795059 h 7565364"/>
              <a:gd name="connsiteX12" fmla="*/ 2085276 w 6312375"/>
              <a:gd name="connsiteY12" fmla="*/ 6427521 h 7565364"/>
              <a:gd name="connsiteX13" fmla="*/ 1838648 w 6312375"/>
              <a:gd name="connsiteY13" fmla="*/ 6286924 h 7565364"/>
              <a:gd name="connsiteX14" fmla="*/ 1524758 w 6312375"/>
              <a:gd name="connsiteY14" fmla="*/ 6268966 h 7565364"/>
              <a:gd name="connsiteX15" fmla="*/ 1087847 w 6312375"/>
              <a:gd name="connsiteY15" fmla="*/ 6232289 h 7565364"/>
              <a:gd name="connsiteX16" fmla="*/ 670408 w 6312375"/>
              <a:gd name="connsiteY16" fmla="*/ 6032855 h 7565364"/>
              <a:gd name="connsiteX17" fmla="*/ 583675 w 6312375"/>
              <a:gd name="connsiteY17" fmla="*/ 5675632 h 7565364"/>
              <a:gd name="connsiteX18" fmla="*/ 633236 w 6312375"/>
              <a:gd name="connsiteY18" fmla="*/ 5412776 h 7565364"/>
              <a:gd name="connsiteX19" fmla="*/ 569514 w 6312375"/>
              <a:gd name="connsiteY19" fmla="*/ 5220984 h 7565364"/>
              <a:gd name="connsiteX20" fmla="*/ 495762 w 6312375"/>
              <a:gd name="connsiteY20" fmla="*/ 5039125 h 7565364"/>
              <a:gd name="connsiteX21" fmla="*/ 564205 w 6312375"/>
              <a:gd name="connsiteY21" fmla="*/ 4934058 h 7565364"/>
              <a:gd name="connsiteX22" fmla="*/ 453871 w 6312375"/>
              <a:gd name="connsiteY22" fmla="*/ 4824409 h 7565364"/>
              <a:gd name="connsiteX23" fmla="*/ 464491 w 6312375"/>
              <a:gd name="connsiteY23" fmla="*/ 4620390 h 7565364"/>
              <a:gd name="connsiteX24" fmla="*/ 452690 w 6312375"/>
              <a:gd name="connsiteY24" fmla="*/ 4396122 h 7565364"/>
              <a:gd name="connsiteX25" fmla="*/ 146471 w 6312375"/>
              <a:gd name="connsiteY25" fmla="*/ 4255907 h 7565364"/>
              <a:gd name="connsiteX26" fmla="*/ 11946 w 6312375"/>
              <a:gd name="connsiteY26" fmla="*/ 4111489 h 7565364"/>
              <a:gd name="connsiteX27" fmla="*/ 158270 w 6312375"/>
              <a:gd name="connsiteY27" fmla="*/ 3700778 h 7565364"/>
              <a:gd name="connsiteX28" fmla="*/ 599016 w 6312375"/>
              <a:gd name="connsiteY28" fmla="*/ 3115848 h 7565364"/>
              <a:gd name="connsiteX29" fmla="*/ 663623 w 6312375"/>
              <a:gd name="connsiteY29" fmla="*/ 2873242 h 7565364"/>
              <a:gd name="connsiteX30" fmla="*/ 575710 w 6312375"/>
              <a:gd name="connsiteY30" fmla="*/ 2607330 h 7565364"/>
              <a:gd name="connsiteX31" fmla="*/ 577185 w 6312375"/>
              <a:gd name="connsiteY31" fmla="*/ 2287165 h 7565364"/>
              <a:gd name="connsiteX32" fmla="*/ 619667 w 6312375"/>
              <a:gd name="connsiteY32" fmla="*/ 2138927 h 7565364"/>
              <a:gd name="connsiteX33" fmla="*/ 1101123 w 6312375"/>
              <a:gd name="connsiteY33" fmla="*/ 927423 h 7565364"/>
              <a:gd name="connsiteX34" fmla="*/ 2772650 w 6312375"/>
              <a:gd name="connsiteY34" fmla="*/ 57478 h 7565364"/>
              <a:gd name="connsiteX35" fmla="*/ 3501916 w 6312375"/>
              <a:gd name="connsiteY35" fmla="*/ 170 h 756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312375" h="7565364">
                <a:moveTo>
                  <a:pt x="3501916" y="170"/>
                </a:moveTo>
                <a:cubicBezTo>
                  <a:pt x="3906964" y="3991"/>
                  <a:pt x="4307882" y="72761"/>
                  <a:pt x="4683134" y="232843"/>
                </a:cubicBezTo>
                <a:cubicBezTo>
                  <a:pt x="5442198" y="556827"/>
                  <a:pt x="6007730" y="1213966"/>
                  <a:pt x="6221024" y="2011702"/>
                </a:cubicBezTo>
                <a:cubicBezTo>
                  <a:pt x="6318966" y="2377331"/>
                  <a:pt x="6337846" y="2753657"/>
                  <a:pt x="6279140" y="3121579"/>
                </a:cubicBezTo>
                <a:cubicBezTo>
                  <a:pt x="6220726" y="3487590"/>
                  <a:pt x="6085908" y="3841756"/>
                  <a:pt x="5905066" y="4172619"/>
                </a:cubicBezTo>
                <a:cubicBezTo>
                  <a:pt x="5773494" y="4414078"/>
                  <a:pt x="5616842" y="4644841"/>
                  <a:pt x="5512114" y="4899291"/>
                </a:cubicBezTo>
                <a:cubicBezTo>
                  <a:pt x="5410336" y="5146864"/>
                  <a:pt x="5359890" y="5409720"/>
                  <a:pt x="5333042" y="5676778"/>
                </a:cubicBezTo>
                <a:cubicBezTo>
                  <a:pt x="5276400" y="6242987"/>
                  <a:pt x="5328450" y="6812849"/>
                  <a:pt x="5484216" y="7356708"/>
                </a:cubicBezTo>
                <a:lnTo>
                  <a:pt x="5551160" y="7565364"/>
                </a:lnTo>
                <a:lnTo>
                  <a:pt x="2173570" y="7565364"/>
                </a:lnTo>
                <a:lnTo>
                  <a:pt x="2188236" y="7346942"/>
                </a:lnTo>
                <a:cubicBezTo>
                  <a:pt x="2196274" y="7163172"/>
                  <a:pt x="2195758" y="6979020"/>
                  <a:pt x="2186760" y="6795059"/>
                </a:cubicBezTo>
                <a:cubicBezTo>
                  <a:pt x="2180270" y="6664778"/>
                  <a:pt x="2167290" y="6529148"/>
                  <a:pt x="2085276" y="6427521"/>
                </a:cubicBezTo>
                <a:cubicBezTo>
                  <a:pt x="2022144" y="6349581"/>
                  <a:pt x="1931576" y="6307173"/>
                  <a:pt x="1838648" y="6286924"/>
                </a:cubicBezTo>
                <a:cubicBezTo>
                  <a:pt x="1738050" y="6265146"/>
                  <a:pt x="1632142" y="6269349"/>
                  <a:pt x="1524758" y="6268966"/>
                </a:cubicBezTo>
                <a:cubicBezTo>
                  <a:pt x="1374892" y="6268585"/>
                  <a:pt x="1229157" y="6257506"/>
                  <a:pt x="1087847" y="6232289"/>
                </a:cubicBezTo>
                <a:cubicBezTo>
                  <a:pt x="935032" y="6205545"/>
                  <a:pt x="775137" y="6159317"/>
                  <a:pt x="670408" y="6032855"/>
                </a:cubicBezTo>
                <a:cubicBezTo>
                  <a:pt x="588691" y="5933903"/>
                  <a:pt x="561844" y="5802475"/>
                  <a:pt x="583675" y="5675632"/>
                </a:cubicBezTo>
                <a:cubicBezTo>
                  <a:pt x="598720" y="5587377"/>
                  <a:pt x="636777" y="5502560"/>
                  <a:pt x="633236" y="5412776"/>
                </a:cubicBezTo>
                <a:cubicBezTo>
                  <a:pt x="630582" y="5345152"/>
                  <a:pt x="604916" y="5279438"/>
                  <a:pt x="569514" y="5220984"/>
                </a:cubicBezTo>
                <a:cubicBezTo>
                  <a:pt x="534114" y="5162147"/>
                  <a:pt x="490156" y="5109041"/>
                  <a:pt x="495762" y="5039125"/>
                </a:cubicBezTo>
                <a:cubicBezTo>
                  <a:pt x="499302" y="4994806"/>
                  <a:pt x="524968" y="4955454"/>
                  <a:pt x="564205" y="4934058"/>
                </a:cubicBezTo>
                <a:cubicBezTo>
                  <a:pt x="511693" y="4917630"/>
                  <a:pt x="470391" y="4876750"/>
                  <a:pt x="453871" y="4824409"/>
                </a:cubicBezTo>
                <a:cubicBezTo>
                  <a:pt x="432630" y="4757166"/>
                  <a:pt x="455050" y="4687632"/>
                  <a:pt x="464491" y="4620390"/>
                </a:cubicBezTo>
                <a:cubicBezTo>
                  <a:pt x="475111" y="4546270"/>
                  <a:pt x="471571" y="4470241"/>
                  <a:pt x="452690" y="4396122"/>
                </a:cubicBezTo>
                <a:lnTo>
                  <a:pt x="146471" y="4255907"/>
                </a:lnTo>
                <a:cubicBezTo>
                  <a:pt x="82158" y="4230310"/>
                  <a:pt x="32891" y="4177585"/>
                  <a:pt x="11946" y="4111489"/>
                </a:cubicBezTo>
                <a:cubicBezTo>
                  <a:pt x="-34371" y="3964779"/>
                  <a:pt x="62393" y="3824182"/>
                  <a:pt x="158270" y="3700778"/>
                </a:cubicBezTo>
                <a:cubicBezTo>
                  <a:pt x="308431" y="3507839"/>
                  <a:pt x="454756" y="3312607"/>
                  <a:pt x="599016" y="3115848"/>
                </a:cubicBezTo>
                <a:cubicBezTo>
                  <a:pt x="650348" y="3045932"/>
                  <a:pt x="674243" y="2959204"/>
                  <a:pt x="663623" y="2873242"/>
                </a:cubicBezTo>
                <a:cubicBezTo>
                  <a:pt x="652118" y="2779638"/>
                  <a:pt x="602261" y="2696731"/>
                  <a:pt x="575710" y="2607330"/>
                </a:cubicBezTo>
                <a:cubicBezTo>
                  <a:pt x="544734" y="2503028"/>
                  <a:pt x="545029" y="2391849"/>
                  <a:pt x="577185" y="2287165"/>
                </a:cubicBezTo>
                <a:cubicBezTo>
                  <a:pt x="591640" y="2237880"/>
                  <a:pt x="605801" y="2188212"/>
                  <a:pt x="619667" y="2138927"/>
                </a:cubicBezTo>
                <a:cubicBezTo>
                  <a:pt x="738556" y="1717136"/>
                  <a:pt x="840924" y="1281208"/>
                  <a:pt x="1101123" y="927423"/>
                </a:cubicBezTo>
                <a:cubicBezTo>
                  <a:pt x="1488176" y="402095"/>
                  <a:pt x="2126872" y="161016"/>
                  <a:pt x="2772650" y="57478"/>
                </a:cubicBezTo>
                <a:cubicBezTo>
                  <a:pt x="3014264" y="18891"/>
                  <a:pt x="3258826" y="-2123"/>
                  <a:pt x="3501916" y="17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CuadroTexto 395">
            <a:extLst>
              <a:ext uri="{FF2B5EF4-FFF2-40B4-BE49-F238E27FC236}">
                <a16:creationId xmlns:a16="http://schemas.microsoft.com/office/drawing/2014/main" id="{2EC9B28C-AB25-744E-AF49-77D5363F2E49}"/>
              </a:ext>
            </a:extLst>
          </p:cNvPr>
          <p:cNvSpPr txBox="1"/>
          <p:nvPr/>
        </p:nvSpPr>
        <p:spPr>
          <a:xfrm>
            <a:off x="4316634" y="8385586"/>
            <a:ext cx="27004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Thoughts and Feelings</a:t>
            </a:r>
          </a:p>
        </p:txBody>
      </p:sp>
      <p:sp>
        <p:nvSpPr>
          <p:cNvPr id="19" name="CuadroTexto 395">
            <a:extLst>
              <a:ext uri="{FF2B5EF4-FFF2-40B4-BE49-F238E27FC236}">
                <a16:creationId xmlns:a16="http://schemas.microsoft.com/office/drawing/2014/main" id="{C5B614BA-7A98-F140-8420-162C1C7BE256}"/>
              </a:ext>
            </a:extLst>
          </p:cNvPr>
          <p:cNvSpPr txBox="1"/>
          <p:nvPr/>
        </p:nvSpPr>
        <p:spPr>
          <a:xfrm>
            <a:off x="17360688" y="8721115"/>
            <a:ext cx="2920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Physical Problems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C738CF-4EDE-8A44-9A4C-8FD53B0F5E0B}"/>
              </a:ext>
            </a:extLst>
          </p:cNvPr>
          <p:cNvSpPr txBox="1"/>
          <p:nvPr/>
        </p:nvSpPr>
        <p:spPr>
          <a:xfrm>
            <a:off x="1714262" y="11629975"/>
            <a:ext cx="7685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B66621-F4BA-AF47-ADBA-74B1A9F6BB5A}"/>
              </a:ext>
            </a:extLst>
          </p:cNvPr>
          <p:cNvSpPr txBox="1"/>
          <p:nvPr/>
        </p:nvSpPr>
        <p:spPr>
          <a:xfrm>
            <a:off x="14977618" y="11629975"/>
            <a:ext cx="7685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 </a:t>
            </a:r>
          </a:p>
        </p:txBody>
      </p:sp>
      <p:sp>
        <p:nvSpPr>
          <p:cNvPr id="22" name="CuadroTexto 395">
            <a:extLst>
              <a:ext uri="{FF2B5EF4-FFF2-40B4-BE49-F238E27FC236}">
                <a16:creationId xmlns:a16="http://schemas.microsoft.com/office/drawing/2014/main" id="{9A00B762-BDBA-3D43-AC6F-14973C6A6C73}"/>
              </a:ext>
            </a:extLst>
          </p:cNvPr>
          <p:cNvSpPr txBox="1"/>
          <p:nvPr/>
        </p:nvSpPr>
        <p:spPr>
          <a:xfrm>
            <a:off x="8147347" y="7149719"/>
            <a:ext cx="8082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976837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4ACFAAD-34E5-C641-B370-4809388D9704}"/>
              </a:ext>
            </a:extLst>
          </p:cNvPr>
          <p:cNvSpPr/>
          <p:nvPr/>
        </p:nvSpPr>
        <p:spPr>
          <a:xfrm>
            <a:off x="12690285" y="8831022"/>
            <a:ext cx="10292904" cy="32970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7A353D9-0766-DE4B-8D22-2AD69A9DC223}"/>
              </a:ext>
            </a:extLst>
          </p:cNvPr>
          <p:cNvSpPr/>
          <p:nvPr/>
        </p:nvSpPr>
        <p:spPr>
          <a:xfrm>
            <a:off x="1394460" y="8831022"/>
            <a:ext cx="10292905" cy="32970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77E4158-E57D-A04C-AA0A-0EABE1377871}"/>
              </a:ext>
            </a:extLst>
          </p:cNvPr>
          <p:cNvSpPr/>
          <p:nvPr/>
        </p:nvSpPr>
        <p:spPr>
          <a:xfrm>
            <a:off x="12690285" y="5177585"/>
            <a:ext cx="10292904" cy="32970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93AE73-E768-E645-A2CF-05F999A83515}"/>
              </a:ext>
            </a:extLst>
          </p:cNvPr>
          <p:cNvSpPr/>
          <p:nvPr/>
        </p:nvSpPr>
        <p:spPr>
          <a:xfrm>
            <a:off x="1394460" y="5177585"/>
            <a:ext cx="10292905" cy="32970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7D7AF5A-CDE2-EF41-9B84-6BCD11BDC4DC}"/>
              </a:ext>
            </a:extLst>
          </p:cNvPr>
          <p:cNvSpPr/>
          <p:nvPr/>
        </p:nvSpPr>
        <p:spPr>
          <a:xfrm rot="5400000">
            <a:off x="12449745" y="4962471"/>
            <a:ext cx="3429454" cy="3594941"/>
          </a:xfrm>
          <a:custGeom>
            <a:avLst/>
            <a:gdLst>
              <a:gd name="connsiteX0" fmla="*/ 0 w 3457115"/>
              <a:gd name="connsiteY0" fmla="*/ 3623936 h 3623936"/>
              <a:gd name="connsiteX1" fmla="*/ 430 w 3457115"/>
              <a:gd name="connsiteY1" fmla="*/ 3606927 h 3623936"/>
              <a:gd name="connsiteX2" fmla="*/ 3425681 w 3457115"/>
              <a:gd name="connsiteY2" fmla="*/ 2390 h 3623936"/>
              <a:gd name="connsiteX3" fmla="*/ 3457115 w 3457115"/>
              <a:gd name="connsiteY3" fmla="*/ 0 h 3623936"/>
              <a:gd name="connsiteX4" fmla="*/ 3457115 w 3457115"/>
              <a:gd name="connsiteY4" fmla="*/ 3623936 h 3623936"/>
              <a:gd name="connsiteX5" fmla="*/ 0 w 3457115"/>
              <a:gd name="connsiteY5" fmla="*/ 3623936 h 362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7115" h="3623936">
                <a:moveTo>
                  <a:pt x="0" y="3623936"/>
                </a:moveTo>
                <a:lnTo>
                  <a:pt x="430" y="3606927"/>
                </a:lnTo>
                <a:cubicBezTo>
                  <a:pt x="96163" y="1718334"/>
                  <a:pt x="1563199" y="191535"/>
                  <a:pt x="3425681" y="2390"/>
                </a:cubicBezTo>
                <a:lnTo>
                  <a:pt x="3457115" y="0"/>
                </a:lnTo>
                <a:lnTo>
                  <a:pt x="3457115" y="3623936"/>
                </a:lnTo>
                <a:lnTo>
                  <a:pt x="0" y="362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D76C1400-59BA-A54A-B198-FE9FE06AD05F}"/>
              </a:ext>
            </a:extLst>
          </p:cNvPr>
          <p:cNvSpPr/>
          <p:nvPr/>
        </p:nvSpPr>
        <p:spPr>
          <a:xfrm rot="5400000">
            <a:off x="8498452" y="4962472"/>
            <a:ext cx="3429454" cy="3594939"/>
          </a:xfrm>
          <a:custGeom>
            <a:avLst/>
            <a:gdLst>
              <a:gd name="connsiteX0" fmla="*/ 0 w 3457115"/>
              <a:gd name="connsiteY0" fmla="*/ 0 h 3623935"/>
              <a:gd name="connsiteX1" fmla="*/ 3457115 w 3457115"/>
              <a:gd name="connsiteY1" fmla="*/ 0 h 3623935"/>
              <a:gd name="connsiteX2" fmla="*/ 3457115 w 3457115"/>
              <a:gd name="connsiteY2" fmla="*/ 3623935 h 3623935"/>
              <a:gd name="connsiteX3" fmla="*/ 3425681 w 3457115"/>
              <a:gd name="connsiteY3" fmla="*/ 3621544 h 3623935"/>
              <a:gd name="connsiteX4" fmla="*/ 430 w 3457115"/>
              <a:gd name="connsiteY4" fmla="*/ 17007 h 3623935"/>
              <a:gd name="connsiteX5" fmla="*/ 0 w 3457115"/>
              <a:gd name="connsiteY5" fmla="*/ 0 h 3623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7115" h="3623935">
                <a:moveTo>
                  <a:pt x="0" y="0"/>
                </a:moveTo>
                <a:lnTo>
                  <a:pt x="3457115" y="0"/>
                </a:lnTo>
                <a:lnTo>
                  <a:pt x="3457115" y="3623935"/>
                </a:lnTo>
                <a:lnTo>
                  <a:pt x="3425681" y="3621544"/>
                </a:lnTo>
                <a:cubicBezTo>
                  <a:pt x="1563199" y="3432399"/>
                  <a:pt x="96163" y="1905600"/>
                  <a:pt x="430" y="1700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2330E5-EE92-F040-853F-DC4B3463912D}"/>
              </a:ext>
            </a:extLst>
          </p:cNvPr>
          <p:cNvSpPr/>
          <p:nvPr/>
        </p:nvSpPr>
        <p:spPr>
          <a:xfrm rot="5400000">
            <a:off x="8418855" y="8810678"/>
            <a:ext cx="3571449" cy="3612137"/>
          </a:xfrm>
          <a:custGeom>
            <a:avLst/>
            <a:gdLst>
              <a:gd name="connsiteX0" fmla="*/ 0 w 3816345"/>
              <a:gd name="connsiteY0" fmla="*/ 3641271 h 3641271"/>
              <a:gd name="connsiteX1" fmla="*/ 0 w 3816345"/>
              <a:gd name="connsiteY1" fmla="*/ 0 h 3641271"/>
              <a:gd name="connsiteX2" fmla="*/ 3816345 w 3816345"/>
              <a:gd name="connsiteY2" fmla="*/ 0 h 3641271"/>
              <a:gd name="connsiteX3" fmla="*/ 3815915 w 3816345"/>
              <a:gd name="connsiteY3" fmla="*/ 17007 h 3641271"/>
              <a:gd name="connsiteX4" fmla="*/ 1 w 3816345"/>
              <a:gd name="connsiteY4" fmla="*/ 3641271 h 3641271"/>
              <a:gd name="connsiteX5" fmla="*/ 0 w 3816345"/>
              <a:gd name="connsiteY5" fmla="*/ 3641271 h 364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6345" h="3641271">
                <a:moveTo>
                  <a:pt x="0" y="3641271"/>
                </a:moveTo>
                <a:lnTo>
                  <a:pt x="0" y="0"/>
                </a:lnTo>
                <a:lnTo>
                  <a:pt x="3816345" y="0"/>
                </a:lnTo>
                <a:lnTo>
                  <a:pt x="3815915" y="17007"/>
                </a:lnTo>
                <a:cubicBezTo>
                  <a:pt x="3713580" y="2035848"/>
                  <a:pt x="2044274" y="3641271"/>
                  <a:pt x="1" y="3641271"/>
                </a:cubicBezTo>
                <a:lnTo>
                  <a:pt x="0" y="364127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4503529-872F-B842-8E2C-EC9CEFECCD97}"/>
              </a:ext>
            </a:extLst>
          </p:cNvPr>
          <p:cNvSpPr/>
          <p:nvPr/>
        </p:nvSpPr>
        <p:spPr>
          <a:xfrm rot="5400000">
            <a:off x="12387347" y="8810679"/>
            <a:ext cx="3571449" cy="3612138"/>
          </a:xfrm>
          <a:custGeom>
            <a:avLst/>
            <a:gdLst>
              <a:gd name="connsiteX0" fmla="*/ 0 w 3816345"/>
              <a:gd name="connsiteY0" fmla="*/ 3641273 h 3641273"/>
              <a:gd name="connsiteX1" fmla="*/ 0 w 3816345"/>
              <a:gd name="connsiteY1" fmla="*/ 0 h 3641273"/>
              <a:gd name="connsiteX2" fmla="*/ 1 w 3816345"/>
              <a:gd name="connsiteY2" fmla="*/ 0 h 3641273"/>
              <a:gd name="connsiteX3" fmla="*/ 3815915 w 3816345"/>
              <a:gd name="connsiteY3" fmla="*/ 3624264 h 3641273"/>
              <a:gd name="connsiteX4" fmla="*/ 3816345 w 3816345"/>
              <a:gd name="connsiteY4" fmla="*/ 3641273 h 3641273"/>
              <a:gd name="connsiteX5" fmla="*/ 0 w 3816345"/>
              <a:gd name="connsiteY5" fmla="*/ 3641273 h 364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6345" h="3641273">
                <a:moveTo>
                  <a:pt x="0" y="3641273"/>
                </a:moveTo>
                <a:lnTo>
                  <a:pt x="0" y="0"/>
                </a:lnTo>
                <a:lnTo>
                  <a:pt x="1" y="0"/>
                </a:lnTo>
                <a:cubicBezTo>
                  <a:pt x="2044274" y="0"/>
                  <a:pt x="3713580" y="1605423"/>
                  <a:pt x="3815915" y="3624264"/>
                </a:cubicBezTo>
                <a:lnTo>
                  <a:pt x="3816345" y="3641273"/>
                </a:lnTo>
                <a:lnTo>
                  <a:pt x="0" y="36412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E7368-99BD-E249-B70A-04CB582F32DC}"/>
              </a:ext>
            </a:extLst>
          </p:cNvPr>
          <p:cNvSpPr txBox="1"/>
          <p:nvPr/>
        </p:nvSpPr>
        <p:spPr>
          <a:xfrm>
            <a:off x="2238048" y="5609343"/>
            <a:ext cx="54980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 These influencers create detailed content.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C813E0-026F-3C48-9AE7-650274518235}"/>
              </a:ext>
            </a:extLst>
          </p:cNvPr>
          <p:cNvSpPr txBox="1"/>
          <p:nvPr/>
        </p:nvSpPr>
        <p:spPr>
          <a:xfrm>
            <a:off x="2238048" y="9977035"/>
            <a:ext cx="54980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 These influencers create detailed content.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EC37A9-A672-6447-B165-D05BF534AD50}"/>
              </a:ext>
            </a:extLst>
          </p:cNvPr>
          <p:cNvSpPr txBox="1"/>
          <p:nvPr/>
        </p:nvSpPr>
        <p:spPr>
          <a:xfrm>
            <a:off x="16646426" y="5609343"/>
            <a:ext cx="54980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 These influencers create detailed content.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A2E29D-8729-1044-BBD6-92052E55BD53}"/>
              </a:ext>
            </a:extLst>
          </p:cNvPr>
          <p:cNvSpPr txBox="1"/>
          <p:nvPr/>
        </p:nvSpPr>
        <p:spPr>
          <a:xfrm>
            <a:off x="16646426" y="9977035"/>
            <a:ext cx="54980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 These influencers create detailed content.</a:t>
            </a:r>
          </a:p>
        </p:txBody>
      </p:sp>
      <p:sp>
        <p:nvSpPr>
          <p:cNvPr id="23" name="CuadroTexto 395">
            <a:extLst>
              <a:ext uri="{FF2B5EF4-FFF2-40B4-BE49-F238E27FC236}">
                <a16:creationId xmlns:a16="http://schemas.microsoft.com/office/drawing/2014/main" id="{E09D1B56-2890-9344-BCB6-A5061A71A777}"/>
              </a:ext>
            </a:extLst>
          </p:cNvPr>
          <p:cNvSpPr txBox="1"/>
          <p:nvPr/>
        </p:nvSpPr>
        <p:spPr>
          <a:xfrm>
            <a:off x="9169200" y="6516061"/>
            <a:ext cx="27004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Thoughts and Feelings</a:t>
            </a:r>
          </a:p>
        </p:txBody>
      </p:sp>
      <p:sp>
        <p:nvSpPr>
          <p:cNvPr id="24" name="CuadroTexto 395">
            <a:extLst>
              <a:ext uri="{FF2B5EF4-FFF2-40B4-BE49-F238E27FC236}">
                <a16:creationId xmlns:a16="http://schemas.microsoft.com/office/drawing/2014/main" id="{7C7CFB57-68FB-6C44-B580-E1CAC0B2B3D1}"/>
              </a:ext>
            </a:extLst>
          </p:cNvPr>
          <p:cNvSpPr txBox="1"/>
          <p:nvPr/>
        </p:nvSpPr>
        <p:spPr>
          <a:xfrm>
            <a:off x="9059415" y="9887595"/>
            <a:ext cx="292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Stressors</a:t>
            </a:r>
          </a:p>
        </p:txBody>
      </p:sp>
      <p:sp>
        <p:nvSpPr>
          <p:cNvPr id="25" name="CuadroTexto 395">
            <a:extLst>
              <a:ext uri="{FF2B5EF4-FFF2-40B4-BE49-F238E27FC236}">
                <a16:creationId xmlns:a16="http://schemas.microsoft.com/office/drawing/2014/main" id="{D4CCD49C-D6C1-AD49-B933-4584B6B390E2}"/>
              </a:ext>
            </a:extLst>
          </p:cNvPr>
          <p:cNvSpPr txBox="1"/>
          <p:nvPr/>
        </p:nvSpPr>
        <p:spPr>
          <a:xfrm>
            <a:off x="12531831" y="9641373"/>
            <a:ext cx="29200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Physical Problems</a:t>
            </a:r>
          </a:p>
        </p:txBody>
      </p: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C101D30E-5E91-0E46-9CE8-249C4E29524A}"/>
              </a:ext>
            </a:extLst>
          </p:cNvPr>
          <p:cNvSpPr txBox="1"/>
          <p:nvPr/>
        </p:nvSpPr>
        <p:spPr>
          <a:xfrm>
            <a:off x="12530953" y="7008503"/>
            <a:ext cx="292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Behaviors</a:t>
            </a:r>
          </a:p>
        </p:txBody>
      </p:sp>
    </p:spTree>
    <p:extLst>
      <p:ext uri="{BB962C8B-B14F-4D97-AF65-F5344CB8AC3E}">
        <p14:creationId xmlns:p14="http://schemas.microsoft.com/office/powerpoint/2010/main" val="3012609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2205E9C-FB20-5A4A-9214-A23A9E6A6A09}"/>
              </a:ext>
            </a:extLst>
          </p:cNvPr>
          <p:cNvGrpSpPr/>
          <p:nvPr/>
        </p:nvGrpSpPr>
        <p:grpSpPr>
          <a:xfrm>
            <a:off x="2686876" y="5006678"/>
            <a:ext cx="19022467" cy="7439906"/>
            <a:chOff x="2668308" y="5040544"/>
            <a:chExt cx="19022467" cy="7439906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8DE034A7-B420-944D-BAA0-13C712FBF6D0}"/>
                </a:ext>
              </a:extLst>
            </p:cNvPr>
            <p:cNvSpPr/>
            <p:nvPr/>
          </p:nvSpPr>
          <p:spPr>
            <a:xfrm>
              <a:off x="2668308" y="11310257"/>
              <a:ext cx="6568339" cy="1170193"/>
            </a:xfrm>
            <a:custGeom>
              <a:avLst/>
              <a:gdLst>
                <a:gd name="connsiteX0" fmla="*/ 1324661 w 1324660"/>
                <a:gd name="connsiteY0" fmla="*/ 117999 h 235997"/>
                <a:gd name="connsiteX1" fmla="*/ 662330 w 1324660"/>
                <a:gd name="connsiteY1" fmla="*/ 235998 h 235997"/>
                <a:gd name="connsiteX2" fmla="*/ 0 w 1324660"/>
                <a:gd name="connsiteY2" fmla="*/ 117999 h 235997"/>
                <a:gd name="connsiteX3" fmla="*/ 662330 w 1324660"/>
                <a:gd name="connsiteY3" fmla="*/ 0 h 235997"/>
                <a:gd name="connsiteX4" fmla="*/ 1324661 w 1324660"/>
                <a:gd name="connsiteY4" fmla="*/ 117999 h 23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4660" h="235997">
                  <a:moveTo>
                    <a:pt x="1324661" y="117999"/>
                  </a:moveTo>
                  <a:cubicBezTo>
                    <a:pt x="1324661" y="183168"/>
                    <a:pt x="1028125" y="235998"/>
                    <a:pt x="662330" y="235998"/>
                  </a:cubicBezTo>
                  <a:cubicBezTo>
                    <a:pt x="296535" y="235998"/>
                    <a:pt x="0" y="183168"/>
                    <a:pt x="0" y="117999"/>
                  </a:cubicBezTo>
                  <a:cubicBezTo>
                    <a:pt x="0" y="52830"/>
                    <a:pt x="296535" y="0"/>
                    <a:pt x="662330" y="0"/>
                  </a:cubicBezTo>
                  <a:cubicBezTo>
                    <a:pt x="1028125" y="0"/>
                    <a:pt x="1324661" y="52830"/>
                    <a:pt x="1324661" y="11799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5725207-77AF-464E-9C98-E1AE2B21BE0F}"/>
                </a:ext>
              </a:extLst>
            </p:cNvPr>
            <p:cNvSpPr/>
            <p:nvPr/>
          </p:nvSpPr>
          <p:spPr>
            <a:xfrm>
              <a:off x="6368844" y="11665275"/>
              <a:ext cx="267800" cy="402665"/>
            </a:xfrm>
            <a:custGeom>
              <a:avLst/>
              <a:gdLst>
                <a:gd name="connsiteX0" fmla="*/ 22542 w 54008"/>
                <a:gd name="connsiteY0" fmla="*/ 6527 h 81207"/>
                <a:gd name="connsiteX1" fmla="*/ 21 w 54008"/>
                <a:gd name="connsiteY1" fmla="*/ 68427 h 81207"/>
                <a:gd name="connsiteX2" fmla="*/ 33945 w 54008"/>
                <a:gd name="connsiteY2" fmla="*/ 79266 h 81207"/>
                <a:gd name="connsiteX3" fmla="*/ 53996 w 54008"/>
                <a:gd name="connsiteY3" fmla="*/ 29442 h 81207"/>
                <a:gd name="connsiteX4" fmla="*/ 52760 w 54008"/>
                <a:gd name="connsiteY4" fmla="*/ -34 h 81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8" h="81207">
                  <a:moveTo>
                    <a:pt x="22542" y="6527"/>
                  </a:moveTo>
                  <a:cubicBezTo>
                    <a:pt x="22542" y="6527"/>
                    <a:pt x="-1024" y="62531"/>
                    <a:pt x="21" y="68427"/>
                  </a:cubicBezTo>
                  <a:cubicBezTo>
                    <a:pt x="2587" y="83545"/>
                    <a:pt x="16080" y="82309"/>
                    <a:pt x="33945" y="79266"/>
                  </a:cubicBezTo>
                  <a:cubicBezTo>
                    <a:pt x="51810" y="76224"/>
                    <a:pt x="53996" y="29442"/>
                    <a:pt x="53996" y="29442"/>
                  </a:cubicBezTo>
                  <a:lnTo>
                    <a:pt x="52760" y="-34"/>
                  </a:lnTo>
                  <a:close/>
                </a:path>
              </a:pathLst>
            </a:custGeom>
            <a:solidFill>
              <a:schemeClr val="tx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EDE1932-D11D-7C40-B193-F36C0ADDAE45}"/>
                </a:ext>
              </a:extLst>
            </p:cNvPr>
            <p:cNvSpPr/>
            <p:nvPr/>
          </p:nvSpPr>
          <p:spPr>
            <a:xfrm>
              <a:off x="6954225" y="11636987"/>
              <a:ext cx="387785" cy="366529"/>
            </a:xfrm>
            <a:custGeom>
              <a:avLst/>
              <a:gdLst>
                <a:gd name="connsiteX0" fmla="*/ 34197 w 78206"/>
                <a:gd name="connsiteY0" fmla="*/ 17081 h 73919"/>
                <a:gd name="connsiteX1" fmla="*/ -13 w 78206"/>
                <a:gd name="connsiteY1" fmla="*/ 55115 h 73919"/>
                <a:gd name="connsiteX2" fmla="*/ 19230 w 78206"/>
                <a:gd name="connsiteY2" fmla="*/ 73884 h 73919"/>
                <a:gd name="connsiteX3" fmla="*/ 22508 w 78206"/>
                <a:gd name="connsiteY3" fmla="*/ 73561 h 73919"/>
                <a:gd name="connsiteX4" fmla="*/ 78194 w 78206"/>
                <a:gd name="connsiteY4" fmla="*/ 33245 h 73919"/>
                <a:gd name="connsiteX5" fmla="*/ 61374 w 78206"/>
                <a:gd name="connsiteY5" fmla="*/ -34 h 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206" h="73919">
                  <a:moveTo>
                    <a:pt x="34197" y="17081"/>
                  </a:moveTo>
                  <a:cubicBezTo>
                    <a:pt x="34197" y="17081"/>
                    <a:pt x="843" y="42849"/>
                    <a:pt x="-13" y="55115"/>
                  </a:cubicBezTo>
                  <a:cubicBezTo>
                    <a:pt x="121" y="65612"/>
                    <a:pt x="8739" y="74017"/>
                    <a:pt x="19230" y="73884"/>
                  </a:cubicBezTo>
                  <a:cubicBezTo>
                    <a:pt x="20332" y="73875"/>
                    <a:pt x="21425" y="73761"/>
                    <a:pt x="22508" y="73561"/>
                  </a:cubicBezTo>
                  <a:cubicBezTo>
                    <a:pt x="32011" y="71469"/>
                    <a:pt x="78194" y="33245"/>
                    <a:pt x="78194" y="33245"/>
                  </a:cubicBezTo>
                  <a:lnTo>
                    <a:pt x="61374" y="-34"/>
                  </a:lnTo>
                  <a:close/>
                </a:path>
              </a:pathLst>
            </a:custGeom>
            <a:solidFill>
              <a:schemeClr val="tx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6FA663E-61D1-7941-A333-4D9C7BFB3B94}"/>
                </a:ext>
              </a:extLst>
            </p:cNvPr>
            <p:cNvSpPr/>
            <p:nvPr/>
          </p:nvSpPr>
          <p:spPr>
            <a:xfrm>
              <a:off x="6733759" y="9944856"/>
              <a:ext cx="524448" cy="1784121"/>
            </a:xfrm>
            <a:custGeom>
              <a:avLst/>
              <a:gdLst>
                <a:gd name="connsiteX0" fmla="*/ 26014 w 105767"/>
                <a:gd name="connsiteY0" fmla="*/ 13091 h 359810"/>
                <a:gd name="connsiteX1" fmla="*/ 16511 w 105767"/>
                <a:gd name="connsiteY1" fmla="*/ 183196 h 359810"/>
                <a:gd name="connsiteX2" fmla="*/ 47965 w 105767"/>
                <a:gd name="connsiteY2" fmla="*/ 291686 h 359810"/>
                <a:gd name="connsiteX3" fmla="*/ 78468 w 105767"/>
                <a:gd name="connsiteY3" fmla="*/ 358245 h 359810"/>
                <a:gd name="connsiteX4" fmla="*/ 105646 w 105767"/>
                <a:gd name="connsiteY4" fmla="*/ 341320 h 359810"/>
                <a:gd name="connsiteX5" fmla="*/ 87115 w 105767"/>
                <a:gd name="connsiteY5" fmla="*/ 246236 h 359810"/>
                <a:gd name="connsiteX6" fmla="*/ 82174 w 105767"/>
                <a:gd name="connsiteY6" fmla="*/ 201357 h 359810"/>
                <a:gd name="connsiteX7" fmla="*/ 89396 w 105767"/>
                <a:gd name="connsiteY7" fmla="*/ 89063 h 359810"/>
                <a:gd name="connsiteX8" fmla="*/ 26014 w 105767"/>
                <a:gd name="connsiteY8" fmla="*/ 13091 h 359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767" h="359810">
                  <a:moveTo>
                    <a:pt x="26014" y="13091"/>
                  </a:moveTo>
                  <a:cubicBezTo>
                    <a:pt x="-24635" y="57019"/>
                    <a:pt x="13755" y="131565"/>
                    <a:pt x="16511" y="183196"/>
                  </a:cubicBezTo>
                  <a:cubicBezTo>
                    <a:pt x="19875" y="221058"/>
                    <a:pt x="30556" y="257903"/>
                    <a:pt x="47965" y="291686"/>
                  </a:cubicBezTo>
                  <a:cubicBezTo>
                    <a:pt x="59739" y="313099"/>
                    <a:pt x="69935" y="335349"/>
                    <a:pt x="78468" y="358245"/>
                  </a:cubicBezTo>
                  <a:cubicBezTo>
                    <a:pt x="80749" y="363855"/>
                    <a:pt x="104980" y="353110"/>
                    <a:pt x="105646" y="341320"/>
                  </a:cubicBezTo>
                  <a:cubicBezTo>
                    <a:pt x="107071" y="318405"/>
                    <a:pt x="94242" y="274761"/>
                    <a:pt x="87115" y="246236"/>
                  </a:cubicBezTo>
                  <a:cubicBezTo>
                    <a:pt x="83352" y="231584"/>
                    <a:pt x="81690" y="216475"/>
                    <a:pt x="82174" y="201357"/>
                  </a:cubicBezTo>
                  <a:cubicBezTo>
                    <a:pt x="80844" y="178156"/>
                    <a:pt x="101179" y="130995"/>
                    <a:pt x="89396" y="89063"/>
                  </a:cubicBezTo>
                  <a:cubicBezTo>
                    <a:pt x="68395" y="13091"/>
                    <a:pt x="65260" y="-20759"/>
                    <a:pt x="26014" y="13091"/>
                  </a:cubicBezTo>
                  <a:close/>
                </a:path>
              </a:pathLst>
            </a:custGeom>
            <a:solidFill>
              <a:srgbClr val="F4CFC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153D276E-9E1B-4543-A3B2-EC2EBD462342}"/>
                </a:ext>
              </a:extLst>
            </p:cNvPr>
            <p:cNvSpPr/>
            <p:nvPr/>
          </p:nvSpPr>
          <p:spPr>
            <a:xfrm>
              <a:off x="6395357" y="9837321"/>
              <a:ext cx="483613" cy="1882319"/>
            </a:xfrm>
            <a:custGeom>
              <a:avLst/>
              <a:gdLst>
                <a:gd name="connsiteX0" fmla="*/ 39337 w 97532"/>
                <a:gd name="connsiteY0" fmla="*/ 13288 h 379614"/>
                <a:gd name="connsiteX1" fmla="*/ 186 w 97532"/>
                <a:gd name="connsiteY1" fmla="*/ 215817 h 379614"/>
                <a:gd name="connsiteX2" fmla="*/ 17196 w 97532"/>
                <a:gd name="connsiteY2" fmla="*/ 375177 h 379614"/>
                <a:gd name="connsiteX3" fmla="*/ 47414 w 97532"/>
                <a:gd name="connsiteY3" fmla="*/ 368616 h 379614"/>
                <a:gd name="connsiteX4" fmla="*/ 63853 w 97532"/>
                <a:gd name="connsiteY4" fmla="*/ 218194 h 379614"/>
                <a:gd name="connsiteX5" fmla="*/ 92361 w 97532"/>
                <a:gd name="connsiteY5" fmla="*/ 107897 h 379614"/>
                <a:gd name="connsiteX6" fmla="*/ 39337 w 97532"/>
                <a:gd name="connsiteY6" fmla="*/ 13288 h 37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532" h="379614">
                  <a:moveTo>
                    <a:pt x="39337" y="13288"/>
                  </a:moveTo>
                  <a:cubicBezTo>
                    <a:pt x="-1809" y="51322"/>
                    <a:pt x="3322" y="164186"/>
                    <a:pt x="186" y="215817"/>
                  </a:cubicBezTo>
                  <a:cubicBezTo>
                    <a:pt x="-1905" y="250427"/>
                    <a:pt x="13109" y="310901"/>
                    <a:pt x="17196" y="375177"/>
                  </a:cubicBezTo>
                  <a:cubicBezTo>
                    <a:pt x="17196" y="381548"/>
                    <a:pt x="46178" y="382308"/>
                    <a:pt x="47414" y="368616"/>
                  </a:cubicBezTo>
                  <a:cubicBezTo>
                    <a:pt x="51310" y="326304"/>
                    <a:pt x="62998" y="232171"/>
                    <a:pt x="63853" y="218194"/>
                  </a:cubicBezTo>
                  <a:cubicBezTo>
                    <a:pt x="65279" y="194994"/>
                    <a:pt x="82859" y="151635"/>
                    <a:pt x="92361" y="107897"/>
                  </a:cubicBezTo>
                  <a:cubicBezTo>
                    <a:pt x="109941" y="20230"/>
                    <a:pt x="80198" y="-24079"/>
                    <a:pt x="39337" y="13288"/>
                  </a:cubicBezTo>
                  <a:close/>
                </a:path>
              </a:pathLst>
            </a:custGeom>
            <a:solidFill>
              <a:srgbClr val="F4CFC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CE881B7-A0B1-9648-B0C5-BB4D129D01A4}"/>
                </a:ext>
              </a:extLst>
            </p:cNvPr>
            <p:cNvSpPr/>
            <p:nvPr/>
          </p:nvSpPr>
          <p:spPr>
            <a:xfrm>
              <a:off x="6163190" y="9182064"/>
              <a:ext cx="485775" cy="1318384"/>
            </a:xfrm>
            <a:custGeom>
              <a:avLst/>
              <a:gdLst>
                <a:gd name="connsiteX0" fmla="*/ 12418 w 97968"/>
                <a:gd name="connsiteY0" fmla="*/ 196687 h 265883"/>
                <a:gd name="connsiteX1" fmla="*/ 39881 w 97968"/>
                <a:gd name="connsiteY1" fmla="*/ 120620 h 265883"/>
                <a:gd name="connsiteX2" fmla="*/ 51379 w 97968"/>
                <a:gd name="connsiteY2" fmla="*/ 51208 h 265883"/>
                <a:gd name="connsiteX3" fmla="*/ 97656 w 97968"/>
                <a:gd name="connsiteY3" fmla="*/ 15552 h 265883"/>
                <a:gd name="connsiteX4" fmla="*/ 75230 w 97968"/>
                <a:gd name="connsiteY4" fmla="*/ 129653 h 265883"/>
                <a:gd name="connsiteX5" fmla="*/ 31614 w 97968"/>
                <a:gd name="connsiteY5" fmla="*/ 210854 h 265883"/>
                <a:gd name="connsiteX6" fmla="*/ 31138 w 97968"/>
                <a:gd name="connsiteY6" fmla="*/ 227494 h 265883"/>
                <a:gd name="connsiteX7" fmla="*/ 37030 w 97968"/>
                <a:gd name="connsiteY7" fmla="*/ 246511 h 265883"/>
                <a:gd name="connsiteX8" fmla="*/ 3676 w 97968"/>
                <a:gd name="connsiteY8" fmla="*/ 257445 h 265883"/>
                <a:gd name="connsiteX9" fmla="*/ 12418 w 97968"/>
                <a:gd name="connsiteY9" fmla="*/ 196687 h 26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968" h="265883">
                  <a:moveTo>
                    <a:pt x="12418" y="196687"/>
                  </a:moveTo>
                  <a:cubicBezTo>
                    <a:pt x="19545" y="187178"/>
                    <a:pt x="35795" y="130699"/>
                    <a:pt x="39881" y="120620"/>
                  </a:cubicBezTo>
                  <a:cubicBezTo>
                    <a:pt x="45297" y="107308"/>
                    <a:pt x="48623" y="75360"/>
                    <a:pt x="51379" y="51208"/>
                  </a:cubicBezTo>
                  <a:cubicBezTo>
                    <a:pt x="57936" y="-5842"/>
                    <a:pt x="93190" y="-11357"/>
                    <a:pt x="97656" y="15552"/>
                  </a:cubicBezTo>
                  <a:cubicBezTo>
                    <a:pt x="100222" y="30765"/>
                    <a:pt x="85778" y="96564"/>
                    <a:pt x="75230" y="129653"/>
                  </a:cubicBezTo>
                  <a:cubicBezTo>
                    <a:pt x="62592" y="157702"/>
                    <a:pt x="48025" y="184830"/>
                    <a:pt x="31614" y="210854"/>
                  </a:cubicBezTo>
                  <a:cubicBezTo>
                    <a:pt x="32687" y="216369"/>
                    <a:pt x="32526" y="222055"/>
                    <a:pt x="31138" y="227494"/>
                  </a:cubicBezTo>
                  <a:cubicBezTo>
                    <a:pt x="28003" y="241091"/>
                    <a:pt x="39596" y="240520"/>
                    <a:pt x="37030" y="246511"/>
                  </a:cubicBezTo>
                  <a:cubicBezTo>
                    <a:pt x="34464" y="252501"/>
                    <a:pt x="35795" y="279219"/>
                    <a:pt x="3676" y="257445"/>
                  </a:cubicBezTo>
                  <a:cubicBezTo>
                    <a:pt x="-3831" y="252501"/>
                    <a:pt x="635" y="212471"/>
                    <a:pt x="12418" y="196687"/>
                  </a:cubicBezTo>
                  <a:close/>
                </a:path>
              </a:pathLst>
            </a:custGeom>
            <a:solidFill>
              <a:srgbClr val="F4CFC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5AE842A-2FDA-B74B-A716-979F1E03198F}"/>
                </a:ext>
              </a:extLst>
            </p:cNvPr>
            <p:cNvSpPr/>
            <p:nvPr/>
          </p:nvSpPr>
          <p:spPr>
            <a:xfrm>
              <a:off x="6292045" y="10226922"/>
              <a:ext cx="58173" cy="176275"/>
            </a:xfrm>
            <a:custGeom>
              <a:avLst/>
              <a:gdLst>
                <a:gd name="connsiteX0" fmla="*/ 6481 w 11732"/>
                <a:gd name="connsiteY0" fmla="*/ 420 h 35550"/>
                <a:gd name="connsiteX1" fmla="*/ 10852 w 11732"/>
                <a:gd name="connsiteY1" fmla="*/ 21623 h 35550"/>
                <a:gd name="connsiteX2" fmla="*/ 10852 w 11732"/>
                <a:gd name="connsiteY2" fmla="*/ 33414 h 35550"/>
                <a:gd name="connsiteX3" fmla="*/ 6101 w 11732"/>
                <a:gd name="connsiteY3" fmla="*/ 31892 h 35550"/>
                <a:gd name="connsiteX4" fmla="*/ 304 w 11732"/>
                <a:gd name="connsiteY4" fmla="*/ 11069 h 35550"/>
                <a:gd name="connsiteX5" fmla="*/ 6481 w 11732"/>
                <a:gd name="connsiteY5" fmla="*/ 420 h 35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32" h="35550">
                  <a:moveTo>
                    <a:pt x="6481" y="420"/>
                  </a:moveTo>
                  <a:cubicBezTo>
                    <a:pt x="10377" y="3177"/>
                    <a:pt x="13228" y="9928"/>
                    <a:pt x="10852" y="21623"/>
                  </a:cubicBezTo>
                  <a:cubicBezTo>
                    <a:pt x="9522" y="28089"/>
                    <a:pt x="9142" y="30656"/>
                    <a:pt x="10852" y="33414"/>
                  </a:cubicBezTo>
                  <a:cubicBezTo>
                    <a:pt x="12563" y="36171"/>
                    <a:pt x="8002" y="36742"/>
                    <a:pt x="6101" y="31892"/>
                  </a:cubicBezTo>
                  <a:cubicBezTo>
                    <a:pt x="4201" y="27043"/>
                    <a:pt x="1350" y="15158"/>
                    <a:pt x="304" y="11069"/>
                  </a:cubicBezTo>
                  <a:cubicBezTo>
                    <a:pt x="-1311" y="3748"/>
                    <a:pt x="3630" y="-1672"/>
                    <a:pt x="6481" y="420"/>
                  </a:cubicBezTo>
                  <a:close/>
                </a:path>
              </a:pathLst>
            </a:custGeom>
            <a:solidFill>
              <a:srgbClr val="F4BEAB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F193D7F-56D4-C445-A3FB-94A4BEF112C9}"/>
                </a:ext>
              </a:extLst>
            </p:cNvPr>
            <p:cNvSpPr/>
            <p:nvPr/>
          </p:nvSpPr>
          <p:spPr>
            <a:xfrm>
              <a:off x="6393199" y="9018667"/>
              <a:ext cx="380039" cy="397703"/>
            </a:xfrm>
            <a:custGeom>
              <a:avLst/>
              <a:gdLst>
                <a:gd name="connsiteX0" fmla="*/ 43382 w 76644"/>
                <a:gd name="connsiteY0" fmla="*/ 1534 h 80206"/>
                <a:gd name="connsiteX1" fmla="*/ 69989 w 76644"/>
                <a:gd name="connsiteY1" fmla="*/ 72657 h 80206"/>
                <a:gd name="connsiteX2" fmla="*/ 335 w 76644"/>
                <a:gd name="connsiteY2" fmla="*/ 65620 h 80206"/>
                <a:gd name="connsiteX3" fmla="*/ 43382 w 76644"/>
                <a:gd name="connsiteY3" fmla="*/ 1534 h 8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644" h="80206">
                  <a:moveTo>
                    <a:pt x="43382" y="1534"/>
                  </a:moveTo>
                  <a:cubicBezTo>
                    <a:pt x="81392" y="-11493"/>
                    <a:pt x="81392" y="60581"/>
                    <a:pt x="69989" y="72657"/>
                  </a:cubicBezTo>
                  <a:cubicBezTo>
                    <a:pt x="58586" y="84732"/>
                    <a:pt x="-5271" y="82165"/>
                    <a:pt x="335" y="65620"/>
                  </a:cubicBezTo>
                  <a:cubicBezTo>
                    <a:pt x="9458" y="38712"/>
                    <a:pt x="14304" y="11613"/>
                    <a:pt x="43382" y="1534"/>
                  </a:cubicBezTo>
                  <a:close/>
                </a:path>
              </a:pathLst>
            </a:custGeom>
            <a:solidFill>
              <a:schemeClr val="accent1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60B0E47-7D0E-274C-AB15-162AFC3E9424}"/>
                </a:ext>
              </a:extLst>
            </p:cNvPr>
            <p:cNvSpPr/>
            <p:nvPr/>
          </p:nvSpPr>
          <p:spPr>
            <a:xfrm>
              <a:off x="6424032" y="8999422"/>
              <a:ext cx="635602" cy="1376199"/>
            </a:xfrm>
            <a:custGeom>
              <a:avLst/>
              <a:gdLst>
                <a:gd name="connsiteX0" fmla="*/ 113470 w 128184"/>
                <a:gd name="connsiteY0" fmla="*/ 152699 h 277543"/>
                <a:gd name="connsiteX1" fmla="*/ 119457 w 128184"/>
                <a:gd name="connsiteY1" fmla="*/ 231239 h 277543"/>
                <a:gd name="connsiteX2" fmla="*/ 21675 w 128184"/>
                <a:gd name="connsiteY2" fmla="*/ 245025 h 277543"/>
                <a:gd name="connsiteX3" fmla="*/ 11222 w 128184"/>
                <a:gd name="connsiteY3" fmla="*/ 168103 h 277543"/>
                <a:gd name="connsiteX4" fmla="*/ 17684 w 128184"/>
                <a:gd name="connsiteY4" fmla="*/ 106488 h 277543"/>
                <a:gd name="connsiteX5" fmla="*/ 87623 w 128184"/>
                <a:gd name="connsiteY5" fmla="*/ 90 h 277543"/>
                <a:gd name="connsiteX6" fmla="*/ 113470 w 128184"/>
                <a:gd name="connsiteY6" fmla="*/ 152699 h 277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84" h="277543">
                  <a:moveTo>
                    <a:pt x="113470" y="152699"/>
                  </a:moveTo>
                  <a:cubicBezTo>
                    <a:pt x="113945" y="182841"/>
                    <a:pt x="117461" y="212317"/>
                    <a:pt x="119457" y="231239"/>
                  </a:cubicBezTo>
                  <a:cubicBezTo>
                    <a:pt x="124303" y="278020"/>
                    <a:pt x="147964" y="300174"/>
                    <a:pt x="21675" y="245025"/>
                  </a:cubicBezTo>
                  <a:cubicBezTo>
                    <a:pt x="-17191" y="228005"/>
                    <a:pt x="7231" y="215549"/>
                    <a:pt x="11222" y="168103"/>
                  </a:cubicBezTo>
                  <a:cubicBezTo>
                    <a:pt x="12296" y="147469"/>
                    <a:pt x="14453" y="126903"/>
                    <a:pt x="17684" y="106488"/>
                  </a:cubicBezTo>
                  <a:cubicBezTo>
                    <a:pt x="25951" y="54192"/>
                    <a:pt x="11222" y="-3048"/>
                    <a:pt x="87623" y="90"/>
                  </a:cubicBezTo>
                  <a:cubicBezTo>
                    <a:pt x="160318" y="3132"/>
                    <a:pt x="112995" y="124745"/>
                    <a:pt x="113470" y="152699"/>
                  </a:cubicBezTo>
                  <a:close/>
                </a:path>
              </a:pathLst>
            </a:custGeom>
            <a:solidFill>
              <a:schemeClr val="accent1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7207B21-40B4-0046-B41A-F2E63882E4EE}"/>
                </a:ext>
              </a:extLst>
            </p:cNvPr>
            <p:cNvSpPr/>
            <p:nvPr/>
          </p:nvSpPr>
          <p:spPr>
            <a:xfrm>
              <a:off x="6170909" y="9804843"/>
              <a:ext cx="1164060" cy="1107558"/>
            </a:xfrm>
            <a:custGeom>
              <a:avLst/>
              <a:gdLst>
                <a:gd name="connsiteX0" fmla="*/ 62080 w 234760"/>
                <a:gd name="connsiteY0" fmla="*/ -34 h 223365"/>
                <a:gd name="connsiteX1" fmla="*/ 408 w 234760"/>
                <a:gd name="connsiteY1" fmla="*/ 205157 h 223365"/>
                <a:gd name="connsiteX2" fmla="*/ 234742 w 234760"/>
                <a:gd name="connsiteY2" fmla="*/ 207154 h 223365"/>
                <a:gd name="connsiteX3" fmla="*/ 165468 w 234760"/>
                <a:gd name="connsiteY3" fmla="*/ -34 h 223365"/>
                <a:gd name="connsiteX4" fmla="*/ 62080 w 234760"/>
                <a:gd name="connsiteY4" fmla="*/ -34 h 22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760" h="223365">
                  <a:moveTo>
                    <a:pt x="62080" y="-34"/>
                  </a:moveTo>
                  <a:cubicBezTo>
                    <a:pt x="62080" y="-34"/>
                    <a:pt x="-5959" y="122909"/>
                    <a:pt x="408" y="205157"/>
                  </a:cubicBezTo>
                  <a:cubicBezTo>
                    <a:pt x="65310" y="235204"/>
                    <a:pt x="176491" y="222272"/>
                    <a:pt x="234742" y="207154"/>
                  </a:cubicBezTo>
                  <a:cubicBezTo>
                    <a:pt x="235407" y="148107"/>
                    <a:pt x="185043" y="51121"/>
                    <a:pt x="165468" y="-34"/>
                  </a:cubicBezTo>
                  <a:cubicBezTo>
                    <a:pt x="69207" y="7573"/>
                    <a:pt x="62080" y="-34"/>
                    <a:pt x="62080" y="-3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1073472-AD5E-CF4F-A8C0-E80CC01463F4}"/>
                </a:ext>
              </a:extLst>
            </p:cNvPr>
            <p:cNvSpPr/>
            <p:nvPr/>
          </p:nvSpPr>
          <p:spPr>
            <a:xfrm>
              <a:off x="6661617" y="8786479"/>
              <a:ext cx="311236" cy="303044"/>
            </a:xfrm>
            <a:custGeom>
              <a:avLst/>
              <a:gdLst>
                <a:gd name="connsiteX0" fmla="*/ -13 w 62768"/>
                <a:gd name="connsiteY0" fmla="*/ 14130 h 61116"/>
                <a:gd name="connsiteX1" fmla="*/ 48260 w 62768"/>
                <a:gd name="connsiteY1" fmla="*/ 1864 h 61116"/>
                <a:gd name="connsiteX2" fmla="*/ 61754 w 62768"/>
                <a:gd name="connsiteY2" fmla="*/ 50452 h 61116"/>
                <a:gd name="connsiteX3" fmla="*/ 5309 w 62768"/>
                <a:gd name="connsiteY3" fmla="*/ 48360 h 61116"/>
                <a:gd name="connsiteX4" fmla="*/ -13 w 62768"/>
                <a:gd name="connsiteY4" fmla="*/ 14130 h 6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68" h="61116">
                  <a:moveTo>
                    <a:pt x="-13" y="14130"/>
                  </a:moveTo>
                  <a:cubicBezTo>
                    <a:pt x="-13" y="14130"/>
                    <a:pt x="42369" y="-6218"/>
                    <a:pt x="48260" y="1864"/>
                  </a:cubicBezTo>
                  <a:cubicBezTo>
                    <a:pt x="54152" y="9946"/>
                    <a:pt x="51396" y="34383"/>
                    <a:pt x="61754" y="50452"/>
                  </a:cubicBezTo>
                  <a:cubicBezTo>
                    <a:pt x="72112" y="66521"/>
                    <a:pt x="-1438" y="63193"/>
                    <a:pt x="5309" y="48360"/>
                  </a:cubicBezTo>
                  <a:cubicBezTo>
                    <a:pt x="9452" y="36788"/>
                    <a:pt x="7447" y="23895"/>
                    <a:pt x="-13" y="14130"/>
                  </a:cubicBezTo>
                  <a:close/>
                </a:path>
              </a:pathLst>
            </a:custGeom>
            <a:solidFill>
              <a:srgbClr val="F4CFC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41DF58B-66CB-0F44-9192-96737A7CF60C}"/>
                </a:ext>
              </a:extLst>
            </p:cNvPr>
            <p:cNvSpPr/>
            <p:nvPr/>
          </p:nvSpPr>
          <p:spPr>
            <a:xfrm>
              <a:off x="6088364" y="9191531"/>
              <a:ext cx="1042273" cy="1246099"/>
            </a:xfrm>
            <a:custGeom>
              <a:avLst/>
              <a:gdLst>
                <a:gd name="connsiteX0" fmla="*/ 167386 w 210199"/>
                <a:gd name="connsiteY0" fmla="*/ 45115 h 251305"/>
                <a:gd name="connsiteX1" fmla="*/ 148381 w 210199"/>
                <a:gd name="connsiteY1" fmla="*/ 118044 h 251305"/>
                <a:gd name="connsiteX2" fmla="*/ 64283 w 210199"/>
                <a:gd name="connsiteY2" fmla="*/ 192590 h 251305"/>
                <a:gd name="connsiteX3" fmla="*/ 24562 w 210199"/>
                <a:gd name="connsiteY3" fmla="*/ 205807 h 251305"/>
                <a:gd name="connsiteX4" fmla="*/ 2421 w 210199"/>
                <a:gd name="connsiteY4" fmla="*/ 247644 h 251305"/>
                <a:gd name="connsiteX5" fmla="*/ 49364 w 210199"/>
                <a:gd name="connsiteY5" fmla="*/ 236424 h 251305"/>
                <a:gd name="connsiteX6" fmla="*/ 84143 w 210199"/>
                <a:gd name="connsiteY6" fmla="*/ 214840 h 251305"/>
                <a:gd name="connsiteX7" fmla="*/ 176223 w 210199"/>
                <a:gd name="connsiteY7" fmla="*/ 145333 h 251305"/>
                <a:gd name="connsiteX8" fmla="*/ 208437 w 210199"/>
                <a:gd name="connsiteY8" fmla="*/ 19918 h 251305"/>
                <a:gd name="connsiteX9" fmla="*/ 167386 w 210199"/>
                <a:gd name="connsiteY9" fmla="*/ 45115 h 25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199" h="251305">
                  <a:moveTo>
                    <a:pt x="167386" y="45115"/>
                  </a:moveTo>
                  <a:cubicBezTo>
                    <a:pt x="157883" y="64703"/>
                    <a:pt x="161399" y="111198"/>
                    <a:pt x="148381" y="118044"/>
                  </a:cubicBezTo>
                  <a:cubicBezTo>
                    <a:pt x="116072" y="134779"/>
                    <a:pt x="94406" y="160642"/>
                    <a:pt x="64283" y="192590"/>
                  </a:cubicBezTo>
                  <a:cubicBezTo>
                    <a:pt x="56015" y="201433"/>
                    <a:pt x="37105" y="195633"/>
                    <a:pt x="24562" y="205807"/>
                  </a:cubicBezTo>
                  <a:cubicBezTo>
                    <a:pt x="1756" y="224253"/>
                    <a:pt x="-3946" y="233001"/>
                    <a:pt x="2421" y="247644"/>
                  </a:cubicBezTo>
                  <a:cubicBezTo>
                    <a:pt x="7172" y="258483"/>
                    <a:pt x="33304" y="242129"/>
                    <a:pt x="49364" y="236424"/>
                  </a:cubicBezTo>
                  <a:cubicBezTo>
                    <a:pt x="62050" y="231156"/>
                    <a:pt x="73786" y="223863"/>
                    <a:pt x="84143" y="214840"/>
                  </a:cubicBezTo>
                  <a:cubicBezTo>
                    <a:pt x="95451" y="205331"/>
                    <a:pt x="173848" y="147330"/>
                    <a:pt x="176223" y="145333"/>
                  </a:cubicBezTo>
                  <a:cubicBezTo>
                    <a:pt x="206157" y="120231"/>
                    <a:pt x="214234" y="37794"/>
                    <a:pt x="208437" y="19918"/>
                  </a:cubicBezTo>
                  <a:cubicBezTo>
                    <a:pt x="198459" y="-9368"/>
                    <a:pt x="193993" y="-10699"/>
                    <a:pt x="167386" y="45115"/>
                  </a:cubicBezTo>
                  <a:close/>
                </a:path>
              </a:pathLst>
            </a:custGeom>
            <a:solidFill>
              <a:srgbClr val="F4CFC1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1004769-0EB0-7445-9AF1-A44B88FBDF55}"/>
                </a:ext>
              </a:extLst>
            </p:cNvPr>
            <p:cNvSpPr/>
            <p:nvPr/>
          </p:nvSpPr>
          <p:spPr>
            <a:xfrm>
              <a:off x="6490739" y="8191200"/>
              <a:ext cx="747188" cy="738431"/>
            </a:xfrm>
            <a:custGeom>
              <a:avLst/>
              <a:gdLst>
                <a:gd name="connsiteX0" fmla="*/ 34639 w 150688"/>
                <a:gd name="connsiteY0" fmla="*/ 9526 h 148922"/>
                <a:gd name="connsiteX1" fmla="*/ 127955 w 150688"/>
                <a:gd name="connsiteY1" fmla="*/ 16848 h 148922"/>
                <a:gd name="connsiteX2" fmla="*/ 144584 w 150688"/>
                <a:gd name="connsiteY2" fmla="*/ 103184 h 148922"/>
                <a:gd name="connsiteX3" fmla="*/ 105813 w 150688"/>
                <a:gd name="connsiteY3" fmla="*/ 143404 h 148922"/>
                <a:gd name="connsiteX4" fmla="*/ 31503 w 150688"/>
                <a:gd name="connsiteY4" fmla="*/ 146352 h 148922"/>
                <a:gd name="connsiteX5" fmla="*/ 2996 w 150688"/>
                <a:gd name="connsiteY5" fmla="*/ 134276 h 148922"/>
                <a:gd name="connsiteX6" fmla="*/ 2996 w 150688"/>
                <a:gd name="connsiteY6" fmla="*/ 98429 h 148922"/>
                <a:gd name="connsiteX7" fmla="*/ 2045 w 150688"/>
                <a:gd name="connsiteY7" fmla="*/ 81314 h 148922"/>
                <a:gd name="connsiteX8" fmla="*/ 20005 w 150688"/>
                <a:gd name="connsiteY8" fmla="*/ 63153 h 148922"/>
                <a:gd name="connsiteX9" fmla="*/ 34639 w 150688"/>
                <a:gd name="connsiteY9" fmla="*/ 9526 h 14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0688" h="148922">
                  <a:moveTo>
                    <a:pt x="34639" y="9526"/>
                  </a:moveTo>
                  <a:cubicBezTo>
                    <a:pt x="63147" y="-3120"/>
                    <a:pt x="103153" y="-5592"/>
                    <a:pt x="127955" y="16848"/>
                  </a:cubicBezTo>
                  <a:cubicBezTo>
                    <a:pt x="152756" y="39287"/>
                    <a:pt x="155512" y="73137"/>
                    <a:pt x="144584" y="103184"/>
                  </a:cubicBezTo>
                  <a:cubicBezTo>
                    <a:pt x="140783" y="113643"/>
                    <a:pt x="114556" y="138840"/>
                    <a:pt x="105813" y="143404"/>
                  </a:cubicBezTo>
                  <a:cubicBezTo>
                    <a:pt x="97071" y="147968"/>
                    <a:pt x="50033" y="151486"/>
                    <a:pt x="31503" y="146352"/>
                  </a:cubicBezTo>
                  <a:cubicBezTo>
                    <a:pt x="21402" y="143927"/>
                    <a:pt x="11767" y="139848"/>
                    <a:pt x="2996" y="134276"/>
                  </a:cubicBezTo>
                  <a:cubicBezTo>
                    <a:pt x="-1186" y="128761"/>
                    <a:pt x="3946" y="124767"/>
                    <a:pt x="2996" y="98429"/>
                  </a:cubicBezTo>
                  <a:cubicBezTo>
                    <a:pt x="2996" y="91679"/>
                    <a:pt x="-3086" y="84737"/>
                    <a:pt x="2045" y="81314"/>
                  </a:cubicBezTo>
                  <a:cubicBezTo>
                    <a:pt x="9210" y="76551"/>
                    <a:pt x="15320" y="70370"/>
                    <a:pt x="20005" y="63153"/>
                  </a:cubicBezTo>
                  <a:cubicBezTo>
                    <a:pt x="17820" y="42710"/>
                    <a:pt x="24376" y="14090"/>
                    <a:pt x="34639" y="9526"/>
                  </a:cubicBezTo>
                  <a:close/>
                </a:path>
              </a:pathLst>
            </a:custGeom>
            <a:solidFill>
              <a:srgbClr val="F4CFC1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155B1AE-1A54-E548-B47D-404608B021E9}"/>
                </a:ext>
              </a:extLst>
            </p:cNvPr>
            <p:cNvSpPr/>
            <p:nvPr/>
          </p:nvSpPr>
          <p:spPr>
            <a:xfrm>
              <a:off x="6593121" y="8162455"/>
              <a:ext cx="670479" cy="1441935"/>
            </a:xfrm>
            <a:custGeom>
              <a:avLst/>
              <a:gdLst>
                <a:gd name="connsiteX0" fmla="*/ 5819 w 135218"/>
                <a:gd name="connsiteY0" fmla="*/ 22645 h 290800"/>
                <a:gd name="connsiteX1" fmla="*/ 122225 w 135218"/>
                <a:gd name="connsiteY1" fmla="*/ 27019 h 290800"/>
                <a:gd name="connsiteX2" fmla="*/ 113293 w 135218"/>
                <a:gd name="connsiteY2" fmla="*/ 177061 h 290800"/>
                <a:gd name="connsiteX3" fmla="*/ 73097 w 135218"/>
                <a:gd name="connsiteY3" fmla="*/ 287644 h 290800"/>
                <a:gd name="connsiteX4" fmla="*/ 58083 w 135218"/>
                <a:gd name="connsiteY4" fmla="*/ 185619 h 290800"/>
                <a:gd name="connsiteX5" fmla="*/ 59508 w 135218"/>
                <a:gd name="connsiteY5" fmla="*/ 116493 h 290800"/>
                <a:gd name="connsiteX6" fmla="*/ 31001 w 135218"/>
                <a:gd name="connsiteY6" fmla="*/ 50600 h 290800"/>
                <a:gd name="connsiteX7" fmla="*/ 5819 w 135218"/>
                <a:gd name="connsiteY7" fmla="*/ 22645 h 2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" h="290800">
                  <a:moveTo>
                    <a:pt x="5819" y="22645"/>
                  </a:moveTo>
                  <a:cubicBezTo>
                    <a:pt x="28150" y="-13011"/>
                    <a:pt x="100845" y="-2838"/>
                    <a:pt x="122225" y="27019"/>
                  </a:cubicBezTo>
                  <a:cubicBezTo>
                    <a:pt x="161566" y="82453"/>
                    <a:pt x="97424" y="127713"/>
                    <a:pt x="113293" y="177061"/>
                  </a:cubicBezTo>
                  <a:cubicBezTo>
                    <a:pt x="150163" y="292112"/>
                    <a:pt x="107306" y="296962"/>
                    <a:pt x="73097" y="287644"/>
                  </a:cubicBezTo>
                  <a:cubicBezTo>
                    <a:pt x="38888" y="278325"/>
                    <a:pt x="44019" y="222226"/>
                    <a:pt x="58083" y="185619"/>
                  </a:cubicBezTo>
                  <a:cubicBezTo>
                    <a:pt x="72147" y="149011"/>
                    <a:pt x="62549" y="135224"/>
                    <a:pt x="59508" y="116493"/>
                  </a:cubicBezTo>
                  <a:cubicBezTo>
                    <a:pt x="57133" y="101469"/>
                    <a:pt x="75663" y="62200"/>
                    <a:pt x="31001" y="50600"/>
                  </a:cubicBezTo>
                  <a:cubicBezTo>
                    <a:pt x="8099" y="44704"/>
                    <a:pt x="-9671" y="47177"/>
                    <a:pt x="5819" y="22645"/>
                  </a:cubicBezTo>
                  <a:close/>
                </a:path>
              </a:pathLst>
            </a:custGeom>
            <a:solidFill>
              <a:schemeClr val="tx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E8F0B35-4CCB-9B46-B113-009FD91C3227}"/>
                </a:ext>
              </a:extLst>
            </p:cNvPr>
            <p:cNvSpPr/>
            <p:nvPr/>
          </p:nvSpPr>
          <p:spPr>
            <a:xfrm>
              <a:off x="6916058" y="8565423"/>
              <a:ext cx="119033" cy="207359"/>
            </a:xfrm>
            <a:custGeom>
              <a:avLst/>
              <a:gdLst>
                <a:gd name="connsiteX0" fmla="*/ -13 w 24006"/>
                <a:gd name="connsiteY0" fmla="*/ 6700 h 41819"/>
                <a:gd name="connsiteX1" fmla="*/ 15372 w 24006"/>
                <a:gd name="connsiteY1" fmla="*/ 1042 h 41819"/>
                <a:gd name="connsiteX2" fmla="*/ 17757 w 24006"/>
                <a:gd name="connsiteY2" fmla="*/ 2516 h 41819"/>
                <a:gd name="connsiteX3" fmla="*/ 19183 w 24006"/>
                <a:gd name="connsiteY3" fmla="*/ 24575 h 41819"/>
                <a:gd name="connsiteX4" fmla="*/ 2173 w 24006"/>
                <a:gd name="connsiteY4" fmla="*/ 41786 h 41819"/>
                <a:gd name="connsiteX5" fmla="*/ -13 w 24006"/>
                <a:gd name="connsiteY5" fmla="*/ 6700 h 4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006" h="41819">
                  <a:moveTo>
                    <a:pt x="-13" y="6700"/>
                  </a:moveTo>
                  <a:cubicBezTo>
                    <a:pt x="2677" y="881"/>
                    <a:pt x="9566" y="-1649"/>
                    <a:pt x="15372" y="1042"/>
                  </a:cubicBezTo>
                  <a:cubicBezTo>
                    <a:pt x="16227" y="1432"/>
                    <a:pt x="17026" y="1926"/>
                    <a:pt x="17757" y="2516"/>
                  </a:cubicBezTo>
                  <a:cubicBezTo>
                    <a:pt x="28780" y="10693"/>
                    <a:pt x="22508" y="17920"/>
                    <a:pt x="19183" y="24575"/>
                  </a:cubicBezTo>
                  <a:cubicBezTo>
                    <a:pt x="16199" y="32458"/>
                    <a:pt x="10013" y="38705"/>
                    <a:pt x="2173" y="41786"/>
                  </a:cubicBezTo>
                  <a:cubicBezTo>
                    <a:pt x="1603" y="26762"/>
                    <a:pt x="-13" y="6700"/>
                    <a:pt x="-13" y="6700"/>
                  </a:cubicBezTo>
                  <a:close/>
                </a:path>
              </a:pathLst>
            </a:custGeom>
            <a:solidFill>
              <a:srgbClr val="F4CFC1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8404A37-E971-C944-B03D-BE3514E9A2B0}"/>
                </a:ext>
              </a:extLst>
            </p:cNvPr>
            <p:cNvSpPr/>
            <p:nvPr/>
          </p:nvSpPr>
          <p:spPr>
            <a:xfrm>
              <a:off x="7668796" y="11318607"/>
              <a:ext cx="750615" cy="654429"/>
            </a:xfrm>
            <a:custGeom>
              <a:avLst/>
              <a:gdLst>
                <a:gd name="connsiteX0" fmla="*/ 122900 w 151379"/>
                <a:gd name="connsiteY0" fmla="*/ 14066 h 131981"/>
                <a:gd name="connsiteX1" fmla="*/ 148462 w 151379"/>
                <a:gd name="connsiteY1" fmla="*/ 71116 h 131981"/>
                <a:gd name="connsiteX2" fmla="*/ 71491 w 151379"/>
                <a:gd name="connsiteY2" fmla="*/ 125029 h 131981"/>
                <a:gd name="connsiteX3" fmla="*/ 2122 w 151379"/>
                <a:gd name="connsiteY3" fmla="*/ 104300 h 131981"/>
                <a:gd name="connsiteX4" fmla="*/ 61704 w 151379"/>
                <a:gd name="connsiteY4" fmla="*/ 63414 h 131981"/>
                <a:gd name="connsiteX5" fmla="*/ 92207 w 151379"/>
                <a:gd name="connsiteY5" fmla="*/ 2180 h 131981"/>
                <a:gd name="connsiteX6" fmla="*/ 122900 w 151379"/>
                <a:gd name="connsiteY6" fmla="*/ 14066 h 13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379" h="131981">
                  <a:moveTo>
                    <a:pt x="122900" y="14066"/>
                  </a:moveTo>
                  <a:cubicBezTo>
                    <a:pt x="129742" y="22718"/>
                    <a:pt x="160911" y="50578"/>
                    <a:pt x="148462" y="71116"/>
                  </a:cubicBezTo>
                  <a:cubicBezTo>
                    <a:pt x="123185" y="113524"/>
                    <a:pt x="117674" y="110196"/>
                    <a:pt x="71491" y="125029"/>
                  </a:cubicBezTo>
                  <a:cubicBezTo>
                    <a:pt x="25309" y="139862"/>
                    <a:pt x="-9091" y="129878"/>
                    <a:pt x="2122" y="104300"/>
                  </a:cubicBezTo>
                  <a:cubicBezTo>
                    <a:pt x="13335" y="78723"/>
                    <a:pt x="36807" y="92320"/>
                    <a:pt x="61704" y="63414"/>
                  </a:cubicBezTo>
                  <a:cubicBezTo>
                    <a:pt x="86600" y="34509"/>
                    <a:pt x="77288" y="7885"/>
                    <a:pt x="92207" y="2180"/>
                  </a:cubicBezTo>
                  <a:cubicBezTo>
                    <a:pt x="107126" y="-3524"/>
                    <a:pt x="113683" y="2275"/>
                    <a:pt x="122900" y="14066"/>
                  </a:cubicBezTo>
                  <a:close/>
                </a:path>
              </a:pathLst>
            </a:custGeom>
            <a:solidFill>
              <a:schemeClr val="tx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9BD08A2-AFEE-CB47-AA6E-21781B77F2CC}"/>
                </a:ext>
              </a:extLst>
            </p:cNvPr>
            <p:cNvSpPr/>
            <p:nvPr/>
          </p:nvSpPr>
          <p:spPr>
            <a:xfrm>
              <a:off x="7680796" y="11589019"/>
              <a:ext cx="520362" cy="367886"/>
            </a:xfrm>
            <a:custGeom>
              <a:avLst/>
              <a:gdLst>
                <a:gd name="connsiteX0" fmla="*/ -13 w 104943"/>
                <a:gd name="connsiteY0" fmla="*/ 72871 h 74193"/>
                <a:gd name="connsiteX1" fmla="*/ 78669 w 104943"/>
                <a:gd name="connsiteY1" fmla="*/ 25329 h 74193"/>
                <a:gd name="connsiteX2" fmla="*/ 104136 w 104943"/>
                <a:gd name="connsiteY2" fmla="*/ 2509 h 74193"/>
                <a:gd name="connsiteX3" fmla="*/ 62799 w 104943"/>
                <a:gd name="connsiteY3" fmla="*/ 64884 h 74193"/>
                <a:gd name="connsiteX4" fmla="*/ -13 w 104943"/>
                <a:gd name="connsiteY4" fmla="*/ 72871 h 74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943" h="74193">
                  <a:moveTo>
                    <a:pt x="-13" y="72871"/>
                  </a:moveTo>
                  <a:cubicBezTo>
                    <a:pt x="11105" y="57563"/>
                    <a:pt x="64700" y="33982"/>
                    <a:pt x="78669" y="25329"/>
                  </a:cubicBezTo>
                  <a:cubicBezTo>
                    <a:pt x="92638" y="16677"/>
                    <a:pt x="99480" y="-7950"/>
                    <a:pt x="104136" y="2509"/>
                  </a:cubicBezTo>
                  <a:cubicBezTo>
                    <a:pt x="108792" y="12968"/>
                    <a:pt x="92732" y="58609"/>
                    <a:pt x="62799" y="64884"/>
                  </a:cubicBezTo>
                  <a:cubicBezTo>
                    <a:pt x="32866" y="71160"/>
                    <a:pt x="22223" y="76770"/>
                    <a:pt x="-13" y="72871"/>
                  </a:cubicBezTo>
                  <a:close/>
                </a:path>
              </a:pathLst>
            </a:custGeom>
            <a:solidFill>
              <a:srgbClr val="7A665A">
                <a:alpha val="12000"/>
              </a:srgb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15DBAF9-9E5D-E548-A879-CB39A9658628}"/>
                </a:ext>
              </a:extLst>
            </p:cNvPr>
            <p:cNvSpPr/>
            <p:nvPr/>
          </p:nvSpPr>
          <p:spPr>
            <a:xfrm>
              <a:off x="7518330" y="5698047"/>
              <a:ext cx="448943" cy="1081744"/>
            </a:xfrm>
            <a:custGeom>
              <a:avLst/>
              <a:gdLst>
                <a:gd name="connsiteX0" fmla="*/ 54513 w 90540"/>
                <a:gd name="connsiteY0" fmla="*/ 193038 h 218159"/>
                <a:gd name="connsiteX1" fmla="*/ 32943 w 90540"/>
                <a:gd name="connsiteY1" fmla="*/ 205304 h 218159"/>
                <a:gd name="connsiteX2" fmla="*/ 1109 w 90540"/>
                <a:gd name="connsiteY2" fmla="*/ 130093 h 218159"/>
                <a:gd name="connsiteX3" fmla="*/ 25531 w 90540"/>
                <a:gd name="connsiteY3" fmla="*/ 1159 h 218159"/>
                <a:gd name="connsiteX4" fmla="*/ 90528 w 90540"/>
                <a:gd name="connsiteY4" fmla="*/ 66386 h 2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40" h="218159">
                  <a:moveTo>
                    <a:pt x="54513" y="193038"/>
                  </a:moveTo>
                  <a:cubicBezTo>
                    <a:pt x="54513" y="193038"/>
                    <a:pt x="53373" y="240104"/>
                    <a:pt x="32943" y="205304"/>
                  </a:cubicBezTo>
                  <a:cubicBezTo>
                    <a:pt x="12512" y="170503"/>
                    <a:pt x="6906" y="166320"/>
                    <a:pt x="1109" y="130093"/>
                  </a:cubicBezTo>
                  <a:cubicBezTo>
                    <a:pt x="-4688" y="93866"/>
                    <a:pt x="13272" y="12759"/>
                    <a:pt x="25531" y="1159"/>
                  </a:cubicBezTo>
                  <a:cubicBezTo>
                    <a:pt x="37789" y="-10441"/>
                    <a:pt x="90528" y="66386"/>
                    <a:pt x="90528" y="66386"/>
                  </a:cubicBezTo>
                  <a:close/>
                </a:path>
              </a:pathLst>
            </a:custGeom>
            <a:solidFill>
              <a:schemeClr val="tx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CB6B6A4-23A7-AD40-ACDD-CA77A1B5B073}"/>
                </a:ext>
              </a:extLst>
            </p:cNvPr>
            <p:cNvSpPr/>
            <p:nvPr/>
          </p:nvSpPr>
          <p:spPr>
            <a:xfrm>
              <a:off x="7364714" y="6235727"/>
              <a:ext cx="647714" cy="2271503"/>
            </a:xfrm>
            <a:custGeom>
              <a:avLst/>
              <a:gdLst>
                <a:gd name="connsiteX0" fmla="*/ 23536 w 130627"/>
                <a:gd name="connsiteY0" fmla="*/ 374228 h 458102"/>
                <a:gd name="connsiteX1" fmla="*/ 37030 w 130627"/>
                <a:gd name="connsiteY1" fmla="*/ 287416 h 458102"/>
                <a:gd name="connsiteX2" fmla="*/ 45677 w 130627"/>
                <a:gd name="connsiteY2" fmla="*/ 217815 h 458102"/>
                <a:gd name="connsiteX3" fmla="*/ 42256 w 130627"/>
                <a:gd name="connsiteY3" fmla="*/ 66346 h 458102"/>
                <a:gd name="connsiteX4" fmla="*/ 83878 w 130627"/>
                <a:gd name="connsiteY4" fmla="*/ 834 h 458102"/>
                <a:gd name="connsiteX5" fmla="*/ 82832 w 130627"/>
                <a:gd name="connsiteY5" fmla="*/ 227989 h 458102"/>
                <a:gd name="connsiteX6" fmla="*/ 43397 w 130627"/>
                <a:gd name="connsiteY6" fmla="*/ 379362 h 458102"/>
                <a:gd name="connsiteX7" fmla="*/ 45772 w 130627"/>
                <a:gd name="connsiteY7" fmla="*/ 404084 h 458102"/>
                <a:gd name="connsiteX8" fmla="*/ 47673 w 130627"/>
                <a:gd name="connsiteY8" fmla="*/ 431088 h 458102"/>
                <a:gd name="connsiteX9" fmla="*/ 37030 w 130627"/>
                <a:gd name="connsiteY9" fmla="*/ 428330 h 458102"/>
                <a:gd name="connsiteX10" fmla="*/ 34464 w 130627"/>
                <a:gd name="connsiteY10" fmla="*/ 415209 h 458102"/>
                <a:gd name="connsiteX11" fmla="*/ 33894 w 130627"/>
                <a:gd name="connsiteY11" fmla="*/ 417586 h 458102"/>
                <a:gd name="connsiteX12" fmla="*/ 41591 w 130627"/>
                <a:gd name="connsiteY12" fmla="*/ 453718 h 458102"/>
                <a:gd name="connsiteX13" fmla="*/ 20020 w 130627"/>
                <a:gd name="connsiteY13" fmla="*/ 454764 h 458102"/>
                <a:gd name="connsiteX14" fmla="*/ 160 w 130627"/>
                <a:gd name="connsiteY14" fmla="*/ 422055 h 458102"/>
                <a:gd name="connsiteX15" fmla="*/ 23536 w 130627"/>
                <a:gd name="connsiteY15" fmla="*/ 374228 h 45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0627" h="458102">
                  <a:moveTo>
                    <a:pt x="23536" y="374228"/>
                  </a:moveTo>
                  <a:cubicBezTo>
                    <a:pt x="29238" y="345702"/>
                    <a:pt x="32279" y="310046"/>
                    <a:pt x="37030" y="287416"/>
                  </a:cubicBezTo>
                  <a:cubicBezTo>
                    <a:pt x="43967" y="253947"/>
                    <a:pt x="47293" y="241871"/>
                    <a:pt x="45677" y="217815"/>
                  </a:cubicBezTo>
                  <a:cubicBezTo>
                    <a:pt x="43207" y="182634"/>
                    <a:pt x="42922" y="109134"/>
                    <a:pt x="42256" y="66346"/>
                  </a:cubicBezTo>
                  <a:cubicBezTo>
                    <a:pt x="41401" y="12149"/>
                    <a:pt x="56795" y="4922"/>
                    <a:pt x="83878" y="834"/>
                  </a:cubicBezTo>
                  <a:cubicBezTo>
                    <a:pt x="189736" y="-15045"/>
                    <a:pt x="82642" y="191857"/>
                    <a:pt x="82832" y="227989"/>
                  </a:cubicBezTo>
                  <a:cubicBezTo>
                    <a:pt x="82832" y="288557"/>
                    <a:pt x="43777" y="377270"/>
                    <a:pt x="43397" y="379362"/>
                  </a:cubicBezTo>
                  <a:cubicBezTo>
                    <a:pt x="46589" y="387197"/>
                    <a:pt x="47416" y="395793"/>
                    <a:pt x="45772" y="404084"/>
                  </a:cubicBezTo>
                  <a:cubicBezTo>
                    <a:pt x="43016" y="418441"/>
                    <a:pt x="43207" y="425193"/>
                    <a:pt x="47673" y="431088"/>
                  </a:cubicBezTo>
                  <a:cubicBezTo>
                    <a:pt x="52139" y="436983"/>
                    <a:pt x="41971" y="438694"/>
                    <a:pt x="37030" y="428330"/>
                  </a:cubicBezTo>
                  <a:cubicBezTo>
                    <a:pt x="35376" y="424156"/>
                    <a:pt x="34502" y="419706"/>
                    <a:pt x="34464" y="415209"/>
                  </a:cubicBezTo>
                  <a:cubicBezTo>
                    <a:pt x="34379" y="416026"/>
                    <a:pt x="34189" y="416825"/>
                    <a:pt x="33894" y="417586"/>
                  </a:cubicBezTo>
                  <a:cubicBezTo>
                    <a:pt x="25247" y="434796"/>
                    <a:pt x="35699" y="437934"/>
                    <a:pt x="41591" y="453718"/>
                  </a:cubicBezTo>
                  <a:cubicBezTo>
                    <a:pt x="43397" y="458662"/>
                    <a:pt x="25152" y="459898"/>
                    <a:pt x="20020" y="454764"/>
                  </a:cubicBezTo>
                  <a:cubicBezTo>
                    <a:pt x="9834" y="446472"/>
                    <a:pt x="2821" y="434920"/>
                    <a:pt x="160" y="422055"/>
                  </a:cubicBezTo>
                  <a:cubicBezTo>
                    <a:pt x="-2216" y="413592"/>
                    <a:pt x="20686" y="388965"/>
                    <a:pt x="23536" y="374228"/>
                  </a:cubicBezTo>
                  <a:close/>
                </a:path>
              </a:pathLst>
            </a:custGeom>
            <a:solidFill>
              <a:srgbClr val="F4CFC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DA67C32-1C9F-BB4C-994D-04938B8473C4}"/>
                </a:ext>
              </a:extLst>
            </p:cNvPr>
            <p:cNvSpPr/>
            <p:nvPr/>
          </p:nvSpPr>
          <p:spPr>
            <a:xfrm>
              <a:off x="7065509" y="8080066"/>
              <a:ext cx="1161352" cy="3388706"/>
            </a:xfrm>
            <a:custGeom>
              <a:avLst/>
              <a:gdLst>
                <a:gd name="connsiteX0" fmla="*/ 227178 w 234214"/>
                <a:gd name="connsiteY0" fmla="*/ 636387 h 683412"/>
                <a:gd name="connsiteX1" fmla="*/ 155148 w 234214"/>
                <a:gd name="connsiteY1" fmla="*/ 430721 h 683412"/>
                <a:gd name="connsiteX2" fmla="*/ 79127 w 234214"/>
                <a:gd name="connsiteY2" fmla="*/ 347617 h 683412"/>
                <a:gd name="connsiteX3" fmla="*/ 194109 w 234214"/>
                <a:gd name="connsiteY3" fmla="*/ 154312 h 683412"/>
                <a:gd name="connsiteX4" fmla="*/ 109345 w 234214"/>
                <a:gd name="connsiteY4" fmla="*/ 3319 h 683412"/>
                <a:gd name="connsiteX5" fmla="*/ 921 w 234214"/>
                <a:gd name="connsiteY5" fmla="*/ 363021 h 683412"/>
                <a:gd name="connsiteX6" fmla="*/ 116948 w 234214"/>
                <a:gd name="connsiteY6" fmla="*/ 530368 h 683412"/>
                <a:gd name="connsiteX7" fmla="*/ 216345 w 234214"/>
                <a:gd name="connsiteY7" fmla="*/ 680791 h 683412"/>
                <a:gd name="connsiteX8" fmla="*/ 227178 w 234214"/>
                <a:gd name="connsiteY8" fmla="*/ 636387 h 683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214" h="683412">
                  <a:moveTo>
                    <a:pt x="227178" y="636387"/>
                  </a:moveTo>
                  <a:cubicBezTo>
                    <a:pt x="222141" y="610144"/>
                    <a:pt x="188692" y="473318"/>
                    <a:pt x="155148" y="430721"/>
                  </a:cubicBezTo>
                  <a:cubicBezTo>
                    <a:pt x="135288" y="405428"/>
                    <a:pt x="75421" y="353513"/>
                    <a:pt x="79127" y="347617"/>
                  </a:cubicBezTo>
                  <a:cubicBezTo>
                    <a:pt x="106495" y="305210"/>
                    <a:pt x="163891" y="240838"/>
                    <a:pt x="194109" y="154312"/>
                  </a:cubicBezTo>
                  <a:cubicBezTo>
                    <a:pt x="241622" y="18437"/>
                    <a:pt x="148211" y="-11229"/>
                    <a:pt x="109345" y="3319"/>
                  </a:cubicBezTo>
                  <a:cubicBezTo>
                    <a:pt x="90816" y="10165"/>
                    <a:pt x="-10767" y="289426"/>
                    <a:pt x="921" y="363021"/>
                  </a:cubicBezTo>
                  <a:cubicBezTo>
                    <a:pt x="4247" y="384130"/>
                    <a:pt x="42542" y="420832"/>
                    <a:pt x="116948" y="530368"/>
                  </a:cubicBezTo>
                  <a:cubicBezTo>
                    <a:pt x="217295" y="678034"/>
                    <a:pt x="192968" y="690775"/>
                    <a:pt x="216345" y="680791"/>
                  </a:cubicBezTo>
                  <a:cubicBezTo>
                    <a:pt x="244377" y="669096"/>
                    <a:pt x="232309" y="663105"/>
                    <a:pt x="227178" y="636387"/>
                  </a:cubicBezTo>
                  <a:close/>
                </a:path>
              </a:pathLst>
            </a:custGeom>
            <a:solidFill>
              <a:srgbClr val="F4CFC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E08A8EB-65FB-4F4A-9974-0900431CDE94}"/>
                </a:ext>
              </a:extLst>
            </p:cNvPr>
            <p:cNvSpPr/>
            <p:nvPr/>
          </p:nvSpPr>
          <p:spPr>
            <a:xfrm>
              <a:off x="7739356" y="7926634"/>
              <a:ext cx="793902" cy="3874491"/>
            </a:xfrm>
            <a:custGeom>
              <a:avLst/>
              <a:gdLst>
                <a:gd name="connsiteX0" fmla="*/ 128531 w 160109"/>
                <a:gd name="connsiteY0" fmla="*/ 372570 h 781382"/>
                <a:gd name="connsiteX1" fmla="*/ 157039 w 160109"/>
                <a:gd name="connsiteY1" fmla="*/ 117080 h 781382"/>
                <a:gd name="connsiteX2" fmla="*/ 1671 w 160109"/>
                <a:gd name="connsiteY2" fmla="*/ 20285 h 781382"/>
                <a:gd name="connsiteX3" fmla="*/ 45858 w 160109"/>
                <a:gd name="connsiteY3" fmla="*/ 360304 h 781382"/>
                <a:gd name="connsiteX4" fmla="*/ 69710 w 160109"/>
                <a:gd name="connsiteY4" fmla="*/ 573863 h 781382"/>
                <a:gd name="connsiteX5" fmla="*/ 77882 w 160109"/>
                <a:gd name="connsiteY5" fmla="*/ 767453 h 781382"/>
                <a:gd name="connsiteX6" fmla="*/ 118838 w 160109"/>
                <a:gd name="connsiteY6" fmla="*/ 774585 h 781382"/>
                <a:gd name="connsiteX7" fmla="*/ 150102 w 160109"/>
                <a:gd name="connsiteY7" fmla="*/ 509110 h 781382"/>
                <a:gd name="connsiteX8" fmla="*/ 128531 w 160109"/>
                <a:gd name="connsiteY8" fmla="*/ 372570 h 781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09" h="781382">
                  <a:moveTo>
                    <a:pt x="128531" y="372570"/>
                  </a:moveTo>
                  <a:cubicBezTo>
                    <a:pt x="134898" y="319799"/>
                    <a:pt x="170627" y="226617"/>
                    <a:pt x="157039" y="117080"/>
                  </a:cubicBezTo>
                  <a:cubicBezTo>
                    <a:pt x="138889" y="-25545"/>
                    <a:pt x="30084" y="-10047"/>
                    <a:pt x="1671" y="20285"/>
                  </a:cubicBezTo>
                  <a:cubicBezTo>
                    <a:pt x="-9352" y="32171"/>
                    <a:pt x="37021" y="252194"/>
                    <a:pt x="45858" y="360304"/>
                  </a:cubicBezTo>
                  <a:cubicBezTo>
                    <a:pt x="48139" y="387974"/>
                    <a:pt x="62298" y="434945"/>
                    <a:pt x="69710" y="573863"/>
                  </a:cubicBezTo>
                  <a:cubicBezTo>
                    <a:pt x="81018" y="785614"/>
                    <a:pt x="77312" y="740735"/>
                    <a:pt x="77882" y="767453"/>
                  </a:cubicBezTo>
                  <a:cubicBezTo>
                    <a:pt x="77882" y="784283"/>
                    <a:pt x="115893" y="784759"/>
                    <a:pt x="118838" y="774585"/>
                  </a:cubicBezTo>
                  <a:cubicBezTo>
                    <a:pt x="125870" y="745489"/>
                    <a:pt x="157419" y="573387"/>
                    <a:pt x="150102" y="509110"/>
                  </a:cubicBezTo>
                  <a:cubicBezTo>
                    <a:pt x="145160" y="471743"/>
                    <a:pt x="123114" y="415263"/>
                    <a:pt x="128531" y="372570"/>
                  </a:cubicBezTo>
                  <a:close/>
                </a:path>
              </a:pathLst>
            </a:custGeom>
            <a:solidFill>
              <a:srgbClr val="F4CFC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597E0AA-A285-6548-8C1E-0BCC35902B95}"/>
                </a:ext>
              </a:extLst>
            </p:cNvPr>
            <p:cNvSpPr/>
            <p:nvPr/>
          </p:nvSpPr>
          <p:spPr>
            <a:xfrm>
              <a:off x="7758063" y="5720464"/>
              <a:ext cx="440756" cy="690602"/>
            </a:xfrm>
            <a:custGeom>
              <a:avLst/>
              <a:gdLst>
                <a:gd name="connsiteX0" fmla="*/ 1223 w 88889"/>
                <a:gd name="connsiteY0" fmla="*/ 66335 h 139276"/>
                <a:gd name="connsiteX1" fmla="*/ 12056 w 88889"/>
                <a:gd name="connsiteY1" fmla="*/ 104368 h 139276"/>
                <a:gd name="connsiteX2" fmla="*/ 1223 w 88889"/>
                <a:gd name="connsiteY2" fmla="*/ 118821 h 139276"/>
                <a:gd name="connsiteX3" fmla="*/ 87222 w 88889"/>
                <a:gd name="connsiteY3" fmla="*/ 108647 h 139276"/>
                <a:gd name="connsiteX4" fmla="*/ 58714 w 88889"/>
                <a:gd name="connsiteY4" fmla="*/ -34 h 139276"/>
                <a:gd name="connsiteX5" fmla="*/ 1223 w 88889"/>
                <a:gd name="connsiteY5" fmla="*/ 66335 h 13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889" h="139276">
                  <a:moveTo>
                    <a:pt x="1223" y="66335"/>
                  </a:moveTo>
                  <a:cubicBezTo>
                    <a:pt x="9510" y="77184"/>
                    <a:pt x="13377" y="90771"/>
                    <a:pt x="12056" y="104368"/>
                  </a:cubicBezTo>
                  <a:cubicBezTo>
                    <a:pt x="8160" y="106270"/>
                    <a:pt x="7305" y="103512"/>
                    <a:pt x="1223" y="118821"/>
                  </a:cubicBezTo>
                  <a:cubicBezTo>
                    <a:pt x="-13220" y="155428"/>
                    <a:pt x="104041" y="137077"/>
                    <a:pt x="87222" y="108647"/>
                  </a:cubicBezTo>
                  <a:cubicBezTo>
                    <a:pt x="65271" y="71374"/>
                    <a:pt x="60615" y="18888"/>
                    <a:pt x="58714" y="-34"/>
                  </a:cubicBezTo>
                  <a:cubicBezTo>
                    <a:pt x="10726" y="10330"/>
                    <a:pt x="1223" y="66335"/>
                    <a:pt x="1223" y="66335"/>
                  </a:cubicBezTo>
                  <a:close/>
                </a:path>
              </a:pathLst>
            </a:custGeom>
            <a:solidFill>
              <a:srgbClr val="F4CFC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BFF6AF24-7E4C-E941-95E0-D063B236BD61}"/>
                </a:ext>
              </a:extLst>
            </p:cNvPr>
            <p:cNvSpPr/>
            <p:nvPr/>
          </p:nvSpPr>
          <p:spPr>
            <a:xfrm>
              <a:off x="7457335" y="6217867"/>
              <a:ext cx="999032" cy="2049020"/>
            </a:xfrm>
            <a:custGeom>
              <a:avLst/>
              <a:gdLst>
                <a:gd name="connsiteX0" fmla="*/ 152812 w 201478"/>
                <a:gd name="connsiteY0" fmla="*/ -34 h 413233"/>
                <a:gd name="connsiteX1" fmla="*/ 74891 w 201478"/>
                <a:gd name="connsiteY1" fmla="*/ 32580 h 413233"/>
                <a:gd name="connsiteX2" fmla="*/ 72135 w 201478"/>
                <a:gd name="connsiteY2" fmla="*/ 4055 h 413233"/>
                <a:gd name="connsiteX3" fmla="*/ 40587 w 201478"/>
                <a:gd name="connsiteY3" fmla="*/ 34291 h 413233"/>
                <a:gd name="connsiteX4" fmla="*/ 24717 w 201478"/>
                <a:gd name="connsiteY4" fmla="*/ 89250 h 413233"/>
                <a:gd name="connsiteX5" fmla="*/ 391 w 201478"/>
                <a:gd name="connsiteY5" fmla="*/ 147061 h 413233"/>
                <a:gd name="connsiteX6" fmla="*/ 15690 w 201478"/>
                <a:gd name="connsiteY6" fmla="*/ 216091 h 413233"/>
                <a:gd name="connsiteX7" fmla="*/ 23577 w 201478"/>
                <a:gd name="connsiteY7" fmla="*/ 296152 h 413233"/>
                <a:gd name="connsiteX8" fmla="*/ 23577 w 201478"/>
                <a:gd name="connsiteY8" fmla="*/ 386386 h 413233"/>
                <a:gd name="connsiteX9" fmla="*/ 201466 w 201478"/>
                <a:gd name="connsiteY9" fmla="*/ 413200 h 413233"/>
                <a:gd name="connsiteX10" fmla="*/ 129911 w 201478"/>
                <a:gd name="connsiteY10" fmla="*/ 242049 h 413233"/>
                <a:gd name="connsiteX11" fmla="*/ 192723 w 201478"/>
                <a:gd name="connsiteY11" fmla="*/ 102276 h 413233"/>
                <a:gd name="connsiteX12" fmla="*/ 152812 w 201478"/>
                <a:gd name="connsiteY12" fmla="*/ -34 h 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478" h="413233">
                  <a:moveTo>
                    <a:pt x="152812" y="-34"/>
                  </a:moveTo>
                  <a:cubicBezTo>
                    <a:pt x="137608" y="6147"/>
                    <a:pt x="101118" y="40757"/>
                    <a:pt x="74891" y="32580"/>
                  </a:cubicBezTo>
                  <a:cubicBezTo>
                    <a:pt x="69284" y="30868"/>
                    <a:pt x="65864" y="11852"/>
                    <a:pt x="72135" y="4055"/>
                  </a:cubicBezTo>
                  <a:cubicBezTo>
                    <a:pt x="62633" y="4055"/>
                    <a:pt x="46383" y="251"/>
                    <a:pt x="40587" y="34291"/>
                  </a:cubicBezTo>
                  <a:cubicBezTo>
                    <a:pt x="34790" y="68331"/>
                    <a:pt x="35930" y="66144"/>
                    <a:pt x="24717" y="89250"/>
                  </a:cubicBezTo>
                  <a:cubicBezTo>
                    <a:pt x="13504" y="112355"/>
                    <a:pt x="5712" y="121293"/>
                    <a:pt x="391" y="147061"/>
                  </a:cubicBezTo>
                  <a:cubicBezTo>
                    <a:pt x="-2460" y="161799"/>
                    <a:pt x="10559" y="190324"/>
                    <a:pt x="15690" y="216091"/>
                  </a:cubicBezTo>
                  <a:cubicBezTo>
                    <a:pt x="19709" y="242620"/>
                    <a:pt x="22342" y="269348"/>
                    <a:pt x="23577" y="296152"/>
                  </a:cubicBezTo>
                  <a:cubicBezTo>
                    <a:pt x="27530" y="326103"/>
                    <a:pt x="27530" y="356435"/>
                    <a:pt x="23577" y="386386"/>
                  </a:cubicBezTo>
                  <a:cubicBezTo>
                    <a:pt x="69474" y="394183"/>
                    <a:pt x="175618" y="381632"/>
                    <a:pt x="201466" y="413200"/>
                  </a:cubicBezTo>
                  <a:cubicBezTo>
                    <a:pt x="161175" y="270574"/>
                    <a:pt x="129151" y="281509"/>
                    <a:pt x="129911" y="242049"/>
                  </a:cubicBezTo>
                  <a:cubicBezTo>
                    <a:pt x="130671" y="202590"/>
                    <a:pt x="171627" y="160277"/>
                    <a:pt x="192723" y="102276"/>
                  </a:cubicBezTo>
                  <a:cubicBezTo>
                    <a:pt x="211253" y="52262"/>
                    <a:pt x="184456" y="23071"/>
                    <a:pt x="152812" y="-34"/>
                  </a:cubicBezTo>
                  <a:close/>
                </a:path>
              </a:pathLst>
            </a:custGeom>
            <a:solidFill>
              <a:schemeClr val="accent4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2C1DC8C-CBC4-934E-ACC8-1B2B6E1A41E6}"/>
                </a:ext>
              </a:extLst>
            </p:cNvPr>
            <p:cNvSpPr/>
            <p:nvPr/>
          </p:nvSpPr>
          <p:spPr>
            <a:xfrm>
              <a:off x="7488485" y="5144802"/>
              <a:ext cx="732531" cy="917177"/>
            </a:xfrm>
            <a:custGeom>
              <a:avLst/>
              <a:gdLst>
                <a:gd name="connsiteX0" fmla="*/ 14445 w 147732"/>
                <a:gd name="connsiteY0" fmla="*/ 31057 h 184970"/>
                <a:gd name="connsiteX1" fmla="*/ 99968 w 147732"/>
                <a:gd name="connsiteY1" fmla="*/ 5384 h 184970"/>
                <a:gd name="connsiteX2" fmla="*/ 147481 w 147732"/>
                <a:gd name="connsiteY2" fmla="*/ 74130 h 184970"/>
                <a:gd name="connsiteX3" fmla="*/ 134842 w 147732"/>
                <a:gd name="connsiteY3" fmla="*/ 103796 h 184970"/>
                <a:gd name="connsiteX4" fmla="*/ 106905 w 147732"/>
                <a:gd name="connsiteY4" fmla="*/ 156377 h 184970"/>
                <a:gd name="connsiteX5" fmla="*/ 71175 w 147732"/>
                <a:gd name="connsiteY5" fmla="*/ 181574 h 184970"/>
                <a:gd name="connsiteX6" fmla="*/ 31454 w 147732"/>
                <a:gd name="connsiteY6" fmla="*/ 183952 h 184970"/>
                <a:gd name="connsiteX7" fmla="*/ 11689 w 147732"/>
                <a:gd name="connsiteY7" fmla="*/ 142495 h 184970"/>
                <a:gd name="connsiteX8" fmla="*/ 856 w 147732"/>
                <a:gd name="connsiteY8" fmla="*/ 123478 h 184970"/>
                <a:gd name="connsiteX9" fmla="*/ 11119 w 147732"/>
                <a:gd name="connsiteY9" fmla="*/ 92481 h 184970"/>
                <a:gd name="connsiteX10" fmla="*/ 14445 w 147732"/>
                <a:gd name="connsiteY10" fmla="*/ 31057 h 1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732" h="184970">
                  <a:moveTo>
                    <a:pt x="14445" y="31057"/>
                  </a:moveTo>
                  <a:cubicBezTo>
                    <a:pt x="40197" y="345"/>
                    <a:pt x="58442" y="-6311"/>
                    <a:pt x="99968" y="5384"/>
                  </a:cubicBezTo>
                  <a:cubicBezTo>
                    <a:pt x="141494" y="17079"/>
                    <a:pt x="142920" y="33339"/>
                    <a:pt x="147481" y="74130"/>
                  </a:cubicBezTo>
                  <a:cubicBezTo>
                    <a:pt x="149096" y="88297"/>
                    <a:pt x="142254" y="93146"/>
                    <a:pt x="134842" y="103796"/>
                  </a:cubicBezTo>
                  <a:cubicBezTo>
                    <a:pt x="121178" y="118638"/>
                    <a:pt x="111552" y="136742"/>
                    <a:pt x="106905" y="156377"/>
                  </a:cubicBezTo>
                  <a:cubicBezTo>
                    <a:pt x="101203" y="169974"/>
                    <a:pt x="95407" y="176820"/>
                    <a:pt x="71175" y="181574"/>
                  </a:cubicBezTo>
                  <a:cubicBezTo>
                    <a:pt x="61102" y="183476"/>
                    <a:pt x="36586" y="186519"/>
                    <a:pt x="31454" y="183952"/>
                  </a:cubicBezTo>
                  <a:cubicBezTo>
                    <a:pt x="23567" y="179958"/>
                    <a:pt x="27178" y="172541"/>
                    <a:pt x="11689" y="142495"/>
                  </a:cubicBezTo>
                  <a:cubicBezTo>
                    <a:pt x="7698" y="134793"/>
                    <a:pt x="-3135" y="130229"/>
                    <a:pt x="856" y="123478"/>
                  </a:cubicBezTo>
                  <a:cubicBezTo>
                    <a:pt x="6301" y="113932"/>
                    <a:pt x="9788" y="103397"/>
                    <a:pt x="11119" y="92481"/>
                  </a:cubicBezTo>
                  <a:cubicBezTo>
                    <a:pt x="-142" y="73179"/>
                    <a:pt x="1170" y="49028"/>
                    <a:pt x="14445" y="31057"/>
                  </a:cubicBezTo>
                  <a:close/>
                </a:path>
              </a:pathLst>
            </a:custGeom>
            <a:solidFill>
              <a:srgbClr val="F4CFC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D57F712-B0E0-6041-99E9-D7FA1B300B89}"/>
                </a:ext>
              </a:extLst>
            </p:cNvPr>
            <p:cNvSpPr/>
            <p:nvPr/>
          </p:nvSpPr>
          <p:spPr>
            <a:xfrm>
              <a:off x="8177594" y="6319883"/>
              <a:ext cx="378404" cy="1342953"/>
            </a:xfrm>
            <a:custGeom>
              <a:avLst/>
              <a:gdLst>
                <a:gd name="connsiteX0" fmla="*/ 27891 w 76314"/>
                <a:gd name="connsiteY0" fmla="*/ 25 h 270838"/>
                <a:gd name="connsiteX1" fmla="*/ 9931 w 76314"/>
                <a:gd name="connsiteY1" fmla="*/ 120877 h 270838"/>
                <a:gd name="connsiteX2" fmla="*/ 56494 w 76314"/>
                <a:gd name="connsiteY2" fmla="*/ 258939 h 270838"/>
                <a:gd name="connsiteX3" fmla="*/ 71223 w 76314"/>
                <a:gd name="connsiteY3" fmla="*/ 270539 h 270838"/>
                <a:gd name="connsiteX4" fmla="*/ 75974 w 76314"/>
                <a:gd name="connsiteY4" fmla="*/ 242014 h 270838"/>
                <a:gd name="connsiteX5" fmla="*/ 27891 w 76314"/>
                <a:gd name="connsiteY5" fmla="*/ 25 h 27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314" h="270838">
                  <a:moveTo>
                    <a:pt x="27891" y="25"/>
                  </a:moveTo>
                  <a:cubicBezTo>
                    <a:pt x="2329" y="3543"/>
                    <a:pt x="-10119" y="65919"/>
                    <a:pt x="9931" y="120877"/>
                  </a:cubicBezTo>
                  <a:cubicBezTo>
                    <a:pt x="29982" y="175835"/>
                    <a:pt x="36539" y="247434"/>
                    <a:pt x="56494" y="258939"/>
                  </a:cubicBezTo>
                  <a:cubicBezTo>
                    <a:pt x="68942" y="266165"/>
                    <a:pt x="69227" y="272155"/>
                    <a:pt x="71223" y="270539"/>
                  </a:cubicBezTo>
                  <a:cubicBezTo>
                    <a:pt x="75214" y="267306"/>
                    <a:pt x="77115" y="252853"/>
                    <a:pt x="75974" y="242014"/>
                  </a:cubicBezTo>
                  <a:cubicBezTo>
                    <a:pt x="73124" y="214534"/>
                    <a:pt x="58110" y="-4158"/>
                    <a:pt x="27891" y="25"/>
                  </a:cubicBezTo>
                  <a:close/>
                </a:path>
              </a:pathLst>
            </a:custGeom>
            <a:solidFill>
              <a:srgbClr val="F4CFC1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290E191-A016-3E4A-A54E-06C161D03202}"/>
                </a:ext>
              </a:extLst>
            </p:cNvPr>
            <p:cNvSpPr/>
            <p:nvPr/>
          </p:nvSpPr>
          <p:spPr>
            <a:xfrm>
              <a:off x="7288702" y="6889834"/>
              <a:ext cx="301601" cy="222294"/>
            </a:xfrm>
            <a:custGeom>
              <a:avLst/>
              <a:gdLst>
                <a:gd name="connsiteX0" fmla="*/ 60342 w 60825"/>
                <a:gd name="connsiteY0" fmla="*/ 40544 h 44831"/>
                <a:gd name="connsiteX1" fmla="*/ 30123 w 60825"/>
                <a:gd name="connsiteY1" fmla="*/ 18389 h 44831"/>
                <a:gd name="connsiteX2" fmla="*/ 6177 w 60825"/>
                <a:gd name="connsiteY2" fmla="*/ 2700 h 44831"/>
                <a:gd name="connsiteX3" fmla="*/ 3326 w 60825"/>
                <a:gd name="connsiteY3" fmla="*/ 14396 h 44831"/>
                <a:gd name="connsiteX4" fmla="*/ 25277 w 60825"/>
                <a:gd name="connsiteY4" fmla="*/ 36265 h 44831"/>
                <a:gd name="connsiteX5" fmla="*/ 60342 w 60825"/>
                <a:gd name="connsiteY5" fmla="*/ 40544 h 4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825" h="44831">
                  <a:moveTo>
                    <a:pt x="60342" y="40544"/>
                  </a:moveTo>
                  <a:cubicBezTo>
                    <a:pt x="52949" y="30066"/>
                    <a:pt x="42334" y="22288"/>
                    <a:pt x="30123" y="18389"/>
                  </a:cubicBezTo>
                  <a:cubicBezTo>
                    <a:pt x="14919" y="13445"/>
                    <a:pt x="9503" y="10117"/>
                    <a:pt x="6177" y="2700"/>
                  </a:cubicBezTo>
                  <a:cubicBezTo>
                    <a:pt x="2851" y="-4716"/>
                    <a:pt x="-4181" y="4222"/>
                    <a:pt x="3326" y="14396"/>
                  </a:cubicBezTo>
                  <a:cubicBezTo>
                    <a:pt x="10833" y="24570"/>
                    <a:pt x="24992" y="25901"/>
                    <a:pt x="25277" y="36265"/>
                  </a:cubicBezTo>
                  <a:cubicBezTo>
                    <a:pt x="25562" y="46629"/>
                    <a:pt x="65568" y="46915"/>
                    <a:pt x="60342" y="40544"/>
                  </a:cubicBezTo>
                  <a:close/>
                </a:path>
              </a:pathLst>
            </a:custGeom>
            <a:solidFill>
              <a:srgbClr val="F4CFC1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AAF326DD-C5CC-A340-A929-C1F88866896E}"/>
                </a:ext>
              </a:extLst>
            </p:cNvPr>
            <p:cNvSpPr/>
            <p:nvPr/>
          </p:nvSpPr>
          <p:spPr>
            <a:xfrm>
              <a:off x="7150072" y="6986862"/>
              <a:ext cx="1394923" cy="688772"/>
            </a:xfrm>
            <a:custGeom>
              <a:avLst/>
              <a:gdLst>
                <a:gd name="connsiteX0" fmla="*/ 2967 w 281319"/>
                <a:gd name="connsiteY0" fmla="*/ 4431 h 138907"/>
                <a:gd name="connsiteX1" fmla="*/ 44018 w 281319"/>
                <a:gd name="connsiteY1" fmla="*/ 12513 h 138907"/>
                <a:gd name="connsiteX2" fmla="*/ 88775 w 281319"/>
                <a:gd name="connsiteY2" fmla="*/ 21451 h 138907"/>
                <a:gd name="connsiteX3" fmla="*/ 96853 w 281319"/>
                <a:gd name="connsiteY3" fmla="*/ 30960 h 138907"/>
                <a:gd name="connsiteX4" fmla="*/ 210884 w 281319"/>
                <a:gd name="connsiteY4" fmla="*/ 66996 h 138907"/>
                <a:gd name="connsiteX5" fmla="*/ 278257 w 281319"/>
                <a:gd name="connsiteY5" fmla="*/ 135932 h 138907"/>
                <a:gd name="connsiteX6" fmla="*/ 96663 w 281319"/>
                <a:gd name="connsiteY6" fmla="*/ 56537 h 138907"/>
                <a:gd name="connsiteX7" fmla="*/ 45824 w 281319"/>
                <a:gd name="connsiteY7" fmla="*/ 57773 h 138907"/>
                <a:gd name="connsiteX8" fmla="*/ 10949 w 281319"/>
                <a:gd name="connsiteY8" fmla="*/ 38756 h 138907"/>
                <a:gd name="connsiteX9" fmla="*/ 2967 w 281319"/>
                <a:gd name="connsiteY9" fmla="*/ 4431 h 13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319" h="138907">
                  <a:moveTo>
                    <a:pt x="2967" y="4431"/>
                  </a:moveTo>
                  <a:cubicBezTo>
                    <a:pt x="13325" y="-8976"/>
                    <a:pt x="26058" y="12038"/>
                    <a:pt x="44018" y="12513"/>
                  </a:cubicBezTo>
                  <a:cubicBezTo>
                    <a:pt x="61978" y="12989"/>
                    <a:pt x="80318" y="10231"/>
                    <a:pt x="88775" y="21451"/>
                  </a:cubicBezTo>
                  <a:cubicBezTo>
                    <a:pt x="90106" y="23257"/>
                    <a:pt x="94287" y="30199"/>
                    <a:pt x="96853" y="30960"/>
                  </a:cubicBezTo>
                  <a:cubicBezTo>
                    <a:pt x="165176" y="53114"/>
                    <a:pt x="120039" y="38661"/>
                    <a:pt x="210884" y="66996"/>
                  </a:cubicBezTo>
                  <a:cubicBezTo>
                    <a:pt x="298783" y="94475"/>
                    <a:pt x="280443" y="132889"/>
                    <a:pt x="278257" y="135932"/>
                  </a:cubicBezTo>
                  <a:cubicBezTo>
                    <a:pt x="263433" y="157040"/>
                    <a:pt x="102744" y="57678"/>
                    <a:pt x="96663" y="56537"/>
                  </a:cubicBezTo>
                  <a:cubicBezTo>
                    <a:pt x="73096" y="52163"/>
                    <a:pt x="58652" y="64048"/>
                    <a:pt x="45824" y="57773"/>
                  </a:cubicBezTo>
                  <a:cubicBezTo>
                    <a:pt x="33594" y="52619"/>
                    <a:pt x="21906" y="46249"/>
                    <a:pt x="10949" y="38756"/>
                  </a:cubicBezTo>
                  <a:cubicBezTo>
                    <a:pt x="781" y="24684"/>
                    <a:pt x="-3305" y="12323"/>
                    <a:pt x="2967" y="4431"/>
                  </a:cubicBezTo>
                  <a:close/>
                </a:path>
              </a:pathLst>
            </a:custGeom>
            <a:solidFill>
              <a:srgbClr val="F4CFC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50A2752-0983-AE4D-AEAA-BD062EF1FC75}"/>
                </a:ext>
              </a:extLst>
            </p:cNvPr>
            <p:cNvSpPr/>
            <p:nvPr/>
          </p:nvSpPr>
          <p:spPr>
            <a:xfrm>
              <a:off x="7524101" y="5040544"/>
              <a:ext cx="1037890" cy="1715105"/>
            </a:xfrm>
            <a:custGeom>
              <a:avLst/>
              <a:gdLst>
                <a:gd name="connsiteX0" fmla="*/ 3840 w 209315"/>
                <a:gd name="connsiteY0" fmla="*/ 49231 h 345891"/>
                <a:gd name="connsiteX1" fmla="*/ 148660 w 209315"/>
                <a:gd name="connsiteY1" fmla="*/ 37060 h 345891"/>
                <a:gd name="connsiteX2" fmla="*/ 203015 w 209315"/>
                <a:gd name="connsiteY2" fmla="*/ 241680 h 345891"/>
                <a:gd name="connsiteX3" fmla="*/ 91169 w 209315"/>
                <a:gd name="connsiteY3" fmla="*/ 341233 h 345891"/>
                <a:gd name="connsiteX4" fmla="*/ 71689 w 209315"/>
                <a:gd name="connsiteY4" fmla="*/ 248431 h 345891"/>
                <a:gd name="connsiteX5" fmla="*/ 87273 w 209315"/>
                <a:gd name="connsiteY5" fmla="*/ 154298 h 345891"/>
                <a:gd name="connsiteX6" fmla="*/ 43466 w 209315"/>
                <a:gd name="connsiteY6" fmla="*/ 58359 h 345891"/>
                <a:gd name="connsiteX7" fmla="*/ 3840 w 209315"/>
                <a:gd name="connsiteY7" fmla="*/ 49231 h 34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315" h="345891">
                  <a:moveTo>
                    <a:pt x="3840" y="49231"/>
                  </a:moveTo>
                  <a:cubicBezTo>
                    <a:pt x="25696" y="-10197"/>
                    <a:pt x="106754" y="-17804"/>
                    <a:pt x="148660" y="37060"/>
                  </a:cubicBezTo>
                  <a:cubicBezTo>
                    <a:pt x="218219" y="128150"/>
                    <a:pt x="178308" y="176357"/>
                    <a:pt x="203015" y="241680"/>
                  </a:cubicBezTo>
                  <a:cubicBezTo>
                    <a:pt x="235514" y="327255"/>
                    <a:pt x="133551" y="358633"/>
                    <a:pt x="91169" y="341233"/>
                  </a:cubicBezTo>
                  <a:cubicBezTo>
                    <a:pt x="46507" y="322977"/>
                    <a:pt x="44512" y="293691"/>
                    <a:pt x="71689" y="248431"/>
                  </a:cubicBezTo>
                  <a:cubicBezTo>
                    <a:pt x="98866" y="203171"/>
                    <a:pt x="95161" y="175121"/>
                    <a:pt x="87273" y="154298"/>
                  </a:cubicBezTo>
                  <a:cubicBezTo>
                    <a:pt x="79956" y="135281"/>
                    <a:pt x="100197" y="84221"/>
                    <a:pt x="43466" y="58359"/>
                  </a:cubicBezTo>
                  <a:cubicBezTo>
                    <a:pt x="14388" y="45047"/>
                    <a:pt x="-9653" y="85933"/>
                    <a:pt x="3840" y="49231"/>
                  </a:cubicBezTo>
                  <a:close/>
                </a:path>
              </a:pathLst>
            </a:custGeom>
            <a:solidFill>
              <a:schemeClr val="tx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A371062-B754-2E4A-88A1-6317FB99181E}"/>
                </a:ext>
              </a:extLst>
            </p:cNvPr>
            <p:cNvSpPr/>
            <p:nvPr/>
          </p:nvSpPr>
          <p:spPr>
            <a:xfrm>
              <a:off x="7986591" y="5528501"/>
              <a:ext cx="133756" cy="248069"/>
            </a:xfrm>
            <a:custGeom>
              <a:avLst/>
              <a:gdLst>
                <a:gd name="connsiteX0" fmla="*/ -13 w 26975"/>
                <a:gd name="connsiteY0" fmla="*/ 8824 h 50029"/>
                <a:gd name="connsiteX1" fmla="*/ 13652 w 26975"/>
                <a:gd name="connsiteY1" fmla="*/ 257 h 50029"/>
                <a:gd name="connsiteX2" fmla="*/ 18327 w 26975"/>
                <a:gd name="connsiteY2" fmla="*/ 2549 h 50029"/>
                <a:gd name="connsiteX3" fmla="*/ 23839 w 26975"/>
                <a:gd name="connsiteY3" fmla="*/ 28411 h 50029"/>
                <a:gd name="connsiteX4" fmla="*/ 8635 w 26975"/>
                <a:gd name="connsiteY4" fmla="*/ 49996 h 50029"/>
                <a:gd name="connsiteX5" fmla="*/ -13 w 26975"/>
                <a:gd name="connsiteY5" fmla="*/ 8824 h 5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75" h="50029">
                  <a:moveTo>
                    <a:pt x="-13" y="8824"/>
                  </a:moveTo>
                  <a:cubicBezTo>
                    <a:pt x="1394" y="2682"/>
                    <a:pt x="7513" y="-1150"/>
                    <a:pt x="13652" y="257"/>
                  </a:cubicBezTo>
                  <a:cubicBezTo>
                    <a:pt x="15363" y="647"/>
                    <a:pt x="16968" y="1436"/>
                    <a:pt x="18327" y="2549"/>
                  </a:cubicBezTo>
                  <a:cubicBezTo>
                    <a:pt x="31631" y="11296"/>
                    <a:pt x="26215" y="20424"/>
                    <a:pt x="23839" y="28411"/>
                  </a:cubicBezTo>
                  <a:cubicBezTo>
                    <a:pt x="21463" y="36398"/>
                    <a:pt x="18042" y="46668"/>
                    <a:pt x="8635" y="49996"/>
                  </a:cubicBezTo>
                  <a:cubicBezTo>
                    <a:pt x="5879" y="32310"/>
                    <a:pt x="-13" y="8824"/>
                    <a:pt x="-13" y="8824"/>
                  </a:cubicBezTo>
                  <a:close/>
                </a:path>
              </a:pathLst>
            </a:custGeom>
            <a:solidFill>
              <a:srgbClr val="F4CFC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EBEA06F3-50B2-2644-95E9-C00C0840D31A}"/>
                </a:ext>
              </a:extLst>
            </p:cNvPr>
            <p:cNvSpPr/>
            <p:nvPr/>
          </p:nvSpPr>
          <p:spPr>
            <a:xfrm>
              <a:off x="7128091" y="7883014"/>
              <a:ext cx="1456201" cy="1983116"/>
            </a:xfrm>
            <a:custGeom>
              <a:avLst/>
              <a:gdLst>
                <a:gd name="connsiteX0" fmla="*/ -13 w 293677"/>
                <a:gd name="connsiteY0" fmla="*/ 307392 h 399942"/>
                <a:gd name="connsiteX1" fmla="*/ 268150 w 293677"/>
                <a:gd name="connsiteY1" fmla="*/ 398958 h 399942"/>
                <a:gd name="connsiteX2" fmla="*/ 257032 w 293677"/>
                <a:gd name="connsiteY2" fmla="*/ 32410 h 399942"/>
                <a:gd name="connsiteX3" fmla="*/ 90262 w 293677"/>
                <a:gd name="connsiteY3" fmla="*/ 50951 h 399942"/>
                <a:gd name="connsiteX4" fmla="*/ -13 w 293677"/>
                <a:gd name="connsiteY4" fmla="*/ 307392 h 39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77" h="399942">
                  <a:moveTo>
                    <a:pt x="-13" y="307392"/>
                  </a:moveTo>
                  <a:cubicBezTo>
                    <a:pt x="-13" y="307392"/>
                    <a:pt x="235081" y="410843"/>
                    <a:pt x="268150" y="398958"/>
                  </a:cubicBezTo>
                  <a:cubicBezTo>
                    <a:pt x="301220" y="387072"/>
                    <a:pt x="306731" y="114562"/>
                    <a:pt x="257032" y="32410"/>
                  </a:cubicBezTo>
                  <a:cubicBezTo>
                    <a:pt x="207334" y="-49742"/>
                    <a:pt x="135494" y="49905"/>
                    <a:pt x="90262" y="50951"/>
                  </a:cubicBezTo>
                  <a:cubicBezTo>
                    <a:pt x="43889" y="100585"/>
                    <a:pt x="-13" y="307392"/>
                    <a:pt x="-13" y="307392"/>
                  </a:cubicBezTo>
                  <a:close/>
                </a:path>
              </a:pathLst>
            </a:custGeom>
            <a:solidFill>
              <a:schemeClr val="accent4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BB7D1976-EE8C-5044-A228-DB66EE2FD81D}"/>
                </a:ext>
              </a:extLst>
            </p:cNvPr>
            <p:cNvSpPr/>
            <p:nvPr/>
          </p:nvSpPr>
          <p:spPr>
            <a:xfrm>
              <a:off x="7499989" y="11632402"/>
              <a:ext cx="884653" cy="488072"/>
            </a:xfrm>
            <a:custGeom>
              <a:avLst/>
              <a:gdLst>
                <a:gd name="connsiteX0" fmla="*/ 170818 w 178411"/>
                <a:gd name="connsiteY0" fmla="*/ 6882 h 98431"/>
                <a:gd name="connsiteX1" fmla="*/ 175664 w 178411"/>
                <a:gd name="connsiteY1" fmla="*/ 83995 h 98431"/>
                <a:gd name="connsiteX2" fmla="*/ 246 w 178411"/>
                <a:gd name="connsiteY2" fmla="*/ 92838 h 98431"/>
                <a:gd name="connsiteX3" fmla="*/ 56216 w 178411"/>
                <a:gd name="connsiteY3" fmla="*/ 43679 h 98431"/>
                <a:gd name="connsiteX4" fmla="*/ 114467 w 178411"/>
                <a:gd name="connsiteY4" fmla="*/ 18482 h 98431"/>
                <a:gd name="connsiteX5" fmla="*/ 126345 w 178411"/>
                <a:gd name="connsiteY5" fmla="*/ 36 h 98431"/>
                <a:gd name="connsiteX6" fmla="*/ 170818 w 178411"/>
                <a:gd name="connsiteY6" fmla="*/ 6882 h 9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411" h="98431">
                  <a:moveTo>
                    <a:pt x="170818" y="6882"/>
                  </a:moveTo>
                  <a:cubicBezTo>
                    <a:pt x="170818" y="6882"/>
                    <a:pt x="183931" y="75532"/>
                    <a:pt x="175664" y="83995"/>
                  </a:cubicBezTo>
                  <a:cubicBezTo>
                    <a:pt x="167397" y="92457"/>
                    <a:pt x="1387" y="106149"/>
                    <a:pt x="246" y="92838"/>
                  </a:cubicBezTo>
                  <a:cubicBezTo>
                    <a:pt x="-2510" y="61175"/>
                    <a:pt x="16781" y="61840"/>
                    <a:pt x="56216" y="43679"/>
                  </a:cubicBezTo>
                  <a:cubicBezTo>
                    <a:pt x="67524" y="38450"/>
                    <a:pt x="101924" y="20669"/>
                    <a:pt x="114467" y="18482"/>
                  </a:cubicBezTo>
                  <a:cubicBezTo>
                    <a:pt x="122259" y="17151"/>
                    <a:pt x="119123" y="607"/>
                    <a:pt x="126345" y="36"/>
                  </a:cubicBezTo>
                  <a:cubicBezTo>
                    <a:pt x="141464" y="-478"/>
                    <a:pt x="156554" y="1842"/>
                    <a:pt x="170818" y="6882"/>
                  </a:cubicBezTo>
                  <a:close/>
                </a:path>
              </a:pathLst>
            </a:custGeom>
            <a:solidFill>
              <a:schemeClr val="tx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5F862F07-F8C9-DD40-A9F0-A533637D0D83}"/>
                </a:ext>
              </a:extLst>
            </p:cNvPr>
            <p:cNvSpPr/>
            <p:nvPr/>
          </p:nvSpPr>
          <p:spPr>
            <a:xfrm>
              <a:off x="3717478" y="11558252"/>
              <a:ext cx="461454" cy="665249"/>
            </a:xfrm>
            <a:custGeom>
              <a:avLst/>
              <a:gdLst>
                <a:gd name="connsiteX0" fmla="*/ 11138 w 93063"/>
                <a:gd name="connsiteY0" fmla="*/ 1488 h 134163"/>
                <a:gd name="connsiteX1" fmla="*/ 115 w 93063"/>
                <a:gd name="connsiteY1" fmla="*/ 69187 h 134163"/>
                <a:gd name="connsiteX2" fmla="*/ 21211 w 93063"/>
                <a:gd name="connsiteY2" fmla="*/ 127854 h 134163"/>
                <a:gd name="connsiteX3" fmla="*/ 93051 w 93063"/>
                <a:gd name="connsiteY3" fmla="*/ 127854 h 134163"/>
                <a:gd name="connsiteX4" fmla="*/ 64543 w 93063"/>
                <a:gd name="connsiteY4" fmla="*/ 50361 h 134163"/>
                <a:gd name="connsiteX5" fmla="*/ 46963 w 93063"/>
                <a:gd name="connsiteY5" fmla="*/ -34 h 13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063" h="134163">
                  <a:moveTo>
                    <a:pt x="11138" y="1488"/>
                  </a:moveTo>
                  <a:cubicBezTo>
                    <a:pt x="11138" y="1488"/>
                    <a:pt x="-1405" y="51597"/>
                    <a:pt x="115" y="69187"/>
                  </a:cubicBezTo>
                  <a:cubicBezTo>
                    <a:pt x="875" y="78695"/>
                    <a:pt x="8002" y="119487"/>
                    <a:pt x="21211" y="127854"/>
                  </a:cubicBezTo>
                  <a:cubicBezTo>
                    <a:pt x="34419" y="136221"/>
                    <a:pt x="93051" y="136221"/>
                    <a:pt x="93051" y="127854"/>
                  </a:cubicBezTo>
                  <a:cubicBezTo>
                    <a:pt x="93051" y="95620"/>
                    <a:pt x="77181" y="80312"/>
                    <a:pt x="64543" y="50361"/>
                  </a:cubicBezTo>
                  <a:cubicBezTo>
                    <a:pt x="57710" y="33921"/>
                    <a:pt x="51838" y="17091"/>
                    <a:pt x="46963" y="-34"/>
                  </a:cubicBezTo>
                  <a:close/>
                </a:path>
              </a:pathLst>
            </a:custGeom>
            <a:solidFill>
              <a:schemeClr val="tx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CD08BC0-9BBC-224C-BE37-87BF68B33ECC}"/>
                </a:ext>
              </a:extLst>
            </p:cNvPr>
            <p:cNvSpPr/>
            <p:nvPr/>
          </p:nvSpPr>
          <p:spPr>
            <a:xfrm>
              <a:off x="4484172" y="11508750"/>
              <a:ext cx="909480" cy="501017"/>
            </a:xfrm>
            <a:custGeom>
              <a:avLst/>
              <a:gdLst>
                <a:gd name="connsiteX0" fmla="*/ 48849 w 183418"/>
                <a:gd name="connsiteY0" fmla="*/ -34 h 101042"/>
                <a:gd name="connsiteX1" fmla="*/ 162880 w 183418"/>
                <a:gd name="connsiteY1" fmla="*/ 48744 h 101042"/>
                <a:gd name="connsiteX2" fmla="*/ 183405 w 183418"/>
                <a:gd name="connsiteY2" fmla="*/ 82404 h 101042"/>
                <a:gd name="connsiteX3" fmla="*/ 88379 w 183418"/>
                <a:gd name="connsiteY3" fmla="*/ 100279 h 101042"/>
                <a:gd name="connsiteX4" fmla="*/ 670 w 183418"/>
                <a:gd name="connsiteY4" fmla="*/ 85732 h 101042"/>
                <a:gd name="connsiteX5" fmla="*/ 10173 w 183418"/>
                <a:gd name="connsiteY5" fmla="*/ 2533 h 101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418" h="101042">
                  <a:moveTo>
                    <a:pt x="48849" y="-34"/>
                  </a:moveTo>
                  <a:cubicBezTo>
                    <a:pt x="48849" y="-34"/>
                    <a:pt x="132091" y="35337"/>
                    <a:pt x="162880" y="48744"/>
                  </a:cubicBezTo>
                  <a:cubicBezTo>
                    <a:pt x="182550" y="57111"/>
                    <a:pt x="183215" y="67095"/>
                    <a:pt x="183405" y="82404"/>
                  </a:cubicBezTo>
                  <a:cubicBezTo>
                    <a:pt x="183595" y="97712"/>
                    <a:pt x="125629" y="103132"/>
                    <a:pt x="88379" y="100279"/>
                  </a:cubicBezTo>
                  <a:cubicBezTo>
                    <a:pt x="51129" y="97427"/>
                    <a:pt x="4471" y="100279"/>
                    <a:pt x="670" y="85732"/>
                  </a:cubicBezTo>
                  <a:cubicBezTo>
                    <a:pt x="-3131" y="71184"/>
                    <a:pt x="10173" y="2533"/>
                    <a:pt x="10173" y="2533"/>
                  </a:cubicBezTo>
                  <a:close/>
                </a:path>
              </a:pathLst>
            </a:custGeom>
            <a:solidFill>
              <a:schemeClr val="tx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7B750EA0-33C0-3C4B-B03B-5377AE222810}"/>
                </a:ext>
              </a:extLst>
            </p:cNvPr>
            <p:cNvSpPr/>
            <p:nvPr/>
          </p:nvSpPr>
          <p:spPr>
            <a:xfrm>
              <a:off x="3660599" y="5172613"/>
              <a:ext cx="726124" cy="1991507"/>
            </a:xfrm>
            <a:custGeom>
              <a:avLst/>
              <a:gdLst>
                <a:gd name="connsiteX0" fmla="*/ 116210 w 146440"/>
                <a:gd name="connsiteY0" fmla="*/ -34 h 401634"/>
                <a:gd name="connsiteX1" fmla="*/ 5315 w 146440"/>
                <a:gd name="connsiteY1" fmla="*/ 218659 h 401634"/>
                <a:gd name="connsiteX2" fmla="*/ 48361 w 146440"/>
                <a:gd name="connsiteY2" fmla="*/ 401600 h 401634"/>
                <a:gd name="connsiteX3" fmla="*/ 146428 w 146440"/>
                <a:gd name="connsiteY3" fmla="*/ 138789 h 401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440" h="401634">
                  <a:moveTo>
                    <a:pt x="116210" y="-34"/>
                  </a:moveTo>
                  <a:cubicBezTo>
                    <a:pt x="116210" y="-34"/>
                    <a:pt x="29736" y="47508"/>
                    <a:pt x="5315" y="218659"/>
                  </a:cubicBezTo>
                  <a:cubicBezTo>
                    <a:pt x="-19107" y="389810"/>
                    <a:pt x="48361" y="401600"/>
                    <a:pt x="48361" y="401600"/>
                  </a:cubicBezTo>
                  <a:lnTo>
                    <a:pt x="146428" y="138789"/>
                  </a:lnTo>
                  <a:close/>
                </a:path>
              </a:pathLst>
            </a:custGeom>
            <a:solidFill>
              <a:schemeClr val="tx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7FE14ED4-52E7-0B41-B19C-8CC0D15466BA}"/>
                </a:ext>
              </a:extLst>
            </p:cNvPr>
            <p:cNvSpPr/>
            <p:nvPr/>
          </p:nvSpPr>
          <p:spPr>
            <a:xfrm>
              <a:off x="4312782" y="8069081"/>
              <a:ext cx="632781" cy="3477126"/>
            </a:xfrm>
            <a:custGeom>
              <a:avLst/>
              <a:gdLst>
                <a:gd name="connsiteX0" fmla="*/ 116388 w 127615"/>
                <a:gd name="connsiteY0" fmla="*/ 7626 h 701244"/>
                <a:gd name="connsiteX1" fmla="*/ 109546 w 127615"/>
                <a:gd name="connsiteY1" fmla="*/ 359436 h 701244"/>
                <a:gd name="connsiteX2" fmla="*/ 101944 w 127615"/>
                <a:gd name="connsiteY2" fmla="*/ 430844 h 701244"/>
                <a:gd name="connsiteX3" fmla="*/ 84364 w 127615"/>
                <a:gd name="connsiteY3" fmla="*/ 694131 h 701244"/>
                <a:gd name="connsiteX4" fmla="*/ 45498 w 127615"/>
                <a:gd name="connsiteY4" fmla="*/ 697839 h 701244"/>
                <a:gd name="connsiteX5" fmla="*/ 7488 w 127615"/>
                <a:gd name="connsiteY5" fmla="*/ 478291 h 701244"/>
                <a:gd name="connsiteX6" fmla="*/ 21932 w 127615"/>
                <a:gd name="connsiteY6" fmla="*/ 362574 h 701244"/>
                <a:gd name="connsiteX7" fmla="*/ 7583 w 127615"/>
                <a:gd name="connsiteY7" fmla="*/ 73234 h 701244"/>
                <a:gd name="connsiteX8" fmla="*/ 116388 w 127615"/>
                <a:gd name="connsiteY8" fmla="*/ 7626 h 70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615" h="701244">
                  <a:moveTo>
                    <a:pt x="116388" y="7626"/>
                  </a:moveTo>
                  <a:cubicBezTo>
                    <a:pt x="134823" y="34535"/>
                    <a:pt x="129121" y="220614"/>
                    <a:pt x="109546" y="359436"/>
                  </a:cubicBezTo>
                  <a:cubicBezTo>
                    <a:pt x="107835" y="371226"/>
                    <a:pt x="103179" y="416486"/>
                    <a:pt x="101944" y="430844"/>
                  </a:cubicBezTo>
                  <a:cubicBezTo>
                    <a:pt x="91396" y="557590"/>
                    <a:pt x="88735" y="646589"/>
                    <a:pt x="84364" y="694131"/>
                  </a:cubicBezTo>
                  <a:cubicBezTo>
                    <a:pt x="78852" y="702498"/>
                    <a:pt x="53671" y="703069"/>
                    <a:pt x="45498" y="697839"/>
                  </a:cubicBezTo>
                  <a:cubicBezTo>
                    <a:pt x="35996" y="643071"/>
                    <a:pt x="7488" y="511760"/>
                    <a:pt x="7488" y="478291"/>
                  </a:cubicBezTo>
                  <a:cubicBezTo>
                    <a:pt x="7488" y="435598"/>
                    <a:pt x="26493" y="400227"/>
                    <a:pt x="21932" y="362574"/>
                  </a:cubicBezTo>
                  <a:cubicBezTo>
                    <a:pt x="10719" y="276998"/>
                    <a:pt x="-11802" y="84263"/>
                    <a:pt x="7583" y="73234"/>
                  </a:cubicBezTo>
                  <a:cubicBezTo>
                    <a:pt x="38751" y="55073"/>
                    <a:pt x="93867" y="-24798"/>
                    <a:pt x="116388" y="7626"/>
                  </a:cubicBezTo>
                  <a:close/>
                </a:path>
              </a:pathLst>
            </a:custGeom>
            <a:solidFill>
              <a:srgbClr val="F4CFC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1E4D980-247F-4148-85CD-9A56C404830D}"/>
                </a:ext>
              </a:extLst>
            </p:cNvPr>
            <p:cNvSpPr/>
            <p:nvPr/>
          </p:nvSpPr>
          <p:spPr>
            <a:xfrm>
              <a:off x="3584848" y="8166478"/>
              <a:ext cx="873873" cy="3415105"/>
            </a:xfrm>
            <a:custGeom>
              <a:avLst/>
              <a:gdLst>
                <a:gd name="connsiteX0" fmla="*/ 2062 w 176237"/>
                <a:gd name="connsiteY0" fmla="*/ 439823 h 688736"/>
                <a:gd name="connsiteX1" fmla="*/ 22683 w 176237"/>
                <a:gd name="connsiteY1" fmla="*/ 329716 h 688736"/>
                <a:gd name="connsiteX2" fmla="*/ 42543 w 176237"/>
                <a:gd name="connsiteY2" fmla="*/ 20598 h 688736"/>
                <a:gd name="connsiteX3" fmla="*/ 175579 w 176237"/>
                <a:gd name="connsiteY3" fmla="*/ 24877 h 688736"/>
                <a:gd name="connsiteX4" fmla="*/ 117519 w 176237"/>
                <a:gd name="connsiteY4" fmla="*/ 330762 h 688736"/>
                <a:gd name="connsiteX5" fmla="*/ 97373 w 176237"/>
                <a:gd name="connsiteY5" fmla="*/ 472056 h 688736"/>
                <a:gd name="connsiteX6" fmla="*/ 73901 w 176237"/>
                <a:gd name="connsiteY6" fmla="*/ 683808 h 688736"/>
                <a:gd name="connsiteX7" fmla="*/ 37602 w 176237"/>
                <a:gd name="connsiteY7" fmla="*/ 685329 h 688736"/>
                <a:gd name="connsiteX8" fmla="*/ 2062 w 176237"/>
                <a:gd name="connsiteY8" fmla="*/ 439823 h 68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237" h="688736">
                  <a:moveTo>
                    <a:pt x="2062" y="439823"/>
                  </a:moveTo>
                  <a:cubicBezTo>
                    <a:pt x="4248" y="425180"/>
                    <a:pt x="27434" y="362995"/>
                    <a:pt x="22683" y="329716"/>
                  </a:cubicBezTo>
                  <a:cubicBezTo>
                    <a:pt x="2822" y="191179"/>
                    <a:pt x="32755" y="43323"/>
                    <a:pt x="42543" y="20598"/>
                  </a:cubicBezTo>
                  <a:cubicBezTo>
                    <a:pt x="55467" y="-9258"/>
                    <a:pt x="172729" y="-5740"/>
                    <a:pt x="175579" y="24877"/>
                  </a:cubicBezTo>
                  <a:cubicBezTo>
                    <a:pt x="182896" y="95334"/>
                    <a:pt x="125786" y="298148"/>
                    <a:pt x="117519" y="330762"/>
                  </a:cubicBezTo>
                  <a:cubicBezTo>
                    <a:pt x="105232" y="376896"/>
                    <a:pt x="98466" y="424324"/>
                    <a:pt x="97373" y="472056"/>
                  </a:cubicBezTo>
                  <a:cubicBezTo>
                    <a:pt x="95758" y="505621"/>
                    <a:pt x="85875" y="629515"/>
                    <a:pt x="73901" y="683808"/>
                  </a:cubicBezTo>
                  <a:cubicBezTo>
                    <a:pt x="62650" y="689750"/>
                    <a:pt x="49319" y="690311"/>
                    <a:pt x="37602" y="685329"/>
                  </a:cubicBezTo>
                  <a:cubicBezTo>
                    <a:pt x="35796" y="637977"/>
                    <a:pt x="-10196" y="521690"/>
                    <a:pt x="2062" y="439823"/>
                  </a:cubicBezTo>
                  <a:close/>
                </a:path>
              </a:pathLst>
            </a:custGeom>
            <a:solidFill>
              <a:srgbClr val="F4CFC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30EA0BF-A84B-8A44-9BB5-A064B27F399B}"/>
                </a:ext>
              </a:extLst>
            </p:cNvPr>
            <p:cNvSpPr/>
            <p:nvPr/>
          </p:nvSpPr>
          <p:spPr>
            <a:xfrm>
              <a:off x="4593548" y="7828718"/>
              <a:ext cx="31719" cy="34194"/>
            </a:xfrm>
            <a:custGeom>
              <a:avLst/>
              <a:gdLst>
                <a:gd name="connsiteX0" fmla="*/ 5980 w 6397"/>
                <a:gd name="connsiteY0" fmla="*/ 4661 h 6896"/>
                <a:gd name="connsiteX1" fmla="*/ 1723 w 6397"/>
                <a:gd name="connsiteY1" fmla="*/ 6667 h 6896"/>
                <a:gd name="connsiteX2" fmla="*/ 1704 w 6397"/>
                <a:gd name="connsiteY2" fmla="*/ 6658 h 6896"/>
                <a:gd name="connsiteX3" fmla="*/ 525 w 6397"/>
                <a:gd name="connsiteY3" fmla="*/ 1685 h 6896"/>
                <a:gd name="connsiteX4" fmla="*/ 4555 w 6397"/>
                <a:gd name="connsiteY4" fmla="*/ 97 h 6896"/>
                <a:gd name="connsiteX5" fmla="*/ 6027 w 6397"/>
                <a:gd name="connsiteY5" fmla="*/ 4566 h 6896"/>
                <a:gd name="connsiteX6" fmla="*/ 5980 w 6397"/>
                <a:gd name="connsiteY6" fmla="*/ 4661 h 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97" h="6896">
                  <a:moveTo>
                    <a:pt x="5980" y="4661"/>
                  </a:moveTo>
                  <a:cubicBezTo>
                    <a:pt x="5362" y="6391"/>
                    <a:pt x="3452" y="7285"/>
                    <a:pt x="1723" y="6667"/>
                  </a:cubicBezTo>
                  <a:cubicBezTo>
                    <a:pt x="1713" y="6667"/>
                    <a:pt x="1713" y="6658"/>
                    <a:pt x="1704" y="6658"/>
                  </a:cubicBezTo>
                  <a:cubicBezTo>
                    <a:pt x="3" y="5612"/>
                    <a:pt x="-520" y="3387"/>
                    <a:pt x="525" y="1685"/>
                  </a:cubicBezTo>
                  <a:cubicBezTo>
                    <a:pt x="1362" y="316"/>
                    <a:pt x="3006" y="-331"/>
                    <a:pt x="4555" y="97"/>
                  </a:cubicBezTo>
                  <a:cubicBezTo>
                    <a:pt x="6199" y="924"/>
                    <a:pt x="6854" y="2921"/>
                    <a:pt x="6027" y="4566"/>
                  </a:cubicBezTo>
                  <a:cubicBezTo>
                    <a:pt x="6018" y="4594"/>
                    <a:pt x="5999" y="4632"/>
                    <a:pt x="5980" y="4661"/>
                  </a:cubicBezTo>
                  <a:close/>
                </a:path>
              </a:pathLst>
            </a:custGeom>
            <a:solidFill>
              <a:srgbClr val="C1BEBC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88157832-2527-AD40-B633-BF5ACF96E311}"/>
                </a:ext>
              </a:extLst>
            </p:cNvPr>
            <p:cNvSpPr/>
            <p:nvPr/>
          </p:nvSpPr>
          <p:spPr>
            <a:xfrm>
              <a:off x="4728493" y="7997189"/>
              <a:ext cx="31743" cy="33103"/>
            </a:xfrm>
            <a:custGeom>
              <a:avLst/>
              <a:gdLst>
                <a:gd name="connsiteX0" fmla="*/ 6037 w 6402"/>
                <a:gd name="connsiteY0" fmla="*/ 4725 h 6676"/>
                <a:gd name="connsiteX1" fmla="*/ 1904 w 6402"/>
                <a:gd name="connsiteY1" fmla="*/ 6389 h 6676"/>
                <a:gd name="connsiteX2" fmla="*/ 241 w 6402"/>
                <a:gd name="connsiteY2" fmla="*/ 2253 h 6676"/>
                <a:gd name="connsiteX3" fmla="*/ 4441 w 6402"/>
                <a:gd name="connsiteY3" fmla="*/ 133 h 6676"/>
                <a:gd name="connsiteX4" fmla="*/ 4517 w 6402"/>
                <a:gd name="connsiteY4" fmla="*/ 161 h 6676"/>
                <a:gd name="connsiteX5" fmla="*/ 6037 w 6402"/>
                <a:gd name="connsiteY5" fmla="*/ 4725 h 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02" h="6676">
                  <a:moveTo>
                    <a:pt x="6037" y="4725"/>
                  </a:moveTo>
                  <a:cubicBezTo>
                    <a:pt x="5353" y="6323"/>
                    <a:pt x="3500" y="7074"/>
                    <a:pt x="1904" y="6389"/>
                  </a:cubicBezTo>
                  <a:cubicBezTo>
                    <a:pt x="307" y="5705"/>
                    <a:pt x="-443" y="3850"/>
                    <a:pt x="241" y="2253"/>
                  </a:cubicBezTo>
                  <a:cubicBezTo>
                    <a:pt x="820" y="504"/>
                    <a:pt x="2692" y="-438"/>
                    <a:pt x="4441" y="133"/>
                  </a:cubicBezTo>
                  <a:cubicBezTo>
                    <a:pt x="4469" y="142"/>
                    <a:pt x="4488" y="152"/>
                    <a:pt x="4517" y="161"/>
                  </a:cubicBezTo>
                  <a:cubicBezTo>
                    <a:pt x="6189" y="1008"/>
                    <a:pt x="6864" y="3042"/>
                    <a:pt x="6037" y="4725"/>
                  </a:cubicBezTo>
                  <a:close/>
                </a:path>
              </a:pathLst>
            </a:custGeom>
            <a:solidFill>
              <a:srgbClr val="C1BEBC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00EE535-6EA5-D14F-9AB7-CF9F661E834B}"/>
                </a:ext>
              </a:extLst>
            </p:cNvPr>
            <p:cNvSpPr/>
            <p:nvPr/>
          </p:nvSpPr>
          <p:spPr>
            <a:xfrm>
              <a:off x="4581935" y="8243716"/>
              <a:ext cx="31743" cy="32970"/>
            </a:xfrm>
            <a:custGeom>
              <a:avLst/>
              <a:gdLst>
                <a:gd name="connsiteX0" fmla="*/ 6137 w 6402"/>
                <a:gd name="connsiteY0" fmla="*/ 4356 h 6649"/>
                <a:gd name="connsiteX1" fmla="*/ 1861 w 6402"/>
                <a:gd name="connsiteY1" fmla="*/ 6448 h 6649"/>
                <a:gd name="connsiteX2" fmla="*/ 340 w 6402"/>
                <a:gd name="connsiteY2" fmla="*/ 1883 h 6649"/>
                <a:gd name="connsiteX3" fmla="*/ 4474 w 6402"/>
                <a:gd name="connsiteY3" fmla="*/ 220 h 6649"/>
                <a:gd name="connsiteX4" fmla="*/ 6137 w 6402"/>
                <a:gd name="connsiteY4" fmla="*/ 4356 h 6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2" h="6649">
                  <a:moveTo>
                    <a:pt x="6137" y="4356"/>
                  </a:moveTo>
                  <a:cubicBezTo>
                    <a:pt x="5510" y="6096"/>
                    <a:pt x="3619" y="7018"/>
                    <a:pt x="1861" y="6448"/>
                  </a:cubicBezTo>
                  <a:cubicBezTo>
                    <a:pt x="188" y="5601"/>
                    <a:pt x="-487" y="3566"/>
                    <a:pt x="340" y="1883"/>
                  </a:cubicBezTo>
                  <a:cubicBezTo>
                    <a:pt x="1024" y="286"/>
                    <a:pt x="2877" y="-465"/>
                    <a:pt x="4474" y="220"/>
                  </a:cubicBezTo>
                  <a:cubicBezTo>
                    <a:pt x="6070" y="904"/>
                    <a:pt x="6821" y="2758"/>
                    <a:pt x="6137" y="4356"/>
                  </a:cubicBezTo>
                  <a:close/>
                </a:path>
              </a:pathLst>
            </a:custGeom>
            <a:solidFill>
              <a:srgbClr val="C1BEBC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F3E66225-0402-0E49-8CA2-D31A429C98E1}"/>
                </a:ext>
              </a:extLst>
            </p:cNvPr>
            <p:cNvSpPr/>
            <p:nvPr/>
          </p:nvSpPr>
          <p:spPr>
            <a:xfrm>
              <a:off x="3408542" y="8080819"/>
              <a:ext cx="1751872" cy="2127696"/>
            </a:xfrm>
            <a:custGeom>
              <a:avLst/>
              <a:gdLst>
                <a:gd name="connsiteX0" fmla="*/ 56148 w 353306"/>
                <a:gd name="connsiteY0" fmla="*/ 61738 h 429100"/>
                <a:gd name="connsiteX1" fmla="*/ -13 w 353306"/>
                <a:gd name="connsiteY1" fmla="*/ 392060 h 429100"/>
                <a:gd name="connsiteX2" fmla="*/ 353294 w 353306"/>
                <a:gd name="connsiteY2" fmla="*/ 399857 h 429100"/>
                <a:gd name="connsiteX3" fmla="*/ 310817 w 353306"/>
                <a:gd name="connsiteY3" fmla="*/ 33213 h 429100"/>
                <a:gd name="connsiteX4" fmla="*/ 63750 w 353306"/>
                <a:gd name="connsiteY4" fmla="*/ 13246 h 42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306" h="429100">
                  <a:moveTo>
                    <a:pt x="56148" y="61738"/>
                  </a:moveTo>
                  <a:cubicBezTo>
                    <a:pt x="56148" y="61738"/>
                    <a:pt x="-13" y="244204"/>
                    <a:pt x="-13" y="392060"/>
                  </a:cubicBezTo>
                  <a:cubicBezTo>
                    <a:pt x="-13" y="470504"/>
                    <a:pt x="353294" y="399857"/>
                    <a:pt x="353294" y="399857"/>
                  </a:cubicBezTo>
                  <a:cubicBezTo>
                    <a:pt x="353294" y="399857"/>
                    <a:pt x="342176" y="172797"/>
                    <a:pt x="310817" y="33213"/>
                  </a:cubicBezTo>
                  <a:cubicBezTo>
                    <a:pt x="297228" y="-27260"/>
                    <a:pt x="63750" y="13246"/>
                    <a:pt x="63750" y="1324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35CFD4E0-9FAB-E649-B4D7-E8A7D1CFEF5D}"/>
                </a:ext>
              </a:extLst>
            </p:cNvPr>
            <p:cNvSpPr/>
            <p:nvPr/>
          </p:nvSpPr>
          <p:spPr>
            <a:xfrm>
              <a:off x="4657612" y="6593568"/>
              <a:ext cx="1429231" cy="1080103"/>
            </a:xfrm>
            <a:custGeom>
              <a:avLst/>
              <a:gdLst>
                <a:gd name="connsiteX0" fmla="*/ 287926 w 288238"/>
                <a:gd name="connsiteY0" fmla="*/ 54653 h 217828"/>
                <a:gd name="connsiteX1" fmla="*/ 208769 w 288238"/>
                <a:gd name="connsiteY1" fmla="*/ 26888 h 217828"/>
                <a:gd name="connsiteX2" fmla="*/ 221123 w 288238"/>
                <a:gd name="connsiteY2" fmla="*/ 18616 h 217828"/>
                <a:gd name="connsiteX3" fmla="*/ 225304 w 288238"/>
                <a:gd name="connsiteY3" fmla="*/ 1786 h 217828"/>
                <a:gd name="connsiteX4" fmla="*/ 204588 w 288238"/>
                <a:gd name="connsiteY4" fmla="*/ 12625 h 217828"/>
                <a:gd name="connsiteX5" fmla="*/ 176080 w 288238"/>
                <a:gd name="connsiteY5" fmla="*/ 23180 h 217828"/>
                <a:gd name="connsiteX6" fmla="*/ 161446 w 288238"/>
                <a:gd name="connsiteY6" fmla="*/ 46380 h 217828"/>
                <a:gd name="connsiteX7" fmla="*/ 55303 w 288238"/>
                <a:gd name="connsiteY7" fmla="*/ 130149 h 217828"/>
                <a:gd name="connsiteX8" fmla="*/ 13586 w 288238"/>
                <a:gd name="connsiteY8" fmla="*/ 215724 h 217828"/>
                <a:gd name="connsiteX9" fmla="*/ 178551 w 288238"/>
                <a:gd name="connsiteY9" fmla="*/ 61023 h 217828"/>
                <a:gd name="connsiteX10" fmla="*/ 269871 w 288238"/>
                <a:gd name="connsiteY10" fmla="*/ 68059 h 217828"/>
                <a:gd name="connsiteX11" fmla="*/ 287926 w 288238"/>
                <a:gd name="connsiteY11" fmla="*/ 54653 h 21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8238" h="217828">
                  <a:moveTo>
                    <a:pt x="287926" y="54653"/>
                  </a:moveTo>
                  <a:cubicBezTo>
                    <a:pt x="279088" y="34495"/>
                    <a:pt x="210005" y="31452"/>
                    <a:pt x="208769" y="26888"/>
                  </a:cubicBezTo>
                  <a:cubicBezTo>
                    <a:pt x="208294" y="25177"/>
                    <a:pt x="212855" y="26127"/>
                    <a:pt x="221123" y="18616"/>
                  </a:cubicBezTo>
                  <a:cubicBezTo>
                    <a:pt x="229390" y="11104"/>
                    <a:pt x="230625" y="-5536"/>
                    <a:pt x="225304" y="1786"/>
                  </a:cubicBezTo>
                  <a:cubicBezTo>
                    <a:pt x="220619" y="8603"/>
                    <a:pt x="212865" y="12663"/>
                    <a:pt x="204588" y="12625"/>
                  </a:cubicBezTo>
                  <a:cubicBezTo>
                    <a:pt x="194259" y="13291"/>
                    <a:pt x="184357" y="16961"/>
                    <a:pt x="176080" y="23180"/>
                  </a:cubicBezTo>
                  <a:cubicBezTo>
                    <a:pt x="170189" y="28314"/>
                    <a:pt x="165438" y="42197"/>
                    <a:pt x="161446" y="46380"/>
                  </a:cubicBezTo>
                  <a:cubicBezTo>
                    <a:pt x="137880" y="70627"/>
                    <a:pt x="117925" y="85745"/>
                    <a:pt x="55303" y="130149"/>
                  </a:cubicBezTo>
                  <a:cubicBezTo>
                    <a:pt x="-7320" y="174553"/>
                    <a:pt x="-9790" y="200511"/>
                    <a:pt x="13586" y="215724"/>
                  </a:cubicBezTo>
                  <a:cubicBezTo>
                    <a:pt x="36962" y="230938"/>
                    <a:pt x="94168" y="160576"/>
                    <a:pt x="178551" y="61023"/>
                  </a:cubicBezTo>
                  <a:cubicBezTo>
                    <a:pt x="197556" y="71197"/>
                    <a:pt x="236327" y="90974"/>
                    <a:pt x="269871" y="68059"/>
                  </a:cubicBezTo>
                  <a:cubicBezTo>
                    <a:pt x="275952" y="63685"/>
                    <a:pt x="290492" y="60548"/>
                    <a:pt x="287926" y="54653"/>
                  </a:cubicBezTo>
                  <a:close/>
                </a:path>
              </a:pathLst>
            </a:custGeom>
            <a:solidFill>
              <a:srgbClr val="F4CFC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AB5EF84E-8F6D-7240-B6E8-12B1A064E6C3}"/>
                </a:ext>
              </a:extLst>
            </p:cNvPr>
            <p:cNvSpPr/>
            <p:nvPr/>
          </p:nvSpPr>
          <p:spPr>
            <a:xfrm>
              <a:off x="4444247" y="6233735"/>
              <a:ext cx="381855" cy="1447626"/>
            </a:xfrm>
            <a:custGeom>
              <a:avLst/>
              <a:gdLst>
                <a:gd name="connsiteX0" fmla="*/ 22691 w 77010"/>
                <a:gd name="connsiteY0" fmla="*/ 855 h 291948"/>
                <a:gd name="connsiteX1" fmla="*/ 67924 w 77010"/>
                <a:gd name="connsiteY1" fmla="*/ 159455 h 291948"/>
                <a:gd name="connsiteX2" fmla="*/ 64788 w 77010"/>
                <a:gd name="connsiteY2" fmla="*/ 221450 h 291948"/>
                <a:gd name="connsiteX3" fmla="*/ 72295 w 77010"/>
                <a:gd name="connsiteY3" fmla="*/ 218977 h 291948"/>
                <a:gd name="connsiteX4" fmla="*/ 71344 w 77010"/>
                <a:gd name="connsiteY4" fmla="*/ 291146 h 291948"/>
                <a:gd name="connsiteX5" fmla="*/ 42837 w 77010"/>
                <a:gd name="connsiteY5" fmla="*/ 270988 h 291948"/>
                <a:gd name="connsiteX6" fmla="*/ 12903 w 77010"/>
                <a:gd name="connsiteY6" fmla="*/ 140533 h 291948"/>
                <a:gd name="connsiteX7" fmla="*/ 22691 w 77010"/>
                <a:gd name="connsiteY7" fmla="*/ 855 h 2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010" h="291948">
                  <a:moveTo>
                    <a:pt x="22691" y="855"/>
                  </a:moveTo>
                  <a:cubicBezTo>
                    <a:pt x="77426" y="-10935"/>
                    <a:pt x="66688" y="97365"/>
                    <a:pt x="67924" y="159455"/>
                  </a:cubicBezTo>
                  <a:cubicBezTo>
                    <a:pt x="68066" y="180164"/>
                    <a:pt x="67021" y="200864"/>
                    <a:pt x="64788" y="221450"/>
                  </a:cubicBezTo>
                  <a:cubicBezTo>
                    <a:pt x="64123" y="228581"/>
                    <a:pt x="67449" y="220594"/>
                    <a:pt x="72295" y="218977"/>
                  </a:cubicBezTo>
                  <a:cubicBezTo>
                    <a:pt x="80182" y="216505"/>
                    <a:pt x="76951" y="289720"/>
                    <a:pt x="71344" y="291146"/>
                  </a:cubicBezTo>
                  <a:cubicBezTo>
                    <a:pt x="53385" y="295710"/>
                    <a:pt x="49869" y="278785"/>
                    <a:pt x="42837" y="270988"/>
                  </a:cubicBezTo>
                  <a:cubicBezTo>
                    <a:pt x="30768" y="256821"/>
                    <a:pt x="17180" y="208518"/>
                    <a:pt x="12903" y="140533"/>
                  </a:cubicBezTo>
                  <a:cubicBezTo>
                    <a:pt x="10053" y="89568"/>
                    <a:pt x="-19975" y="10363"/>
                    <a:pt x="22691" y="855"/>
                  </a:cubicBezTo>
                  <a:close/>
                </a:path>
              </a:pathLst>
            </a:custGeom>
            <a:solidFill>
              <a:schemeClr val="accent1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6FFE7C48-9C9E-054D-A11D-530C4187927D}"/>
                </a:ext>
              </a:extLst>
            </p:cNvPr>
            <p:cNvSpPr/>
            <p:nvPr/>
          </p:nvSpPr>
          <p:spPr>
            <a:xfrm>
              <a:off x="4137469" y="6105656"/>
              <a:ext cx="440558" cy="112681"/>
            </a:xfrm>
            <a:custGeom>
              <a:avLst/>
              <a:gdLst>
                <a:gd name="connsiteX0" fmla="*/ 0 w 88849"/>
                <a:gd name="connsiteY0" fmla="*/ 0 h 22725"/>
                <a:gd name="connsiteX1" fmla="*/ 88849 w 88849"/>
                <a:gd name="connsiteY1" fmla="*/ 5325 h 22725"/>
                <a:gd name="connsiteX2" fmla="*/ 88849 w 88849"/>
                <a:gd name="connsiteY2" fmla="*/ 22725 h 22725"/>
                <a:gd name="connsiteX3" fmla="*/ 16725 w 88849"/>
                <a:gd name="connsiteY3" fmla="*/ 13787 h 22725"/>
                <a:gd name="connsiteX4" fmla="*/ 0 w 88849"/>
                <a:gd name="connsiteY4" fmla="*/ 0 h 2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49" h="22725">
                  <a:moveTo>
                    <a:pt x="0" y="0"/>
                  </a:moveTo>
                  <a:lnTo>
                    <a:pt x="88849" y="5325"/>
                  </a:lnTo>
                  <a:lnTo>
                    <a:pt x="88849" y="22725"/>
                  </a:lnTo>
                  <a:lnTo>
                    <a:pt x="16725" y="13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BAC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2A3AF373-BDB5-E74A-B42B-B804F32FFE3A}"/>
                </a:ext>
              </a:extLst>
            </p:cNvPr>
            <p:cNvSpPr/>
            <p:nvPr/>
          </p:nvSpPr>
          <p:spPr>
            <a:xfrm>
              <a:off x="4136507" y="5620982"/>
              <a:ext cx="499947" cy="765172"/>
            </a:xfrm>
            <a:custGeom>
              <a:avLst/>
              <a:gdLst>
                <a:gd name="connsiteX0" fmla="*/ 100814 w 100826"/>
                <a:gd name="connsiteY0" fmla="*/ 78505 h 154315"/>
                <a:gd name="connsiteX1" fmla="*/ 84279 w 100826"/>
                <a:gd name="connsiteY1" fmla="*/ 118345 h 154315"/>
                <a:gd name="connsiteX2" fmla="*/ 93782 w 100826"/>
                <a:gd name="connsiteY2" fmla="*/ 135365 h 154315"/>
                <a:gd name="connsiteX3" fmla="*/ 2557 w 100826"/>
                <a:gd name="connsiteY3" fmla="*/ 113211 h 154315"/>
                <a:gd name="connsiteX4" fmla="*/ 47790 w 100826"/>
                <a:gd name="connsiteY4" fmla="*/ -34 h 154315"/>
                <a:gd name="connsiteX5" fmla="*/ 100814 w 100826"/>
                <a:gd name="connsiteY5" fmla="*/ 78505 h 154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826" h="154315">
                  <a:moveTo>
                    <a:pt x="100814" y="78505"/>
                  </a:moveTo>
                  <a:cubicBezTo>
                    <a:pt x="90428" y="89193"/>
                    <a:pt x="84517" y="103446"/>
                    <a:pt x="84279" y="118345"/>
                  </a:cubicBezTo>
                  <a:cubicBezTo>
                    <a:pt x="88176" y="120913"/>
                    <a:pt x="89411" y="118345"/>
                    <a:pt x="93782" y="135365"/>
                  </a:cubicBezTo>
                  <a:cubicBezTo>
                    <a:pt x="104710" y="176632"/>
                    <a:pt x="-19204" y="141641"/>
                    <a:pt x="2557" y="113211"/>
                  </a:cubicBezTo>
                  <a:cubicBezTo>
                    <a:pt x="31065" y="75938"/>
                    <a:pt x="42848" y="19934"/>
                    <a:pt x="47790" y="-34"/>
                  </a:cubicBezTo>
                  <a:cubicBezTo>
                    <a:pt x="97298" y="16701"/>
                    <a:pt x="100814" y="78505"/>
                    <a:pt x="100814" y="78505"/>
                  </a:cubicBezTo>
                  <a:close/>
                </a:path>
              </a:pathLst>
            </a:custGeom>
            <a:solidFill>
              <a:srgbClr val="F4CFC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E6B1503-D14E-5146-A1AB-66B9337EC21F}"/>
                </a:ext>
              </a:extLst>
            </p:cNvPr>
            <p:cNvSpPr/>
            <p:nvPr/>
          </p:nvSpPr>
          <p:spPr>
            <a:xfrm>
              <a:off x="3685599" y="6185339"/>
              <a:ext cx="1309854" cy="2201783"/>
            </a:xfrm>
            <a:custGeom>
              <a:avLst/>
              <a:gdLst>
                <a:gd name="connsiteX0" fmla="*/ 90832 w 264163"/>
                <a:gd name="connsiteY0" fmla="*/ -34 h 444041"/>
                <a:gd name="connsiteX1" fmla="*/ 172079 w 264163"/>
                <a:gd name="connsiteY1" fmla="*/ 33911 h 444041"/>
                <a:gd name="connsiteX2" fmla="*/ 177876 w 264163"/>
                <a:gd name="connsiteY2" fmla="*/ 4435 h 444041"/>
                <a:gd name="connsiteX3" fmla="*/ 209234 w 264163"/>
                <a:gd name="connsiteY3" fmla="*/ 41993 h 444041"/>
                <a:gd name="connsiteX4" fmla="*/ 224343 w 264163"/>
                <a:gd name="connsiteY4" fmla="*/ 93433 h 444041"/>
                <a:gd name="connsiteX5" fmla="*/ 242493 w 264163"/>
                <a:gd name="connsiteY5" fmla="*/ 165507 h 444041"/>
                <a:gd name="connsiteX6" fmla="*/ 204008 w 264163"/>
                <a:gd name="connsiteY6" fmla="*/ 242525 h 444041"/>
                <a:gd name="connsiteX7" fmla="*/ 251046 w 264163"/>
                <a:gd name="connsiteY7" fmla="*/ 427273 h 444041"/>
                <a:gd name="connsiteX8" fmla="*/ -13 w 264163"/>
                <a:gd name="connsiteY8" fmla="*/ 444007 h 444041"/>
                <a:gd name="connsiteX9" fmla="*/ 76008 w 264163"/>
                <a:gd name="connsiteY9" fmla="*/ 249466 h 444041"/>
                <a:gd name="connsiteX10" fmla="*/ 26405 w 264163"/>
                <a:gd name="connsiteY10" fmla="*/ 101611 h 444041"/>
                <a:gd name="connsiteX11" fmla="*/ 90832 w 264163"/>
                <a:gd name="connsiteY11" fmla="*/ -34 h 44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4163" h="444041">
                  <a:moveTo>
                    <a:pt x="90832" y="-34"/>
                  </a:moveTo>
                  <a:cubicBezTo>
                    <a:pt x="106606" y="6337"/>
                    <a:pt x="144617" y="42469"/>
                    <a:pt x="172079" y="33911"/>
                  </a:cubicBezTo>
                  <a:cubicBezTo>
                    <a:pt x="177876" y="32105"/>
                    <a:pt x="184433" y="12232"/>
                    <a:pt x="177876" y="4435"/>
                  </a:cubicBezTo>
                  <a:cubicBezTo>
                    <a:pt x="191179" y="10615"/>
                    <a:pt x="203153" y="6432"/>
                    <a:pt x="209234" y="41993"/>
                  </a:cubicBezTo>
                  <a:cubicBezTo>
                    <a:pt x="215316" y="77555"/>
                    <a:pt x="212750" y="69377"/>
                    <a:pt x="224343" y="93433"/>
                  </a:cubicBezTo>
                  <a:cubicBezTo>
                    <a:pt x="235937" y="117490"/>
                    <a:pt x="248100" y="145635"/>
                    <a:pt x="242493" y="165507"/>
                  </a:cubicBezTo>
                  <a:cubicBezTo>
                    <a:pt x="236887" y="185379"/>
                    <a:pt x="208569" y="204206"/>
                    <a:pt x="204008" y="242525"/>
                  </a:cubicBezTo>
                  <a:cubicBezTo>
                    <a:pt x="199447" y="280844"/>
                    <a:pt x="299034" y="419095"/>
                    <a:pt x="251046" y="427273"/>
                  </a:cubicBezTo>
                  <a:cubicBezTo>
                    <a:pt x="203058" y="435450"/>
                    <a:pt x="26880" y="411013"/>
                    <a:pt x="-13" y="444007"/>
                  </a:cubicBezTo>
                  <a:cubicBezTo>
                    <a:pt x="4549" y="339986"/>
                    <a:pt x="76958" y="290542"/>
                    <a:pt x="76008" y="249466"/>
                  </a:cubicBezTo>
                  <a:cubicBezTo>
                    <a:pt x="75058" y="208390"/>
                    <a:pt x="32771" y="157235"/>
                    <a:pt x="26405" y="101611"/>
                  </a:cubicBezTo>
                  <a:cubicBezTo>
                    <a:pt x="20038" y="45987"/>
                    <a:pt x="62324" y="25734"/>
                    <a:pt x="90832" y="-3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72B765B7-B5C5-7441-BF06-1129E7A01DB4}"/>
                </a:ext>
              </a:extLst>
            </p:cNvPr>
            <p:cNvSpPr/>
            <p:nvPr/>
          </p:nvSpPr>
          <p:spPr>
            <a:xfrm>
              <a:off x="4465886" y="6278218"/>
              <a:ext cx="74443" cy="89104"/>
            </a:xfrm>
            <a:custGeom>
              <a:avLst/>
              <a:gdLst>
                <a:gd name="connsiteX0" fmla="*/ 10358 w 15013"/>
                <a:gd name="connsiteY0" fmla="*/ 0 h 17970"/>
                <a:gd name="connsiteX1" fmla="*/ 15014 w 15013"/>
                <a:gd name="connsiteY1" fmla="*/ 15784 h 17970"/>
                <a:gd name="connsiteX2" fmla="*/ 0 w 15013"/>
                <a:gd name="connsiteY2" fmla="*/ 17971 h 17970"/>
                <a:gd name="connsiteX3" fmla="*/ 10358 w 15013"/>
                <a:gd name="connsiteY3" fmla="*/ 0 h 17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13" h="17970">
                  <a:moveTo>
                    <a:pt x="10358" y="0"/>
                  </a:moveTo>
                  <a:lnTo>
                    <a:pt x="15014" y="15784"/>
                  </a:lnTo>
                  <a:lnTo>
                    <a:pt x="0" y="17971"/>
                  </a:lnTo>
                  <a:lnTo>
                    <a:pt x="10358" y="0"/>
                  </a:lnTo>
                  <a:close/>
                </a:path>
              </a:pathLst>
            </a:custGeom>
            <a:solidFill>
              <a:schemeClr val="accent1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E2684AC5-9B2D-4740-B54E-87C07FA410A1}"/>
                </a:ext>
              </a:extLst>
            </p:cNvPr>
            <p:cNvSpPr/>
            <p:nvPr/>
          </p:nvSpPr>
          <p:spPr>
            <a:xfrm>
              <a:off x="4088465" y="6105656"/>
              <a:ext cx="428777" cy="317299"/>
            </a:xfrm>
            <a:custGeom>
              <a:avLst/>
              <a:gdLst>
                <a:gd name="connsiteX0" fmla="*/ 0 w 86473"/>
                <a:gd name="connsiteY0" fmla="*/ 28525 h 63991"/>
                <a:gd name="connsiteX1" fmla="*/ 9883 w 86473"/>
                <a:gd name="connsiteY1" fmla="*/ 0 h 63991"/>
                <a:gd name="connsiteX2" fmla="*/ 86474 w 86473"/>
                <a:gd name="connsiteY2" fmla="*/ 34801 h 63991"/>
                <a:gd name="connsiteX3" fmla="*/ 81152 w 86473"/>
                <a:gd name="connsiteY3" fmla="*/ 63991 h 63991"/>
                <a:gd name="connsiteX4" fmla="*/ 0 w 86473"/>
                <a:gd name="connsiteY4" fmla="*/ 28525 h 6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73" h="63991">
                  <a:moveTo>
                    <a:pt x="0" y="28525"/>
                  </a:moveTo>
                  <a:lnTo>
                    <a:pt x="9883" y="0"/>
                  </a:lnTo>
                  <a:lnTo>
                    <a:pt x="86474" y="34801"/>
                  </a:lnTo>
                  <a:lnTo>
                    <a:pt x="81152" y="63991"/>
                  </a:lnTo>
                  <a:lnTo>
                    <a:pt x="0" y="28525"/>
                  </a:lnTo>
                  <a:close/>
                </a:path>
              </a:pathLst>
            </a:custGeom>
            <a:solidFill>
              <a:schemeClr val="accent1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98406AA1-CDA4-A846-BB27-B3A8D8974691}"/>
                </a:ext>
              </a:extLst>
            </p:cNvPr>
            <p:cNvSpPr/>
            <p:nvPr/>
          </p:nvSpPr>
          <p:spPr>
            <a:xfrm>
              <a:off x="4540333" y="6270203"/>
              <a:ext cx="57956" cy="86279"/>
            </a:xfrm>
            <a:custGeom>
              <a:avLst/>
              <a:gdLst>
                <a:gd name="connsiteX0" fmla="*/ 1331 w 11688"/>
                <a:gd name="connsiteY0" fmla="*/ 0 h 17400"/>
                <a:gd name="connsiteX1" fmla="*/ 0 w 11688"/>
                <a:gd name="connsiteY1" fmla="*/ 17400 h 17400"/>
                <a:gd name="connsiteX2" fmla="*/ 11688 w 11688"/>
                <a:gd name="connsiteY2" fmla="*/ 9413 h 17400"/>
                <a:gd name="connsiteX3" fmla="*/ 1331 w 11688"/>
                <a:gd name="connsiteY3" fmla="*/ 0 h 1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8" h="17400">
                  <a:moveTo>
                    <a:pt x="1331" y="0"/>
                  </a:moveTo>
                  <a:lnTo>
                    <a:pt x="0" y="17400"/>
                  </a:lnTo>
                  <a:lnTo>
                    <a:pt x="11688" y="9413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chemeClr val="accent1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1C9A5B9-C04C-BD43-9E67-6947BA080312}"/>
                </a:ext>
              </a:extLst>
            </p:cNvPr>
            <p:cNvSpPr/>
            <p:nvPr/>
          </p:nvSpPr>
          <p:spPr>
            <a:xfrm>
              <a:off x="4546932" y="6148091"/>
              <a:ext cx="62195" cy="197077"/>
            </a:xfrm>
            <a:custGeom>
              <a:avLst/>
              <a:gdLst>
                <a:gd name="connsiteX0" fmla="*/ 0 w 12543"/>
                <a:gd name="connsiteY0" fmla="*/ 24627 h 39745"/>
                <a:gd name="connsiteX1" fmla="*/ 12543 w 12543"/>
                <a:gd name="connsiteY1" fmla="*/ 39745 h 39745"/>
                <a:gd name="connsiteX2" fmla="*/ 12543 w 12543"/>
                <a:gd name="connsiteY2" fmla="*/ 17115 h 39745"/>
                <a:gd name="connsiteX3" fmla="*/ 6272 w 12543"/>
                <a:gd name="connsiteY3" fmla="*/ 0 h 39745"/>
                <a:gd name="connsiteX4" fmla="*/ 0 w 12543"/>
                <a:gd name="connsiteY4" fmla="*/ 24627 h 39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43" h="39745">
                  <a:moveTo>
                    <a:pt x="0" y="24627"/>
                  </a:moveTo>
                  <a:lnTo>
                    <a:pt x="12543" y="39745"/>
                  </a:lnTo>
                  <a:lnTo>
                    <a:pt x="12543" y="17115"/>
                  </a:lnTo>
                  <a:lnTo>
                    <a:pt x="6272" y="0"/>
                  </a:lnTo>
                  <a:lnTo>
                    <a:pt x="0" y="24627"/>
                  </a:lnTo>
                  <a:close/>
                </a:path>
              </a:pathLst>
            </a:custGeom>
            <a:solidFill>
              <a:schemeClr val="accent1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12AAD26-F045-A94D-B96F-FEBD6C177C02}"/>
                </a:ext>
              </a:extLst>
            </p:cNvPr>
            <p:cNvSpPr/>
            <p:nvPr/>
          </p:nvSpPr>
          <p:spPr>
            <a:xfrm>
              <a:off x="4540517" y="6433543"/>
              <a:ext cx="32667" cy="34302"/>
            </a:xfrm>
            <a:custGeom>
              <a:avLst/>
              <a:gdLst>
                <a:gd name="connsiteX0" fmla="*/ 5937 w 6588"/>
                <a:gd name="connsiteY0" fmla="*/ 5154 h 6918"/>
                <a:gd name="connsiteX1" fmla="*/ 1423 w 6588"/>
                <a:gd name="connsiteY1" fmla="*/ 6475 h 6918"/>
                <a:gd name="connsiteX2" fmla="*/ 1281 w 6588"/>
                <a:gd name="connsiteY2" fmla="*/ 6390 h 6918"/>
                <a:gd name="connsiteX3" fmla="*/ 615 w 6588"/>
                <a:gd name="connsiteY3" fmla="*/ 1731 h 6918"/>
                <a:gd name="connsiteX4" fmla="*/ 5262 w 6588"/>
                <a:gd name="connsiteY4" fmla="*/ 400 h 6918"/>
                <a:gd name="connsiteX5" fmla="*/ 5272 w 6588"/>
                <a:gd name="connsiteY5" fmla="*/ 400 h 6918"/>
                <a:gd name="connsiteX6" fmla="*/ 5937 w 6588"/>
                <a:gd name="connsiteY6" fmla="*/ 5154 h 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88" h="6918">
                  <a:moveTo>
                    <a:pt x="5937" y="5154"/>
                  </a:moveTo>
                  <a:cubicBezTo>
                    <a:pt x="5053" y="6761"/>
                    <a:pt x="3029" y="7360"/>
                    <a:pt x="1423" y="6475"/>
                  </a:cubicBezTo>
                  <a:cubicBezTo>
                    <a:pt x="1376" y="6447"/>
                    <a:pt x="1328" y="6418"/>
                    <a:pt x="1281" y="6390"/>
                  </a:cubicBezTo>
                  <a:cubicBezTo>
                    <a:pt x="-145" y="5258"/>
                    <a:pt x="-430" y="3214"/>
                    <a:pt x="615" y="1731"/>
                  </a:cubicBezTo>
                  <a:cubicBezTo>
                    <a:pt x="1528" y="76"/>
                    <a:pt x="3609" y="-523"/>
                    <a:pt x="5262" y="400"/>
                  </a:cubicBezTo>
                  <a:cubicBezTo>
                    <a:pt x="5272" y="400"/>
                    <a:pt x="5272" y="400"/>
                    <a:pt x="5272" y="400"/>
                  </a:cubicBezTo>
                  <a:cubicBezTo>
                    <a:pt x="6706" y="1560"/>
                    <a:pt x="7001" y="3642"/>
                    <a:pt x="5937" y="5154"/>
                  </a:cubicBezTo>
                  <a:close/>
                </a:path>
              </a:pathLst>
            </a:custGeom>
            <a:solidFill>
              <a:srgbClr val="C1BEBC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271F752-6D58-1E46-B716-C3F9B436B090}"/>
                </a:ext>
              </a:extLst>
            </p:cNvPr>
            <p:cNvSpPr/>
            <p:nvPr/>
          </p:nvSpPr>
          <p:spPr>
            <a:xfrm>
              <a:off x="4681660" y="6792891"/>
              <a:ext cx="31932" cy="34218"/>
            </a:xfrm>
            <a:custGeom>
              <a:avLst/>
              <a:gdLst>
                <a:gd name="connsiteX0" fmla="*/ 6075 w 6440"/>
                <a:gd name="connsiteY0" fmla="*/ 4661 h 6901"/>
                <a:gd name="connsiteX1" fmla="*/ 1704 w 6440"/>
                <a:gd name="connsiteY1" fmla="*/ 6658 h 6901"/>
                <a:gd name="connsiteX2" fmla="*/ 525 w 6440"/>
                <a:gd name="connsiteY2" fmla="*/ 1685 h 6901"/>
                <a:gd name="connsiteX3" fmla="*/ 4555 w 6440"/>
                <a:gd name="connsiteY3" fmla="*/ 97 h 6901"/>
                <a:gd name="connsiteX4" fmla="*/ 6075 w 6440"/>
                <a:gd name="connsiteY4" fmla="*/ 4661 h 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0" h="6901">
                  <a:moveTo>
                    <a:pt x="6075" y="4661"/>
                  </a:moveTo>
                  <a:cubicBezTo>
                    <a:pt x="5410" y="6410"/>
                    <a:pt x="3462" y="7304"/>
                    <a:pt x="1704" y="6658"/>
                  </a:cubicBezTo>
                  <a:cubicBezTo>
                    <a:pt x="3" y="5612"/>
                    <a:pt x="-520" y="3387"/>
                    <a:pt x="525" y="1685"/>
                  </a:cubicBezTo>
                  <a:cubicBezTo>
                    <a:pt x="1362" y="316"/>
                    <a:pt x="3006" y="-331"/>
                    <a:pt x="4555" y="97"/>
                  </a:cubicBezTo>
                  <a:cubicBezTo>
                    <a:pt x="6227" y="943"/>
                    <a:pt x="6902" y="2978"/>
                    <a:pt x="6075" y="4661"/>
                  </a:cubicBezTo>
                  <a:close/>
                </a:path>
              </a:pathLst>
            </a:custGeom>
            <a:solidFill>
              <a:srgbClr val="C1BEBC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E97F6B37-EA18-E243-972D-39D5030EB4BF}"/>
                </a:ext>
              </a:extLst>
            </p:cNvPr>
            <p:cNvSpPr/>
            <p:nvPr/>
          </p:nvSpPr>
          <p:spPr>
            <a:xfrm>
              <a:off x="4681120" y="7114589"/>
              <a:ext cx="32474" cy="34665"/>
            </a:xfrm>
            <a:custGeom>
              <a:avLst/>
              <a:gdLst>
                <a:gd name="connsiteX0" fmla="*/ 6184 w 6549"/>
                <a:gd name="connsiteY0" fmla="*/ 4725 h 6991"/>
                <a:gd name="connsiteX1" fmla="*/ 1946 w 6549"/>
                <a:gd name="connsiteY1" fmla="*/ 6769 h 6991"/>
                <a:gd name="connsiteX2" fmla="*/ 1813 w 6549"/>
                <a:gd name="connsiteY2" fmla="*/ 6722 h 6991"/>
                <a:gd name="connsiteX3" fmla="*/ 311 w 6549"/>
                <a:gd name="connsiteY3" fmla="*/ 2405 h 6991"/>
                <a:gd name="connsiteX4" fmla="*/ 387 w 6549"/>
                <a:gd name="connsiteY4" fmla="*/ 2253 h 6991"/>
                <a:gd name="connsiteX5" fmla="*/ 4588 w 6549"/>
                <a:gd name="connsiteY5" fmla="*/ 133 h 6991"/>
                <a:gd name="connsiteX6" fmla="*/ 4664 w 6549"/>
                <a:gd name="connsiteY6" fmla="*/ 161 h 6991"/>
                <a:gd name="connsiteX7" fmla="*/ 6184 w 6549"/>
                <a:gd name="connsiteY7" fmla="*/ 4725 h 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49" h="6991">
                  <a:moveTo>
                    <a:pt x="6184" y="4725"/>
                  </a:moveTo>
                  <a:cubicBezTo>
                    <a:pt x="5576" y="6465"/>
                    <a:pt x="3685" y="7378"/>
                    <a:pt x="1946" y="6769"/>
                  </a:cubicBezTo>
                  <a:cubicBezTo>
                    <a:pt x="1908" y="6760"/>
                    <a:pt x="1861" y="6741"/>
                    <a:pt x="1813" y="6722"/>
                  </a:cubicBezTo>
                  <a:cubicBezTo>
                    <a:pt x="207" y="5942"/>
                    <a:pt x="-468" y="4012"/>
                    <a:pt x="311" y="2405"/>
                  </a:cubicBezTo>
                  <a:cubicBezTo>
                    <a:pt x="331" y="2358"/>
                    <a:pt x="359" y="2301"/>
                    <a:pt x="387" y="2253"/>
                  </a:cubicBezTo>
                  <a:cubicBezTo>
                    <a:pt x="967" y="504"/>
                    <a:pt x="2839" y="-438"/>
                    <a:pt x="4588" y="133"/>
                  </a:cubicBezTo>
                  <a:cubicBezTo>
                    <a:pt x="4616" y="142"/>
                    <a:pt x="4635" y="152"/>
                    <a:pt x="4664" y="161"/>
                  </a:cubicBezTo>
                  <a:cubicBezTo>
                    <a:pt x="6336" y="1008"/>
                    <a:pt x="7011" y="3042"/>
                    <a:pt x="6184" y="4725"/>
                  </a:cubicBezTo>
                  <a:close/>
                </a:path>
              </a:pathLst>
            </a:custGeom>
            <a:solidFill>
              <a:srgbClr val="C1BEBC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B963732-673A-3E4C-9226-AFCAEE2E62C4}"/>
                </a:ext>
              </a:extLst>
            </p:cNvPr>
            <p:cNvSpPr/>
            <p:nvPr/>
          </p:nvSpPr>
          <p:spPr>
            <a:xfrm>
              <a:off x="4616565" y="7445094"/>
              <a:ext cx="32474" cy="34665"/>
            </a:xfrm>
            <a:custGeom>
              <a:avLst/>
              <a:gdLst>
                <a:gd name="connsiteX0" fmla="*/ 6184 w 6549"/>
                <a:gd name="connsiteY0" fmla="*/ 4725 h 6991"/>
                <a:gd name="connsiteX1" fmla="*/ 1946 w 6549"/>
                <a:gd name="connsiteY1" fmla="*/ 6769 h 6991"/>
                <a:gd name="connsiteX2" fmla="*/ 1813 w 6549"/>
                <a:gd name="connsiteY2" fmla="*/ 6722 h 6991"/>
                <a:gd name="connsiteX3" fmla="*/ 311 w 6549"/>
                <a:gd name="connsiteY3" fmla="*/ 2405 h 6991"/>
                <a:gd name="connsiteX4" fmla="*/ 387 w 6549"/>
                <a:gd name="connsiteY4" fmla="*/ 2253 h 6991"/>
                <a:gd name="connsiteX5" fmla="*/ 4588 w 6549"/>
                <a:gd name="connsiteY5" fmla="*/ 133 h 6991"/>
                <a:gd name="connsiteX6" fmla="*/ 4664 w 6549"/>
                <a:gd name="connsiteY6" fmla="*/ 161 h 6991"/>
                <a:gd name="connsiteX7" fmla="*/ 6184 w 6549"/>
                <a:gd name="connsiteY7" fmla="*/ 4725 h 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49" h="6991">
                  <a:moveTo>
                    <a:pt x="6184" y="4725"/>
                  </a:moveTo>
                  <a:cubicBezTo>
                    <a:pt x="5576" y="6465"/>
                    <a:pt x="3685" y="7378"/>
                    <a:pt x="1946" y="6769"/>
                  </a:cubicBezTo>
                  <a:cubicBezTo>
                    <a:pt x="1908" y="6760"/>
                    <a:pt x="1860" y="6741"/>
                    <a:pt x="1813" y="6722"/>
                  </a:cubicBezTo>
                  <a:cubicBezTo>
                    <a:pt x="207" y="5942"/>
                    <a:pt x="-468" y="4012"/>
                    <a:pt x="311" y="2405"/>
                  </a:cubicBezTo>
                  <a:cubicBezTo>
                    <a:pt x="331" y="2358"/>
                    <a:pt x="359" y="2301"/>
                    <a:pt x="387" y="2253"/>
                  </a:cubicBezTo>
                  <a:cubicBezTo>
                    <a:pt x="967" y="504"/>
                    <a:pt x="2839" y="-438"/>
                    <a:pt x="4588" y="133"/>
                  </a:cubicBezTo>
                  <a:cubicBezTo>
                    <a:pt x="4616" y="142"/>
                    <a:pt x="4635" y="152"/>
                    <a:pt x="4664" y="161"/>
                  </a:cubicBezTo>
                  <a:cubicBezTo>
                    <a:pt x="6336" y="1008"/>
                    <a:pt x="7011" y="3042"/>
                    <a:pt x="6184" y="4725"/>
                  </a:cubicBezTo>
                  <a:close/>
                </a:path>
              </a:pathLst>
            </a:custGeom>
            <a:solidFill>
              <a:srgbClr val="C1BEBC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4A5AF89-1DAB-A140-8B24-7BE6E730AD37}"/>
                </a:ext>
              </a:extLst>
            </p:cNvPr>
            <p:cNvSpPr/>
            <p:nvPr/>
          </p:nvSpPr>
          <p:spPr>
            <a:xfrm>
              <a:off x="4177440" y="5186983"/>
              <a:ext cx="748457" cy="974879"/>
            </a:xfrm>
            <a:custGeom>
              <a:avLst/>
              <a:gdLst>
                <a:gd name="connsiteX0" fmla="*/ 145203 w 150944"/>
                <a:gd name="connsiteY0" fmla="*/ 44229 h 196607"/>
                <a:gd name="connsiteX1" fmla="*/ 63766 w 150944"/>
                <a:gd name="connsiteY1" fmla="*/ 776 h 196607"/>
                <a:gd name="connsiteX2" fmla="*/ 1619 w 150944"/>
                <a:gd name="connsiteY2" fmla="*/ 60964 h 196607"/>
                <a:gd name="connsiteX3" fmla="*/ 8366 w 150944"/>
                <a:gd name="connsiteY3" fmla="*/ 93768 h 196607"/>
                <a:gd name="connsiteX4" fmla="*/ 26136 w 150944"/>
                <a:gd name="connsiteY4" fmla="*/ 153005 h 196607"/>
                <a:gd name="connsiteX5" fmla="*/ 57400 w 150944"/>
                <a:gd name="connsiteY5" fmla="*/ 185809 h 196607"/>
                <a:gd name="connsiteX6" fmla="*/ 97405 w 150944"/>
                <a:gd name="connsiteY6" fmla="*/ 196363 h 196607"/>
                <a:gd name="connsiteX7" fmla="*/ 125913 w 150944"/>
                <a:gd name="connsiteY7" fmla="*/ 158329 h 196607"/>
                <a:gd name="connsiteX8" fmla="*/ 140737 w 150944"/>
                <a:gd name="connsiteY8" fmla="*/ 141024 h 196607"/>
                <a:gd name="connsiteX9" fmla="*/ 136556 w 150944"/>
                <a:gd name="connsiteY9" fmla="*/ 107365 h 196607"/>
                <a:gd name="connsiteX10" fmla="*/ 145203 w 150944"/>
                <a:gd name="connsiteY10" fmla="*/ 44229 h 19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944" h="196607">
                  <a:moveTo>
                    <a:pt x="145203" y="44229"/>
                  </a:moveTo>
                  <a:cubicBezTo>
                    <a:pt x="125248" y="7622"/>
                    <a:pt x="108048" y="-3313"/>
                    <a:pt x="63766" y="776"/>
                  </a:cubicBezTo>
                  <a:cubicBezTo>
                    <a:pt x="19484" y="4864"/>
                    <a:pt x="14448" y="20458"/>
                    <a:pt x="1619" y="60964"/>
                  </a:cubicBezTo>
                  <a:cubicBezTo>
                    <a:pt x="-2942" y="75131"/>
                    <a:pt x="2950" y="81787"/>
                    <a:pt x="8366" y="93768"/>
                  </a:cubicBezTo>
                  <a:cubicBezTo>
                    <a:pt x="19294" y="111653"/>
                    <a:pt x="25414" y="132058"/>
                    <a:pt x="26136" y="153005"/>
                  </a:cubicBezTo>
                  <a:cubicBezTo>
                    <a:pt x="29177" y="168028"/>
                    <a:pt x="33738" y="176110"/>
                    <a:pt x="57400" y="185809"/>
                  </a:cubicBezTo>
                  <a:cubicBezTo>
                    <a:pt x="66902" y="189897"/>
                    <a:pt x="91609" y="197979"/>
                    <a:pt x="97405" y="196363"/>
                  </a:cubicBezTo>
                  <a:cubicBezTo>
                    <a:pt x="106148" y="193891"/>
                    <a:pt x="104057" y="185619"/>
                    <a:pt x="125913" y="158329"/>
                  </a:cubicBezTo>
                  <a:cubicBezTo>
                    <a:pt x="131520" y="151293"/>
                    <a:pt x="143398" y="148821"/>
                    <a:pt x="140737" y="141024"/>
                  </a:cubicBezTo>
                  <a:cubicBezTo>
                    <a:pt x="137155" y="130185"/>
                    <a:pt x="135739" y="118746"/>
                    <a:pt x="136556" y="107365"/>
                  </a:cubicBezTo>
                  <a:cubicBezTo>
                    <a:pt x="151865" y="89974"/>
                    <a:pt x="155276" y="65100"/>
                    <a:pt x="145203" y="44229"/>
                  </a:cubicBezTo>
                  <a:close/>
                </a:path>
              </a:pathLst>
            </a:custGeom>
            <a:solidFill>
              <a:srgbClr val="F4CFC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FA61B60F-DCDB-6342-A0D6-49EFE018A155}"/>
                </a:ext>
              </a:extLst>
            </p:cNvPr>
            <p:cNvSpPr/>
            <p:nvPr/>
          </p:nvSpPr>
          <p:spPr>
            <a:xfrm>
              <a:off x="4036935" y="5108479"/>
              <a:ext cx="888628" cy="840646"/>
            </a:xfrm>
            <a:custGeom>
              <a:avLst/>
              <a:gdLst>
                <a:gd name="connsiteX0" fmla="*/ 48485 w 179213"/>
                <a:gd name="connsiteY0" fmla="*/ 169503 h 169536"/>
                <a:gd name="connsiteX1" fmla="*/ 73477 w 179213"/>
                <a:gd name="connsiteY1" fmla="*/ 96288 h 169536"/>
                <a:gd name="connsiteX2" fmla="*/ 133819 w 179213"/>
                <a:gd name="connsiteY2" fmla="*/ 52550 h 169536"/>
                <a:gd name="connsiteX3" fmla="*/ 176200 w 179213"/>
                <a:gd name="connsiteY3" fmla="*/ 57969 h 169536"/>
                <a:gd name="connsiteX4" fmla="*/ 6104 w 179213"/>
                <a:gd name="connsiteY4" fmla="*/ 61868 h 169536"/>
                <a:gd name="connsiteX5" fmla="*/ 48485 w 179213"/>
                <a:gd name="connsiteY5" fmla="*/ 169503 h 16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213" h="169536">
                  <a:moveTo>
                    <a:pt x="48485" y="169503"/>
                  </a:moveTo>
                  <a:cubicBezTo>
                    <a:pt x="61504" y="159994"/>
                    <a:pt x="49056" y="126240"/>
                    <a:pt x="73477" y="96288"/>
                  </a:cubicBezTo>
                  <a:cubicBezTo>
                    <a:pt x="99990" y="63579"/>
                    <a:pt x="105311" y="73373"/>
                    <a:pt x="133819" y="52550"/>
                  </a:cubicBezTo>
                  <a:cubicBezTo>
                    <a:pt x="162327" y="31726"/>
                    <a:pt x="188174" y="99521"/>
                    <a:pt x="176200" y="57969"/>
                  </a:cubicBezTo>
                  <a:cubicBezTo>
                    <a:pt x="161756" y="8241"/>
                    <a:pt x="43734" y="-44626"/>
                    <a:pt x="6104" y="61868"/>
                  </a:cubicBezTo>
                  <a:cubicBezTo>
                    <a:pt x="-16512" y="124623"/>
                    <a:pt x="29480" y="169313"/>
                    <a:pt x="48485" y="169503"/>
                  </a:cubicBezTo>
                  <a:close/>
                </a:path>
              </a:pathLst>
            </a:custGeom>
            <a:solidFill>
              <a:schemeClr val="tx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EB712AF8-1C06-3945-BCE7-A211F024F3E9}"/>
                </a:ext>
              </a:extLst>
            </p:cNvPr>
            <p:cNvSpPr/>
            <p:nvPr/>
          </p:nvSpPr>
          <p:spPr>
            <a:xfrm>
              <a:off x="4284539" y="5533609"/>
              <a:ext cx="146017" cy="254277"/>
            </a:xfrm>
            <a:custGeom>
              <a:avLst/>
              <a:gdLst>
                <a:gd name="connsiteX0" fmla="*/ 29434 w 29448"/>
                <a:gd name="connsiteY0" fmla="*/ 12073 h 51281"/>
                <a:gd name="connsiteX1" fmla="*/ 17783 w 29448"/>
                <a:gd name="connsiteY1" fmla="*/ -31 h 51281"/>
                <a:gd name="connsiteX2" fmla="*/ 12614 w 29448"/>
                <a:gd name="connsiteY2" fmla="*/ 1043 h 51281"/>
                <a:gd name="connsiteX3" fmla="*/ 451 w 29448"/>
                <a:gd name="connsiteY3" fmla="*/ 25670 h 51281"/>
                <a:gd name="connsiteX4" fmla="*/ 9953 w 29448"/>
                <a:gd name="connsiteY4" fmla="*/ 51247 h 51281"/>
                <a:gd name="connsiteX5" fmla="*/ 29434 w 29448"/>
                <a:gd name="connsiteY5" fmla="*/ 12073 h 51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48" h="51281">
                  <a:moveTo>
                    <a:pt x="29434" y="12073"/>
                  </a:moveTo>
                  <a:cubicBezTo>
                    <a:pt x="29557" y="5512"/>
                    <a:pt x="24340" y="92"/>
                    <a:pt x="17783" y="-31"/>
                  </a:cubicBezTo>
                  <a:cubicBezTo>
                    <a:pt x="15997" y="-69"/>
                    <a:pt x="14229" y="301"/>
                    <a:pt x="12614" y="1043"/>
                  </a:cubicBezTo>
                  <a:cubicBezTo>
                    <a:pt x="-3065" y="6463"/>
                    <a:pt x="166" y="17017"/>
                    <a:pt x="451" y="25670"/>
                  </a:cubicBezTo>
                  <a:cubicBezTo>
                    <a:pt x="736" y="34322"/>
                    <a:pt x="1591" y="45542"/>
                    <a:pt x="9953" y="51247"/>
                  </a:cubicBezTo>
                  <a:cubicBezTo>
                    <a:pt x="17555" y="34227"/>
                    <a:pt x="29434" y="12073"/>
                    <a:pt x="29434" y="12073"/>
                  </a:cubicBezTo>
                  <a:close/>
                </a:path>
              </a:pathLst>
            </a:custGeom>
            <a:solidFill>
              <a:srgbClr val="F4CFC1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5F0A0216-A984-4645-9255-73B305E57713}"/>
                </a:ext>
              </a:extLst>
            </p:cNvPr>
            <p:cNvSpPr/>
            <p:nvPr/>
          </p:nvSpPr>
          <p:spPr>
            <a:xfrm>
              <a:off x="4014026" y="7647248"/>
              <a:ext cx="1405807" cy="901527"/>
            </a:xfrm>
            <a:custGeom>
              <a:avLst/>
              <a:gdLst>
                <a:gd name="connsiteX0" fmla="*/ 13385 w 283514"/>
                <a:gd name="connsiteY0" fmla="*/ 2655 h 181814"/>
                <a:gd name="connsiteX1" fmla="*/ 198400 w 283514"/>
                <a:gd name="connsiteY1" fmla="*/ 99165 h 181814"/>
                <a:gd name="connsiteX2" fmla="*/ 251234 w 283514"/>
                <a:gd name="connsiteY2" fmla="*/ 120369 h 181814"/>
                <a:gd name="connsiteX3" fmla="*/ 282973 w 283514"/>
                <a:gd name="connsiteY3" fmla="*/ 161160 h 181814"/>
                <a:gd name="connsiteX4" fmla="*/ 243727 w 283514"/>
                <a:gd name="connsiteY4" fmla="*/ 171144 h 181814"/>
                <a:gd name="connsiteX5" fmla="*/ 188897 w 283514"/>
                <a:gd name="connsiteY5" fmla="*/ 120654 h 181814"/>
                <a:gd name="connsiteX6" fmla="*/ 59377 w 283514"/>
                <a:gd name="connsiteY6" fmla="*/ 72161 h 181814"/>
                <a:gd name="connsiteX7" fmla="*/ 13385 w 283514"/>
                <a:gd name="connsiteY7" fmla="*/ 2655 h 18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514" h="181814">
                  <a:moveTo>
                    <a:pt x="13385" y="2655"/>
                  </a:moveTo>
                  <a:cubicBezTo>
                    <a:pt x="43603" y="-16362"/>
                    <a:pt x="150792" y="70735"/>
                    <a:pt x="198400" y="99165"/>
                  </a:cubicBezTo>
                  <a:cubicBezTo>
                    <a:pt x="219305" y="111621"/>
                    <a:pt x="230804" y="109719"/>
                    <a:pt x="251234" y="120369"/>
                  </a:cubicBezTo>
                  <a:cubicBezTo>
                    <a:pt x="266971" y="129021"/>
                    <a:pt x="278450" y="143778"/>
                    <a:pt x="282973" y="161160"/>
                  </a:cubicBezTo>
                  <a:cubicBezTo>
                    <a:pt x="286299" y="177894"/>
                    <a:pt x="274040" y="192442"/>
                    <a:pt x="243727" y="171144"/>
                  </a:cubicBezTo>
                  <a:cubicBezTo>
                    <a:pt x="223145" y="157005"/>
                    <a:pt x="204691" y="140003"/>
                    <a:pt x="188897" y="120654"/>
                  </a:cubicBezTo>
                  <a:cubicBezTo>
                    <a:pt x="165521" y="109529"/>
                    <a:pt x="119718" y="101637"/>
                    <a:pt x="59377" y="72161"/>
                  </a:cubicBezTo>
                  <a:cubicBezTo>
                    <a:pt x="-965" y="42685"/>
                    <a:pt x="-13413" y="20055"/>
                    <a:pt x="13385" y="2655"/>
                  </a:cubicBezTo>
                  <a:close/>
                </a:path>
              </a:pathLst>
            </a:custGeom>
            <a:solidFill>
              <a:srgbClr val="F4CFC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BE45EA78-6CB0-4845-86C3-1AE9B167847A}"/>
                </a:ext>
              </a:extLst>
            </p:cNvPr>
            <p:cNvSpPr/>
            <p:nvPr/>
          </p:nvSpPr>
          <p:spPr>
            <a:xfrm>
              <a:off x="3807326" y="6380443"/>
              <a:ext cx="429467" cy="1466246"/>
            </a:xfrm>
            <a:custGeom>
              <a:avLst/>
              <a:gdLst>
                <a:gd name="connsiteX0" fmla="*/ 31789 w 86612"/>
                <a:gd name="connsiteY0" fmla="*/ 1219 h 295703"/>
                <a:gd name="connsiteX1" fmla="*/ 74361 w 86612"/>
                <a:gd name="connsiteY1" fmla="*/ 162291 h 295703"/>
                <a:gd name="connsiteX2" fmla="*/ 85479 w 86612"/>
                <a:gd name="connsiteY2" fmla="*/ 250624 h 295703"/>
                <a:gd name="connsiteX3" fmla="*/ 65333 w 86612"/>
                <a:gd name="connsiteY3" fmla="*/ 275251 h 295703"/>
                <a:gd name="connsiteX4" fmla="*/ 44523 w 86612"/>
                <a:gd name="connsiteY4" fmla="*/ 294268 h 295703"/>
                <a:gd name="connsiteX5" fmla="*/ 6512 w 86612"/>
                <a:gd name="connsiteY5" fmla="*/ 141373 h 295703"/>
                <a:gd name="connsiteX6" fmla="*/ 31789 w 86612"/>
                <a:gd name="connsiteY6" fmla="*/ 1219 h 29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612" h="295703">
                  <a:moveTo>
                    <a:pt x="31789" y="1219"/>
                  </a:moveTo>
                  <a:cubicBezTo>
                    <a:pt x="90135" y="-12948"/>
                    <a:pt x="71320" y="96303"/>
                    <a:pt x="74361" y="162291"/>
                  </a:cubicBezTo>
                  <a:cubicBezTo>
                    <a:pt x="76546" y="210309"/>
                    <a:pt x="79587" y="239404"/>
                    <a:pt x="85479" y="250624"/>
                  </a:cubicBezTo>
                  <a:cubicBezTo>
                    <a:pt x="90135" y="259467"/>
                    <a:pt x="79682" y="262985"/>
                    <a:pt x="65333" y="275251"/>
                  </a:cubicBezTo>
                  <a:cubicBezTo>
                    <a:pt x="53930" y="284759"/>
                    <a:pt x="50414" y="300448"/>
                    <a:pt x="44523" y="294268"/>
                  </a:cubicBezTo>
                  <a:cubicBezTo>
                    <a:pt x="31124" y="279339"/>
                    <a:pt x="12784" y="214017"/>
                    <a:pt x="6512" y="141373"/>
                  </a:cubicBezTo>
                  <a:cubicBezTo>
                    <a:pt x="1381" y="86510"/>
                    <a:pt x="-13633" y="12249"/>
                    <a:pt x="31789" y="1219"/>
                  </a:cubicBezTo>
                  <a:close/>
                </a:path>
              </a:pathLst>
            </a:custGeom>
            <a:solidFill>
              <a:schemeClr val="accent1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6015378-2801-9842-AFFB-3DBA7B8ABFCD}"/>
                </a:ext>
              </a:extLst>
            </p:cNvPr>
            <p:cNvGrpSpPr/>
            <p:nvPr/>
          </p:nvGrpSpPr>
          <p:grpSpPr>
            <a:xfrm>
              <a:off x="11404611" y="6329455"/>
              <a:ext cx="10286164" cy="4679293"/>
              <a:chOff x="11404611" y="5956314"/>
              <a:chExt cx="10286164" cy="4679293"/>
            </a:xfrm>
          </p:grpSpPr>
          <p:sp>
            <p:nvSpPr>
              <p:cNvPr id="102" name="CuadroTexto 395">
                <a:extLst>
                  <a:ext uri="{FF2B5EF4-FFF2-40B4-BE49-F238E27FC236}">
                    <a16:creationId xmlns:a16="http://schemas.microsoft.com/office/drawing/2014/main" id="{22AD8DDE-0A1E-5A40-A1BE-96CA08668D38}"/>
                  </a:ext>
                </a:extLst>
              </p:cNvPr>
              <p:cNvSpPr txBox="1"/>
              <p:nvPr/>
            </p:nvSpPr>
            <p:spPr>
              <a:xfrm>
                <a:off x="11404611" y="5956314"/>
                <a:ext cx="64518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Family Psychologist</a:t>
                </a: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51FA5454-E9AC-9D42-A673-87AE81919840}"/>
                  </a:ext>
                </a:extLst>
              </p:cNvPr>
              <p:cNvGrpSpPr/>
              <p:nvPr/>
            </p:nvGrpSpPr>
            <p:grpSpPr>
              <a:xfrm>
                <a:off x="11559462" y="7121180"/>
                <a:ext cx="10131313" cy="954107"/>
                <a:chOff x="11107711" y="6621430"/>
                <a:chExt cx="10131313" cy="954107"/>
              </a:xfrm>
            </p:grpSpPr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CCC8BB0-C454-9F4D-98DC-792246EC3049}"/>
                    </a:ext>
                  </a:extLst>
                </p:cNvPr>
                <p:cNvSpPr txBox="1"/>
                <p:nvPr/>
              </p:nvSpPr>
              <p:spPr>
                <a:xfrm>
                  <a:off x="11517320" y="6621430"/>
                  <a:ext cx="9721704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 of followers in every business domain on social media.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0E77FE4C-3655-7A40-AD07-BB1DCB9965BD}"/>
                    </a:ext>
                  </a:extLst>
                </p:cNvPr>
                <p:cNvSpPr/>
                <p:nvPr/>
              </p:nvSpPr>
              <p:spPr>
                <a:xfrm>
                  <a:off x="11107711" y="6793874"/>
                  <a:ext cx="189212" cy="18921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33FDE4B6-232A-124D-928E-6C885A69BA9F}"/>
                  </a:ext>
                </a:extLst>
              </p:cNvPr>
              <p:cNvGrpSpPr/>
              <p:nvPr/>
            </p:nvGrpSpPr>
            <p:grpSpPr>
              <a:xfrm>
                <a:off x="11559462" y="8401340"/>
                <a:ext cx="10131313" cy="954107"/>
                <a:chOff x="11107711" y="6621430"/>
                <a:chExt cx="10131313" cy="954107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29C79069-23A2-4E4A-B577-16B7AB05D730}"/>
                    </a:ext>
                  </a:extLst>
                </p:cNvPr>
                <p:cNvSpPr txBox="1"/>
                <p:nvPr/>
              </p:nvSpPr>
              <p:spPr>
                <a:xfrm>
                  <a:off x="11517320" y="6621430"/>
                  <a:ext cx="9721704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 of followers in every business domain on social media.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9F3117EA-AB56-BF4A-B87A-E0BE4D2D1E24}"/>
                    </a:ext>
                  </a:extLst>
                </p:cNvPr>
                <p:cNvSpPr/>
                <p:nvPr/>
              </p:nvSpPr>
              <p:spPr>
                <a:xfrm>
                  <a:off x="11107711" y="6793874"/>
                  <a:ext cx="189212" cy="18921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C6442765-4B39-964F-9D66-E255EE5130D5}"/>
                  </a:ext>
                </a:extLst>
              </p:cNvPr>
              <p:cNvGrpSpPr/>
              <p:nvPr/>
            </p:nvGrpSpPr>
            <p:grpSpPr>
              <a:xfrm>
                <a:off x="11559462" y="9681500"/>
                <a:ext cx="10131313" cy="954107"/>
                <a:chOff x="11107711" y="6621430"/>
                <a:chExt cx="10131313" cy="954107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5BD73048-C323-3244-BED0-06C2B1D33FE8}"/>
                    </a:ext>
                  </a:extLst>
                </p:cNvPr>
                <p:cNvSpPr txBox="1"/>
                <p:nvPr/>
              </p:nvSpPr>
              <p:spPr>
                <a:xfrm>
                  <a:off x="11517320" y="6621430"/>
                  <a:ext cx="9721704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 of followers in every business domain on social media. </a:t>
                  </a:r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24485CFD-7623-134C-80FB-3488EB0A7F8D}"/>
                    </a:ext>
                  </a:extLst>
                </p:cNvPr>
                <p:cNvSpPr/>
                <p:nvPr/>
              </p:nvSpPr>
              <p:spPr>
                <a:xfrm>
                  <a:off x="11107711" y="6793874"/>
                  <a:ext cx="189212" cy="189212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25038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E4E9BD5-D6A9-394B-87FF-A8E5F6C5B96C}"/>
              </a:ext>
            </a:extLst>
          </p:cNvPr>
          <p:cNvGrpSpPr/>
          <p:nvPr/>
        </p:nvGrpSpPr>
        <p:grpSpPr>
          <a:xfrm>
            <a:off x="9244128" y="5107577"/>
            <a:ext cx="5889393" cy="7295138"/>
            <a:chOff x="5344664" y="5421085"/>
            <a:chExt cx="4461160" cy="5525999"/>
          </a:xfrm>
        </p:grpSpPr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FF8B727D-3051-F942-AD45-211FAD94D512}"/>
                </a:ext>
              </a:extLst>
            </p:cNvPr>
            <p:cNvSpPr/>
            <p:nvPr/>
          </p:nvSpPr>
          <p:spPr>
            <a:xfrm>
              <a:off x="5344664" y="5421085"/>
              <a:ext cx="4461160" cy="5525999"/>
            </a:xfrm>
            <a:custGeom>
              <a:avLst/>
              <a:gdLst>
                <a:gd name="connsiteX0" fmla="*/ 1460311 w 5901564"/>
                <a:gd name="connsiteY0" fmla="*/ 4905202 h 7310215"/>
                <a:gd name="connsiteX1" fmla="*/ 1463754 w 5901564"/>
                <a:gd name="connsiteY1" fmla="*/ 4907011 h 7310215"/>
                <a:gd name="connsiteX2" fmla="*/ 3052603 w 5901564"/>
                <a:gd name="connsiteY2" fmla="*/ 5742271 h 7310215"/>
                <a:gd name="connsiteX3" fmla="*/ 3284212 w 5901564"/>
                <a:gd name="connsiteY3" fmla="*/ 5864027 h 7310215"/>
                <a:gd name="connsiteX4" fmla="*/ 3284212 w 5901564"/>
                <a:gd name="connsiteY4" fmla="*/ 5863117 h 7310215"/>
                <a:gd name="connsiteX5" fmla="*/ 3280950 w 5901564"/>
                <a:gd name="connsiteY5" fmla="*/ 5861403 h 7310215"/>
                <a:gd name="connsiteX6" fmla="*/ 1576469 w 5901564"/>
                <a:gd name="connsiteY6" fmla="*/ 4966208 h 7310215"/>
                <a:gd name="connsiteX7" fmla="*/ 3405406 w 5901564"/>
                <a:gd name="connsiteY7" fmla="*/ 4478784 h 7310215"/>
                <a:gd name="connsiteX8" fmla="*/ 3323651 w 5901564"/>
                <a:gd name="connsiteY8" fmla="*/ 4489794 h 7310215"/>
                <a:gd name="connsiteX9" fmla="*/ 3318453 w 5901564"/>
                <a:gd name="connsiteY9" fmla="*/ 4492061 h 7310215"/>
                <a:gd name="connsiteX10" fmla="*/ 3317921 w 5901564"/>
                <a:gd name="connsiteY10" fmla="*/ 4492213 h 7310215"/>
                <a:gd name="connsiteX11" fmla="*/ 3315178 w 5901564"/>
                <a:gd name="connsiteY11" fmla="*/ 4493490 h 7310215"/>
                <a:gd name="connsiteX12" fmla="*/ 3295262 w 5901564"/>
                <a:gd name="connsiteY12" fmla="*/ 4502180 h 7310215"/>
                <a:gd name="connsiteX13" fmla="*/ 3284286 w 5901564"/>
                <a:gd name="connsiteY13" fmla="*/ 4508144 h 7310215"/>
                <a:gd name="connsiteX14" fmla="*/ 3284286 w 5901564"/>
                <a:gd name="connsiteY14" fmla="*/ 4508375 h 7310215"/>
                <a:gd name="connsiteX15" fmla="*/ 3289258 w 5901564"/>
                <a:gd name="connsiteY15" fmla="*/ 4505560 h 7310215"/>
                <a:gd name="connsiteX16" fmla="*/ 3315178 w 5901564"/>
                <a:gd name="connsiteY16" fmla="*/ 4493490 h 7310215"/>
                <a:gd name="connsiteX17" fmla="*/ 3318453 w 5901564"/>
                <a:gd name="connsiteY17" fmla="*/ 4492061 h 7310215"/>
                <a:gd name="connsiteX18" fmla="*/ 3362554 w 5901564"/>
                <a:gd name="connsiteY18" fmla="*/ 4479492 h 7310215"/>
                <a:gd name="connsiteX19" fmla="*/ 3410322 w 5901564"/>
                <a:gd name="connsiteY19" fmla="*/ 4480476 h 7310215"/>
                <a:gd name="connsiteX20" fmla="*/ 3414599 w 5901564"/>
                <a:gd name="connsiteY20" fmla="*/ 4481948 h 7310215"/>
                <a:gd name="connsiteX21" fmla="*/ 3456455 w 5901564"/>
                <a:gd name="connsiteY21" fmla="*/ 4508417 h 7310215"/>
                <a:gd name="connsiteX22" fmla="*/ 3672720 w 5901564"/>
                <a:gd name="connsiteY22" fmla="*/ 4504960 h 7310215"/>
                <a:gd name="connsiteX23" fmla="*/ 3676775 w 5901564"/>
                <a:gd name="connsiteY23" fmla="*/ 4495933 h 7310215"/>
                <a:gd name="connsiteX24" fmla="*/ 3672838 w 5901564"/>
                <a:gd name="connsiteY24" fmla="*/ 4504689 h 7310215"/>
                <a:gd name="connsiteX25" fmla="*/ 3456548 w 5901564"/>
                <a:gd name="connsiteY25" fmla="*/ 4508144 h 7310215"/>
                <a:gd name="connsiteX26" fmla="*/ 3432660 w 5901564"/>
                <a:gd name="connsiteY26" fmla="*/ 4488162 h 7310215"/>
                <a:gd name="connsiteX27" fmla="*/ 3414599 w 5901564"/>
                <a:gd name="connsiteY27" fmla="*/ 4481948 h 7310215"/>
                <a:gd name="connsiteX28" fmla="*/ 3412338 w 5901564"/>
                <a:gd name="connsiteY28" fmla="*/ 4480517 h 7310215"/>
                <a:gd name="connsiteX29" fmla="*/ 3410322 w 5901564"/>
                <a:gd name="connsiteY29" fmla="*/ 4480476 h 7310215"/>
                <a:gd name="connsiteX30" fmla="*/ 3568552 w 5901564"/>
                <a:gd name="connsiteY30" fmla="*/ 4190612 h 7310215"/>
                <a:gd name="connsiteX31" fmla="*/ 3568408 w 5901564"/>
                <a:gd name="connsiteY31" fmla="*/ 4190626 h 7310215"/>
                <a:gd name="connsiteX32" fmla="*/ 3520953 w 5901564"/>
                <a:gd name="connsiteY32" fmla="*/ 4191970 h 7310215"/>
                <a:gd name="connsiteX33" fmla="*/ 3504223 w 5901564"/>
                <a:gd name="connsiteY33" fmla="*/ 4196792 h 7310215"/>
                <a:gd name="connsiteX34" fmla="*/ 3495914 w 5901564"/>
                <a:gd name="connsiteY34" fmla="*/ 4197590 h 7310215"/>
                <a:gd name="connsiteX35" fmla="*/ 3487386 w 5901564"/>
                <a:gd name="connsiteY35" fmla="*/ 4201644 h 7310215"/>
                <a:gd name="connsiteX36" fmla="*/ 3470655 w 5901564"/>
                <a:gd name="connsiteY36" fmla="*/ 4206466 h 7310215"/>
                <a:gd name="connsiteX37" fmla="*/ 3419808 w 5901564"/>
                <a:gd name="connsiteY37" fmla="*/ 4233773 h 7310215"/>
                <a:gd name="connsiteX38" fmla="*/ 3419546 w 5901564"/>
                <a:gd name="connsiteY38" fmla="*/ 4233898 h 7310215"/>
                <a:gd name="connsiteX39" fmla="*/ 3389463 w 5901564"/>
                <a:gd name="connsiteY39" fmla="*/ 4250024 h 7310215"/>
                <a:gd name="connsiteX40" fmla="*/ 3419634 w 5901564"/>
                <a:gd name="connsiteY40" fmla="*/ 4233866 h 7310215"/>
                <a:gd name="connsiteX41" fmla="*/ 3419808 w 5901564"/>
                <a:gd name="connsiteY41" fmla="*/ 4233773 h 7310215"/>
                <a:gd name="connsiteX42" fmla="*/ 3487386 w 5901564"/>
                <a:gd name="connsiteY42" fmla="*/ 4201644 h 7310215"/>
                <a:gd name="connsiteX43" fmla="*/ 3504223 w 5901564"/>
                <a:gd name="connsiteY43" fmla="*/ 4196792 h 7310215"/>
                <a:gd name="connsiteX44" fmla="*/ 3568408 w 5901564"/>
                <a:gd name="connsiteY44" fmla="*/ 4190626 h 7310215"/>
                <a:gd name="connsiteX45" fmla="*/ 3568582 w 5901564"/>
                <a:gd name="connsiteY45" fmla="*/ 4190621 h 7310215"/>
                <a:gd name="connsiteX46" fmla="*/ 2991483 w 5901564"/>
                <a:gd name="connsiteY46" fmla="*/ 0 h 7310215"/>
                <a:gd name="connsiteX47" fmla="*/ 3284212 w 5901564"/>
                <a:gd name="connsiteY47" fmla="*/ 2925 h 7310215"/>
                <a:gd name="connsiteX48" fmla="*/ 3284212 w 5901564"/>
                <a:gd name="connsiteY48" fmla="*/ 2510 h 7310215"/>
                <a:gd name="connsiteX49" fmla="*/ 3879033 w 5901564"/>
                <a:gd name="connsiteY49" fmla="*/ 88485 h 7310215"/>
                <a:gd name="connsiteX50" fmla="*/ 5364036 w 5901564"/>
                <a:gd name="connsiteY50" fmla="*/ 710776 h 7310215"/>
                <a:gd name="connsiteX51" fmla="*/ 5257380 w 5901564"/>
                <a:gd name="connsiteY51" fmla="*/ 784467 h 7310215"/>
                <a:gd name="connsiteX52" fmla="*/ 5240971 w 5901564"/>
                <a:gd name="connsiteY52" fmla="*/ 849972 h 7310215"/>
                <a:gd name="connsiteX53" fmla="*/ 5388650 w 5901564"/>
                <a:gd name="connsiteY53" fmla="*/ 1013734 h 7310215"/>
                <a:gd name="connsiteX54" fmla="*/ 5191744 w 5901564"/>
                <a:gd name="connsiteY54" fmla="*/ 956418 h 7310215"/>
                <a:gd name="connsiteX55" fmla="*/ 5273789 w 5901564"/>
                <a:gd name="connsiteY55" fmla="*/ 1128366 h 7310215"/>
                <a:gd name="connsiteX56" fmla="*/ 4986633 w 5901564"/>
                <a:gd name="connsiteY56" fmla="*/ 1251186 h 7310215"/>
                <a:gd name="connsiteX57" fmla="*/ 5372242 w 5901564"/>
                <a:gd name="connsiteY57" fmla="*/ 2332009 h 7310215"/>
                <a:gd name="connsiteX58" fmla="*/ 5333592 w 5901564"/>
                <a:gd name="connsiteY58" fmla="*/ 2651536 h 7310215"/>
                <a:gd name="connsiteX59" fmla="*/ 5331428 w 5901564"/>
                <a:gd name="connsiteY59" fmla="*/ 2718574 h 7310215"/>
                <a:gd name="connsiteX60" fmla="*/ 5339274 w 5901564"/>
                <a:gd name="connsiteY60" fmla="*/ 2804904 h 7310215"/>
                <a:gd name="connsiteX61" fmla="*/ 5478258 w 5901564"/>
                <a:gd name="connsiteY61" fmla="*/ 3012905 h 7310215"/>
                <a:gd name="connsiteX62" fmla="*/ 5888361 w 5901564"/>
                <a:gd name="connsiteY62" fmla="*/ 3455412 h 7310215"/>
                <a:gd name="connsiteX63" fmla="*/ 5699716 w 5901564"/>
                <a:gd name="connsiteY63" fmla="*/ 3676666 h 7310215"/>
                <a:gd name="connsiteX64" fmla="*/ 5560279 w 5901564"/>
                <a:gd name="connsiteY64" fmla="*/ 3914310 h 7310215"/>
                <a:gd name="connsiteX65" fmla="*/ 5445450 w 5901564"/>
                <a:gd name="connsiteY65" fmla="*/ 4192926 h 7310215"/>
                <a:gd name="connsiteX66" fmla="*/ 5445450 w 5901564"/>
                <a:gd name="connsiteY66" fmla="*/ 4463347 h 7310215"/>
                <a:gd name="connsiteX67" fmla="*/ 5404440 w 5901564"/>
                <a:gd name="connsiteY67" fmla="*/ 4750156 h 7310215"/>
                <a:gd name="connsiteX68" fmla="*/ 5141976 w 5901564"/>
                <a:gd name="connsiteY68" fmla="*/ 5307389 h 7310215"/>
                <a:gd name="connsiteX69" fmla="*/ 4174134 w 5901564"/>
                <a:gd name="connsiteY69" fmla="*/ 5364752 h 7310215"/>
                <a:gd name="connsiteX70" fmla="*/ 4116719 w 5901564"/>
                <a:gd name="connsiteY70" fmla="*/ 5610590 h 7310215"/>
                <a:gd name="connsiteX71" fmla="*/ 3915770 w 5901564"/>
                <a:gd name="connsiteY71" fmla="*/ 6229281 h 7310215"/>
                <a:gd name="connsiteX72" fmla="*/ 3915674 w 5901564"/>
                <a:gd name="connsiteY72" fmla="*/ 6229234 h 7310215"/>
                <a:gd name="connsiteX73" fmla="*/ 3839977 w 5901564"/>
                <a:gd name="connsiteY73" fmla="*/ 6397012 h 7310215"/>
                <a:gd name="connsiteX74" fmla="*/ 3706778 w 5901564"/>
                <a:gd name="connsiteY74" fmla="*/ 6675254 h 7310215"/>
                <a:gd name="connsiteX75" fmla="*/ 4084016 w 5901564"/>
                <a:gd name="connsiteY75" fmla="*/ 7310215 h 7310215"/>
                <a:gd name="connsiteX76" fmla="*/ 0 w 5901564"/>
                <a:gd name="connsiteY76" fmla="*/ 7310215 h 7310215"/>
                <a:gd name="connsiteX77" fmla="*/ 1057907 w 5901564"/>
                <a:gd name="connsiteY77" fmla="*/ 5798600 h 7310215"/>
                <a:gd name="connsiteX78" fmla="*/ 1303933 w 5901564"/>
                <a:gd name="connsiteY78" fmla="*/ 4823629 h 7310215"/>
                <a:gd name="connsiteX79" fmla="*/ 1367938 w 5901564"/>
                <a:gd name="connsiteY79" fmla="*/ 4859922 h 7310215"/>
                <a:gd name="connsiteX80" fmla="*/ 1406126 w 5901564"/>
                <a:gd name="connsiteY80" fmla="*/ 4876743 h 7310215"/>
                <a:gd name="connsiteX81" fmla="*/ 1405808 w 5901564"/>
                <a:gd name="connsiteY81" fmla="*/ 4876576 h 7310215"/>
                <a:gd name="connsiteX82" fmla="*/ 1516547 w 5901564"/>
                <a:gd name="connsiteY82" fmla="*/ 4864295 h 7310215"/>
                <a:gd name="connsiteX83" fmla="*/ 1524751 w 5901564"/>
                <a:gd name="connsiteY83" fmla="*/ 4708735 h 7310215"/>
                <a:gd name="connsiteX84" fmla="*/ 1516547 w 5901564"/>
                <a:gd name="connsiteY84" fmla="*/ 4413988 h 7310215"/>
                <a:gd name="connsiteX85" fmla="*/ 927086 w 5901564"/>
                <a:gd name="connsiteY85" fmla="*/ 3047632 h 7310215"/>
                <a:gd name="connsiteX86" fmla="*/ 855102 w 5901564"/>
                <a:gd name="connsiteY86" fmla="*/ 2724463 h 7310215"/>
                <a:gd name="connsiteX87" fmla="*/ 853612 w 5901564"/>
                <a:gd name="connsiteY87" fmla="*/ 2724463 h 7310215"/>
                <a:gd name="connsiteX88" fmla="*/ 812619 w 5901564"/>
                <a:gd name="connsiteY88" fmla="*/ 2184248 h 7310215"/>
                <a:gd name="connsiteX89" fmla="*/ 2991483 w 5901564"/>
                <a:gd name="connsiteY89" fmla="*/ 0 h 731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5901564" h="7310215">
                  <a:moveTo>
                    <a:pt x="1460311" y="4905202"/>
                  </a:moveTo>
                  <a:lnTo>
                    <a:pt x="1463754" y="4907011"/>
                  </a:lnTo>
                  <a:cubicBezTo>
                    <a:pt x="1581960" y="4969154"/>
                    <a:pt x="1943964" y="5159459"/>
                    <a:pt x="3052603" y="5742271"/>
                  </a:cubicBezTo>
                  <a:lnTo>
                    <a:pt x="3284212" y="5864027"/>
                  </a:lnTo>
                  <a:lnTo>
                    <a:pt x="3284212" y="5863117"/>
                  </a:lnTo>
                  <a:lnTo>
                    <a:pt x="3280950" y="5861403"/>
                  </a:lnTo>
                  <a:cubicBezTo>
                    <a:pt x="3257602" y="5849141"/>
                    <a:pt x="3070809" y="5751038"/>
                    <a:pt x="1576469" y="4966208"/>
                  </a:cubicBezTo>
                  <a:close/>
                  <a:moveTo>
                    <a:pt x="3405406" y="4478784"/>
                  </a:moveTo>
                  <a:cubicBezTo>
                    <a:pt x="3377145" y="4473892"/>
                    <a:pt x="3346866" y="4481232"/>
                    <a:pt x="3323651" y="4489794"/>
                  </a:cubicBezTo>
                  <a:lnTo>
                    <a:pt x="3318453" y="4492061"/>
                  </a:lnTo>
                  <a:lnTo>
                    <a:pt x="3317921" y="4492213"/>
                  </a:lnTo>
                  <a:lnTo>
                    <a:pt x="3315178" y="4493490"/>
                  </a:lnTo>
                  <a:lnTo>
                    <a:pt x="3295262" y="4502180"/>
                  </a:lnTo>
                  <a:cubicBezTo>
                    <a:pt x="3288322" y="4505697"/>
                    <a:pt x="3284286" y="4508144"/>
                    <a:pt x="3284286" y="4508144"/>
                  </a:cubicBezTo>
                  <a:lnTo>
                    <a:pt x="3284286" y="4508375"/>
                  </a:lnTo>
                  <a:lnTo>
                    <a:pt x="3289258" y="4505560"/>
                  </a:lnTo>
                  <a:lnTo>
                    <a:pt x="3315178" y="4493490"/>
                  </a:lnTo>
                  <a:lnTo>
                    <a:pt x="3318453" y="4492061"/>
                  </a:lnTo>
                  <a:lnTo>
                    <a:pt x="3362554" y="4479492"/>
                  </a:lnTo>
                  <a:lnTo>
                    <a:pt x="3410322" y="4480476"/>
                  </a:lnTo>
                  <a:lnTo>
                    <a:pt x="3414599" y="4481948"/>
                  </a:lnTo>
                  <a:lnTo>
                    <a:pt x="3456455" y="4508417"/>
                  </a:lnTo>
                  <a:cubicBezTo>
                    <a:pt x="3502592" y="4563730"/>
                    <a:pt x="3617932" y="4584473"/>
                    <a:pt x="3672720" y="4504960"/>
                  </a:cubicBezTo>
                  <a:lnTo>
                    <a:pt x="3676775" y="4495933"/>
                  </a:lnTo>
                  <a:lnTo>
                    <a:pt x="3672838" y="4504689"/>
                  </a:lnTo>
                  <a:cubicBezTo>
                    <a:pt x="3618044" y="4584134"/>
                    <a:pt x="3502690" y="4563409"/>
                    <a:pt x="3456548" y="4508144"/>
                  </a:cubicBezTo>
                  <a:cubicBezTo>
                    <a:pt x="3449369" y="4499444"/>
                    <a:pt x="3441296" y="4492920"/>
                    <a:pt x="3432660" y="4488162"/>
                  </a:cubicBezTo>
                  <a:lnTo>
                    <a:pt x="3414599" y="4481948"/>
                  </a:lnTo>
                  <a:lnTo>
                    <a:pt x="3412338" y="4480517"/>
                  </a:lnTo>
                  <a:lnTo>
                    <a:pt x="3410322" y="4480476"/>
                  </a:lnTo>
                  <a:close/>
                  <a:moveTo>
                    <a:pt x="3568552" y="4190612"/>
                  </a:moveTo>
                  <a:lnTo>
                    <a:pt x="3568408" y="4190626"/>
                  </a:lnTo>
                  <a:lnTo>
                    <a:pt x="3520953" y="4191970"/>
                  </a:lnTo>
                  <a:lnTo>
                    <a:pt x="3504223" y="4196792"/>
                  </a:lnTo>
                  <a:lnTo>
                    <a:pt x="3495914" y="4197590"/>
                  </a:lnTo>
                  <a:lnTo>
                    <a:pt x="3487386" y="4201644"/>
                  </a:lnTo>
                  <a:lnTo>
                    <a:pt x="3470655" y="4206466"/>
                  </a:lnTo>
                  <a:lnTo>
                    <a:pt x="3419808" y="4233773"/>
                  </a:lnTo>
                  <a:lnTo>
                    <a:pt x="3419546" y="4233898"/>
                  </a:lnTo>
                  <a:lnTo>
                    <a:pt x="3389463" y="4250024"/>
                  </a:lnTo>
                  <a:lnTo>
                    <a:pt x="3419634" y="4233866"/>
                  </a:lnTo>
                  <a:lnTo>
                    <a:pt x="3419808" y="4233773"/>
                  </a:lnTo>
                  <a:lnTo>
                    <a:pt x="3487386" y="4201644"/>
                  </a:lnTo>
                  <a:lnTo>
                    <a:pt x="3504223" y="4196792"/>
                  </a:lnTo>
                  <a:lnTo>
                    <a:pt x="3568408" y="4190626"/>
                  </a:lnTo>
                  <a:lnTo>
                    <a:pt x="3568582" y="4190621"/>
                  </a:lnTo>
                  <a:close/>
                  <a:moveTo>
                    <a:pt x="2991483" y="0"/>
                  </a:moveTo>
                  <a:lnTo>
                    <a:pt x="3284212" y="2925"/>
                  </a:lnTo>
                  <a:lnTo>
                    <a:pt x="3284212" y="2510"/>
                  </a:lnTo>
                  <a:cubicBezTo>
                    <a:pt x="3472913" y="10699"/>
                    <a:pt x="3669820" y="39357"/>
                    <a:pt x="3879033" y="88485"/>
                  </a:cubicBezTo>
                  <a:cubicBezTo>
                    <a:pt x="3879033" y="88485"/>
                    <a:pt x="5109700" y="456947"/>
                    <a:pt x="5364036" y="710776"/>
                  </a:cubicBezTo>
                  <a:cubicBezTo>
                    <a:pt x="5364036" y="710776"/>
                    <a:pt x="5134314" y="743528"/>
                    <a:pt x="5257380" y="784467"/>
                  </a:cubicBezTo>
                  <a:cubicBezTo>
                    <a:pt x="5380446" y="825408"/>
                    <a:pt x="5240971" y="849972"/>
                    <a:pt x="5240971" y="849972"/>
                  </a:cubicBezTo>
                  <a:cubicBezTo>
                    <a:pt x="5240971" y="849972"/>
                    <a:pt x="5388650" y="964606"/>
                    <a:pt x="5388650" y="1013734"/>
                  </a:cubicBezTo>
                  <a:cubicBezTo>
                    <a:pt x="5388650" y="1062861"/>
                    <a:pt x="5183538" y="874538"/>
                    <a:pt x="5191744" y="956418"/>
                  </a:cubicBezTo>
                  <a:cubicBezTo>
                    <a:pt x="5199948" y="1038299"/>
                    <a:pt x="5298402" y="1128366"/>
                    <a:pt x="5273789" y="1128366"/>
                  </a:cubicBezTo>
                  <a:cubicBezTo>
                    <a:pt x="5249175" y="1128366"/>
                    <a:pt x="5076882" y="1095615"/>
                    <a:pt x="4986633" y="1251186"/>
                  </a:cubicBezTo>
                  <a:cubicBezTo>
                    <a:pt x="4986633" y="1251186"/>
                    <a:pt x="5446082" y="1840727"/>
                    <a:pt x="5372242" y="2332009"/>
                  </a:cubicBezTo>
                  <a:cubicBezTo>
                    <a:pt x="5350704" y="2470184"/>
                    <a:pt x="5338398" y="2571510"/>
                    <a:pt x="5333592" y="2651536"/>
                  </a:cubicBezTo>
                  <a:lnTo>
                    <a:pt x="5331428" y="2718574"/>
                  </a:lnTo>
                  <a:lnTo>
                    <a:pt x="5339274" y="2804904"/>
                  </a:lnTo>
                  <a:cubicBezTo>
                    <a:pt x="5356768" y="2886914"/>
                    <a:pt x="5401365" y="2936080"/>
                    <a:pt x="5478258" y="3012905"/>
                  </a:cubicBezTo>
                  <a:cubicBezTo>
                    <a:pt x="5642300" y="3176797"/>
                    <a:pt x="5855553" y="3398050"/>
                    <a:pt x="5888361" y="3455412"/>
                  </a:cubicBezTo>
                  <a:cubicBezTo>
                    <a:pt x="5921170" y="3512774"/>
                    <a:pt x="5904766" y="3619305"/>
                    <a:pt x="5699716" y="3676666"/>
                  </a:cubicBezTo>
                  <a:cubicBezTo>
                    <a:pt x="5494664" y="3734030"/>
                    <a:pt x="5461856" y="3775002"/>
                    <a:pt x="5560279" y="3914310"/>
                  </a:cubicBezTo>
                  <a:cubicBezTo>
                    <a:pt x="5658704" y="4053618"/>
                    <a:pt x="5564381" y="4176537"/>
                    <a:pt x="5445450" y="4192926"/>
                  </a:cubicBezTo>
                  <a:cubicBezTo>
                    <a:pt x="5445450" y="4192926"/>
                    <a:pt x="5515168" y="4389596"/>
                    <a:pt x="5445450" y="4463347"/>
                  </a:cubicBezTo>
                  <a:cubicBezTo>
                    <a:pt x="5371632" y="4537097"/>
                    <a:pt x="5289612" y="4602656"/>
                    <a:pt x="5404440" y="4750156"/>
                  </a:cubicBezTo>
                  <a:cubicBezTo>
                    <a:pt x="5519270" y="4897660"/>
                    <a:pt x="5412644" y="5209054"/>
                    <a:pt x="5141976" y="5307389"/>
                  </a:cubicBezTo>
                  <a:cubicBezTo>
                    <a:pt x="4871306" y="5405725"/>
                    <a:pt x="4223346" y="5340169"/>
                    <a:pt x="4174134" y="5364752"/>
                  </a:cubicBezTo>
                  <a:cubicBezTo>
                    <a:pt x="4124921" y="5389335"/>
                    <a:pt x="4075709" y="5446696"/>
                    <a:pt x="4116719" y="5610590"/>
                  </a:cubicBezTo>
                  <a:cubicBezTo>
                    <a:pt x="4137225" y="5696632"/>
                    <a:pt x="4026498" y="5975248"/>
                    <a:pt x="3915770" y="6229281"/>
                  </a:cubicBezTo>
                  <a:lnTo>
                    <a:pt x="3915674" y="6229234"/>
                  </a:lnTo>
                  <a:lnTo>
                    <a:pt x="3839977" y="6397012"/>
                  </a:lnTo>
                  <a:cubicBezTo>
                    <a:pt x="3766748" y="6555432"/>
                    <a:pt x="3706778" y="6675254"/>
                    <a:pt x="3706778" y="6675254"/>
                  </a:cubicBezTo>
                  <a:cubicBezTo>
                    <a:pt x="3706778" y="6675254"/>
                    <a:pt x="3706778" y="6675254"/>
                    <a:pt x="4084016" y="7310215"/>
                  </a:cubicBezTo>
                  <a:lnTo>
                    <a:pt x="0" y="7310215"/>
                  </a:lnTo>
                  <a:cubicBezTo>
                    <a:pt x="0" y="7310215"/>
                    <a:pt x="123012" y="6454043"/>
                    <a:pt x="1057907" y="5798600"/>
                  </a:cubicBezTo>
                  <a:cubicBezTo>
                    <a:pt x="1057907" y="5798600"/>
                    <a:pt x="1041506" y="5192315"/>
                    <a:pt x="1303933" y="4823629"/>
                  </a:cubicBezTo>
                  <a:cubicBezTo>
                    <a:pt x="1303933" y="4823629"/>
                    <a:pt x="1331609" y="4842063"/>
                    <a:pt x="1367938" y="4859922"/>
                  </a:cubicBezTo>
                  <a:lnTo>
                    <a:pt x="1406126" y="4876743"/>
                  </a:lnTo>
                  <a:lnTo>
                    <a:pt x="1405808" y="4876576"/>
                  </a:lnTo>
                  <a:cubicBezTo>
                    <a:pt x="1446823" y="4888858"/>
                    <a:pt x="1487836" y="4892950"/>
                    <a:pt x="1516547" y="4864295"/>
                  </a:cubicBezTo>
                  <a:cubicBezTo>
                    <a:pt x="1582171" y="4798796"/>
                    <a:pt x="1549358" y="4749671"/>
                    <a:pt x="1524751" y="4708735"/>
                  </a:cubicBezTo>
                  <a:cubicBezTo>
                    <a:pt x="1500141" y="4667798"/>
                    <a:pt x="1467330" y="4544988"/>
                    <a:pt x="1516547" y="4413988"/>
                  </a:cubicBezTo>
                  <a:cubicBezTo>
                    <a:pt x="1552435" y="4317276"/>
                    <a:pt x="1136134" y="3800575"/>
                    <a:pt x="927086" y="3047632"/>
                  </a:cubicBezTo>
                  <a:lnTo>
                    <a:pt x="855102" y="2724463"/>
                  </a:lnTo>
                  <a:lnTo>
                    <a:pt x="853612" y="2724463"/>
                  </a:lnTo>
                  <a:cubicBezTo>
                    <a:pt x="824918" y="2552576"/>
                    <a:pt x="808520" y="2372505"/>
                    <a:pt x="812619" y="2184248"/>
                  </a:cubicBezTo>
                  <a:cubicBezTo>
                    <a:pt x="831834" y="1167511"/>
                    <a:pt x="1571634" y="57250"/>
                    <a:pt x="29914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EEA0C88-3622-A94D-BD05-FE66A9B75952}"/>
                </a:ext>
              </a:extLst>
            </p:cNvPr>
            <p:cNvGrpSpPr/>
            <p:nvPr/>
          </p:nvGrpSpPr>
          <p:grpSpPr>
            <a:xfrm>
              <a:off x="6234021" y="5976261"/>
              <a:ext cx="2784846" cy="1507636"/>
              <a:chOff x="4227661" y="6056847"/>
              <a:chExt cx="3684008" cy="1994417"/>
            </a:xfrm>
            <a:solidFill>
              <a:schemeClr val="accent4"/>
            </a:solidFill>
          </p:grpSpPr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78EF9C3D-6508-E540-9129-6DCC5B588FE2}"/>
                  </a:ext>
                </a:extLst>
              </p:cNvPr>
              <p:cNvSpPr/>
              <p:nvPr/>
            </p:nvSpPr>
            <p:spPr>
              <a:xfrm>
                <a:off x="5035096" y="6056847"/>
                <a:ext cx="1915281" cy="1910381"/>
              </a:xfrm>
              <a:custGeom>
                <a:avLst/>
                <a:gdLst>
                  <a:gd name="connsiteX0" fmla="*/ 329009 w 341692"/>
                  <a:gd name="connsiteY0" fmla="*/ 144780 h 340818"/>
                  <a:gd name="connsiteX1" fmla="*/ 294868 w 341692"/>
                  <a:gd name="connsiteY1" fmla="*/ 144780 h 340818"/>
                  <a:gd name="connsiteX2" fmla="*/ 276609 w 341692"/>
                  <a:gd name="connsiteY2" fmla="*/ 100978 h 340818"/>
                  <a:gd name="connsiteX3" fmla="*/ 300764 w 341692"/>
                  <a:gd name="connsiteY3" fmla="*/ 76749 h 340818"/>
                  <a:gd name="connsiteX4" fmla="*/ 300764 w 341692"/>
                  <a:gd name="connsiteY4" fmla="*/ 59267 h 340818"/>
                  <a:gd name="connsiteX5" fmla="*/ 281744 w 341692"/>
                  <a:gd name="connsiteY5" fmla="*/ 40264 h 340818"/>
                  <a:gd name="connsiteX6" fmla="*/ 264246 w 341692"/>
                  <a:gd name="connsiteY6" fmla="*/ 40264 h 340818"/>
                  <a:gd name="connsiteX7" fmla="*/ 240186 w 341692"/>
                  <a:gd name="connsiteY7" fmla="*/ 64682 h 340818"/>
                  <a:gd name="connsiteX8" fmla="*/ 196250 w 341692"/>
                  <a:gd name="connsiteY8" fmla="*/ 46439 h 340818"/>
                  <a:gd name="connsiteX9" fmla="*/ 196250 w 341692"/>
                  <a:gd name="connsiteY9" fmla="*/ 12329 h 340818"/>
                  <a:gd name="connsiteX10" fmla="*/ 183887 w 341692"/>
                  <a:gd name="connsiteY10" fmla="*/ -23 h 340818"/>
                  <a:gd name="connsiteX11" fmla="*/ 157449 w 341692"/>
                  <a:gd name="connsiteY11" fmla="*/ -23 h 340818"/>
                  <a:gd name="connsiteX12" fmla="*/ 145086 w 341692"/>
                  <a:gd name="connsiteY12" fmla="*/ 12329 h 340818"/>
                  <a:gd name="connsiteX13" fmla="*/ 145086 w 341692"/>
                  <a:gd name="connsiteY13" fmla="*/ 46439 h 340818"/>
                  <a:gd name="connsiteX14" fmla="*/ 101245 w 341692"/>
                  <a:gd name="connsiteY14" fmla="*/ 64682 h 340818"/>
                  <a:gd name="connsiteX15" fmla="*/ 76995 w 341692"/>
                  <a:gd name="connsiteY15" fmla="*/ 40453 h 340818"/>
                  <a:gd name="connsiteX16" fmla="*/ 59497 w 341692"/>
                  <a:gd name="connsiteY16" fmla="*/ 40453 h 340818"/>
                  <a:gd name="connsiteX17" fmla="*/ 40477 w 341692"/>
                  <a:gd name="connsiteY17" fmla="*/ 59456 h 340818"/>
                  <a:gd name="connsiteX18" fmla="*/ 40477 w 341692"/>
                  <a:gd name="connsiteY18" fmla="*/ 76939 h 340818"/>
                  <a:gd name="connsiteX19" fmla="*/ 64727 w 341692"/>
                  <a:gd name="connsiteY19" fmla="*/ 101168 h 340818"/>
                  <a:gd name="connsiteX20" fmla="*/ 46468 w 341692"/>
                  <a:gd name="connsiteY20" fmla="*/ 144970 h 340818"/>
                  <a:gd name="connsiteX21" fmla="*/ 12327 w 341692"/>
                  <a:gd name="connsiteY21" fmla="*/ 144970 h 340818"/>
                  <a:gd name="connsiteX22" fmla="*/ -36 w 341692"/>
                  <a:gd name="connsiteY22" fmla="*/ 157322 h 340818"/>
                  <a:gd name="connsiteX23" fmla="*/ -36 w 341692"/>
                  <a:gd name="connsiteY23" fmla="*/ 183926 h 340818"/>
                  <a:gd name="connsiteX24" fmla="*/ 12327 w 341692"/>
                  <a:gd name="connsiteY24" fmla="*/ 196278 h 340818"/>
                  <a:gd name="connsiteX25" fmla="*/ 46468 w 341692"/>
                  <a:gd name="connsiteY25" fmla="*/ 196278 h 340818"/>
                  <a:gd name="connsiteX26" fmla="*/ 64727 w 341692"/>
                  <a:gd name="connsiteY26" fmla="*/ 240080 h 340818"/>
                  <a:gd name="connsiteX27" fmla="*/ 40477 w 341692"/>
                  <a:gd name="connsiteY27" fmla="*/ 264118 h 340818"/>
                  <a:gd name="connsiteX28" fmla="*/ 40477 w 341692"/>
                  <a:gd name="connsiteY28" fmla="*/ 281601 h 340818"/>
                  <a:gd name="connsiteX29" fmla="*/ 59497 w 341692"/>
                  <a:gd name="connsiteY29" fmla="*/ 300604 h 340818"/>
                  <a:gd name="connsiteX30" fmla="*/ 76995 w 341692"/>
                  <a:gd name="connsiteY30" fmla="*/ 300604 h 340818"/>
                  <a:gd name="connsiteX31" fmla="*/ 101245 w 341692"/>
                  <a:gd name="connsiteY31" fmla="*/ 276375 h 340818"/>
                  <a:gd name="connsiteX32" fmla="*/ 145086 w 341692"/>
                  <a:gd name="connsiteY32" fmla="*/ 294333 h 340818"/>
                  <a:gd name="connsiteX33" fmla="*/ 145086 w 341692"/>
                  <a:gd name="connsiteY33" fmla="*/ 328443 h 340818"/>
                  <a:gd name="connsiteX34" fmla="*/ 157449 w 341692"/>
                  <a:gd name="connsiteY34" fmla="*/ 340795 h 340818"/>
                  <a:gd name="connsiteX35" fmla="*/ 183982 w 341692"/>
                  <a:gd name="connsiteY35" fmla="*/ 340795 h 340818"/>
                  <a:gd name="connsiteX36" fmla="*/ 196345 w 341692"/>
                  <a:gd name="connsiteY36" fmla="*/ 328443 h 340818"/>
                  <a:gd name="connsiteX37" fmla="*/ 196345 w 341692"/>
                  <a:gd name="connsiteY37" fmla="*/ 294333 h 340818"/>
                  <a:gd name="connsiteX38" fmla="*/ 240281 w 341692"/>
                  <a:gd name="connsiteY38" fmla="*/ 276090 h 340818"/>
                  <a:gd name="connsiteX39" fmla="*/ 264531 w 341692"/>
                  <a:gd name="connsiteY39" fmla="*/ 300319 h 340818"/>
                  <a:gd name="connsiteX40" fmla="*/ 282029 w 341692"/>
                  <a:gd name="connsiteY40" fmla="*/ 300319 h 340818"/>
                  <a:gd name="connsiteX41" fmla="*/ 301049 w 341692"/>
                  <a:gd name="connsiteY41" fmla="*/ 281316 h 340818"/>
                  <a:gd name="connsiteX42" fmla="*/ 301049 w 341692"/>
                  <a:gd name="connsiteY42" fmla="*/ 263833 h 340818"/>
                  <a:gd name="connsiteX43" fmla="*/ 276894 w 341692"/>
                  <a:gd name="connsiteY43" fmla="*/ 239604 h 340818"/>
                  <a:gd name="connsiteX44" fmla="*/ 295153 w 341692"/>
                  <a:gd name="connsiteY44" fmla="*/ 195803 h 340818"/>
                  <a:gd name="connsiteX45" fmla="*/ 329294 w 341692"/>
                  <a:gd name="connsiteY45" fmla="*/ 195803 h 340818"/>
                  <a:gd name="connsiteX46" fmla="*/ 341657 w 341692"/>
                  <a:gd name="connsiteY46" fmla="*/ 183451 h 340818"/>
                  <a:gd name="connsiteX47" fmla="*/ 341657 w 341692"/>
                  <a:gd name="connsiteY47" fmla="*/ 156847 h 340818"/>
                  <a:gd name="connsiteX48" fmla="*/ 329018 w 341692"/>
                  <a:gd name="connsiteY48" fmla="*/ 144780 h 340818"/>
                  <a:gd name="connsiteX49" fmla="*/ 329009 w 341692"/>
                  <a:gd name="connsiteY49" fmla="*/ 144780 h 340818"/>
                  <a:gd name="connsiteX50" fmla="*/ 238854 w 341692"/>
                  <a:gd name="connsiteY50" fmla="*/ 202264 h 340818"/>
                  <a:gd name="connsiteX51" fmla="*/ 202526 w 341692"/>
                  <a:gd name="connsiteY51" fmla="*/ 238464 h 340818"/>
                  <a:gd name="connsiteX52" fmla="*/ 196345 w 341692"/>
                  <a:gd name="connsiteY52" fmla="*/ 241030 h 340818"/>
                  <a:gd name="connsiteX53" fmla="*/ 170763 w 341692"/>
                  <a:gd name="connsiteY53" fmla="*/ 245495 h 340818"/>
                  <a:gd name="connsiteX54" fmla="*/ 145086 w 341692"/>
                  <a:gd name="connsiteY54" fmla="*/ 241030 h 340818"/>
                  <a:gd name="connsiteX55" fmla="*/ 138905 w 341692"/>
                  <a:gd name="connsiteY55" fmla="*/ 238464 h 340818"/>
                  <a:gd name="connsiteX56" fmla="*/ 102577 w 341692"/>
                  <a:gd name="connsiteY56" fmla="*/ 202264 h 340818"/>
                  <a:gd name="connsiteX57" fmla="*/ 100104 w 341692"/>
                  <a:gd name="connsiteY57" fmla="*/ 196088 h 340818"/>
                  <a:gd name="connsiteX58" fmla="*/ 100104 w 341692"/>
                  <a:gd name="connsiteY58" fmla="*/ 144780 h 340818"/>
                  <a:gd name="connsiteX59" fmla="*/ 102577 w 341692"/>
                  <a:gd name="connsiteY59" fmla="*/ 138604 h 340818"/>
                  <a:gd name="connsiteX60" fmla="*/ 138905 w 341692"/>
                  <a:gd name="connsiteY60" fmla="*/ 102403 h 340818"/>
                  <a:gd name="connsiteX61" fmla="*/ 145086 w 341692"/>
                  <a:gd name="connsiteY61" fmla="*/ 99838 h 340818"/>
                  <a:gd name="connsiteX62" fmla="*/ 170763 w 341692"/>
                  <a:gd name="connsiteY62" fmla="*/ 95372 h 340818"/>
                  <a:gd name="connsiteX63" fmla="*/ 196345 w 341692"/>
                  <a:gd name="connsiteY63" fmla="*/ 99838 h 340818"/>
                  <a:gd name="connsiteX64" fmla="*/ 202526 w 341692"/>
                  <a:gd name="connsiteY64" fmla="*/ 102403 h 340818"/>
                  <a:gd name="connsiteX65" fmla="*/ 238854 w 341692"/>
                  <a:gd name="connsiteY65" fmla="*/ 138604 h 340818"/>
                  <a:gd name="connsiteX66" fmla="*/ 241422 w 341692"/>
                  <a:gd name="connsiteY66" fmla="*/ 144780 h 340818"/>
                  <a:gd name="connsiteX67" fmla="*/ 241422 w 341692"/>
                  <a:gd name="connsiteY67" fmla="*/ 196088 h 340818"/>
                  <a:gd name="connsiteX68" fmla="*/ 238854 w 341692"/>
                  <a:gd name="connsiteY68" fmla="*/ 202264 h 34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341692" h="340818">
                    <a:moveTo>
                      <a:pt x="329009" y="144780"/>
                    </a:moveTo>
                    <a:lnTo>
                      <a:pt x="294868" y="144780"/>
                    </a:lnTo>
                    <a:cubicBezTo>
                      <a:pt x="291597" y="129159"/>
                      <a:pt x="285396" y="114299"/>
                      <a:pt x="276609" y="100978"/>
                    </a:cubicBezTo>
                    <a:lnTo>
                      <a:pt x="300764" y="76749"/>
                    </a:lnTo>
                    <a:cubicBezTo>
                      <a:pt x="305500" y="71885"/>
                      <a:pt x="305500" y="64131"/>
                      <a:pt x="300764" y="59267"/>
                    </a:cubicBezTo>
                    <a:lnTo>
                      <a:pt x="281744" y="40264"/>
                    </a:lnTo>
                    <a:cubicBezTo>
                      <a:pt x="276875" y="35532"/>
                      <a:pt x="269115" y="35532"/>
                      <a:pt x="264246" y="40264"/>
                    </a:cubicBezTo>
                    <a:lnTo>
                      <a:pt x="240186" y="64682"/>
                    </a:lnTo>
                    <a:cubicBezTo>
                      <a:pt x="226824" y="55884"/>
                      <a:pt x="211922" y="49689"/>
                      <a:pt x="196250" y="46439"/>
                    </a:cubicBezTo>
                    <a:lnTo>
                      <a:pt x="196250" y="12329"/>
                    </a:lnTo>
                    <a:cubicBezTo>
                      <a:pt x="196250" y="5507"/>
                      <a:pt x="190715" y="-23"/>
                      <a:pt x="183887" y="-23"/>
                    </a:cubicBezTo>
                    <a:lnTo>
                      <a:pt x="157449" y="-23"/>
                    </a:lnTo>
                    <a:cubicBezTo>
                      <a:pt x="150621" y="-23"/>
                      <a:pt x="145086" y="5507"/>
                      <a:pt x="145086" y="12329"/>
                    </a:cubicBezTo>
                    <a:lnTo>
                      <a:pt x="145086" y="46439"/>
                    </a:lnTo>
                    <a:cubicBezTo>
                      <a:pt x="129452" y="49708"/>
                      <a:pt x="114578" y="55903"/>
                      <a:pt x="101245" y="64682"/>
                    </a:cubicBezTo>
                    <a:lnTo>
                      <a:pt x="76995" y="40453"/>
                    </a:lnTo>
                    <a:cubicBezTo>
                      <a:pt x="72126" y="35722"/>
                      <a:pt x="64366" y="35722"/>
                      <a:pt x="59497" y="40453"/>
                    </a:cubicBezTo>
                    <a:lnTo>
                      <a:pt x="40477" y="59456"/>
                    </a:lnTo>
                    <a:cubicBezTo>
                      <a:pt x="35741" y="64321"/>
                      <a:pt x="35741" y="72074"/>
                      <a:pt x="40477" y="76939"/>
                    </a:cubicBezTo>
                    <a:lnTo>
                      <a:pt x="64727" y="101168"/>
                    </a:lnTo>
                    <a:cubicBezTo>
                      <a:pt x="55940" y="114489"/>
                      <a:pt x="49739" y="129349"/>
                      <a:pt x="46468" y="144970"/>
                    </a:cubicBezTo>
                    <a:lnTo>
                      <a:pt x="12327" y="144970"/>
                    </a:lnTo>
                    <a:cubicBezTo>
                      <a:pt x="5499" y="144970"/>
                      <a:pt x="-36" y="150500"/>
                      <a:pt x="-36" y="157322"/>
                    </a:cubicBezTo>
                    <a:lnTo>
                      <a:pt x="-36" y="183926"/>
                    </a:lnTo>
                    <a:cubicBezTo>
                      <a:pt x="-36" y="190748"/>
                      <a:pt x="5499" y="196278"/>
                      <a:pt x="12327" y="196278"/>
                    </a:cubicBezTo>
                    <a:lnTo>
                      <a:pt x="46468" y="196278"/>
                    </a:lnTo>
                    <a:cubicBezTo>
                      <a:pt x="49739" y="211898"/>
                      <a:pt x="55940" y="226759"/>
                      <a:pt x="64727" y="240080"/>
                    </a:cubicBezTo>
                    <a:lnTo>
                      <a:pt x="40477" y="264118"/>
                    </a:lnTo>
                    <a:cubicBezTo>
                      <a:pt x="35741" y="268983"/>
                      <a:pt x="35741" y="276736"/>
                      <a:pt x="40477" y="281601"/>
                    </a:cubicBezTo>
                    <a:lnTo>
                      <a:pt x="59497" y="300604"/>
                    </a:lnTo>
                    <a:cubicBezTo>
                      <a:pt x="64366" y="305336"/>
                      <a:pt x="72126" y="305336"/>
                      <a:pt x="76995" y="300604"/>
                    </a:cubicBezTo>
                    <a:lnTo>
                      <a:pt x="101245" y="276375"/>
                    </a:lnTo>
                    <a:cubicBezTo>
                      <a:pt x="114597" y="285060"/>
                      <a:pt x="129471" y="291150"/>
                      <a:pt x="145086" y="294333"/>
                    </a:cubicBezTo>
                    <a:lnTo>
                      <a:pt x="145086" y="328443"/>
                    </a:lnTo>
                    <a:cubicBezTo>
                      <a:pt x="145086" y="335266"/>
                      <a:pt x="150621" y="340795"/>
                      <a:pt x="157449" y="340795"/>
                    </a:cubicBezTo>
                    <a:lnTo>
                      <a:pt x="183982" y="340795"/>
                    </a:lnTo>
                    <a:cubicBezTo>
                      <a:pt x="190810" y="340795"/>
                      <a:pt x="196345" y="335266"/>
                      <a:pt x="196345" y="328443"/>
                    </a:cubicBezTo>
                    <a:lnTo>
                      <a:pt x="196345" y="294333"/>
                    </a:lnTo>
                    <a:cubicBezTo>
                      <a:pt x="212017" y="291083"/>
                      <a:pt x="226919" y="284889"/>
                      <a:pt x="240281" y="276090"/>
                    </a:cubicBezTo>
                    <a:lnTo>
                      <a:pt x="264531" y="300319"/>
                    </a:lnTo>
                    <a:cubicBezTo>
                      <a:pt x="269400" y="305051"/>
                      <a:pt x="277160" y="305051"/>
                      <a:pt x="282029" y="300319"/>
                    </a:cubicBezTo>
                    <a:lnTo>
                      <a:pt x="301049" y="281316"/>
                    </a:lnTo>
                    <a:cubicBezTo>
                      <a:pt x="305785" y="276451"/>
                      <a:pt x="305785" y="268698"/>
                      <a:pt x="301049" y="263833"/>
                    </a:cubicBezTo>
                    <a:lnTo>
                      <a:pt x="276894" y="239604"/>
                    </a:lnTo>
                    <a:cubicBezTo>
                      <a:pt x="285681" y="226284"/>
                      <a:pt x="291882" y="211423"/>
                      <a:pt x="295153" y="195803"/>
                    </a:cubicBezTo>
                    <a:lnTo>
                      <a:pt x="329294" y="195803"/>
                    </a:lnTo>
                    <a:cubicBezTo>
                      <a:pt x="336122" y="195803"/>
                      <a:pt x="341657" y="190273"/>
                      <a:pt x="341657" y="183451"/>
                    </a:cubicBezTo>
                    <a:lnTo>
                      <a:pt x="341657" y="156847"/>
                    </a:lnTo>
                    <a:cubicBezTo>
                      <a:pt x="341505" y="150025"/>
                      <a:pt x="335837" y="144628"/>
                      <a:pt x="329018" y="144780"/>
                    </a:cubicBezTo>
                    <a:cubicBezTo>
                      <a:pt x="329009" y="144780"/>
                      <a:pt x="329009" y="144780"/>
                      <a:pt x="329009" y="144780"/>
                    </a:cubicBezTo>
                    <a:close/>
                    <a:moveTo>
                      <a:pt x="238854" y="202264"/>
                    </a:moveTo>
                    <a:cubicBezTo>
                      <a:pt x="231303" y="218169"/>
                      <a:pt x="218465" y="230968"/>
                      <a:pt x="202526" y="238464"/>
                    </a:cubicBezTo>
                    <a:cubicBezTo>
                      <a:pt x="200520" y="239453"/>
                      <a:pt x="198456" y="240308"/>
                      <a:pt x="196345" y="241030"/>
                    </a:cubicBezTo>
                    <a:cubicBezTo>
                      <a:pt x="188147" y="244023"/>
                      <a:pt x="179484" y="245534"/>
                      <a:pt x="170763" y="245495"/>
                    </a:cubicBezTo>
                    <a:cubicBezTo>
                      <a:pt x="162004" y="245524"/>
                      <a:pt x="153312" y="244013"/>
                      <a:pt x="145086" y="241030"/>
                    </a:cubicBezTo>
                    <a:cubicBezTo>
                      <a:pt x="142994" y="240270"/>
                      <a:pt x="140902" y="239415"/>
                      <a:pt x="138905" y="238464"/>
                    </a:cubicBezTo>
                    <a:cubicBezTo>
                      <a:pt x="122995" y="230920"/>
                      <a:pt x="110175" y="218141"/>
                      <a:pt x="102577" y="202264"/>
                    </a:cubicBezTo>
                    <a:cubicBezTo>
                      <a:pt x="101721" y="200268"/>
                      <a:pt x="100865" y="198178"/>
                      <a:pt x="100104" y="196088"/>
                    </a:cubicBezTo>
                    <a:cubicBezTo>
                      <a:pt x="94151" y="179498"/>
                      <a:pt x="94151" y="161369"/>
                      <a:pt x="100104" y="144780"/>
                    </a:cubicBezTo>
                    <a:cubicBezTo>
                      <a:pt x="100865" y="142690"/>
                      <a:pt x="101721" y="140599"/>
                      <a:pt x="102577" y="138604"/>
                    </a:cubicBezTo>
                    <a:cubicBezTo>
                      <a:pt x="110175" y="122727"/>
                      <a:pt x="122995" y="109947"/>
                      <a:pt x="138905" y="102403"/>
                    </a:cubicBezTo>
                    <a:cubicBezTo>
                      <a:pt x="140902" y="101453"/>
                      <a:pt x="142994" y="100598"/>
                      <a:pt x="145086" y="99838"/>
                    </a:cubicBezTo>
                    <a:cubicBezTo>
                      <a:pt x="153312" y="96854"/>
                      <a:pt x="162004" y="95344"/>
                      <a:pt x="170763" y="95372"/>
                    </a:cubicBezTo>
                    <a:cubicBezTo>
                      <a:pt x="179484" y="95334"/>
                      <a:pt x="188147" y="96845"/>
                      <a:pt x="196345" y="99838"/>
                    </a:cubicBezTo>
                    <a:cubicBezTo>
                      <a:pt x="198456" y="100560"/>
                      <a:pt x="200520" y="101415"/>
                      <a:pt x="202526" y="102403"/>
                    </a:cubicBezTo>
                    <a:cubicBezTo>
                      <a:pt x="218465" y="109900"/>
                      <a:pt x="231303" y="122698"/>
                      <a:pt x="238854" y="138604"/>
                    </a:cubicBezTo>
                    <a:cubicBezTo>
                      <a:pt x="239805" y="140599"/>
                      <a:pt x="240661" y="142690"/>
                      <a:pt x="241422" y="144780"/>
                    </a:cubicBezTo>
                    <a:cubicBezTo>
                      <a:pt x="247375" y="161369"/>
                      <a:pt x="247375" y="179498"/>
                      <a:pt x="241422" y="196088"/>
                    </a:cubicBezTo>
                    <a:cubicBezTo>
                      <a:pt x="240661" y="198178"/>
                      <a:pt x="240186" y="200268"/>
                      <a:pt x="238854" y="202264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9E6D53B5-1125-2740-BFCF-489EED4E8D3E}"/>
                  </a:ext>
                </a:extLst>
              </p:cNvPr>
              <p:cNvSpPr/>
              <p:nvPr/>
            </p:nvSpPr>
            <p:spPr>
              <a:xfrm>
                <a:off x="6869789" y="6138892"/>
                <a:ext cx="670557" cy="668841"/>
              </a:xfrm>
              <a:custGeom>
                <a:avLst/>
                <a:gdLst>
                  <a:gd name="connsiteX0" fmla="*/ 329009 w 341692"/>
                  <a:gd name="connsiteY0" fmla="*/ 144780 h 340818"/>
                  <a:gd name="connsiteX1" fmla="*/ 294868 w 341692"/>
                  <a:gd name="connsiteY1" fmla="*/ 144780 h 340818"/>
                  <a:gd name="connsiteX2" fmla="*/ 276609 w 341692"/>
                  <a:gd name="connsiteY2" fmla="*/ 100978 h 340818"/>
                  <a:gd name="connsiteX3" fmla="*/ 300764 w 341692"/>
                  <a:gd name="connsiteY3" fmla="*/ 76749 h 340818"/>
                  <a:gd name="connsiteX4" fmla="*/ 300764 w 341692"/>
                  <a:gd name="connsiteY4" fmla="*/ 59267 h 340818"/>
                  <a:gd name="connsiteX5" fmla="*/ 281744 w 341692"/>
                  <a:gd name="connsiteY5" fmla="*/ 40264 h 340818"/>
                  <a:gd name="connsiteX6" fmla="*/ 264246 w 341692"/>
                  <a:gd name="connsiteY6" fmla="*/ 40264 h 340818"/>
                  <a:gd name="connsiteX7" fmla="*/ 240186 w 341692"/>
                  <a:gd name="connsiteY7" fmla="*/ 64682 h 340818"/>
                  <a:gd name="connsiteX8" fmla="*/ 196250 w 341692"/>
                  <a:gd name="connsiteY8" fmla="*/ 46439 h 340818"/>
                  <a:gd name="connsiteX9" fmla="*/ 196250 w 341692"/>
                  <a:gd name="connsiteY9" fmla="*/ 12329 h 340818"/>
                  <a:gd name="connsiteX10" fmla="*/ 183887 w 341692"/>
                  <a:gd name="connsiteY10" fmla="*/ -23 h 340818"/>
                  <a:gd name="connsiteX11" fmla="*/ 157449 w 341692"/>
                  <a:gd name="connsiteY11" fmla="*/ -23 h 340818"/>
                  <a:gd name="connsiteX12" fmla="*/ 145086 w 341692"/>
                  <a:gd name="connsiteY12" fmla="*/ 12329 h 340818"/>
                  <a:gd name="connsiteX13" fmla="*/ 145086 w 341692"/>
                  <a:gd name="connsiteY13" fmla="*/ 46439 h 340818"/>
                  <a:gd name="connsiteX14" fmla="*/ 101245 w 341692"/>
                  <a:gd name="connsiteY14" fmla="*/ 64682 h 340818"/>
                  <a:gd name="connsiteX15" fmla="*/ 76995 w 341692"/>
                  <a:gd name="connsiteY15" fmla="*/ 40453 h 340818"/>
                  <a:gd name="connsiteX16" fmla="*/ 59497 w 341692"/>
                  <a:gd name="connsiteY16" fmla="*/ 40453 h 340818"/>
                  <a:gd name="connsiteX17" fmla="*/ 40477 w 341692"/>
                  <a:gd name="connsiteY17" fmla="*/ 59456 h 340818"/>
                  <a:gd name="connsiteX18" fmla="*/ 40477 w 341692"/>
                  <a:gd name="connsiteY18" fmla="*/ 76939 h 340818"/>
                  <a:gd name="connsiteX19" fmla="*/ 64727 w 341692"/>
                  <a:gd name="connsiteY19" fmla="*/ 101168 h 340818"/>
                  <a:gd name="connsiteX20" fmla="*/ 46468 w 341692"/>
                  <a:gd name="connsiteY20" fmla="*/ 144970 h 340818"/>
                  <a:gd name="connsiteX21" fmla="*/ 12327 w 341692"/>
                  <a:gd name="connsiteY21" fmla="*/ 144970 h 340818"/>
                  <a:gd name="connsiteX22" fmla="*/ -36 w 341692"/>
                  <a:gd name="connsiteY22" fmla="*/ 157322 h 340818"/>
                  <a:gd name="connsiteX23" fmla="*/ -36 w 341692"/>
                  <a:gd name="connsiteY23" fmla="*/ 183926 h 340818"/>
                  <a:gd name="connsiteX24" fmla="*/ 12327 w 341692"/>
                  <a:gd name="connsiteY24" fmla="*/ 196278 h 340818"/>
                  <a:gd name="connsiteX25" fmla="*/ 46468 w 341692"/>
                  <a:gd name="connsiteY25" fmla="*/ 196278 h 340818"/>
                  <a:gd name="connsiteX26" fmla="*/ 64727 w 341692"/>
                  <a:gd name="connsiteY26" fmla="*/ 240080 h 340818"/>
                  <a:gd name="connsiteX27" fmla="*/ 40477 w 341692"/>
                  <a:gd name="connsiteY27" fmla="*/ 264118 h 340818"/>
                  <a:gd name="connsiteX28" fmla="*/ 40477 w 341692"/>
                  <a:gd name="connsiteY28" fmla="*/ 281601 h 340818"/>
                  <a:gd name="connsiteX29" fmla="*/ 59497 w 341692"/>
                  <a:gd name="connsiteY29" fmla="*/ 300604 h 340818"/>
                  <a:gd name="connsiteX30" fmla="*/ 76995 w 341692"/>
                  <a:gd name="connsiteY30" fmla="*/ 300604 h 340818"/>
                  <a:gd name="connsiteX31" fmla="*/ 101245 w 341692"/>
                  <a:gd name="connsiteY31" fmla="*/ 276375 h 340818"/>
                  <a:gd name="connsiteX32" fmla="*/ 145086 w 341692"/>
                  <a:gd name="connsiteY32" fmla="*/ 294333 h 340818"/>
                  <a:gd name="connsiteX33" fmla="*/ 145086 w 341692"/>
                  <a:gd name="connsiteY33" fmla="*/ 328443 h 340818"/>
                  <a:gd name="connsiteX34" fmla="*/ 157449 w 341692"/>
                  <a:gd name="connsiteY34" fmla="*/ 340795 h 340818"/>
                  <a:gd name="connsiteX35" fmla="*/ 183982 w 341692"/>
                  <a:gd name="connsiteY35" fmla="*/ 340795 h 340818"/>
                  <a:gd name="connsiteX36" fmla="*/ 196345 w 341692"/>
                  <a:gd name="connsiteY36" fmla="*/ 328443 h 340818"/>
                  <a:gd name="connsiteX37" fmla="*/ 196345 w 341692"/>
                  <a:gd name="connsiteY37" fmla="*/ 294333 h 340818"/>
                  <a:gd name="connsiteX38" fmla="*/ 240281 w 341692"/>
                  <a:gd name="connsiteY38" fmla="*/ 276090 h 340818"/>
                  <a:gd name="connsiteX39" fmla="*/ 264531 w 341692"/>
                  <a:gd name="connsiteY39" fmla="*/ 300319 h 340818"/>
                  <a:gd name="connsiteX40" fmla="*/ 282029 w 341692"/>
                  <a:gd name="connsiteY40" fmla="*/ 300319 h 340818"/>
                  <a:gd name="connsiteX41" fmla="*/ 301049 w 341692"/>
                  <a:gd name="connsiteY41" fmla="*/ 281316 h 340818"/>
                  <a:gd name="connsiteX42" fmla="*/ 301049 w 341692"/>
                  <a:gd name="connsiteY42" fmla="*/ 263833 h 340818"/>
                  <a:gd name="connsiteX43" fmla="*/ 276894 w 341692"/>
                  <a:gd name="connsiteY43" fmla="*/ 239604 h 340818"/>
                  <a:gd name="connsiteX44" fmla="*/ 295153 w 341692"/>
                  <a:gd name="connsiteY44" fmla="*/ 195803 h 340818"/>
                  <a:gd name="connsiteX45" fmla="*/ 329294 w 341692"/>
                  <a:gd name="connsiteY45" fmla="*/ 195803 h 340818"/>
                  <a:gd name="connsiteX46" fmla="*/ 341657 w 341692"/>
                  <a:gd name="connsiteY46" fmla="*/ 183451 h 340818"/>
                  <a:gd name="connsiteX47" fmla="*/ 341657 w 341692"/>
                  <a:gd name="connsiteY47" fmla="*/ 156847 h 340818"/>
                  <a:gd name="connsiteX48" fmla="*/ 329018 w 341692"/>
                  <a:gd name="connsiteY48" fmla="*/ 144780 h 340818"/>
                  <a:gd name="connsiteX49" fmla="*/ 329009 w 341692"/>
                  <a:gd name="connsiteY49" fmla="*/ 144780 h 340818"/>
                  <a:gd name="connsiteX50" fmla="*/ 238854 w 341692"/>
                  <a:gd name="connsiteY50" fmla="*/ 202264 h 340818"/>
                  <a:gd name="connsiteX51" fmla="*/ 202526 w 341692"/>
                  <a:gd name="connsiteY51" fmla="*/ 238464 h 340818"/>
                  <a:gd name="connsiteX52" fmla="*/ 196345 w 341692"/>
                  <a:gd name="connsiteY52" fmla="*/ 241030 h 340818"/>
                  <a:gd name="connsiteX53" fmla="*/ 170763 w 341692"/>
                  <a:gd name="connsiteY53" fmla="*/ 245495 h 340818"/>
                  <a:gd name="connsiteX54" fmla="*/ 145086 w 341692"/>
                  <a:gd name="connsiteY54" fmla="*/ 241030 h 340818"/>
                  <a:gd name="connsiteX55" fmla="*/ 138905 w 341692"/>
                  <a:gd name="connsiteY55" fmla="*/ 238464 h 340818"/>
                  <a:gd name="connsiteX56" fmla="*/ 102577 w 341692"/>
                  <a:gd name="connsiteY56" fmla="*/ 202264 h 340818"/>
                  <a:gd name="connsiteX57" fmla="*/ 100104 w 341692"/>
                  <a:gd name="connsiteY57" fmla="*/ 196088 h 340818"/>
                  <a:gd name="connsiteX58" fmla="*/ 100104 w 341692"/>
                  <a:gd name="connsiteY58" fmla="*/ 144780 h 340818"/>
                  <a:gd name="connsiteX59" fmla="*/ 102577 w 341692"/>
                  <a:gd name="connsiteY59" fmla="*/ 138604 h 340818"/>
                  <a:gd name="connsiteX60" fmla="*/ 138905 w 341692"/>
                  <a:gd name="connsiteY60" fmla="*/ 102403 h 340818"/>
                  <a:gd name="connsiteX61" fmla="*/ 145086 w 341692"/>
                  <a:gd name="connsiteY61" fmla="*/ 99838 h 340818"/>
                  <a:gd name="connsiteX62" fmla="*/ 170763 w 341692"/>
                  <a:gd name="connsiteY62" fmla="*/ 95372 h 340818"/>
                  <a:gd name="connsiteX63" fmla="*/ 196345 w 341692"/>
                  <a:gd name="connsiteY63" fmla="*/ 99838 h 340818"/>
                  <a:gd name="connsiteX64" fmla="*/ 202526 w 341692"/>
                  <a:gd name="connsiteY64" fmla="*/ 102403 h 340818"/>
                  <a:gd name="connsiteX65" fmla="*/ 238854 w 341692"/>
                  <a:gd name="connsiteY65" fmla="*/ 138604 h 340818"/>
                  <a:gd name="connsiteX66" fmla="*/ 241422 w 341692"/>
                  <a:gd name="connsiteY66" fmla="*/ 144780 h 340818"/>
                  <a:gd name="connsiteX67" fmla="*/ 241422 w 341692"/>
                  <a:gd name="connsiteY67" fmla="*/ 196088 h 340818"/>
                  <a:gd name="connsiteX68" fmla="*/ 238854 w 341692"/>
                  <a:gd name="connsiteY68" fmla="*/ 202264 h 34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341692" h="340818">
                    <a:moveTo>
                      <a:pt x="329009" y="144780"/>
                    </a:moveTo>
                    <a:lnTo>
                      <a:pt x="294868" y="144780"/>
                    </a:lnTo>
                    <a:cubicBezTo>
                      <a:pt x="291597" y="129159"/>
                      <a:pt x="285396" y="114299"/>
                      <a:pt x="276609" y="100978"/>
                    </a:cubicBezTo>
                    <a:lnTo>
                      <a:pt x="300764" y="76749"/>
                    </a:lnTo>
                    <a:cubicBezTo>
                      <a:pt x="305500" y="71885"/>
                      <a:pt x="305500" y="64131"/>
                      <a:pt x="300764" y="59267"/>
                    </a:cubicBezTo>
                    <a:lnTo>
                      <a:pt x="281744" y="40264"/>
                    </a:lnTo>
                    <a:cubicBezTo>
                      <a:pt x="276875" y="35532"/>
                      <a:pt x="269115" y="35532"/>
                      <a:pt x="264246" y="40264"/>
                    </a:cubicBezTo>
                    <a:lnTo>
                      <a:pt x="240186" y="64682"/>
                    </a:lnTo>
                    <a:cubicBezTo>
                      <a:pt x="226824" y="55884"/>
                      <a:pt x="211922" y="49689"/>
                      <a:pt x="196250" y="46439"/>
                    </a:cubicBezTo>
                    <a:lnTo>
                      <a:pt x="196250" y="12329"/>
                    </a:lnTo>
                    <a:cubicBezTo>
                      <a:pt x="196250" y="5507"/>
                      <a:pt x="190715" y="-23"/>
                      <a:pt x="183887" y="-23"/>
                    </a:cubicBezTo>
                    <a:lnTo>
                      <a:pt x="157449" y="-23"/>
                    </a:lnTo>
                    <a:cubicBezTo>
                      <a:pt x="150621" y="-23"/>
                      <a:pt x="145086" y="5507"/>
                      <a:pt x="145086" y="12329"/>
                    </a:cubicBezTo>
                    <a:lnTo>
                      <a:pt x="145086" y="46439"/>
                    </a:lnTo>
                    <a:cubicBezTo>
                      <a:pt x="129452" y="49708"/>
                      <a:pt x="114578" y="55903"/>
                      <a:pt x="101245" y="64682"/>
                    </a:cubicBezTo>
                    <a:lnTo>
                      <a:pt x="76995" y="40453"/>
                    </a:lnTo>
                    <a:cubicBezTo>
                      <a:pt x="72126" y="35722"/>
                      <a:pt x="64366" y="35722"/>
                      <a:pt x="59497" y="40453"/>
                    </a:cubicBezTo>
                    <a:lnTo>
                      <a:pt x="40477" y="59456"/>
                    </a:lnTo>
                    <a:cubicBezTo>
                      <a:pt x="35741" y="64321"/>
                      <a:pt x="35741" y="72074"/>
                      <a:pt x="40477" y="76939"/>
                    </a:cubicBezTo>
                    <a:lnTo>
                      <a:pt x="64727" y="101168"/>
                    </a:lnTo>
                    <a:cubicBezTo>
                      <a:pt x="55940" y="114489"/>
                      <a:pt x="49739" y="129349"/>
                      <a:pt x="46468" y="144970"/>
                    </a:cubicBezTo>
                    <a:lnTo>
                      <a:pt x="12327" y="144970"/>
                    </a:lnTo>
                    <a:cubicBezTo>
                      <a:pt x="5499" y="144970"/>
                      <a:pt x="-36" y="150500"/>
                      <a:pt x="-36" y="157322"/>
                    </a:cubicBezTo>
                    <a:lnTo>
                      <a:pt x="-36" y="183926"/>
                    </a:lnTo>
                    <a:cubicBezTo>
                      <a:pt x="-36" y="190748"/>
                      <a:pt x="5499" y="196278"/>
                      <a:pt x="12327" y="196278"/>
                    </a:cubicBezTo>
                    <a:lnTo>
                      <a:pt x="46468" y="196278"/>
                    </a:lnTo>
                    <a:cubicBezTo>
                      <a:pt x="49739" y="211898"/>
                      <a:pt x="55940" y="226759"/>
                      <a:pt x="64727" y="240080"/>
                    </a:cubicBezTo>
                    <a:lnTo>
                      <a:pt x="40477" y="264118"/>
                    </a:lnTo>
                    <a:cubicBezTo>
                      <a:pt x="35741" y="268983"/>
                      <a:pt x="35741" y="276736"/>
                      <a:pt x="40477" y="281601"/>
                    </a:cubicBezTo>
                    <a:lnTo>
                      <a:pt x="59497" y="300604"/>
                    </a:lnTo>
                    <a:cubicBezTo>
                      <a:pt x="64366" y="305336"/>
                      <a:pt x="72126" y="305336"/>
                      <a:pt x="76995" y="300604"/>
                    </a:cubicBezTo>
                    <a:lnTo>
                      <a:pt x="101245" y="276375"/>
                    </a:lnTo>
                    <a:cubicBezTo>
                      <a:pt x="114597" y="285060"/>
                      <a:pt x="129471" y="291150"/>
                      <a:pt x="145086" y="294333"/>
                    </a:cubicBezTo>
                    <a:lnTo>
                      <a:pt x="145086" y="328443"/>
                    </a:lnTo>
                    <a:cubicBezTo>
                      <a:pt x="145086" y="335266"/>
                      <a:pt x="150621" y="340795"/>
                      <a:pt x="157449" y="340795"/>
                    </a:cubicBezTo>
                    <a:lnTo>
                      <a:pt x="183982" y="340795"/>
                    </a:lnTo>
                    <a:cubicBezTo>
                      <a:pt x="190810" y="340795"/>
                      <a:pt x="196345" y="335266"/>
                      <a:pt x="196345" y="328443"/>
                    </a:cubicBezTo>
                    <a:lnTo>
                      <a:pt x="196345" y="294333"/>
                    </a:lnTo>
                    <a:cubicBezTo>
                      <a:pt x="212017" y="291083"/>
                      <a:pt x="226919" y="284889"/>
                      <a:pt x="240281" y="276090"/>
                    </a:cubicBezTo>
                    <a:lnTo>
                      <a:pt x="264531" y="300319"/>
                    </a:lnTo>
                    <a:cubicBezTo>
                      <a:pt x="269400" y="305051"/>
                      <a:pt x="277160" y="305051"/>
                      <a:pt x="282029" y="300319"/>
                    </a:cubicBezTo>
                    <a:lnTo>
                      <a:pt x="301049" y="281316"/>
                    </a:lnTo>
                    <a:cubicBezTo>
                      <a:pt x="305785" y="276451"/>
                      <a:pt x="305785" y="268698"/>
                      <a:pt x="301049" y="263833"/>
                    </a:cubicBezTo>
                    <a:lnTo>
                      <a:pt x="276894" y="239604"/>
                    </a:lnTo>
                    <a:cubicBezTo>
                      <a:pt x="285681" y="226284"/>
                      <a:pt x="291882" y="211423"/>
                      <a:pt x="295153" y="195803"/>
                    </a:cubicBezTo>
                    <a:lnTo>
                      <a:pt x="329294" y="195803"/>
                    </a:lnTo>
                    <a:cubicBezTo>
                      <a:pt x="336122" y="195803"/>
                      <a:pt x="341657" y="190273"/>
                      <a:pt x="341657" y="183451"/>
                    </a:cubicBezTo>
                    <a:lnTo>
                      <a:pt x="341657" y="156847"/>
                    </a:lnTo>
                    <a:cubicBezTo>
                      <a:pt x="341505" y="150025"/>
                      <a:pt x="335837" y="144628"/>
                      <a:pt x="329018" y="144780"/>
                    </a:cubicBezTo>
                    <a:cubicBezTo>
                      <a:pt x="329009" y="144780"/>
                      <a:pt x="329009" y="144780"/>
                      <a:pt x="329009" y="144780"/>
                    </a:cubicBezTo>
                    <a:close/>
                    <a:moveTo>
                      <a:pt x="238854" y="202264"/>
                    </a:moveTo>
                    <a:cubicBezTo>
                      <a:pt x="231303" y="218169"/>
                      <a:pt x="218465" y="230968"/>
                      <a:pt x="202526" y="238464"/>
                    </a:cubicBezTo>
                    <a:cubicBezTo>
                      <a:pt x="200520" y="239453"/>
                      <a:pt x="198456" y="240308"/>
                      <a:pt x="196345" y="241030"/>
                    </a:cubicBezTo>
                    <a:cubicBezTo>
                      <a:pt x="188147" y="244023"/>
                      <a:pt x="179484" y="245534"/>
                      <a:pt x="170763" y="245495"/>
                    </a:cubicBezTo>
                    <a:cubicBezTo>
                      <a:pt x="162004" y="245524"/>
                      <a:pt x="153312" y="244013"/>
                      <a:pt x="145086" y="241030"/>
                    </a:cubicBezTo>
                    <a:cubicBezTo>
                      <a:pt x="142994" y="240270"/>
                      <a:pt x="140902" y="239415"/>
                      <a:pt x="138905" y="238464"/>
                    </a:cubicBezTo>
                    <a:cubicBezTo>
                      <a:pt x="122995" y="230920"/>
                      <a:pt x="110175" y="218141"/>
                      <a:pt x="102577" y="202264"/>
                    </a:cubicBezTo>
                    <a:cubicBezTo>
                      <a:pt x="101721" y="200268"/>
                      <a:pt x="100865" y="198178"/>
                      <a:pt x="100104" y="196088"/>
                    </a:cubicBezTo>
                    <a:cubicBezTo>
                      <a:pt x="94151" y="179498"/>
                      <a:pt x="94151" y="161369"/>
                      <a:pt x="100104" y="144780"/>
                    </a:cubicBezTo>
                    <a:cubicBezTo>
                      <a:pt x="100865" y="142690"/>
                      <a:pt x="101721" y="140599"/>
                      <a:pt x="102577" y="138604"/>
                    </a:cubicBezTo>
                    <a:cubicBezTo>
                      <a:pt x="110175" y="122727"/>
                      <a:pt x="122995" y="109947"/>
                      <a:pt x="138905" y="102403"/>
                    </a:cubicBezTo>
                    <a:cubicBezTo>
                      <a:pt x="140902" y="101453"/>
                      <a:pt x="142994" y="100598"/>
                      <a:pt x="145086" y="99838"/>
                    </a:cubicBezTo>
                    <a:cubicBezTo>
                      <a:pt x="153312" y="96854"/>
                      <a:pt x="162004" y="95344"/>
                      <a:pt x="170763" y="95372"/>
                    </a:cubicBezTo>
                    <a:cubicBezTo>
                      <a:pt x="179484" y="95334"/>
                      <a:pt x="188147" y="96845"/>
                      <a:pt x="196345" y="99838"/>
                    </a:cubicBezTo>
                    <a:cubicBezTo>
                      <a:pt x="198456" y="100560"/>
                      <a:pt x="200520" y="101415"/>
                      <a:pt x="202526" y="102403"/>
                    </a:cubicBezTo>
                    <a:cubicBezTo>
                      <a:pt x="218465" y="109900"/>
                      <a:pt x="231303" y="122698"/>
                      <a:pt x="238854" y="138604"/>
                    </a:cubicBezTo>
                    <a:cubicBezTo>
                      <a:pt x="239805" y="140599"/>
                      <a:pt x="240661" y="142690"/>
                      <a:pt x="241422" y="144780"/>
                    </a:cubicBezTo>
                    <a:cubicBezTo>
                      <a:pt x="247375" y="161369"/>
                      <a:pt x="247375" y="179498"/>
                      <a:pt x="241422" y="196088"/>
                    </a:cubicBezTo>
                    <a:cubicBezTo>
                      <a:pt x="240661" y="198178"/>
                      <a:pt x="240186" y="200268"/>
                      <a:pt x="238854" y="202264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0CC2C89E-2917-9349-8A54-781F7E169E79}"/>
                  </a:ext>
                </a:extLst>
              </p:cNvPr>
              <p:cNvSpPr/>
              <p:nvPr/>
            </p:nvSpPr>
            <p:spPr>
              <a:xfrm>
                <a:off x="6976666" y="6891920"/>
                <a:ext cx="935003" cy="932611"/>
              </a:xfrm>
              <a:custGeom>
                <a:avLst/>
                <a:gdLst>
                  <a:gd name="connsiteX0" fmla="*/ 329009 w 341692"/>
                  <a:gd name="connsiteY0" fmla="*/ 144780 h 340818"/>
                  <a:gd name="connsiteX1" fmla="*/ 294868 w 341692"/>
                  <a:gd name="connsiteY1" fmla="*/ 144780 h 340818"/>
                  <a:gd name="connsiteX2" fmla="*/ 276609 w 341692"/>
                  <a:gd name="connsiteY2" fmla="*/ 100978 h 340818"/>
                  <a:gd name="connsiteX3" fmla="*/ 300764 w 341692"/>
                  <a:gd name="connsiteY3" fmla="*/ 76749 h 340818"/>
                  <a:gd name="connsiteX4" fmla="*/ 300764 w 341692"/>
                  <a:gd name="connsiteY4" fmla="*/ 59267 h 340818"/>
                  <a:gd name="connsiteX5" fmla="*/ 281744 w 341692"/>
                  <a:gd name="connsiteY5" fmla="*/ 40264 h 340818"/>
                  <a:gd name="connsiteX6" fmla="*/ 264246 w 341692"/>
                  <a:gd name="connsiteY6" fmla="*/ 40264 h 340818"/>
                  <a:gd name="connsiteX7" fmla="*/ 240186 w 341692"/>
                  <a:gd name="connsiteY7" fmla="*/ 64682 h 340818"/>
                  <a:gd name="connsiteX8" fmla="*/ 196250 w 341692"/>
                  <a:gd name="connsiteY8" fmla="*/ 46439 h 340818"/>
                  <a:gd name="connsiteX9" fmla="*/ 196250 w 341692"/>
                  <a:gd name="connsiteY9" fmla="*/ 12329 h 340818"/>
                  <a:gd name="connsiteX10" fmla="*/ 183887 w 341692"/>
                  <a:gd name="connsiteY10" fmla="*/ -23 h 340818"/>
                  <a:gd name="connsiteX11" fmla="*/ 157449 w 341692"/>
                  <a:gd name="connsiteY11" fmla="*/ -23 h 340818"/>
                  <a:gd name="connsiteX12" fmla="*/ 145086 w 341692"/>
                  <a:gd name="connsiteY12" fmla="*/ 12329 h 340818"/>
                  <a:gd name="connsiteX13" fmla="*/ 145086 w 341692"/>
                  <a:gd name="connsiteY13" fmla="*/ 46439 h 340818"/>
                  <a:gd name="connsiteX14" fmla="*/ 101245 w 341692"/>
                  <a:gd name="connsiteY14" fmla="*/ 64682 h 340818"/>
                  <a:gd name="connsiteX15" fmla="*/ 76995 w 341692"/>
                  <a:gd name="connsiteY15" fmla="*/ 40453 h 340818"/>
                  <a:gd name="connsiteX16" fmla="*/ 59497 w 341692"/>
                  <a:gd name="connsiteY16" fmla="*/ 40453 h 340818"/>
                  <a:gd name="connsiteX17" fmla="*/ 40477 w 341692"/>
                  <a:gd name="connsiteY17" fmla="*/ 59456 h 340818"/>
                  <a:gd name="connsiteX18" fmla="*/ 40477 w 341692"/>
                  <a:gd name="connsiteY18" fmla="*/ 76939 h 340818"/>
                  <a:gd name="connsiteX19" fmla="*/ 64727 w 341692"/>
                  <a:gd name="connsiteY19" fmla="*/ 101168 h 340818"/>
                  <a:gd name="connsiteX20" fmla="*/ 46468 w 341692"/>
                  <a:gd name="connsiteY20" fmla="*/ 144970 h 340818"/>
                  <a:gd name="connsiteX21" fmla="*/ 12327 w 341692"/>
                  <a:gd name="connsiteY21" fmla="*/ 144970 h 340818"/>
                  <a:gd name="connsiteX22" fmla="*/ -36 w 341692"/>
                  <a:gd name="connsiteY22" fmla="*/ 157322 h 340818"/>
                  <a:gd name="connsiteX23" fmla="*/ -36 w 341692"/>
                  <a:gd name="connsiteY23" fmla="*/ 183926 h 340818"/>
                  <a:gd name="connsiteX24" fmla="*/ 12327 w 341692"/>
                  <a:gd name="connsiteY24" fmla="*/ 196278 h 340818"/>
                  <a:gd name="connsiteX25" fmla="*/ 46468 w 341692"/>
                  <a:gd name="connsiteY25" fmla="*/ 196278 h 340818"/>
                  <a:gd name="connsiteX26" fmla="*/ 64727 w 341692"/>
                  <a:gd name="connsiteY26" fmla="*/ 240080 h 340818"/>
                  <a:gd name="connsiteX27" fmla="*/ 40477 w 341692"/>
                  <a:gd name="connsiteY27" fmla="*/ 264118 h 340818"/>
                  <a:gd name="connsiteX28" fmla="*/ 40477 w 341692"/>
                  <a:gd name="connsiteY28" fmla="*/ 281601 h 340818"/>
                  <a:gd name="connsiteX29" fmla="*/ 59497 w 341692"/>
                  <a:gd name="connsiteY29" fmla="*/ 300604 h 340818"/>
                  <a:gd name="connsiteX30" fmla="*/ 76995 w 341692"/>
                  <a:gd name="connsiteY30" fmla="*/ 300604 h 340818"/>
                  <a:gd name="connsiteX31" fmla="*/ 101245 w 341692"/>
                  <a:gd name="connsiteY31" fmla="*/ 276375 h 340818"/>
                  <a:gd name="connsiteX32" fmla="*/ 145086 w 341692"/>
                  <a:gd name="connsiteY32" fmla="*/ 294333 h 340818"/>
                  <a:gd name="connsiteX33" fmla="*/ 145086 w 341692"/>
                  <a:gd name="connsiteY33" fmla="*/ 328443 h 340818"/>
                  <a:gd name="connsiteX34" fmla="*/ 157449 w 341692"/>
                  <a:gd name="connsiteY34" fmla="*/ 340795 h 340818"/>
                  <a:gd name="connsiteX35" fmla="*/ 183982 w 341692"/>
                  <a:gd name="connsiteY35" fmla="*/ 340795 h 340818"/>
                  <a:gd name="connsiteX36" fmla="*/ 196345 w 341692"/>
                  <a:gd name="connsiteY36" fmla="*/ 328443 h 340818"/>
                  <a:gd name="connsiteX37" fmla="*/ 196345 w 341692"/>
                  <a:gd name="connsiteY37" fmla="*/ 294333 h 340818"/>
                  <a:gd name="connsiteX38" fmla="*/ 240281 w 341692"/>
                  <a:gd name="connsiteY38" fmla="*/ 276090 h 340818"/>
                  <a:gd name="connsiteX39" fmla="*/ 264531 w 341692"/>
                  <a:gd name="connsiteY39" fmla="*/ 300319 h 340818"/>
                  <a:gd name="connsiteX40" fmla="*/ 282029 w 341692"/>
                  <a:gd name="connsiteY40" fmla="*/ 300319 h 340818"/>
                  <a:gd name="connsiteX41" fmla="*/ 301049 w 341692"/>
                  <a:gd name="connsiteY41" fmla="*/ 281316 h 340818"/>
                  <a:gd name="connsiteX42" fmla="*/ 301049 w 341692"/>
                  <a:gd name="connsiteY42" fmla="*/ 263833 h 340818"/>
                  <a:gd name="connsiteX43" fmla="*/ 276894 w 341692"/>
                  <a:gd name="connsiteY43" fmla="*/ 239604 h 340818"/>
                  <a:gd name="connsiteX44" fmla="*/ 295153 w 341692"/>
                  <a:gd name="connsiteY44" fmla="*/ 195803 h 340818"/>
                  <a:gd name="connsiteX45" fmla="*/ 329294 w 341692"/>
                  <a:gd name="connsiteY45" fmla="*/ 195803 h 340818"/>
                  <a:gd name="connsiteX46" fmla="*/ 341657 w 341692"/>
                  <a:gd name="connsiteY46" fmla="*/ 183451 h 340818"/>
                  <a:gd name="connsiteX47" fmla="*/ 341657 w 341692"/>
                  <a:gd name="connsiteY47" fmla="*/ 156847 h 340818"/>
                  <a:gd name="connsiteX48" fmla="*/ 329018 w 341692"/>
                  <a:gd name="connsiteY48" fmla="*/ 144780 h 340818"/>
                  <a:gd name="connsiteX49" fmla="*/ 329009 w 341692"/>
                  <a:gd name="connsiteY49" fmla="*/ 144780 h 340818"/>
                  <a:gd name="connsiteX50" fmla="*/ 238854 w 341692"/>
                  <a:gd name="connsiteY50" fmla="*/ 202264 h 340818"/>
                  <a:gd name="connsiteX51" fmla="*/ 202526 w 341692"/>
                  <a:gd name="connsiteY51" fmla="*/ 238464 h 340818"/>
                  <a:gd name="connsiteX52" fmla="*/ 196345 w 341692"/>
                  <a:gd name="connsiteY52" fmla="*/ 241030 h 340818"/>
                  <a:gd name="connsiteX53" fmla="*/ 170763 w 341692"/>
                  <a:gd name="connsiteY53" fmla="*/ 245495 h 340818"/>
                  <a:gd name="connsiteX54" fmla="*/ 145086 w 341692"/>
                  <a:gd name="connsiteY54" fmla="*/ 241030 h 340818"/>
                  <a:gd name="connsiteX55" fmla="*/ 138905 w 341692"/>
                  <a:gd name="connsiteY55" fmla="*/ 238464 h 340818"/>
                  <a:gd name="connsiteX56" fmla="*/ 102577 w 341692"/>
                  <a:gd name="connsiteY56" fmla="*/ 202264 h 340818"/>
                  <a:gd name="connsiteX57" fmla="*/ 100104 w 341692"/>
                  <a:gd name="connsiteY57" fmla="*/ 196088 h 340818"/>
                  <a:gd name="connsiteX58" fmla="*/ 100104 w 341692"/>
                  <a:gd name="connsiteY58" fmla="*/ 144780 h 340818"/>
                  <a:gd name="connsiteX59" fmla="*/ 102577 w 341692"/>
                  <a:gd name="connsiteY59" fmla="*/ 138604 h 340818"/>
                  <a:gd name="connsiteX60" fmla="*/ 138905 w 341692"/>
                  <a:gd name="connsiteY60" fmla="*/ 102403 h 340818"/>
                  <a:gd name="connsiteX61" fmla="*/ 145086 w 341692"/>
                  <a:gd name="connsiteY61" fmla="*/ 99838 h 340818"/>
                  <a:gd name="connsiteX62" fmla="*/ 170763 w 341692"/>
                  <a:gd name="connsiteY62" fmla="*/ 95372 h 340818"/>
                  <a:gd name="connsiteX63" fmla="*/ 196345 w 341692"/>
                  <a:gd name="connsiteY63" fmla="*/ 99838 h 340818"/>
                  <a:gd name="connsiteX64" fmla="*/ 202526 w 341692"/>
                  <a:gd name="connsiteY64" fmla="*/ 102403 h 340818"/>
                  <a:gd name="connsiteX65" fmla="*/ 238854 w 341692"/>
                  <a:gd name="connsiteY65" fmla="*/ 138604 h 340818"/>
                  <a:gd name="connsiteX66" fmla="*/ 241422 w 341692"/>
                  <a:gd name="connsiteY66" fmla="*/ 144780 h 340818"/>
                  <a:gd name="connsiteX67" fmla="*/ 241422 w 341692"/>
                  <a:gd name="connsiteY67" fmla="*/ 196088 h 340818"/>
                  <a:gd name="connsiteX68" fmla="*/ 238854 w 341692"/>
                  <a:gd name="connsiteY68" fmla="*/ 202264 h 34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341692" h="340818">
                    <a:moveTo>
                      <a:pt x="329009" y="144780"/>
                    </a:moveTo>
                    <a:lnTo>
                      <a:pt x="294868" y="144780"/>
                    </a:lnTo>
                    <a:cubicBezTo>
                      <a:pt x="291597" y="129159"/>
                      <a:pt x="285396" y="114299"/>
                      <a:pt x="276609" y="100978"/>
                    </a:cubicBezTo>
                    <a:lnTo>
                      <a:pt x="300764" y="76749"/>
                    </a:lnTo>
                    <a:cubicBezTo>
                      <a:pt x="305500" y="71885"/>
                      <a:pt x="305500" y="64131"/>
                      <a:pt x="300764" y="59267"/>
                    </a:cubicBezTo>
                    <a:lnTo>
                      <a:pt x="281744" y="40264"/>
                    </a:lnTo>
                    <a:cubicBezTo>
                      <a:pt x="276875" y="35532"/>
                      <a:pt x="269115" y="35532"/>
                      <a:pt x="264246" y="40264"/>
                    </a:cubicBezTo>
                    <a:lnTo>
                      <a:pt x="240186" y="64682"/>
                    </a:lnTo>
                    <a:cubicBezTo>
                      <a:pt x="226824" y="55884"/>
                      <a:pt x="211922" y="49689"/>
                      <a:pt x="196250" y="46439"/>
                    </a:cubicBezTo>
                    <a:lnTo>
                      <a:pt x="196250" y="12329"/>
                    </a:lnTo>
                    <a:cubicBezTo>
                      <a:pt x="196250" y="5507"/>
                      <a:pt x="190715" y="-23"/>
                      <a:pt x="183887" y="-23"/>
                    </a:cubicBezTo>
                    <a:lnTo>
                      <a:pt x="157449" y="-23"/>
                    </a:lnTo>
                    <a:cubicBezTo>
                      <a:pt x="150621" y="-23"/>
                      <a:pt x="145086" y="5507"/>
                      <a:pt x="145086" y="12329"/>
                    </a:cubicBezTo>
                    <a:lnTo>
                      <a:pt x="145086" y="46439"/>
                    </a:lnTo>
                    <a:cubicBezTo>
                      <a:pt x="129452" y="49708"/>
                      <a:pt x="114578" y="55903"/>
                      <a:pt x="101245" y="64682"/>
                    </a:cubicBezTo>
                    <a:lnTo>
                      <a:pt x="76995" y="40453"/>
                    </a:lnTo>
                    <a:cubicBezTo>
                      <a:pt x="72126" y="35722"/>
                      <a:pt x="64366" y="35722"/>
                      <a:pt x="59497" y="40453"/>
                    </a:cubicBezTo>
                    <a:lnTo>
                      <a:pt x="40477" y="59456"/>
                    </a:lnTo>
                    <a:cubicBezTo>
                      <a:pt x="35741" y="64321"/>
                      <a:pt x="35741" y="72074"/>
                      <a:pt x="40477" y="76939"/>
                    </a:cubicBezTo>
                    <a:lnTo>
                      <a:pt x="64727" y="101168"/>
                    </a:lnTo>
                    <a:cubicBezTo>
                      <a:pt x="55940" y="114489"/>
                      <a:pt x="49739" y="129349"/>
                      <a:pt x="46468" y="144970"/>
                    </a:cubicBezTo>
                    <a:lnTo>
                      <a:pt x="12327" y="144970"/>
                    </a:lnTo>
                    <a:cubicBezTo>
                      <a:pt x="5499" y="144970"/>
                      <a:pt x="-36" y="150500"/>
                      <a:pt x="-36" y="157322"/>
                    </a:cubicBezTo>
                    <a:lnTo>
                      <a:pt x="-36" y="183926"/>
                    </a:lnTo>
                    <a:cubicBezTo>
                      <a:pt x="-36" y="190748"/>
                      <a:pt x="5499" y="196278"/>
                      <a:pt x="12327" y="196278"/>
                    </a:cubicBezTo>
                    <a:lnTo>
                      <a:pt x="46468" y="196278"/>
                    </a:lnTo>
                    <a:cubicBezTo>
                      <a:pt x="49739" y="211898"/>
                      <a:pt x="55940" y="226759"/>
                      <a:pt x="64727" y="240080"/>
                    </a:cubicBezTo>
                    <a:lnTo>
                      <a:pt x="40477" y="264118"/>
                    </a:lnTo>
                    <a:cubicBezTo>
                      <a:pt x="35741" y="268983"/>
                      <a:pt x="35741" y="276736"/>
                      <a:pt x="40477" y="281601"/>
                    </a:cubicBezTo>
                    <a:lnTo>
                      <a:pt x="59497" y="300604"/>
                    </a:lnTo>
                    <a:cubicBezTo>
                      <a:pt x="64366" y="305336"/>
                      <a:pt x="72126" y="305336"/>
                      <a:pt x="76995" y="300604"/>
                    </a:cubicBezTo>
                    <a:lnTo>
                      <a:pt x="101245" y="276375"/>
                    </a:lnTo>
                    <a:cubicBezTo>
                      <a:pt x="114597" y="285060"/>
                      <a:pt x="129471" y="291150"/>
                      <a:pt x="145086" y="294333"/>
                    </a:cubicBezTo>
                    <a:lnTo>
                      <a:pt x="145086" y="328443"/>
                    </a:lnTo>
                    <a:cubicBezTo>
                      <a:pt x="145086" y="335266"/>
                      <a:pt x="150621" y="340795"/>
                      <a:pt x="157449" y="340795"/>
                    </a:cubicBezTo>
                    <a:lnTo>
                      <a:pt x="183982" y="340795"/>
                    </a:lnTo>
                    <a:cubicBezTo>
                      <a:pt x="190810" y="340795"/>
                      <a:pt x="196345" y="335266"/>
                      <a:pt x="196345" y="328443"/>
                    </a:cubicBezTo>
                    <a:lnTo>
                      <a:pt x="196345" y="294333"/>
                    </a:lnTo>
                    <a:cubicBezTo>
                      <a:pt x="212017" y="291083"/>
                      <a:pt x="226919" y="284889"/>
                      <a:pt x="240281" y="276090"/>
                    </a:cubicBezTo>
                    <a:lnTo>
                      <a:pt x="264531" y="300319"/>
                    </a:lnTo>
                    <a:cubicBezTo>
                      <a:pt x="269400" y="305051"/>
                      <a:pt x="277160" y="305051"/>
                      <a:pt x="282029" y="300319"/>
                    </a:cubicBezTo>
                    <a:lnTo>
                      <a:pt x="301049" y="281316"/>
                    </a:lnTo>
                    <a:cubicBezTo>
                      <a:pt x="305785" y="276451"/>
                      <a:pt x="305785" y="268698"/>
                      <a:pt x="301049" y="263833"/>
                    </a:cubicBezTo>
                    <a:lnTo>
                      <a:pt x="276894" y="239604"/>
                    </a:lnTo>
                    <a:cubicBezTo>
                      <a:pt x="285681" y="226284"/>
                      <a:pt x="291882" y="211423"/>
                      <a:pt x="295153" y="195803"/>
                    </a:cubicBezTo>
                    <a:lnTo>
                      <a:pt x="329294" y="195803"/>
                    </a:lnTo>
                    <a:cubicBezTo>
                      <a:pt x="336122" y="195803"/>
                      <a:pt x="341657" y="190273"/>
                      <a:pt x="341657" y="183451"/>
                    </a:cubicBezTo>
                    <a:lnTo>
                      <a:pt x="341657" y="156847"/>
                    </a:lnTo>
                    <a:cubicBezTo>
                      <a:pt x="341505" y="150025"/>
                      <a:pt x="335837" y="144628"/>
                      <a:pt x="329018" y="144780"/>
                    </a:cubicBezTo>
                    <a:cubicBezTo>
                      <a:pt x="329009" y="144780"/>
                      <a:pt x="329009" y="144780"/>
                      <a:pt x="329009" y="144780"/>
                    </a:cubicBezTo>
                    <a:close/>
                    <a:moveTo>
                      <a:pt x="238854" y="202264"/>
                    </a:moveTo>
                    <a:cubicBezTo>
                      <a:pt x="231303" y="218169"/>
                      <a:pt x="218465" y="230968"/>
                      <a:pt x="202526" y="238464"/>
                    </a:cubicBezTo>
                    <a:cubicBezTo>
                      <a:pt x="200520" y="239453"/>
                      <a:pt x="198456" y="240308"/>
                      <a:pt x="196345" y="241030"/>
                    </a:cubicBezTo>
                    <a:cubicBezTo>
                      <a:pt x="188147" y="244023"/>
                      <a:pt x="179484" y="245534"/>
                      <a:pt x="170763" y="245495"/>
                    </a:cubicBezTo>
                    <a:cubicBezTo>
                      <a:pt x="162004" y="245524"/>
                      <a:pt x="153312" y="244013"/>
                      <a:pt x="145086" y="241030"/>
                    </a:cubicBezTo>
                    <a:cubicBezTo>
                      <a:pt x="142994" y="240270"/>
                      <a:pt x="140902" y="239415"/>
                      <a:pt x="138905" y="238464"/>
                    </a:cubicBezTo>
                    <a:cubicBezTo>
                      <a:pt x="122995" y="230920"/>
                      <a:pt x="110175" y="218141"/>
                      <a:pt x="102577" y="202264"/>
                    </a:cubicBezTo>
                    <a:cubicBezTo>
                      <a:pt x="101721" y="200268"/>
                      <a:pt x="100865" y="198178"/>
                      <a:pt x="100104" y="196088"/>
                    </a:cubicBezTo>
                    <a:cubicBezTo>
                      <a:pt x="94151" y="179498"/>
                      <a:pt x="94151" y="161369"/>
                      <a:pt x="100104" y="144780"/>
                    </a:cubicBezTo>
                    <a:cubicBezTo>
                      <a:pt x="100865" y="142690"/>
                      <a:pt x="101721" y="140599"/>
                      <a:pt x="102577" y="138604"/>
                    </a:cubicBezTo>
                    <a:cubicBezTo>
                      <a:pt x="110175" y="122727"/>
                      <a:pt x="122995" y="109947"/>
                      <a:pt x="138905" y="102403"/>
                    </a:cubicBezTo>
                    <a:cubicBezTo>
                      <a:pt x="140902" y="101453"/>
                      <a:pt x="142994" y="100598"/>
                      <a:pt x="145086" y="99838"/>
                    </a:cubicBezTo>
                    <a:cubicBezTo>
                      <a:pt x="153312" y="96854"/>
                      <a:pt x="162004" y="95344"/>
                      <a:pt x="170763" y="95372"/>
                    </a:cubicBezTo>
                    <a:cubicBezTo>
                      <a:pt x="179484" y="95334"/>
                      <a:pt x="188147" y="96845"/>
                      <a:pt x="196345" y="99838"/>
                    </a:cubicBezTo>
                    <a:cubicBezTo>
                      <a:pt x="198456" y="100560"/>
                      <a:pt x="200520" y="101415"/>
                      <a:pt x="202526" y="102403"/>
                    </a:cubicBezTo>
                    <a:cubicBezTo>
                      <a:pt x="218465" y="109900"/>
                      <a:pt x="231303" y="122698"/>
                      <a:pt x="238854" y="138604"/>
                    </a:cubicBezTo>
                    <a:cubicBezTo>
                      <a:pt x="239805" y="140599"/>
                      <a:pt x="240661" y="142690"/>
                      <a:pt x="241422" y="144780"/>
                    </a:cubicBezTo>
                    <a:cubicBezTo>
                      <a:pt x="247375" y="161369"/>
                      <a:pt x="247375" y="179498"/>
                      <a:pt x="241422" y="196088"/>
                    </a:cubicBezTo>
                    <a:cubicBezTo>
                      <a:pt x="240661" y="198178"/>
                      <a:pt x="240186" y="200268"/>
                      <a:pt x="238854" y="202264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024F1567-4BBE-9C4F-A8ED-82C76B57649E}"/>
                  </a:ext>
                </a:extLst>
              </p:cNvPr>
              <p:cNvSpPr/>
              <p:nvPr/>
            </p:nvSpPr>
            <p:spPr>
              <a:xfrm>
                <a:off x="4227661" y="7118653"/>
                <a:ext cx="935003" cy="932611"/>
              </a:xfrm>
              <a:custGeom>
                <a:avLst/>
                <a:gdLst>
                  <a:gd name="connsiteX0" fmla="*/ 329009 w 341692"/>
                  <a:gd name="connsiteY0" fmla="*/ 144780 h 340818"/>
                  <a:gd name="connsiteX1" fmla="*/ 294868 w 341692"/>
                  <a:gd name="connsiteY1" fmla="*/ 144780 h 340818"/>
                  <a:gd name="connsiteX2" fmla="*/ 276609 w 341692"/>
                  <a:gd name="connsiteY2" fmla="*/ 100978 h 340818"/>
                  <a:gd name="connsiteX3" fmla="*/ 300764 w 341692"/>
                  <a:gd name="connsiteY3" fmla="*/ 76749 h 340818"/>
                  <a:gd name="connsiteX4" fmla="*/ 300764 w 341692"/>
                  <a:gd name="connsiteY4" fmla="*/ 59267 h 340818"/>
                  <a:gd name="connsiteX5" fmla="*/ 281744 w 341692"/>
                  <a:gd name="connsiteY5" fmla="*/ 40264 h 340818"/>
                  <a:gd name="connsiteX6" fmla="*/ 264246 w 341692"/>
                  <a:gd name="connsiteY6" fmla="*/ 40264 h 340818"/>
                  <a:gd name="connsiteX7" fmla="*/ 240186 w 341692"/>
                  <a:gd name="connsiteY7" fmla="*/ 64682 h 340818"/>
                  <a:gd name="connsiteX8" fmla="*/ 196250 w 341692"/>
                  <a:gd name="connsiteY8" fmla="*/ 46439 h 340818"/>
                  <a:gd name="connsiteX9" fmla="*/ 196250 w 341692"/>
                  <a:gd name="connsiteY9" fmla="*/ 12329 h 340818"/>
                  <a:gd name="connsiteX10" fmla="*/ 183887 w 341692"/>
                  <a:gd name="connsiteY10" fmla="*/ -23 h 340818"/>
                  <a:gd name="connsiteX11" fmla="*/ 157449 w 341692"/>
                  <a:gd name="connsiteY11" fmla="*/ -23 h 340818"/>
                  <a:gd name="connsiteX12" fmla="*/ 145086 w 341692"/>
                  <a:gd name="connsiteY12" fmla="*/ 12329 h 340818"/>
                  <a:gd name="connsiteX13" fmla="*/ 145086 w 341692"/>
                  <a:gd name="connsiteY13" fmla="*/ 46439 h 340818"/>
                  <a:gd name="connsiteX14" fmla="*/ 101245 w 341692"/>
                  <a:gd name="connsiteY14" fmla="*/ 64682 h 340818"/>
                  <a:gd name="connsiteX15" fmla="*/ 76995 w 341692"/>
                  <a:gd name="connsiteY15" fmla="*/ 40453 h 340818"/>
                  <a:gd name="connsiteX16" fmla="*/ 59497 w 341692"/>
                  <a:gd name="connsiteY16" fmla="*/ 40453 h 340818"/>
                  <a:gd name="connsiteX17" fmla="*/ 40477 w 341692"/>
                  <a:gd name="connsiteY17" fmla="*/ 59456 h 340818"/>
                  <a:gd name="connsiteX18" fmla="*/ 40477 w 341692"/>
                  <a:gd name="connsiteY18" fmla="*/ 76939 h 340818"/>
                  <a:gd name="connsiteX19" fmla="*/ 64727 w 341692"/>
                  <a:gd name="connsiteY19" fmla="*/ 101168 h 340818"/>
                  <a:gd name="connsiteX20" fmla="*/ 46468 w 341692"/>
                  <a:gd name="connsiteY20" fmla="*/ 144970 h 340818"/>
                  <a:gd name="connsiteX21" fmla="*/ 12327 w 341692"/>
                  <a:gd name="connsiteY21" fmla="*/ 144970 h 340818"/>
                  <a:gd name="connsiteX22" fmla="*/ -36 w 341692"/>
                  <a:gd name="connsiteY22" fmla="*/ 157322 h 340818"/>
                  <a:gd name="connsiteX23" fmla="*/ -36 w 341692"/>
                  <a:gd name="connsiteY23" fmla="*/ 183926 h 340818"/>
                  <a:gd name="connsiteX24" fmla="*/ 12327 w 341692"/>
                  <a:gd name="connsiteY24" fmla="*/ 196278 h 340818"/>
                  <a:gd name="connsiteX25" fmla="*/ 46468 w 341692"/>
                  <a:gd name="connsiteY25" fmla="*/ 196278 h 340818"/>
                  <a:gd name="connsiteX26" fmla="*/ 64727 w 341692"/>
                  <a:gd name="connsiteY26" fmla="*/ 240080 h 340818"/>
                  <a:gd name="connsiteX27" fmla="*/ 40477 w 341692"/>
                  <a:gd name="connsiteY27" fmla="*/ 264118 h 340818"/>
                  <a:gd name="connsiteX28" fmla="*/ 40477 w 341692"/>
                  <a:gd name="connsiteY28" fmla="*/ 281601 h 340818"/>
                  <a:gd name="connsiteX29" fmla="*/ 59497 w 341692"/>
                  <a:gd name="connsiteY29" fmla="*/ 300604 h 340818"/>
                  <a:gd name="connsiteX30" fmla="*/ 76995 w 341692"/>
                  <a:gd name="connsiteY30" fmla="*/ 300604 h 340818"/>
                  <a:gd name="connsiteX31" fmla="*/ 101245 w 341692"/>
                  <a:gd name="connsiteY31" fmla="*/ 276375 h 340818"/>
                  <a:gd name="connsiteX32" fmla="*/ 145086 w 341692"/>
                  <a:gd name="connsiteY32" fmla="*/ 294333 h 340818"/>
                  <a:gd name="connsiteX33" fmla="*/ 145086 w 341692"/>
                  <a:gd name="connsiteY33" fmla="*/ 328443 h 340818"/>
                  <a:gd name="connsiteX34" fmla="*/ 157449 w 341692"/>
                  <a:gd name="connsiteY34" fmla="*/ 340795 h 340818"/>
                  <a:gd name="connsiteX35" fmla="*/ 183982 w 341692"/>
                  <a:gd name="connsiteY35" fmla="*/ 340795 h 340818"/>
                  <a:gd name="connsiteX36" fmla="*/ 196345 w 341692"/>
                  <a:gd name="connsiteY36" fmla="*/ 328443 h 340818"/>
                  <a:gd name="connsiteX37" fmla="*/ 196345 w 341692"/>
                  <a:gd name="connsiteY37" fmla="*/ 294333 h 340818"/>
                  <a:gd name="connsiteX38" fmla="*/ 240281 w 341692"/>
                  <a:gd name="connsiteY38" fmla="*/ 276090 h 340818"/>
                  <a:gd name="connsiteX39" fmla="*/ 264531 w 341692"/>
                  <a:gd name="connsiteY39" fmla="*/ 300319 h 340818"/>
                  <a:gd name="connsiteX40" fmla="*/ 282029 w 341692"/>
                  <a:gd name="connsiteY40" fmla="*/ 300319 h 340818"/>
                  <a:gd name="connsiteX41" fmla="*/ 301049 w 341692"/>
                  <a:gd name="connsiteY41" fmla="*/ 281316 h 340818"/>
                  <a:gd name="connsiteX42" fmla="*/ 301049 w 341692"/>
                  <a:gd name="connsiteY42" fmla="*/ 263833 h 340818"/>
                  <a:gd name="connsiteX43" fmla="*/ 276894 w 341692"/>
                  <a:gd name="connsiteY43" fmla="*/ 239604 h 340818"/>
                  <a:gd name="connsiteX44" fmla="*/ 295153 w 341692"/>
                  <a:gd name="connsiteY44" fmla="*/ 195803 h 340818"/>
                  <a:gd name="connsiteX45" fmla="*/ 329294 w 341692"/>
                  <a:gd name="connsiteY45" fmla="*/ 195803 h 340818"/>
                  <a:gd name="connsiteX46" fmla="*/ 341657 w 341692"/>
                  <a:gd name="connsiteY46" fmla="*/ 183451 h 340818"/>
                  <a:gd name="connsiteX47" fmla="*/ 341657 w 341692"/>
                  <a:gd name="connsiteY47" fmla="*/ 156847 h 340818"/>
                  <a:gd name="connsiteX48" fmla="*/ 329018 w 341692"/>
                  <a:gd name="connsiteY48" fmla="*/ 144780 h 340818"/>
                  <a:gd name="connsiteX49" fmla="*/ 329009 w 341692"/>
                  <a:gd name="connsiteY49" fmla="*/ 144780 h 340818"/>
                  <a:gd name="connsiteX50" fmla="*/ 238854 w 341692"/>
                  <a:gd name="connsiteY50" fmla="*/ 202264 h 340818"/>
                  <a:gd name="connsiteX51" fmla="*/ 202526 w 341692"/>
                  <a:gd name="connsiteY51" fmla="*/ 238464 h 340818"/>
                  <a:gd name="connsiteX52" fmla="*/ 196345 w 341692"/>
                  <a:gd name="connsiteY52" fmla="*/ 241030 h 340818"/>
                  <a:gd name="connsiteX53" fmla="*/ 170763 w 341692"/>
                  <a:gd name="connsiteY53" fmla="*/ 245495 h 340818"/>
                  <a:gd name="connsiteX54" fmla="*/ 145086 w 341692"/>
                  <a:gd name="connsiteY54" fmla="*/ 241030 h 340818"/>
                  <a:gd name="connsiteX55" fmla="*/ 138905 w 341692"/>
                  <a:gd name="connsiteY55" fmla="*/ 238464 h 340818"/>
                  <a:gd name="connsiteX56" fmla="*/ 102577 w 341692"/>
                  <a:gd name="connsiteY56" fmla="*/ 202264 h 340818"/>
                  <a:gd name="connsiteX57" fmla="*/ 100104 w 341692"/>
                  <a:gd name="connsiteY57" fmla="*/ 196088 h 340818"/>
                  <a:gd name="connsiteX58" fmla="*/ 100104 w 341692"/>
                  <a:gd name="connsiteY58" fmla="*/ 144780 h 340818"/>
                  <a:gd name="connsiteX59" fmla="*/ 102577 w 341692"/>
                  <a:gd name="connsiteY59" fmla="*/ 138604 h 340818"/>
                  <a:gd name="connsiteX60" fmla="*/ 138905 w 341692"/>
                  <a:gd name="connsiteY60" fmla="*/ 102403 h 340818"/>
                  <a:gd name="connsiteX61" fmla="*/ 145086 w 341692"/>
                  <a:gd name="connsiteY61" fmla="*/ 99838 h 340818"/>
                  <a:gd name="connsiteX62" fmla="*/ 170763 w 341692"/>
                  <a:gd name="connsiteY62" fmla="*/ 95372 h 340818"/>
                  <a:gd name="connsiteX63" fmla="*/ 196345 w 341692"/>
                  <a:gd name="connsiteY63" fmla="*/ 99838 h 340818"/>
                  <a:gd name="connsiteX64" fmla="*/ 202526 w 341692"/>
                  <a:gd name="connsiteY64" fmla="*/ 102403 h 340818"/>
                  <a:gd name="connsiteX65" fmla="*/ 238854 w 341692"/>
                  <a:gd name="connsiteY65" fmla="*/ 138604 h 340818"/>
                  <a:gd name="connsiteX66" fmla="*/ 241422 w 341692"/>
                  <a:gd name="connsiteY66" fmla="*/ 144780 h 340818"/>
                  <a:gd name="connsiteX67" fmla="*/ 241422 w 341692"/>
                  <a:gd name="connsiteY67" fmla="*/ 196088 h 340818"/>
                  <a:gd name="connsiteX68" fmla="*/ 238854 w 341692"/>
                  <a:gd name="connsiteY68" fmla="*/ 202264 h 34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341692" h="340818">
                    <a:moveTo>
                      <a:pt x="329009" y="144780"/>
                    </a:moveTo>
                    <a:lnTo>
                      <a:pt x="294868" y="144780"/>
                    </a:lnTo>
                    <a:cubicBezTo>
                      <a:pt x="291597" y="129159"/>
                      <a:pt x="285396" y="114299"/>
                      <a:pt x="276609" y="100978"/>
                    </a:cubicBezTo>
                    <a:lnTo>
                      <a:pt x="300764" y="76749"/>
                    </a:lnTo>
                    <a:cubicBezTo>
                      <a:pt x="305500" y="71885"/>
                      <a:pt x="305500" y="64131"/>
                      <a:pt x="300764" y="59267"/>
                    </a:cubicBezTo>
                    <a:lnTo>
                      <a:pt x="281744" y="40264"/>
                    </a:lnTo>
                    <a:cubicBezTo>
                      <a:pt x="276875" y="35532"/>
                      <a:pt x="269115" y="35532"/>
                      <a:pt x="264246" y="40264"/>
                    </a:cubicBezTo>
                    <a:lnTo>
                      <a:pt x="240186" y="64682"/>
                    </a:lnTo>
                    <a:cubicBezTo>
                      <a:pt x="226824" y="55884"/>
                      <a:pt x="211922" y="49689"/>
                      <a:pt x="196250" y="46439"/>
                    </a:cubicBezTo>
                    <a:lnTo>
                      <a:pt x="196250" y="12329"/>
                    </a:lnTo>
                    <a:cubicBezTo>
                      <a:pt x="196250" y="5507"/>
                      <a:pt x="190715" y="-23"/>
                      <a:pt x="183887" y="-23"/>
                    </a:cubicBezTo>
                    <a:lnTo>
                      <a:pt x="157449" y="-23"/>
                    </a:lnTo>
                    <a:cubicBezTo>
                      <a:pt x="150621" y="-23"/>
                      <a:pt x="145086" y="5507"/>
                      <a:pt x="145086" y="12329"/>
                    </a:cubicBezTo>
                    <a:lnTo>
                      <a:pt x="145086" y="46439"/>
                    </a:lnTo>
                    <a:cubicBezTo>
                      <a:pt x="129452" y="49708"/>
                      <a:pt x="114578" y="55903"/>
                      <a:pt x="101245" y="64682"/>
                    </a:cubicBezTo>
                    <a:lnTo>
                      <a:pt x="76995" y="40453"/>
                    </a:lnTo>
                    <a:cubicBezTo>
                      <a:pt x="72126" y="35722"/>
                      <a:pt x="64366" y="35722"/>
                      <a:pt x="59497" y="40453"/>
                    </a:cubicBezTo>
                    <a:lnTo>
                      <a:pt x="40477" y="59456"/>
                    </a:lnTo>
                    <a:cubicBezTo>
                      <a:pt x="35741" y="64321"/>
                      <a:pt x="35741" y="72074"/>
                      <a:pt x="40477" y="76939"/>
                    </a:cubicBezTo>
                    <a:lnTo>
                      <a:pt x="64727" y="101168"/>
                    </a:lnTo>
                    <a:cubicBezTo>
                      <a:pt x="55940" y="114489"/>
                      <a:pt x="49739" y="129349"/>
                      <a:pt x="46468" y="144970"/>
                    </a:cubicBezTo>
                    <a:lnTo>
                      <a:pt x="12327" y="144970"/>
                    </a:lnTo>
                    <a:cubicBezTo>
                      <a:pt x="5499" y="144970"/>
                      <a:pt x="-36" y="150500"/>
                      <a:pt x="-36" y="157322"/>
                    </a:cubicBezTo>
                    <a:lnTo>
                      <a:pt x="-36" y="183926"/>
                    </a:lnTo>
                    <a:cubicBezTo>
                      <a:pt x="-36" y="190748"/>
                      <a:pt x="5499" y="196278"/>
                      <a:pt x="12327" y="196278"/>
                    </a:cubicBezTo>
                    <a:lnTo>
                      <a:pt x="46468" y="196278"/>
                    </a:lnTo>
                    <a:cubicBezTo>
                      <a:pt x="49739" y="211898"/>
                      <a:pt x="55940" y="226759"/>
                      <a:pt x="64727" y="240080"/>
                    </a:cubicBezTo>
                    <a:lnTo>
                      <a:pt x="40477" y="264118"/>
                    </a:lnTo>
                    <a:cubicBezTo>
                      <a:pt x="35741" y="268983"/>
                      <a:pt x="35741" y="276736"/>
                      <a:pt x="40477" y="281601"/>
                    </a:cubicBezTo>
                    <a:lnTo>
                      <a:pt x="59497" y="300604"/>
                    </a:lnTo>
                    <a:cubicBezTo>
                      <a:pt x="64366" y="305336"/>
                      <a:pt x="72126" y="305336"/>
                      <a:pt x="76995" y="300604"/>
                    </a:cubicBezTo>
                    <a:lnTo>
                      <a:pt x="101245" y="276375"/>
                    </a:lnTo>
                    <a:cubicBezTo>
                      <a:pt x="114597" y="285060"/>
                      <a:pt x="129471" y="291150"/>
                      <a:pt x="145086" y="294333"/>
                    </a:cubicBezTo>
                    <a:lnTo>
                      <a:pt x="145086" y="328443"/>
                    </a:lnTo>
                    <a:cubicBezTo>
                      <a:pt x="145086" y="335266"/>
                      <a:pt x="150621" y="340795"/>
                      <a:pt x="157449" y="340795"/>
                    </a:cubicBezTo>
                    <a:lnTo>
                      <a:pt x="183982" y="340795"/>
                    </a:lnTo>
                    <a:cubicBezTo>
                      <a:pt x="190810" y="340795"/>
                      <a:pt x="196345" y="335266"/>
                      <a:pt x="196345" y="328443"/>
                    </a:cubicBezTo>
                    <a:lnTo>
                      <a:pt x="196345" y="294333"/>
                    </a:lnTo>
                    <a:cubicBezTo>
                      <a:pt x="212017" y="291083"/>
                      <a:pt x="226919" y="284889"/>
                      <a:pt x="240281" y="276090"/>
                    </a:cubicBezTo>
                    <a:lnTo>
                      <a:pt x="264531" y="300319"/>
                    </a:lnTo>
                    <a:cubicBezTo>
                      <a:pt x="269400" y="305051"/>
                      <a:pt x="277160" y="305051"/>
                      <a:pt x="282029" y="300319"/>
                    </a:cubicBezTo>
                    <a:lnTo>
                      <a:pt x="301049" y="281316"/>
                    </a:lnTo>
                    <a:cubicBezTo>
                      <a:pt x="305785" y="276451"/>
                      <a:pt x="305785" y="268698"/>
                      <a:pt x="301049" y="263833"/>
                    </a:cubicBezTo>
                    <a:lnTo>
                      <a:pt x="276894" y="239604"/>
                    </a:lnTo>
                    <a:cubicBezTo>
                      <a:pt x="285681" y="226284"/>
                      <a:pt x="291882" y="211423"/>
                      <a:pt x="295153" y="195803"/>
                    </a:cubicBezTo>
                    <a:lnTo>
                      <a:pt x="329294" y="195803"/>
                    </a:lnTo>
                    <a:cubicBezTo>
                      <a:pt x="336122" y="195803"/>
                      <a:pt x="341657" y="190273"/>
                      <a:pt x="341657" y="183451"/>
                    </a:cubicBezTo>
                    <a:lnTo>
                      <a:pt x="341657" y="156847"/>
                    </a:lnTo>
                    <a:cubicBezTo>
                      <a:pt x="341505" y="150025"/>
                      <a:pt x="335837" y="144628"/>
                      <a:pt x="329018" y="144780"/>
                    </a:cubicBezTo>
                    <a:cubicBezTo>
                      <a:pt x="329009" y="144780"/>
                      <a:pt x="329009" y="144780"/>
                      <a:pt x="329009" y="144780"/>
                    </a:cubicBezTo>
                    <a:close/>
                    <a:moveTo>
                      <a:pt x="238854" y="202264"/>
                    </a:moveTo>
                    <a:cubicBezTo>
                      <a:pt x="231303" y="218169"/>
                      <a:pt x="218465" y="230968"/>
                      <a:pt x="202526" y="238464"/>
                    </a:cubicBezTo>
                    <a:cubicBezTo>
                      <a:pt x="200520" y="239453"/>
                      <a:pt x="198456" y="240308"/>
                      <a:pt x="196345" y="241030"/>
                    </a:cubicBezTo>
                    <a:cubicBezTo>
                      <a:pt x="188147" y="244023"/>
                      <a:pt x="179484" y="245534"/>
                      <a:pt x="170763" y="245495"/>
                    </a:cubicBezTo>
                    <a:cubicBezTo>
                      <a:pt x="162004" y="245524"/>
                      <a:pt x="153312" y="244013"/>
                      <a:pt x="145086" y="241030"/>
                    </a:cubicBezTo>
                    <a:cubicBezTo>
                      <a:pt x="142994" y="240270"/>
                      <a:pt x="140902" y="239415"/>
                      <a:pt x="138905" y="238464"/>
                    </a:cubicBezTo>
                    <a:cubicBezTo>
                      <a:pt x="122995" y="230920"/>
                      <a:pt x="110175" y="218141"/>
                      <a:pt x="102577" y="202264"/>
                    </a:cubicBezTo>
                    <a:cubicBezTo>
                      <a:pt x="101721" y="200268"/>
                      <a:pt x="100865" y="198178"/>
                      <a:pt x="100104" y="196088"/>
                    </a:cubicBezTo>
                    <a:cubicBezTo>
                      <a:pt x="94151" y="179498"/>
                      <a:pt x="94151" y="161369"/>
                      <a:pt x="100104" y="144780"/>
                    </a:cubicBezTo>
                    <a:cubicBezTo>
                      <a:pt x="100865" y="142690"/>
                      <a:pt x="101721" y="140599"/>
                      <a:pt x="102577" y="138604"/>
                    </a:cubicBezTo>
                    <a:cubicBezTo>
                      <a:pt x="110175" y="122727"/>
                      <a:pt x="122995" y="109947"/>
                      <a:pt x="138905" y="102403"/>
                    </a:cubicBezTo>
                    <a:cubicBezTo>
                      <a:pt x="140902" y="101453"/>
                      <a:pt x="142994" y="100598"/>
                      <a:pt x="145086" y="99838"/>
                    </a:cubicBezTo>
                    <a:cubicBezTo>
                      <a:pt x="153312" y="96854"/>
                      <a:pt x="162004" y="95344"/>
                      <a:pt x="170763" y="95372"/>
                    </a:cubicBezTo>
                    <a:cubicBezTo>
                      <a:pt x="179484" y="95334"/>
                      <a:pt x="188147" y="96845"/>
                      <a:pt x="196345" y="99838"/>
                    </a:cubicBezTo>
                    <a:cubicBezTo>
                      <a:pt x="198456" y="100560"/>
                      <a:pt x="200520" y="101415"/>
                      <a:pt x="202526" y="102403"/>
                    </a:cubicBezTo>
                    <a:cubicBezTo>
                      <a:pt x="218465" y="109900"/>
                      <a:pt x="231303" y="122698"/>
                      <a:pt x="238854" y="138604"/>
                    </a:cubicBezTo>
                    <a:cubicBezTo>
                      <a:pt x="239805" y="140599"/>
                      <a:pt x="240661" y="142690"/>
                      <a:pt x="241422" y="144780"/>
                    </a:cubicBezTo>
                    <a:cubicBezTo>
                      <a:pt x="247375" y="161369"/>
                      <a:pt x="247375" y="179498"/>
                      <a:pt x="241422" y="196088"/>
                    </a:cubicBezTo>
                    <a:cubicBezTo>
                      <a:pt x="240661" y="198178"/>
                      <a:pt x="240186" y="200268"/>
                      <a:pt x="238854" y="202264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FEDCC747-28C3-3448-B3FD-156D9F12440D}"/>
                  </a:ext>
                </a:extLst>
              </p:cNvPr>
              <p:cNvSpPr/>
              <p:nvPr/>
            </p:nvSpPr>
            <p:spPr>
              <a:xfrm>
                <a:off x="4564889" y="6402712"/>
                <a:ext cx="504006" cy="502718"/>
              </a:xfrm>
              <a:custGeom>
                <a:avLst/>
                <a:gdLst>
                  <a:gd name="connsiteX0" fmla="*/ 329009 w 341692"/>
                  <a:gd name="connsiteY0" fmla="*/ 144780 h 340818"/>
                  <a:gd name="connsiteX1" fmla="*/ 294868 w 341692"/>
                  <a:gd name="connsiteY1" fmla="*/ 144780 h 340818"/>
                  <a:gd name="connsiteX2" fmla="*/ 276609 w 341692"/>
                  <a:gd name="connsiteY2" fmla="*/ 100978 h 340818"/>
                  <a:gd name="connsiteX3" fmla="*/ 300764 w 341692"/>
                  <a:gd name="connsiteY3" fmla="*/ 76749 h 340818"/>
                  <a:gd name="connsiteX4" fmla="*/ 300764 w 341692"/>
                  <a:gd name="connsiteY4" fmla="*/ 59267 h 340818"/>
                  <a:gd name="connsiteX5" fmla="*/ 281744 w 341692"/>
                  <a:gd name="connsiteY5" fmla="*/ 40264 h 340818"/>
                  <a:gd name="connsiteX6" fmla="*/ 264246 w 341692"/>
                  <a:gd name="connsiteY6" fmla="*/ 40264 h 340818"/>
                  <a:gd name="connsiteX7" fmla="*/ 240186 w 341692"/>
                  <a:gd name="connsiteY7" fmla="*/ 64682 h 340818"/>
                  <a:gd name="connsiteX8" fmla="*/ 196250 w 341692"/>
                  <a:gd name="connsiteY8" fmla="*/ 46439 h 340818"/>
                  <a:gd name="connsiteX9" fmla="*/ 196250 w 341692"/>
                  <a:gd name="connsiteY9" fmla="*/ 12329 h 340818"/>
                  <a:gd name="connsiteX10" fmla="*/ 183887 w 341692"/>
                  <a:gd name="connsiteY10" fmla="*/ -23 h 340818"/>
                  <a:gd name="connsiteX11" fmla="*/ 157449 w 341692"/>
                  <a:gd name="connsiteY11" fmla="*/ -23 h 340818"/>
                  <a:gd name="connsiteX12" fmla="*/ 145086 w 341692"/>
                  <a:gd name="connsiteY12" fmla="*/ 12329 h 340818"/>
                  <a:gd name="connsiteX13" fmla="*/ 145086 w 341692"/>
                  <a:gd name="connsiteY13" fmla="*/ 46439 h 340818"/>
                  <a:gd name="connsiteX14" fmla="*/ 101245 w 341692"/>
                  <a:gd name="connsiteY14" fmla="*/ 64682 h 340818"/>
                  <a:gd name="connsiteX15" fmla="*/ 76995 w 341692"/>
                  <a:gd name="connsiteY15" fmla="*/ 40453 h 340818"/>
                  <a:gd name="connsiteX16" fmla="*/ 59497 w 341692"/>
                  <a:gd name="connsiteY16" fmla="*/ 40453 h 340818"/>
                  <a:gd name="connsiteX17" fmla="*/ 40477 w 341692"/>
                  <a:gd name="connsiteY17" fmla="*/ 59456 h 340818"/>
                  <a:gd name="connsiteX18" fmla="*/ 40477 w 341692"/>
                  <a:gd name="connsiteY18" fmla="*/ 76939 h 340818"/>
                  <a:gd name="connsiteX19" fmla="*/ 64727 w 341692"/>
                  <a:gd name="connsiteY19" fmla="*/ 101168 h 340818"/>
                  <a:gd name="connsiteX20" fmla="*/ 46468 w 341692"/>
                  <a:gd name="connsiteY20" fmla="*/ 144970 h 340818"/>
                  <a:gd name="connsiteX21" fmla="*/ 12327 w 341692"/>
                  <a:gd name="connsiteY21" fmla="*/ 144970 h 340818"/>
                  <a:gd name="connsiteX22" fmla="*/ -36 w 341692"/>
                  <a:gd name="connsiteY22" fmla="*/ 157322 h 340818"/>
                  <a:gd name="connsiteX23" fmla="*/ -36 w 341692"/>
                  <a:gd name="connsiteY23" fmla="*/ 183926 h 340818"/>
                  <a:gd name="connsiteX24" fmla="*/ 12327 w 341692"/>
                  <a:gd name="connsiteY24" fmla="*/ 196278 h 340818"/>
                  <a:gd name="connsiteX25" fmla="*/ 46468 w 341692"/>
                  <a:gd name="connsiteY25" fmla="*/ 196278 h 340818"/>
                  <a:gd name="connsiteX26" fmla="*/ 64727 w 341692"/>
                  <a:gd name="connsiteY26" fmla="*/ 240080 h 340818"/>
                  <a:gd name="connsiteX27" fmla="*/ 40477 w 341692"/>
                  <a:gd name="connsiteY27" fmla="*/ 264118 h 340818"/>
                  <a:gd name="connsiteX28" fmla="*/ 40477 w 341692"/>
                  <a:gd name="connsiteY28" fmla="*/ 281601 h 340818"/>
                  <a:gd name="connsiteX29" fmla="*/ 59497 w 341692"/>
                  <a:gd name="connsiteY29" fmla="*/ 300604 h 340818"/>
                  <a:gd name="connsiteX30" fmla="*/ 76995 w 341692"/>
                  <a:gd name="connsiteY30" fmla="*/ 300604 h 340818"/>
                  <a:gd name="connsiteX31" fmla="*/ 101245 w 341692"/>
                  <a:gd name="connsiteY31" fmla="*/ 276375 h 340818"/>
                  <a:gd name="connsiteX32" fmla="*/ 145086 w 341692"/>
                  <a:gd name="connsiteY32" fmla="*/ 294333 h 340818"/>
                  <a:gd name="connsiteX33" fmla="*/ 145086 w 341692"/>
                  <a:gd name="connsiteY33" fmla="*/ 328443 h 340818"/>
                  <a:gd name="connsiteX34" fmla="*/ 157449 w 341692"/>
                  <a:gd name="connsiteY34" fmla="*/ 340795 h 340818"/>
                  <a:gd name="connsiteX35" fmla="*/ 183982 w 341692"/>
                  <a:gd name="connsiteY35" fmla="*/ 340795 h 340818"/>
                  <a:gd name="connsiteX36" fmla="*/ 196345 w 341692"/>
                  <a:gd name="connsiteY36" fmla="*/ 328443 h 340818"/>
                  <a:gd name="connsiteX37" fmla="*/ 196345 w 341692"/>
                  <a:gd name="connsiteY37" fmla="*/ 294333 h 340818"/>
                  <a:gd name="connsiteX38" fmla="*/ 240281 w 341692"/>
                  <a:gd name="connsiteY38" fmla="*/ 276090 h 340818"/>
                  <a:gd name="connsiteX39" fmla="*/ 264531 w 341692"/>
                  <a:gd name="connsiteY39" fmla="*/ 300319 h 340818"/>
                  <a:gd name="connsiteX40" fmla="*/ 282029 w 341692"/>
                  <a:gd name="connsiteY40" fmla="*/ 300319 h 340818"/>
                  <a:gd name="connsiteX41" fmla="*/ 301049 w 341692"/>
                  <a:gd name="connsiteY41" fmla="*/ 281316 h 340818"/>
                  <a:gd name="connsiteX42" fmla="*/ 301049 w 341692"/>
                  <a:gd name="connsiteY42" fmla="*/ 263833 h 340818"/>
                  <a:gd name="connsiteX43" fmla="*/ 276894 w 341692"/>
                  <a:gd name="connsiteY43" fmla="*/ 239604 h 340818"/>
                  <a:gd name="connsiteX44" fmla="*/ 295153 w 341692"/>
                  <a:gd name="connsiteY44" fmla="*/ 195803 h 340818"/>
                  <a:gd name="connsiteX45" fmla="*/ 329294 w 341692"/>
                  <a:gd name="connsiteY45" fmla="*/ 195803 h 340818"/>
                  <a:gd name="connsiteX46" fmla="*/ 341657 w 341692"/>
                  <a:gd name="connsiteY46" fmla="*/ 183451 h 340818"/>
                  <a:gd name="connsiteX47" fmla="*/ 341657 w 341692"/>
                  <a:gd name="connsiteY47" fmla="*/ 156847 h 340818"/>
                  <a:gd name="connsiteX48" fmla="*/ 329018 w 341692"/>
                  <a:gd name="connsiteY48" fmla="*/ 144780 h 340818"/>
                  <a:gd name="connsiteX49" fmla="*/ 329009 w 341692"/>
                  <a:gd name="connsiteY49" fmla="*/ 144780 h 340818"/>
                  <a:gd name="connsiteX50" fmla="*/ 238854 w 341692"/>
                  <a:gd name="connsiteY50" fmla="*/ 202264 h 340818"/>
                  <a:gd name="connsiteX51" fmla="*/ 202526 w 341692"/>
                  <a:gd name="connsiteY51" fmla="*/ 238464 h 340818"/>
                  <a:gd name="connsiteX52" fmla="*/ 196345 w 341692"/>
                  <a:gd name="connsiteY52" fmla="*/ 241030 h 340818"/>
                  <a:gd name="connsiteX53" fmla="*/ 170763 w 341692"/>
                  <a:gd name="connsiteY53" fmla="*/ 245495 h 340818"/>
                  <a:gd name="connsiteX54" fmla="*/ 145086 w 341692"/>
                  <a:gd name="connsiteY54" fmla="*/ 241030 h 340818"/>
                  <a:gd name="connsiteX55" fmla="*/ 138905 w 341692"/>
                  <a:gd name="connsiteY55" fmla="*/ 238464 h 340818"/>
                  <a:gd name="connsiteX56" fmla="*/ 102577 w 341692"/>
                  <a:gd name="connsiteY56" fmla="*/ 202264 h 340818"/>
                  <a:gd name="connsiteX57" fmla="*/ 100104 w 341692"/>
                  <a:gd name="connsiteY57" fmla="*/ 196088 h 340818"/>
                  <a:gd name="connsiteX58" fmla="*/ 100104 w 341692"/>
                  <a:gd name="connsiteY58" fmla="*/ 144780 h 340818"/>
                  <a:gd name="connsiteX59" fmla="*/ 102577 w 341692"/>
                  <a:gd name="connsiteY59" fmla="*/ 138604 h 340818"/>
                  <a:gd name="connsiteX60" fmla="*/ 138905 w 341692"/>
                  <a:gd name="connsiteY60" fmla="*/ 102403 h 340818"/>
                  <a:gd name="connsiteX61" fmla="*/ 145086 w 341692"/>
                  <a:gd name="connsiteY61" fmla="*/ 99838 h 340818"/>
                  <a:gd name="connsiteX62" fmla="*/ 170763 w 341692"/>
                  <a:gd name="connsiteY62" fmla="*/ 95372 h 340818"/>
                  <a:gd name="connsiteX63" fmla="*/ 196345 w 341692"/>
                  <a:gd name="connsiteY63" fmla="*/ 99838 h 340818"/>
                  <a:gd name="connsiteX64" fmla="*/ 202526 w 341692"/>
                  <a:gd name="connsiteY64" fmla="*/ 102403 h 340818"/>
                  <a:gd name="connsiteX65" fmla="*/ 238854 w 341692"/>
                  <a:gd name="connsiteY65" fmla="*/ 138604 h 340818"/>
                  <a:gd name="connsiteX66" fmla="*/ 241422 w 341692"/>
                  <a:gd name="connsiteY66" fmla="*/ 144780 h 340818"/>
                  <a:gd name="connsiteX67" fmla="*/ 241422 w 341692"/>
                  <a:gd name="connsiteY67" fmla="*/ 196088 h 340818"/>
                  <a:gd name="connsiteX68" fmla="*/ 238854 w 341692"/>
                  <a:gd name="connsiteY68" fmla="*/ 202264 h 34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341692" h="340818">
                    <a:moveTo>
                      <a:pt x="329009" y="144780"/>
                    </a:moveTo>
                    <a:lnTo>
                      <a:pt x="294868" y="144780"/>
                    </a:lnTo>
                    <a:cubicBezTo>
                      <a:pt x="291597" y="129159"/>
                      <a:pt x="285396" y="114299"/>
                      <a:pt x="276609" y="100978"/>
                    </a:cubicBezTo>
                    <a:lnTo>
                      <a:pt x="300764" y="76749"/>
                    </a:lnTo>
                    <a:cubicBezTo>
                      <a:pt x="305500" y="71885"/>
                      <a:pt x="305500" y="64131"/>
                      <a:pt x="300764" y="59267"/>
                    </a:cubicBezTo>
                    <a:lnTo>
                      <a:pt x="281744" y="40264"/>
                    </a:lnTo>
                    <a:cubicBezTo>
                      <a:pt x="276875" y="35532"/>
                      <a:pt x="269115" y="35532"/>
                      <a:pt x="264246" y="40264"/>
                    </a:cubicBezTo>
                    <a:lnTo>
                      <a:pt x="240186" y="64682"/>
                    </a:lnTo>
                    <a:cubicBezTo>
                      <a:pt x="226824" y="55884"/>
                      <a:pt x="211922" y="49689"/>
                      <a:pt x="196250" y="46439"/>
                    </a:cubicBezTo>
                    <a:lnTo>
                      <a:pt x="196250" y="12329"/>
                    </a:lnTo>
                    <a:cubicBezTo>
                      <a:pt x="196250" y="5507"/>
                      <a:pt x="190715" y="-23"/>
                      <a:pt x="183887" y="-23"/>
                    </a:cubicBezTo>
                    <a:lnTo>
                      <a:pt x="157449" y="-23"/>
                    </a:lnTo>
                    <a:cubicBezTo>
                      <a:pt x="150621" y="-23"/>
                      <a:pt x="145086" y="5507"/>
                      <a:pt x="145086" y="12329"/>
                    </a:cubicBezTo>
                    <a:lnTo>
                      <a:pt x="145086" y="46439"/>
                    </a:lnTo>
                    <a:cubicBezTo>
                      <a:pt x="129452" y="49708"/>
                      <a:pt x="114578" y="55903"/>
                      <a:pt x="101245" y="64682"/>
                    </a:cubicBezTo>
                    <a:lnTo>
                      <a:pt x="76995" y="40453"/>
                    </a:lnTo>
                    <a:cubicBezTo>
                      <a:pt x="72126" y="35722"/>
                      <a:pt x="64366" y="35722"/>
                      <a:pt x="59497" y="40453"/>
                    </a:cubicBezTo>
                    <a:lnTo>
                      <a:pt x="40477" y="59456"/>
                    </a:lnTo>
                    <a:cubicBezTo>
                      <a:pt x="35741" y="64321"/>
                      <a:pt x="35741" y="72074"/>
                      <a:pt x="40477" y="76939"/>
                    </a:cubicBezTo>
                    <a:lnTo>
                      <a:pt x="64727" y="101168"/>
                    </a:lnTo>
                    <a:cubicBezTo>
                      <a:pt x="55940" y="114489"/>
                      <a:pt x="49739" y="129349"/>
                      <a:pt x="46468" y="144970"/>
                    </a:cubicBezTo>
                    <a:lnTo>
                      <a:pt x="12327" y="144970"/>
                    </a:lnTo>
                    <a:cubicBezTo>
                      <a:pt x="5499" y="144970"/>
                      <a:pt x="-36" y="150500"/>
                      <a:pt x="-36" y="157322"/>
                    </a:cubicBezTo>
                    <a:lnTo>
                      <a:pt x="-36" y="183926"/>
                    </a:lnTo>
                    <a:cubicBezTo>
                      <a:pt x="-36" y="190748"/>
                      <a:pt x="5499" y="196278"/>
                      <a:pt x="12327" y="196278"/>
                    </a:cubicBezTo>
                    <a:lnTo>
                      <a:pt x="46468" y="196278"/>
                    </a:lnTo>
                    <a:cubicBezTo>
                      <a:pt x="49739" y="211898"/>
                      <a:pt x="55940" y="226759"/>
                      <a:pt x="64727" y="240080"/>
                    </a:cubicBezTo>
                    <a:lnTo>
                      <a:pt x="40477" y="264118"/>
                    </a:lnTo>
                    <a:cubicBezTo>
                      <a:pt x="35741" y="268983"/>
                      <a:pt x="35741" y="276736"/>
                      <a:pt x="40477" y="281601"/>
                    </a:cubicBezTo>
                    <a:lnTo>
                      <a:pt x="59497" y="300604"/>
                    </a:lnTo>
                    <a:cubicBezTo>
                      <a:pt x="64366" y="305336"/>
                      <a:pt x="72126" y="305336"/>
                      <a:pt x="76995" y="300604"/>
                    </a:cubicBezTo>
                    <a:lnTo>
                      <a:pt x="101245" y="276375"/>
                    </a:lnTo>
                    <a:cubicBezTo>
                      <a:pt x="114597" y="285060"/>
                      <a:pt x="129471" y="291150"/>
                      <a:pt x="145086" y="294333"/>
                    </a:cubicBezTo>
                    <a:lnTo>
                      <a:pt x="145086" y="328443"/>
                    </a:lnTo>
                    <a:cubicBezTo>
                      <a:pt x="145086" y="335266"/>
                      <a:pt x="150621" y="340795"/>
                      <a:pt x="157449" y="340795"/>
                    </a:cubicBezTo>
                    <a:lnTo>
                      <a:pt x="183982" y="340795"/>
                    </a:lnTo>
                    <a:cubicBezTo>
                      <a:pt x="190810" y="340795"/>
                      <a:pt x="196345" y="335266"/>
                      <a:pt x="196345" y="328443"/>
                    </a:cubicBezTo>
                    <a:lnTo>
                      <a:pt x="196345" y="294333"/>
                    </a:lnTo>
                    <a:cubicBezTo>
                      <a:pt x="212017" y="291083"/>
                      <a:pt x="226919" y="284889"/>
                      <a:pt x="240281" y="276090"/>
                    </a:cubicBezTo>
                    <a:lnTo>
                      <a:pt x="264531" y="300319"/>
                    </a:lnTo>
                    <a:cubicBezTo>
                      <a:pt x="269400" y="305051"/>
                      <a:pt x="277160" y="305051"/>
                      <a:pt x="282029" y="300319"/>
                    </a:cubicBezTo>
                    <a:lnTo>
                      <a:pt x="301049" y="281316"/>
                    </a:lnTo>
                    <a:cubicBezTo>
                      <a:pt x="305785" y="276451"/>
                      <a:pt x="305785" y="268698"/>
                      <a:pt x="301049" y="263833"/>
                    </a:cubicBezTo>
                    <a:lnTo>
                      <a:pt x="276894" y="239604"/>
                    </a:lnTo>
                    <a:cubicBezTo>
                      <a:pt x="285681" y="226284"/>
                      <a:pt x="291882" y="211423"/>
                      <a:pt x="295153" y="195803"/>
                    </a:cubicBezTo>
                    <a:lnTo>
                      <a:pt x="329294" y="195803"/>
                    </a:lnTo>
                    <a:cubicBezTo>
                      <a:pt x="336122" y="195803"/>
                      <a:pt x="341657" y="190273"/>
                      <a:pt x="341657" y="183451"/>
                    </a:cubicBezTo>
                    <a:lnTo>
                      <a:pt x="341657" y="156847"/>
                    </a:lnTo>
                    <a:cubicBezTo>
                      <a:pt x="341505" y="150025"/>
                      <a:pt x="335837" y="144628"/>
                      <a:pt x="329018" y="144780"/>
                    </a:cubicBezTo>
                    <a:cubicBezTo>
                      <a:pt x="329009" y="144780"/>
                      <a:pt x="329009" y="144780"/>
                      <a:pt x="329009" y="144780"/>
                    </a:cubicBezTo>
                    <a:close/>
                    <a:moveTo>
                      <a:pt x="238854" y="202264"/>
                    </a:moveTo>
                    <a:cubicBezTo>
                      <a:pt x="231303" y="218169"/>
                      <a:pt x="218465" y="230968"/>
                      <a:pt x="202526" y="238464"/>
                    </a:cubicBezTo>
                    <a:cubicBezTo>
                      <a:pt x="200520" y="239453"/>
                      <a:pt x="198456" y="240308"/>
                      <a:pt x="196345" y="241030"/>
                    </a:cubicBezTo>
                    <a:cubicBezTo>
                      <a:pt x="188147" y="244023"/>
                      <a:pt x="179484" y="245534"/>
                      <a:pt x="170763" y="245495"/>
                    </a:cubicBezTo>
                    <a:cubicBezTo>
                      <a:pt x="162004" y="245524"/>
                      <a:pt x="153312" y="244013"/>
                      <a:pt x="145086" y="241030"/>
                    </a:cubicBezTo>
                    <a:cubicBezTo>
                      <a:pt x="142994" y="240270"/>
                      <a:pt x="140902" y="239415"/>
                      <a:pt x="138905" y="238464"/>
                    </a:cubicBezTo>
                    <a:cubicBezTo>
                      <a:pt x="122995" y="230920"/>
                      <a:pt x="110175" y="218141"/>
                      <a:pt x="102577" y="202264"/>
                    </a:cubicBezTo>
                    <a:cubicBezTo>
                      <a:pt x="101721" y="200268"/>
                      <a:pt x="100865" y="198178"/>
                      <a:pt x="100104" y="196088"/>
                    </a:cubicBezTo>
                    <a:cubicBezTo>
                      <a:pt x="94151" y="179498"/>
                      <a:pt x="94151" y="161369"/>
                      <a:pt x="100104" y="144780"/>
                    </a:cubicBezTo>
                    <a:cubicBezTo>
                      <a:pt x="100865" y="142690"/>
                      <a:pt x="101721" y="140599"/>
                      <a:pt x="102577" y="138604"/>
                    </a:cubicBezTo>
                    <a:cubicBezTo>
                      <a:pt x="110175" y="122727"/>
                      <a:pt x="122995" y="109947"/>
                      <a:pt x="138905" y="102403"/>
                    </a:cubicBezTo>
                    <a:cubicBezTo>
                      <a:pt x="140902" y="101453"/>
                      <a:pt x="142994" y="100598"/>
                      <a:pt x="145086" y="99838"/>
                    </a:cubicBezTo>
                    <a:cubicBezTo>
                      <a:pt x="153312" y="96854"/>
                      <a:pt x="162004" y="95344"/>
                      <a:pt x="170763" y="95372"/>
                    </a:cubicBezTo>
                    <a:cubicBezTo>
                      <a:pt x="179484" y="95334"/>
                      <a:pt x="188147" y="96845"/>
                      <a:pt x="196345" y="99838"/>
                    </a:cubicBezTo>
                    <a:cubicBezTo>
                      <a:pt x="198456" y="100560"/>
                      <a:pt x="200520" y="101415"/>
                      <a:pt x="202526" y="102403"/>
                    </a:cubicBezTo>
                    <a:cubicBezTo>
                      <a:pt x="218465" y="109900"/>
                      <a:pt x="231303" y="122698"/>
                      <a:pt x="238854" y="138604"/>
                    </a:cubicBezTo>
                    <a:cubicBezTo>
                      <a:pt x="239805" y="140599"/>
                      <a:pt x="240661" y="142690"/>
                      <a:pt x="241422" y="144780"/>
                    </a:cubicBezTo>
                    <a:cubicBezTo>
                      <a:pt x="247375" y="161369"/>
                      <a:pt x="247375" y="179498"/>
                      <a:pt x="241422" y="196088"/>
                    </a:cubicBezTo>
                    <a:cubicBezTo>
                      <a:pt x="240661" y="198178"/>
                      <a:pt x="240186" y="200268"/>
                      <a:pt x="238854" y="202264"/>
                    </a:cubicBezTo>
                    <a:close/>
                  </a:path>
                </a:pathLst>
              </a:custGeom>
              <a:grpFill/>
              <a:ln w="95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9" name="CuadroTexto 395">
            <a:extLst>
              <a:ext uri="{FF2B5EF4-FFF2-40B4-BE49-F238E27FC236}">
                <a16:creationId xmlns:a16="http://schemas.microsoft.com/office/drawing/2014/main" id="{82DF4858-E4F9-9E46-9538-0D311878277B}"/>
              </a:ext>
            </a:extLst>
          </p:cNvPr>
          <p:cNvSpPr txBox="1"/>
          <p:nvPr/>
        </p:nvSpPr>
        <p:spPr>
          <a:xfrm>
            <a:off x="17823051" y="5180817"/>
            <a:ext cx="462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15ABE37-B557-B442-8A3E-3AA4F9F167B2}"/>
              </a:ext>
            </a:extLst>
          </p:cNvPr>
          <p:cNvSpPr txBox="1"/>
          <p:nvPr/>
        </p:nvSpPr>
        <p:spPr>
          <a:xfrm>
            <a:off x="17823052" y="5865133"/>
            <a:ext cx="46216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162" name="CuadroTexto 395">
            <a:extLst>
              <a:ext uri="{FF2B5EF4-FFF2-40B4-BE49-F238E27FC236}">
                <a16:creationId xmlns:a16="http://schemas.microsoft.com/office/drawing/2014/main" id="{CA28B9AE-6BCD-C145-8A31-1AB12A6696D6}"/>
              </a:ext>
            </a:extLst>
          </p:cNvPr>
          <p:cNvSpPr txBox="1"/>
          <p:nvPr/>
        </p:nvSpPr>
        <p:spPr>
          <a:xfrm flipH="1">
            <a:off x="1932945" y="5180817"/>
            <a:ext cx="462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30ED7E0-8C98-174A-9E56-7A9F1ADC5ECF}"/>
              </a:ext>
            </a:extLst>
          </p:cNvPr>
          <p:cNvSpPr txBox="1"/>
          <p:nvPr/>
        </p:nvSpPr>
        <p:spPr>
          <a:xfrm flipH="1">
            <a:off x="1932944" y="5865133"/>
            <a:ext cx="46216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165" name="CuadroTexto 395">
            <a:extLst>
              <a:ext uri="{FF2B5EF4-FFF2-40B4-BE49-F238E27FC236}">
                <a16:creationId xmlns:a16="http://schemas.microsoft.com/office/drawing/2014/main" id="{FB19B9FF-75AA-FC4C-BCCE-119725E5025C}"/>
              </a:ext>
            </a:extLst>
          </p:cNvPr>
          <p:cNvSpPr txBox="1"/>
          <p:nvPr/>
        </p:nvSpPr>
        <p:spPr>
          <a:xfrm>
            <a:off x="17823051" y="9156979"/>
            <a:ext cx="462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17A8453-EABD-2D44-829E-FC64D03D380A}"/>
              </a:ext>
            </a:extLst>
          </p:cNvPr>
          <p:cNvSpPr txBox="1"/>
          <p:nvPr/>
        </p:nvSpPr>
        <p:spPr>
          <a:xfrm>
            <a:off x="17823052" y="9841295"/>
            <a:ext cx="46216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168" name="CuadroTexto 395">
            <a:extLst>
              <a:ext uri="{FF2B5EF4-FFF2-40B4-BE49-F238E27FC236}">
                <a16:creationId xmlns:a16="http://schemas.microsoft.com/office/drawing/2014/main" id="{B9FC4E92-64EC-A44A-B59D-9923ECDDCFD5}"/>
              </a:ext>
            </a:extLst>
          </p:cNvPr>
          <p:cNvSpPr txBox="1"/>
          <p:nvPr/>
        </p:nvSpPr>
        <p:spPr>
          <a:xfrm flipH="1">
            <a:off x="1932945" y="9156979"/>
            <a:ext cx="462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C32FF1F-DF7F-3342-858E-30541FAD5452}"/>
              </a:ext>
            </a:extLst>
          </p:cNvPr>
          <p:cNvSpPr txBox="1"/>
          <p:nvPr/>
        </p:nvSpPr>
        <p:spPr>
          <a:xfrm flipH="1">
            <a:off x="1932944" y="9841295"/>
            <a:ext cx="46216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0FD0E838-0B2F-B54C-BBB1-F1295BD9B56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979983" y="5571858"/>
            <a:ext cx="2567706" cy="203594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50000"/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800A0CC0-5B6B-0147-8DA0-455B08D513A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750760" y="9784414"/>
            <a:ext cx="2424362" cy="1169493"/>
          </a:xfrm>
          <a:prstGeom prst="bentConnector3">
            <a:avLst>
              <a:gd name="adj1" fmla="val 99504"/>
            </a:avLst>
          </a:prstGeom>
          <a:ln w="63500">
            <a:solidFill>
              <a:schemeClr val="bg1">
                <a:lumMod val="50000"/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30AF28E-60F1-C947-94DD-3CF3D7852F0A}"/>
              </a:ext>
            </a:extLst>
          </p:cNvPr>
          <p:cNvGrpSpPr/>
          <p:nvPr/>
        </p:nvGrpSpPr>
        <p:grpSpPr>
          <a:xfrm>
            <a:off x="7084707" y="5400032"/>
            <a:ext cx="3333504" cy="6181310"/>
            <a:chOff x="5744591" y="4514851"/>
            <a:chExt cx="2591971" cy="6181310"/>
          </a:xfrm>
        </p:grpSpPr>
        <p:cxnSp>
          <p:nvCxnSpPr>
            <p:cNvPr id="173" name="Elbow Connector 172">
              <a:extLst>
                <a:ext uri="{FF2B5EF4-FFF2-40B4-BE49-F238E27FC236}">
                  <a16:creationId xmlns:a16="http://schemas.microsoft.com/office/drawing/2014/main" id="{FBE46862-9626-6347-82FD-DE2502998E9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424496" y="4834946"/>
              <a:ext cx="2424362" cy="1784171"/>
            </a:xfrm>
            <a:prstGeom prst="bentConnector3">
              <a:avLst>
                <a:gd name="adj1" fmla="val 99504"/>
              </a:avLst>
            </a:prstGeom>
            <a:ln w="63500">
              <a:solidFill>
                <a:schemeClr val="bg1">
                  <a:lumMod val="50000"/>
                  <a:alpha val="2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>
              <a:extLst>
                <a:ext uri="{FF2B5EF4-FFF2-40B4-BE49-F238E27FC236}">
                  <a16:creationId xmlns:a16="http://schemas.microsoft.com/office/drawing/2014/main" id="{863BA303-7A68-954B-ABC3-9500C784A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4593" y="8271798"/>
              <a:ext cx="2591969" cy="2424363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50000"/>
                  <a:alpha val="2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7215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55438E-08E1-F145-913C-4891BC954ED2}"/>
              </a:ext>
            </a:extLst>
          </p:cNvPr>
          <p:cNvGrpSpPr/>
          <p:nvPr/>
        </p:nvGrpSpPr>
        <p:grpSpPr>
          <a:xfrm>
            <a:off x="9239251" y="5903320"/>
            <a:ext cx="5899148" cy="3566530"/>
            <a:chOff x="17231741" y="5226757"/>
            <a:chExt cx="5190692" cy="31382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46B79F9-DE46-FD46-B08C-080AC30EE88D}"/>
                </a:ext>
              </a:extLst>
            </p:cNvPr>
            <p:cNvSpPr/>
            <p:nvPr/>
          </p:nvSpPr>
          <p:spPr>
            <a:xfrm>
              <a:off x="17231741" y="5226757"/>
              <a:ext cx="5190692" cy="313821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22" name="CuadroTexto 395">
              <a:extLst>
                <a:ext uri="{FF2B5EF4-FFF2-40B4-BE49-F238E27FC236}">
                  <a16:creationId xmlns:a16="http://schemas.microsoft.com/office/drawing/2014/main" id="{EAA41B0C-CD44-124A-B604-E00A6B7E0442}"/>
                </a:ext>
              </a:extLst>
            </p:cNvPr>
            <p:cNvSpPr txBox="1"/>
            <p:nvPr/>
          </p:nvSpPr>
          <p:spPr>
            <a:xfrm flipH="1">
              <a:off x="17566951" y="6196102"/>
              <a:ext cx="4520269" cy="1272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Marketing is the business process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DA5B3B9-E0A2-714A-A5B2-959A89D8A45B}"/>
              </a:ext>
            </a:extLst>
          </p:cNvPr>
          <p:cNvGrpSpPr/>
          <p:nvPr/>
        </p:nvGrpSpPr>
        <p:grpSpPr>
          <a:xfrm flipH="1">
            <a:off x="13123029" y="9215610"/>
            <a:ext cx="4234628" cy="2117079"/>
            <a:chOff x="16353553" y="10305197"/>
            <a:chExt cx="4234628" cy="2117079"/>
          </a:xfrm>
        </p:grpSpPr>
        <p:sp>
          <p:nvSpPr>
            <p:cNvPr id="27" name="CuadroTexto 395">
              <a:extLst>
                <a:ext uri="{FF2B5EF4-FFF2-40B4-BE49-F238E27FC236}">
                  <a16:creationId xmlns:a16="http://schemas.microsoft.com/office/drawing/2014/main" id="{CCCBC554-23D6-894E-877D-5276881662A3}"/>
                </a:ext>
              </a:extLst>
            </p:cNvPr>
            <p:cNvSpPr txBox="1"/>
            <p:nvPr/>
          </p:nvSpPr>
          <p:spPr>
            <a:xfrm>
              <a:off x="16353553" y="10305197"/>
              <a:ext cx="4234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Stressors</a:t>
              </a:r>
            </a:p>
          </p:txBody>
        </p:sp>
        <p:sp>
          <p:nvSpPr>
            <p:cNvPr id="28" name="Rectangle 56">
              <a:extLst>
                <a:ext uri="{FF2B5EF4-FFF2-40B4-BE49-F238E27FC236}">
                  <a16:creationId xmlns:a16="http://schemas.microsoft.com/office/drawing/2014/main" id="{F00AB38B-52A6-E645-ACC7-1DE1BCBC2F88}"/>
                </a:ext>
              </a:extLst>
            </p:cNvPr>
            <p:cNvSpPr/>
            <p:nvPr/>
          </p:nvSpPr>
          <p:spPr>
            <a:xfrm>
              <a:off x="16353553" y="11037281"/>
              <a:ext cx="423462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sp>
        <p:nvSpPr>
          <p:cNvPr id="30" name="Right Arrow 29">
            <a:extLst>
              <a:ext uri="{FF2B5EF4-FFF2-40B4-BE49-F238E27FC236}">
                <a16:creationId xmlns:a16="http://schemas.microsoft.com/office/drawing/2014/main" id="{2F95162D-8501-4147-A001-F44477DF4C31}"/>
              </a:ext>
            </a:extLst>
          </p:cNvPr>
          <p:cNvSpPr/>
          <p:nvPr/>
        </p:nvSpPr>
        <p:spPr>
          <a:xfrm>
            <a:off x="16106495" y="7070263"/>
            <a:ext cx="1155921" cy="1192846"/>
          </a:xfrm>
          <a:prstGeom prst="rightArrow">
            <a:avLst>
              <a:gd name="adj1" fmla="val 64873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051FBAC-9CEC-A442-8164-0C7717AED2D5}"/>
              </a:ext>
            </a:extLst>
          </p:cNvPr>
          <p:cNvSpPr/>
          <p:nvPr/>
        </p:nvSpPr>
        <p:spPr>
          <a:xfrm rot="10800000">
            <a:off x="7115234" y="7070263"/>
            <a:ext cx="1155921" cy="1192846"/>
          </a:xfrm>
          <a:prstGeom prst="rightArrow">
            <a:avLst>
              <a:gd name="adj1" fmla="val 64873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F71B19-FE1D-DE4A-98DE-3E3F3F628D86}"/>
              </a:ext>
            </a:extLst>
          </p:cNvPr>
          <p:cNvGrpSpPr/>
          <p:nvPr/>
        </p:nvGrpSpPr>
        <p:grpSpPr>
          <a:xfrm flipH="1">
            <a:off x="2466553" y="5690351"/>
            <a:ext cx="4458199" cy="5522331"/>
            <a:chOff x="7585940" y="14203810"/>
            <a:chExt cx="5588273" cy="6922144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1AD326E-7009-DD4E-80A8-1AE74655BF2B}"/>
                </a:ext>
              </a:extLst>
            </p:cNvPr>
            <p:cNvSpPr/>
            <p:nvPr/>
          </p:nvSpPr>
          <p:spPr>
            <a:xfrm>
              <a:off x="7585940" y="14203810"/>
              <a:ext cx="5588273" cy="6922144"/>
            </a:xfrm>
            <a:custGeom>
              <a:avLst/>
              <a:gdLst>
                <a:gd name="connsiteX0" fmla="*/ 2863890 w 3805556"/>
                <a:gd name="connsiteY0" fmla="*/ 3163064 h 4713910"/>
                <a:gd name="connsiteX1" fmla="*/ 2788988 w 3805556"/>
                <a:gd name="connsiteY1" fmla="*/ 3202403 h 4713910"/>
                <a:gd name="connsiteX2" fmla="*/ 1689872 w 3805556"/>
                <a:gd name="connsiteY2" fmla="*/ 3779660 h 4713910"/>
                <a:gd name="connsiteX3" fmla="*/ 1687768 w 3805556"/>
                <a:gd name="connsiteY3" fmla="*/ 3780765 h 4713910"/>
                <a:gd name="connsiteX4" fmla="*/ 1687768 w 3805556"/>
                <a:gd name="connsiteY4" fmla="*/ 3781352 h 4713910"/>
                <a:gd name="connsiteX5" fmla="*/ 1837118 w 3805556"/>
                <a:gd name="connsiteY5" fmla="*/ 3702839 h 4713910"/>
                <a:gd name="connsiteX6" fmla="*/ 2861670 w 3805556"/>
                <a:gd name="connsiteY6" fmla="*/ 3164231 h 4713910"/>
                <a:gd name="connsiteX7" fmla="*/ 1609618 w 3805556"/>
                <a:gd name="connsiteY7" fmla="*/ 2888094 h 4713910"/>
                <a:gd name="connsiteX8" fmla="*/ 1606448 w 3805556"/>
                <a:gd name="connsiteY8" fmla="*/ 2889185 h 4713910"/>
                <a:gd name="connsiteX9" fmla="*/ 1605148 w 3805556"/>
                <a:gd name="connsiteY9" fmla="*/ 2889211 h 4713910"/>
                <a:gd name="connsiteX10" fmla="*/ 1603690 w 3805556"/>
                <a:gd name="connsiteY10" fmla="*/ 2890134 h 4713910"/>
                <a:gd name="connsiteX11" fmla="*/ 1592044 w 3805556"/>
                <a:gd name="connsiteY11" fmla="*/ 2894141 h 4713910"/>
                <a:gd name="connsiteX12" fmla="*/ 1576640 w 3805556"/>
                <a:gd name="connsiteY12" fmla="*/ 2907026 h 4713910"/>
                <a:gd name="connsiteX13" fmla="*/ 1437168 w 3805556"/>
                <a:gd name="connsiteY13" fmla="*/ 2904798 h 4713910"/>
                <a:gd name="connsiteX14" fmla="*/ 1434630 w 3805556"/>
                <a:gd name="connsiteY14" fmla="*/ 2899152 h 4713910"/>
                <a:gd name="connsiteX15" fmla="*/ 1437244 w 3805556"/>
                <a:gd name="connsiteY15" fmla="*/ 2904973 h 4713910"/>
                <a:gd name="connsiteX16" fmla="*/ 1576700 w 3805556"/>
                <a:gd name="connsiteY16" fmla="*/ 2907202 h 4713910"/>
                <a:gd name="connsiteX17" fmla="*/ 1603690 w 3805556"/>
                <a:gd name="connsiteY17" fmla="*/ 2890134 h 4713910"/>
                <a:gd name="connsiteX18" fmla="*/ 1606448 w 3805556"/>
                <a:gd name="connsiteY18" fmla="*/ 2889185 h 4713910"/>
                <a:gd name="connsiteX19" fmla="*/ 1637252 w 3805556"/>
                <a:gd name="connsiteY19" fmla="*/ 2888550 h 4713910"/>
                <a:gd name="connsiteX20" fmla="*/ 1665690 w 3805556"/>
                <a:gd name="connsiteY20" fmla="*/ 2896655 h 4713910"/>
                <a:gd name="connsiteX21" fmla="*/ 1667802 w 3805556"/>
                <a:gd name="connsiteY21" fmla="*/ 2897577 h 4713910"/>
                <a:gd name="connsiteX22" fmla="*/ 1684516 w 3805556"/>
                <a:gd name="connsiteY22" fmla="*/ 2905360 h 4713910"/>
                <a:gd name="connsiteX23" fmla="*/ 1687722 w 3805556"/>
                <a:gd name="connsiteY23" fmla="*/ 2907175 h 4713910"/>
                <a:gd name="connsiteX24" fmla="*/ 1687722 w 3805556"/>
                <a:gd name="connsiteY24" fmla="*/ 2907026 h 4713910"/>
                <a:gd name="connsiteX25" fmla="*/ 1680642 w 3805556"/>
                <a:gd name="connsiteY25" fmla="*/ 2903180 h 4713910"/>
                <a:gd name="connsiteX26" fmla="*/ 1667802 w 3805556"/>
                <a:gd name="connsiteY26" fmla="*/ 2897577 h 4713910"/>
                <a:gd name="connsiteX27" fmla="*/ 1666032 w 3805556"/>
                <a:gd name="connsiteY27" fmla="*/ 2896753 h 4713910"/>
                <a:gd name="connsiteX28" fmla="*/ 1665690 w 3805556"/>
                <a:gd name="connsiteY28" fmla="*/ 2896655 h 4713910"/>
                <a:gd name="connsiteX29" fmla="*/ 1662338 w 3805556"/>
                <a:gd name="connsiteY29" fmla="*/ 2895193 h 4713910"/>
                <a:gd name="connsiteX30" fmla="*/ 1609618 w 3805556"/>
                <a:gd name="connsiteY30" fmla="*/ 2888094 h 4713910"/>
                <a:gd name="connsiteX31" fmla="*/ 1876532 w 3805556"/>
                <a:gd name="connsiteY31" fmla="*/ 0 h 4713910"/>
                <a:gd name="connsiteX32" fmla="*/ 3281546 w 3805556"/>
                <a:gd name="connsiteY32" fmla="*/ 1408488 h 4713910"/>
                <a:gd name="connsiteX33" fmla="*/ 3255112 w 3805556"/>
                <a:gd name="connsiteY33" fmla="*/ 1756839 h 4713910"/>
                <a:gd name="connsiteX34" fmla="*/ 3254152 w 3805556"/>
                <a:gd name="connsiteY34" fmla="*/ 1756839 h 4713910"/>
                <a:gd name="connsiteX35" fmla="*/ 3207734 w 3805556"/>
                <a:gd name="connsiteY35" fmla="*/ 1965231 h 4713910"/>
                <a:gd name="connsiteX36" fmla="*/ 2827628 w 3805556"/>
                <a:gd name="connsiteY36" fmla="*/ 2846311 h 4713910"/>
                <a:gd name="connsiteX37" fmla="*/ 2822338 w 3805556"/>
                <a:gd name="connsiteY37" fmla="*/ 3036375 h 4713910"/>
                <a:gd name="connsiteX38" fmla="*/ 2827628 w 3805556"/>
                <a:gd name="connsiteY38" fmla="*/ 3136686 h 4713910"/>
                <a:gd name="connsiteX39" fmla="*/ 2899036 w 3805556"/>
                <a:gd name="connsiteY39" fmla="*/ 3144605 h 4713910"/>
                <a:gd name="connsiteX40" fmla="*/ 2898832 w 3805556"/>
                <a:gd name="connsiteY40" fmla="*/ 3144713 h 4713910"/>
                <a:gd name="connsiteX41" fmla="*/ 2923456 w 3805556"/>
                <a:gd name="connsiteY41" fmla="*/ 3133866 h 4713910"/>
                <a:gd name="connsiteX42" fmla="*/ 2964728 w 3805556"/>
                <a:gd name="connsiteY42" fmla="*/ 3110463 h 4713910"/>
                <a:gd name="connsiteX43" fmla="*/ 3123376 w 3805556"/>
                <a:gd name="connsiteY43" fmla="*/ 3739162 h 4713910"/>
                <a:gd name="connsiteX44" fmla="*/ 3805556 w 3805556"/>
                <a:gd name="connsiteY44" fmla="*/ 4713910 h 4713910"/>
                <a:gd name="connsiteX45" fmla="*/ 1172024 w 3805556"/>
                <a:gd name="connsiteY45" fmla="*/ 4713910 h 4713910"/>
                <a:gd name="connsiteX46" fmla="*/ 1415282 w 3805556"/>
                <a:gd name="connsiteY46" fmla="*/ 4304463 h 4713910"/>
                <a:gd name="connsiteX47" fmla="*/ 1329390 w 3805556"/>
                <a:gd name="connsiteY47" fmla="*/ 4125041 h 4713910"/>
                <a:gd name="connsiteX48" fmla="*/ 1280578 w 3805556"/>
                <a:gd name="connsiteY48" fmla="*/ 4016852 h 4713910"/>
                <a:gd name="connsiteX49" fmla="*/ 1280516 w 3805556"/>
                <a:gd name="connsiteY49" fmla="*/ 4016882 h 4713910"/>
                <a:gd name="connsiteX50" fmla="*/ 1150936 w 3805556"/>
                <a:gd name="connsiteY50" fmla="*/ 3617926 h 4713910"/>
                <a:gd name="connsiteX51" fmla="*/ 1113912 w 3805556"/>
                <a:gd name="connsiteY51" fmla="*/ 3459400 h 4713910"/>
                <a:gd name="connsiteX52" fmla="*/ 489812 w 3805556"/>
                <a:gd name="connsiteY52" fmla="*/ 3422410 h 4713910"/>
                <a:gd name="connsiteX53" fmla="*/ 320564 w 3805556"/>
                <a:gd name="connsiteY53" fmla="*/ 3063085 h 4713910"/>
                <a:gd name="connsiteX54" fmla="*/ 294119 w 3805556"/>
                <a:gd name="connsiteY54" fmla="*/ 2878139 h 4713910"/>
                <a:gd name="connsiteX55" fmla="*/ 294119 w 3805556"/>
                <a:gd name="connsiteY55" fmla="*/ 2703761 h 4713910"/>
                <a:gd name="connsiteX56" fmla="*/ 220073 w 3805556"/>
                <a:gd name="connsiteY56" fmla="*/ 2524099 h 4713910"/>
                <a:gd name="connsiteX57" fmla="*/ 130160 w 3805556"/>
                <a:gd name="connsiteY57" fmla="*/ 2370857 h 4713910"/>
                <a:gd name="connsiteX58" fmla="*/ 8513 w 3805556"/>
                <a:gd name="connsiteY58" fmla="*/ 2228184 h 4713910"/>
                <a:gd name="connsiteX59" fmla="*/ 272963 w 3805556"/>
                <a:gd name="connsiteY59" fmla="*/ 1942838 h 4713910"/>
                <a:gd name="connsiteX60" fmla="*/ 362586 w 3805556"/>
                <a:gd name="connsiteY60" fmla="*/ 1808711 h 4713910"/>
                <a:gd name="connsiteX61" fmla="*/ 367645 w 3805556"/>
                <a:gd name="connsiteY61" fmla="*/ 1753042 h 4713910"/>
                <a:gd name="connsiteX62" fmla="*/ 366250 w 3805556"/>
                <a:gd name="connsiteY62" fmla="*/ 1709813 h 4713910"/>
                <a:gd name="connsiteX63" fmla="*/ 341327 w 3805556"/>
                <a:gd name="connsiteY63" fmla="*/ 1503770 h 4713910"/>
                <a:gd name="connsiteX64" fmla="*/ 589983 w 3805556"/>
                <a:gd name="connsiteY64" fmla="*/ 806814 h 4713910"/>
                <a:gd name="connsiteX65" fmla="*/ 404813 w 3805556"/>
                <a:gd name="connsiteY65" fmla="*/ 727615 h 4713910"/>
                <a:gd name="connsiteX66" fmla="*/ 457719 w 3805556"/>
                <a:gd name="connsiteY66" fmla="*/ 616735 h 4713910"/>
                <a:gd name="connsiteX67" fmla="*/ 330746 w 3805556"/>
                <a:gd name="connsiteY67" fmla="*/ 653695 h 4713910"/>
                <a:gd name="connsiteX68" fmla="*/ 425975 w 3805556"/>
                <a:gd name="connsiteY68" fmla="*/ 548096 h 4713910"/>
                <a:gd name="connsiteX69" fmla="*/ 415394 w 3805556"/>
                <a:gd name="connsiteY69" fmla="*/ 505856 h 4713910"/>
                <a:gd name="connsiteX70" fmla="*/ 346618 w 3805556"/>
                <a:gd name="connsiteY70" fmla="*/ 458336 h 4713910"/>
                <a:gd name="connsiteX71" fmla="*/ 1304206 w 3805556"/>
                <a:gd name="connsiteY71" fmla="*/ 57059 h 4713910"/>
                <a:gd name="connsiteX72" fmla="*/ 1687768 w 3805556"/>
                <a:gd name="connsiteY72" fmla="*/ 1619 h 4713910"/>
                <a:gd name="connsiteX73" fmla="*/ 1687768 w 3805556"/>
                <a:gd name="connsiteY73" fmla="*/ 1886 h 471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805556" h="4713910">
                  <a:moveTo>
                    <a:pt x="2863890" y="3163064"/>
                  </a:moveTo>
                  <a:lnTo>
                    <a:pt x="2788988" y="3202403"/>
                  </a:lnTo>
                  <a:cubicBezTo>
                    <a:pt x="1825380" y="3708492"/>
                    <a:pt x="1704928" y="3771753"/>
                    <a:pt x="1689872" y="3779660"/>
                  </a:cubicBezTo>
                  <a:lnTo>
                    <a:pt x="1687768" y="3780765"/>
                  </a:lnTo>
                  <a:lnTo>
                    <a:pt x="1687768" y="3781352"/>
                  </a:lnTo>
                  <a:lnTo>
                    <a:pt x="1837118" y="3702839"/>
                  </a:lnTo>
                  <a:cubicBezTo>
                    <a:pt x="2552012" y="3327019"/>
                    <a:pt x="2785446" y="3204303"/>
                    <a:pt x="2861670" y="3164231"/>
                  </a:cubicBezTo>
                  <a:close/>
                  <a:moveTo>
                    <a:pt x="1609618" y="2888094"/>
                  </a:moveTo>
                  <a:lnTo>
                    <a:pt x="1606448" y="2889185"/>
                  </a:lnTo>
                  <a:lnTo>
                    <a:pt x="1605148" y="2889211"/>
                  </a:lnTo>
                  <a:lnTo>
                    <a:pt x="1603690" y="2890134"/>
                  </a:lnTo>
                  <a:lnTo>
                    <a:pt x="1592044" y="2894141"/>
                  </a:lnTo>
                  <a:cubicBezTo>
                    <a:pt x="1586476" y="2897209"/>
                    <a:pt x="1581268" y="2901416"/>
                    <a:pt x="1576640" y="2907026"/>
                  </a:cubicBezTo>
                  <a:cubicBezTo>
                    <a:pt x="1546886" y="2942663"/>
                    <a:pt x="1472502" y="2956027"/>
                    <a:pt x="1437168" y="2904798"/>
                  </a:cubicBezTo>
                  <a:lnTo>
                    <a:pt x="1434630" y="2899152"/>
                  </a:lnTo>
                  <a:lnTo>
                    <a:pt x="1437244" y="2904973"/>
                  </a:lnTo>
                  <a:cubicBezTo>
                    <a:pt x="1472572" y="2956246"/>
                    <a:pt x="1546950" y="2942870"/>
                    <a:pt x="1576700" y="2907202"/>
                  </a:cubicBezTo>
                  <a:lnTo>
                    <a:pt x="1603690" y="2890134"/>
                  </a:lnTo>
                  <a:lnTo>
                    <a:pt x="1606448" y="2889185"/>
                  </a:lnTo>
                  <a:lnTo>
                    <a:pt x="1637252" y="2888550"/>
                  </a:lnTo>
                  <a:lnTo>
                    <a:pt x="1665690" y="2896655"/>
                  </a:lnTo>
                  <a:lnTo>
                    <a:pt x="1667802" y="2897577"/>
                  </a:lnTo>
                  <a:lnTo>
                    <a:pt x="1684516" y="2905360"/>
                  </a:lnTo>
                  <a:lnTo>
                    <a:pt x="1687722" y="2907175"/>
                  </a:lnTo>
                  <a:lnTo>
                    <a:pt x="1687722" y="2907026"/>
                  </a:lnTo>
                  <a:cubicBezTo>
                    <a:pt x="1687722" y="2907026"/>
                    <a:pt x="1685118" y="2905448"/>
                    <a:pt x="1680642" y="2903180"/>
                  </a:cubicBezTo>
                  <a:lnTo>
                    <a:pt x="1667802" y="2897577"/>
                  </a:lnTo>
                  <a:lnTo>
                    <a:pt x="1666032" y="2896753"/>
                  </a:lnTo>
                  <a:lnTo>
                    <a:pt x="1665690" y="2896655"/>
                  </a:lnTo>
                  <a:lnTo>
                    <a:pt x="1662338" y="2895193"/>
                  </a:lnTo>
                  <a:cubicBezTo>
                    <a:pt x="1647368" y="2889672"/>
                    <a:pt x="1627842" y="2884939"/>
                    <a:pt x="1609618" y="2888094"/>
                  </a:cubicBezTo>
                  <a:close/>
                  <a:moveTo>
                    <a:pt x="1876532" y="0"/>
                  </a:moveTo>
                  <a:cubicBezTo>
                    <a:pt x="2792106" y="36917"/>
                    <a:pt x="3269156" y="752856"/>
                    <a:pt x="3281546" y="1408488"/>
                  </a:cubicBezTo>
                  <a:cubicBezTo>
                    <a:pt x="3284190" y="1529883"/>
                    <a:pt x="3273616" y="1646000"/>
                    <a:pt x="3255112" y="1756839"/>
                  </a:cubicBezTo>
                  <a:lnTo>
                    <a:pt x="3254152" y="1756839"/>
                  </a:lnTo>
                  <a:lnTo>
                    <a:pt x="3207734" y="1965231"/>
                  </a:lnTo>
                  <a:cubicBezTo>
                    <a:pt x="3072932" y="2450758"/>
                    <a:pt x="2804484" y="2783947"/>
                    <a:pt x="2827628" y="2846311"/>
                  </a:cubicBezTo>
                  <a:cubicBezTo>
                    <a:pt x="2859364" y="2930784"/>
                    <a:pt x="2838206" y="3009977"/>
                    <a:pt x="2822338" y="3036375"/>
                  </a:cubicBezTo>
                  <a:cubicBezTo>
                    <a:pt x="2806468" y="3062772"/>
                    <a:pt x="2785310" y="3094450"/>
                    <a:pt x="2827628" y="3136686"/>
                  </a:cubicBezTo>
                  <a:cubicBezTo>
                    <a:pt x="2846140" y="3155164"/>
                    <a:pt x="2872588" y="3152525"/>
                    <a:pt x="2899036" y="3144605"/>
                  </a:cubicBezTo>
                  <a:lnTo>
                    <a:pt x="2898832" y="3144713"/>
                  </a:lnTo>
                  <a:lnTo>
                    <a:pt x="2923456" y="3133866"/>
                  </a:lnTo>
                  <a:cubicBezTo>
                    <a:pt x="2946882" y="3122350"/>
                    <a:pt x="2964728" y="3110463"/>
                    <a:pt x="2964728" y="3110463"/>
                  </a:cubicBezTo>
                  <a:cubicBezTo>
                    <a:pt x="3133952" y="3348206"/>
                    <a:pt x="3123376" y="3739162"/>
                    <a:pt x="3123376" y="3739162"/>
                  </a:cubicBezTo>
                  <a:cubicBezTo>
                    <a:pt x="3726232" y="4161817"/>
                    <a:pt x="3805556" y="4713910"/>
                    <a:pt x="3805556" y="4713910"/>
                  </a:cubicBezTo>
                  <a:lnTo>
                    <a:pt x="1172024" y="4713910"/>
                  </a:lnTo>
                  <a:cubicBezTo>
                    <a:pt x="1415282" y="4304463"/>
                    <a:pt x="1415282" y="4304463"/>
                    <a:pt x="1415282" y="4304463"/>
                  </a:cubicBezTo>
                  <a:cubicBezTo>
                    <a:pt x="1415282" y="4304463"/>
                    <a:pt x="1376612" y="4227197"/>
                    <a:pt x="1329390" y="4125041"/>
                  </a:cubicBezTo>
                  <a:lnTo>
                    <a:pt x="1280578" y="4016852"/>
                  </a:lnTo>
                  <a:lnTo>
                    <a:pt x="1280516" y="4016882"/>
                  </a:lnTo>
                  <a:cubicBezTo>
                    <a:pt x="1209114" y="3853072"/>
                    <a:pt x="1137712" y="3673409"/>
                    <a:pt x="1150936" y="3617926"/>
                  </a:cubicBezTo>
                  <a:cubicBezTo>
                    <a:pt x="1177380" y="3512241"/>
                    <a:pt x="1145646" y="3475252"/>
                    <a:pt x="1113912" y="3459400"/>
                  </a:cubicBezTo>
                  <a:cubicBezTo>
                    <a:pt x="1082180" y="3443548"/>
                    <a:pt x="664349" y="3485821"/>
                    <a:pt x="489812" y="3422410"/>
                  </a:cubicBezTo>
                  <a:cubicBezTo>
                    <a:pt x="315274" y="3359000"/>
                    <a:pt x="246518" y="3158201"/>
                    <a:pt x="320564" y="3063085"/>
                  </a:cubicBezTo>
                  <a:cubicBezTo>
                    <a:pt x="394610" y="2967971"/>
                    <a:pt x="341720" y="2925696"/>
                    <a:pt x="294119" y="2878139"/>
                  </a:cubicBezTo>
                  <a:cubicBezTo>
                    <a:pt x="249162" y="2830582"/>
                    <a:pt x="294119" y="2703761"/>
                    <a:pt x="294119" y="2703761"/>
                  </a:cubicBezTo>
                  <a:cubicBezTo>
                    <a:pt x="217428" y="2693193"/>
                    <a:pt x="156605" y="2613930"/>
                    <a:pt x="220073" y="2524099"/>
                  </a:cubicBezTo>
                  <a:cubicBezTo>
                    <a:pt x="283541" y="2434268"/>
                    <a:pt x="262384" y="2407847"/>
                    <a:pt x="130160" y="2370857"/>
                  </a:cubicBezTo>
                  <a:cubicBezTo>
                    <a:pt x="-2065" y="2333868"/>
                    <a:pt x="-12643" y="2265173"/>
                    <a:pt x="8513" y="2228184"/>
                  </a:cubicBezTo>
                  <a:cubicBezTo>
                    <a:pt x="29669" y="2191194"/>
                    <a:pt x="167183" y="2048522"/>
                    <a:pt x="272963" y="1942838"/>
                  </a:cubicBezTo>
                  <a:cubicBezTo>
                    <a:pt x="322547" y="1893298"/>
                    <a:pt x="351306" y="1861594"/>
                    <a:pt x="362586" y="1808711"/>
                  </a:cubicBezTo>
                  <a:lnTo>
                    <a:pt x="367645" y="1753042"/>
                  </a:lnTo>
                  <a:lnTo>
                    <a:pt x="366250" y="1709813"/>
                  </a:lnTo>
                  <a:cubicBezTo>
                    <a:pt x="363150" y="1658209"/>
                    <a:pt x="355215" y="1592870"/>
                    <a:pt x="341327" y="1503770"/>
                  </a:cubicBezTo>
                  <a:cubicBezTo>
                    <a:pt x="293712" y="1186972"/>
                    <a:pt x="589983" y="806814"/>
                    <a:pt x="589983" y="806814"/>
                  </a:cubicBezTo>
                  <a:cubicBezTo>
                    <a:pt x="531786" y="706495"/>
                    <a:pt x="420685" y="727615"/>
                    <a:pt x="404813" y="727615"/>
                  </a:cubicBezTo>
                  <a:cubicBezTo>
                    <a:pt x="388942" y="727615"/>
                    <a:pt x="452428" y="669535"/>
                    <a:pt x="457719" y="616735"/>
                  </a:cubicBezTo>
                  <a:cubicBezTo>
                    <a:pt x="463010" y="563936"/>
                    <a:pt x="330746" y="685374"/>
                    <a:pt x="330746" y="653695"/>
                  </a:cubicBezTo>
                  <a:cubicBezTo>
                    <a:pt x="330746" y="622016"/>
                    <a:pt x="425975" y="548096"/>
                    <a:pt x="425975" y="548096"/>
                  </a:cubicBezTo>
                  <a:cubicBezTo>
                    <a:pt x="425975" y="548096"/>
                    <a:pt x="336036" y="532256"/>
                    <a:pt x="415394" y="505856"/>
                  </a:cubicBezTo>
                  <a:cubicBezTo>
                    <a:pt x="494753" y="479457"/>
                    <a:pt x="346618" y="458336"/>
                    <a:pt x="346618" y="458336"/>
                  </a:cubicBezTo>
                  <a:cubicBezTo>
                    <a:pt x="510624" y="294658"/>
                    <a:pt x="1304206" y="57059"/>
                    <a:pt x="1304206" y="57059"/>
                  </a:cubicBezTo>
                  <a:cubicBezTo>
                    <a:pt x="1439114" y="25379"/>
                    <a:pt x="1566088" y="6899"/>
                    <a:pt x="1687768" y="1619"/>
                  </a:cubicBezTo>
                  <a:lnTo>
                    <a:pt x="1687768" y="18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B7F29B8-2CAE-3246-9329-36EEA712C41A}"/>
                </a:ext>
              </a:extLst>
            </p:cNvPr>
            <p:cNvSpPr/>
            <p:nvPr/>
          </p:nvSpPr>
          <p:spPr>
            <a:xfrm>
              <a:off x="8592806" y="14483404"/>
              <a:ext cx="3412393" cy="2465930"/>
            </a:xfrm>
            <a:custGeom>
              <a:avLst/>
              <a:gdLst>
                <a:gd name="connsiteX0" fmla="*/ 1244557 w 1340527"/>
                <a:gd name="connsiteY0" fmla="*/ 462352 h 968719"/>
                <a:gd name="connsiteX1" fmla="*/ 1093674 w 1340527"/>
                <a:gd name="connsiteY1" fmla="*/ 227561 h 968719"/>
                <a:gd name="connsiteX2" fmla="*/ 1030721 w 1340527"/>
                <a:gd name="connsiteY2" fmla="*/ 224227 h 968719"/>
                <a:gd name="connsiteX3" fmla="*/ 867754 w 1340527"/>
                <a:gd name="connsiteY3" fmla="*/ 104402 h 968719"/>
                <a:gd name="connsiteX4" fmla="*/ 601368 w 1340527"/>
                <a:gd name="connsiteY4" fmla="*/ 23097 h 968719"/>
                <a:gd name="connsiteX5" fmla="*/ 573005 w 1340527"/>
                <a:gd name="connsiteY5" fmla="*/ 41537 h 968719"/>
                <a:gd name="connsiteX6" fmla="*/ 491141 w 1340527"/>
                <a:gd name="connsiteY6" fmla="*/ 23726 h 968719"/>
                <a:gd name="connsiteX7" fmla="*/ 300315 w 1340527"/>
                <a:gd name="connsiteY7" fmla="*/ 172316 h 968719"/>
                <a:gd name="connsiteX8" fmla="*/ 67749 w 1340527"/>
                <a:gd name="connsiteY8" fmla="*/ 326249 h 968719"/>
                <a:gd name="connsiteX9" fmla="*/ 67559 w 1340527"/>
                <a:gd name="connsiteY9" fmla="*/ 404345 h 968719"/>
                <a:gd name="connsiteX10" fmla="*/ 48334 w 1340527"/>
                <a:gd name="connsiteY10" fmla="*/ 682656 h 968719"/>
                <a:gd name="connsiteX11" fmla="*/ 196678 w 1340527"/>
                <a:gd name="connsiteY11" fmla="*/ 750388 h 968719"/>
                <a:gd name="connsiteX12" fmla="*/ 438752 w 1340527"/>
                <a:gd name="connsiteY12" fmla="*/ 854496 h 968719"/>
                <a:gd name="connsiteX13" fmla="*/ 638420 w 1340527"/>
                <a:gd name="connsiteY13" fmla="*/ 898121 h 968719"/>
                <a:gd name="connsiteX14" fmla="*/ 915836 w 1340527"/>
                <a:gd name="connsiteY14" fmla="*/ 922457 h 968719"/>
                <a:gd name="connsiteX15" fmla="*/ 943913 w 1340527"/>
                <a:gd name="connsiteY15" fmla="*/ 893453 h 968719"/>
                <a:gd name="connsiteX16" fmla="*/ 980234 w 1340527"/>
                <a:gd name="connsiteY16" fmla="*/ 896882 h 968719"/>
                <a:gd name="connsiteX17" fmla="*/ 1129225 w 1340527"/>
                <a:gd name="connsiteY17" fmla="*/ 828588 h 968719"/>
                <a:gd name="connsiteX18" fmla="*/ 1143392 w 1340527"/>
                <a:gd name="connsiteY18" fmla="*/ 829064 h 968719"/>
                <a:gd name="connsiteX19" fmla="*/ 1340464 w 1340527"/>
                <a:gd name="connsiteY19" fmla="*/ 631964 h 968719"/>
                <a:gd name="connsiteX20" fmla="*/ 1244367 w 1340527"/>
                <a:gd name="connsiteY20" fmla="*/ 462352 h 96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40527" h="968719">
                  <a:moveTo>
                    <a:pt x="1244557" y="462352"/>
                  </a:moveTo>
                  <a:cubicBezTo>
                    <a:pt x="1267614" y="355777"/>
                    <a:pt x="1200059" y="250659"/>
                    <a:pt x="1093674" y="227561"/>
                  </a:cubicBezTo>
                  <a:cubicBezTo>
                    <a:pt x="1073004" y="223074"/>
                    <a:pt x="1051744" y="221950"/>
                    <a:pt x="1030721" y="224227"/>
                  </a:cubicBezTo>
                  <a:cubicBezTo>
                    <a:pt x="1002587" y="157257"/>
                    <a:pt x="939967" y="111213"/>
                    <a:pt x="867754" y="104402"/>
                  </a:cubicBezTo>
                  <a:cubicBezTo>
                    <a:pt x="816601" y="8257"/>
                    <a:pt x="697342" y="-28138"/>
                    <a:pt x="601368" y="23097"/>
                  </a:cubicBezTo>
                  <a:cubicBezTo>
                    <a:pt x="591403" y="28422"/>
                    <a:pt x="581914" y="34584"/>
                    <a:pt x="573005" y="41537"/>
                  </a:cubicBezTo>
                  <a:cubicBezTo>
                    <a:pt x="547286" y="29850"/>
                    <a:pt x="519380" y="23783"/>
                    <a:pt x="491141" y="23726"/>
                  </a:cubicBezTo>
                  <a:cubicBezTo>
                    <a:pt x="401110" y="23754"/>
                    <a:pt x="322564" y="84924"/>
                    <a:pt x="300315" y="172316"/>
                  </a:cubicBezTo>
                  <a:cubicBezTo>
                    <a:pt x="193664" y="150484"/>
                    <a:pt x="89541" y="219407"/>
                    <a:pt x="67749" y="326249"/>
                  </a:cubicBezTo>
                  <a:cubicBezTo>
                    <a:pt x="62501" y="352005"/>
                    <a:pt x="62434" y="378560"/>
                    <a:pt x="67559" y="404345"/>
                  </a:cubicBezTo>
                  <a:cubicBezTo>
                    <a:pt x="-14467" y="475878"/>
                    <a:pt x="-23072" y="600483"/>
                    <a:pt x="48334" y="682656"/>
                  </a:cubicBezTo>
                  <a:cubicBezTo>
                    <a:pt x="85691" y="725642"/>
                    <a:pt x="139782" y="750340"/>
                    <a:pt x="196678" y="750388"/>
                  </a:cubicBezTo>
                  <a:cubicBezTo>
                    <a:pt x="238903" y="842018"/>
                    <a:pt x="343358" y="886938"/>
                    <a:pt x="438752" y="854496"/>
                  </a:cubicBezTo>
                  <a:cubicBezTo>
                    <a:pt x="492016" y="905131"/>
                    <a:pt x="568945" y="921933"/>
                    <a:pt x="638420" y="898121"/>
                  </a:cubicBezTo>
                  <a:cubicBezTo>
                    <a:pt x="708314" y="981579"/>
                    <a:pt x="832517" y="992475"/>
                    <a:pt x="915836" y="922457"/>
                  </a:cubicBezTo>
                  <a:cubicBezTo>
                    <a:pt x="926162" y="913780"/>
                    <a:pt x="935565" y="904055"/>
                    <a:pt x="943913" y="893453"/>
                  </a:cubicBezTo>
                  <a:cubicBezTo>
                    <a:pt x="955884" y="895739"/>
                    <a:pt x="968045" y="896892"/>
                    <a:pt x="980234" y="896882"/>
                  </a:cubicBezTo>
                  <a:cubicBezTo>
                    <a:pt x="1037453" y="896940"/>
                    <a:pt x="1091858" y="872003"/>
                    <a:pt x="1129225" y="828588"/>
                  </a:cubicBezTo>
                  <a:cubicBezTo>
                    <a:pt x="1133979" y="828588"/>
                    <a:pt x="1138733" y="829064"/>
                    <a:pt x="1143392" y="829064"/>
                  </a:cubicBezTo>
                  <a:cubicBezTo>
                    <a:pt x="1252144" y="829150"/>
                    <a:pt x="1340379" y="740911"/>
                    <a:pt x="1340464" y="631964"/>
                  </a:cubicBezTo>
                  <a:cubicBezTo>
                    <a:pt x="1340521" y="562412"/>
                    <a:pt x="1304010" y="497966"/>
                    <a:pt x="1244367" y="462352"/>
                  </a:cubicBezTo>
                  <a:close/>
                </a:path>
              </a:pathLst>
            </a:custGeom>
            <a:solidFill>
              <a:srgbClr val="FAFEFF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aphic 2">
              <a:extLst>
                <a:ext uri="{FF2B5EF4-FFF2-40B4-BE49-F238E27FC236}">
                  <a16:creationId xmlns:a16="http://schemas.microsoft.com/office/drawing/2014/main" id="{65603FFF-D28D-BE45-8AC9-E86C5105A55A}"/>
                </a:ext>
              </a:extLst>
            </p:cNvPr>
            <p:cNvGrpSpPr/>
            <p:nvPr/>
          </p:nvGrpSpPr>
          <p:grpSpPr>
            <a:xfrm>
              <a:off x="9514073" y="14927128"/>
              <a:ext cx="1500061" cy="1502738"/>
              <a:chOff x="11101582" y="5429250"/>
              <a:chExt cx="858003" cy="859535"/>
            </a:xfrm>
            <a:solidFill>
              <a:srgbClr val="FFC000"/>
            </a:solidFill>
          </p:grpSpPr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22B64FCE-380A-744C-905A-53ECC70991BC}"/>
                  </a:ext>
                </a:extLst>
              </p:cNvPr>
              <p:cNvSpPr/>
              <p:nvPr/>
            </p:nvSpPr>
            <p:spPr>
              <a:xfrm rot="-4596000">
                <a:off x="11336582" y="5666776"/>
                <a:ext cx="388878" cy="389572"/>
              </a:xfrm>
              <a:custGeom>
                <a:avLst/>
                <a:gdLst>
                  <a:gd name="connsiteX0" fmla="*/ 388815 w 388878"/>
                  <a:gd name="connsiteY0" fmla="*/ 194666 h 389572"/>
                  <a:gd name="connsiteX1" fmla="*/ 194376 w 388878"/>
                  <a:gd name="connsiteY1" fmla="*/ 389452 h 389572"/>
                  <a:gd name="connsiteX2" fmla="*/ -63 w 388878"/>
                  <a:gd name="connsiteY2" fmla="*/ 194666 h 389572"/>
                  <a:gd name="connsiteX3" fmla="*/ 194376 w 388878"/>
                  <a:gd name="connsiteY3" fmla="*/ -120 h 389572"/>
                  <a:gd name="connsiteX4" fmla="*/ 388815 w 388878"/>
                  <a:gd name="connsiteY4" fmla="*/ 194666 h 38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878" h="389572">
                    <a:moveTo>
                      <a:pt x="388815" y="194666"/>
                    </a:moveTo>
                    <a:cubicBezTo>
                      <a:pt x="388815" y="302244"/>
                      <a:pt x="301762" y="389452"/>
                      <a:pt x="194376" y="389452"/>
                    </a:cubicBezTo>
                    <a:cubicBezTo>
                      <a:pt x="86990" y="389452"/>
                      <a:pt x="-63" y="302244"/>
                      <a:pt x="-63" y="194666"/>
                    </a:cubicBezTo>
                    <a:cubicBezTo>
                      <a:pt x="-63" y="87089"/>
                      <a:pt x="86990" y="-120"/>
                      <a:pt x="194376" y="-120"/>
                    </a:cubicBezTo>
                    <a:cubicBezTo>
                      <a:pt x="301762" y="-120"/>
                      <a:pt x="388815" y="87089"/>
                      <a:pt x="388815" y="194666"/>
                    </a:cubicBezTo>
                    <a:close/>
                  </a:path>
                </a:pathLst>
              </a:custGeom>
              <a:grpFill/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0E77CDE-BC6D-F24F-8F39-D72238E1428B}"/>
                  </a:ext>
                </a:extLst>
              </p:cNvPr>
              <p:cNvSpPr/>
              <p:nvPr/>
            </p:nvSpPr>
            <p:spPr>
              <a:xfrm>
                <a:off x="11500729" y="5429250"/>
                <a:ext cx="59710" cy="394620"/>
              </a:xfrm>
              <a:custGeom>
                <a:avLst/>
                <a:gdLst>
                  <a:gd name="connsiteX0" fmla="*/ 39744 w 59710"/>
                  <a:gd name="connsiteY0" fmla="*/ 394621 h 394620"/>
                  <a:gd name="connsiteX1" fmla="*/ 19967 w 59710"/>
                  <a:gd name="connsiteY1" fmla="*/ 394621 h 394620"/>
                  <a:gd name="connsiteX2" fmla="*/ 0 w 59710"/>
                  <a:gd name="connsiteY2" fmla="*/ 0 h 394620"/>
                  <a:gd name="connsiteX3" fmla="*/ 59710 w 59710"/>
                  <a:gd name="connsiteY3" fmla="*/ 0 h 394620"/>
                  <a:gd name="connsiteX4" fmla="*/ 39744 w 59710"/>
                  <a:gd name="connsiteY4" fmla="*/ 394621 h 394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10" h="394620">
                    <a:moveTo>
                      <a:pt x="39744" y="394621"/>
                    </a:moveTo>
                    <a:lnTo>
                      <a:pt x="19967" y="394621"/>
                    </a:lnTo>
                    <a:lnTo>
                      <a:pt x="0" y="0"/>
                    </a:lnTo>
                    <a:lnTo>
                      <a:pt x="59710" y="0"/>
                    </a:lnTo>
                    <a:lnTo>
                      <a:pt x="39744" y="394621"/>
                    </a:lnTo>
                    <a:close/>
                  </a:path>
                </a:pathLst>
              </a:custGeom>
              <a:grpFill/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E92EA1A4-CECF-CD4E-8775-E33DBF3698EC}"/>
                  </a:ext>
                </a:extLst>
              </p:cNvPr>
              <p:cNvSpPr/>
              <p:nvPr/>
            </p:nvSpPr>
            <p:spPr>
              <a:xfrm>
                <a:off x="11500729" y="5894069"/>
                <a:ext cx="59710" cy="394715"/>
              </a:xfrm>
              <a:custGeom>
                <a:avLst/>
                <a:gdLst>
                  <a:gd name="connsiteX0" fmla="*/ 19967 w 59710"/>
                  <a:gd name="connsiteY0" fmla="*/ 0 h 394715"/>
                  <a:gd name="connsiteX1" fmla="*/ 39744 w 59710"/>
                  <a:gd name="connsiteY1" fmla="*/ 0 h 394715"/>
                  <a:gd name="connsiteX2" fmla="*/ 59710 w 59710"/>
                  <a:gd name="connsiteY2" fmla="*/ 394716 h 394715"/>
                  <a:gd name="connsiteX3" fmla="*/ 0 w 59710"/>
                  <a:gd name="connsiteY3" fmla="*/ 394716 h 394715"/>
                  <a:gd name="connsiteX4" fmla="*/ 19967 w 59710"/>
                  <a:gd name="connsiteY4" fmla="*/ 0 h 39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10" h="394715">
                    <a:moveTo>
                      <a:pt x="19967" y="0"/>
                    </a:moveTo>
                    <a:lnTo>
                      <a:pt x="39744" y="0"/>
                    </a:lnTo>
                    <a:lnTo>
                      <a:pt x="59710" y="394716"/>
                    </a:lnTo>
                    <a:lnTo>
                      <a:pt x="0" y="394716"/>
                    </a:lnTo>
                    <a:lnTo>
                      <a:pt x="19967" y="0"/>
                    </a:lnTo>
                    <a:close/>
                  </a:path>
                </a:pathLst>
              </a:custGeom>
              <a:grpFill/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6" name="Graphic 2">
                <a:extLst>
                  <a:ext uri="{FF2B5EF4-FFF2-40B4-BE49-F238E27FC236}">
                    <a16:creationId xmlns:a16="http://schemas.microsoft.com/office/drawing/2014/main" id="{1652E7C4-E66B-4344-BDA1-AEB12AD887F1}"/>
                  </a:ext>
                </a:extLst>
              </p:cNvPr>
              <p:cNvGrpSpPr/>
              <p:nvPr/>
            </p:nvGrpSpPr>
            <p:grpSpPr>
              <a:xfrm>
                <a:off x="11101582" y="5829109"/>
                <a:ext cx="858003" cy="59816"/>
                <a:chOff x="11101582" y="5829109"/>
                <a:chExt cx="858003" cy="59816"/>
              </a:xfrm>
              <a:grpFill/>
            </p:grpSpPr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A8BACA01-337D-E645-B208-8B8E8D15E16A}"/>
                    </a:ext>
                  </a:extLst>
                </p:cNvPr>
                <p:cNvSpPr/>
                <p:nvPr/>
              </p:nvSpPr>
              <p:spPr>
                <a:xfrm>
                  <a:off x="11565669" y="5829109"/>
                  <a:ext cx="393917" cy="59816"/>
                </a:xfrm>
                <a:custGeom>
                  <a:avLst/>
                  <a:gdLst>
                    <a:gd name="connsiteX0" fmla="*/ 0 w 393917"/>
                    <a:gd name="connsiteY0" fmla="*/ 39815 h 59816"/>
                    <a:gd name="connsiteX1" fmla="*/ 0 w 393917"/>
                    <a:gd name="connsiteY1" fmla="*/ 20003 h 59816"/>
                    <a:gd name="connsiteX2" fmla="*/ 393917 w 393917"/>
                    <a:gd name="connsiteY2" fmla="*/ 0 h 59816"/>
                    <a:gd name="connsiteX3" fmla="*/ 393917 w 393917"/>
                    <a:gd name="connsiteY3" fmla="*/ 59817 h 59816"/>
                    <a:gd name="connsiteX4" fmla="*/ 0 w 393917"/>
                    <a:gd name="connsiteY4" fmla="*/ 39815 h 59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3917" h="59816">
                      <a:moveTo>
                        <a:pt x="0" y="39815"/>
                      </a:moveTo>
                      <a:lnTo>
                        <a:pt x="0" y="20003"/>
                      </a:lnTo>
                      <a:lnTo>
                        <a:pt x="393917" y="0"/>
                      </a:lnTo>
                      <a:lnTo>
                        <a:pt x="393917" y="59817"/>
                      </a:lnTo>
                      <a:lnTo>
                        <a:pt x="0" y="39815"/>
                      </a:lnTo>
                      <a:close/>
                    </a:path>
                  </a:pathLst>
                </a:custGeom>
                <a:grpFill/>
                <a:ln w="950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BF4EEF2C-33F4-2747-8425-16B7ECD52F4F}"/>
                    </a:ext>
                  </a:extLst>
                </p:cNvPr>
                <p:cNvSpPr/>
                <p:nvPr/>
              </p:nvSpPr>
              <p:spPr>
                <a:xfrm>
                  <a:off x="11101582" y="5829109"/>
                  <a:ext cx="394012" cy="59816"/>
                </a:xfrm>
                <a:custGeom>
                  <a:avLst/>
                  <a:gdLst>
                    <a:gd name="connsiteX0" fmla="*/ 394012 w 394012"/>
                    <a:gd name="connsiteY0" fmla="*/ 20003 h 59816"/>
                    <a:gd name="connsiteX1" fmla="*/ 394012 w 394012"/>
                    <a:gd name="connsiteY1" fmla="*/ 39815 h 59816"/>
                    <a:gd name="connsiteX2" fmla="*/ 0 w 394012"/>
                    <a:gd name="connsiteY2" fmla="*/ 59817 h 59816"/>
                    <a:gd name="connsiteX3" fmla="*/ 0 w 394012"/>
                    <a:gd name="connsiteY3" fmla="*/ 0 h 59816"/>
                    <a:gd name="connsiteX4" fmla="*/ 394012 w 394012"/>
                    <a:gd name="connsiteY4" fmla="*/ 20003 h 59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4012" h="59816">
                      <a:moveTo>
                        <a:pt x="394012" y="20003"/>
                      </a:moveTo>
                      <a:lnTo>
                        <a:pt x="394012" y="39815"/>
                      </a:lnTo>
                      <a:lnTo>
                        <a:pt x="0" y="59817"/>
                      </a:lnTo>
                      <a:lnTo>
                        <a:pt x="0" y="0"/>
                      </a:lnTo>
                      <a:lnTo>
                        <a:pt x="394012" y="20003"/>
                      </a:lnTo>
                      <a:close/>
                    </a:path>
                  </a:pathLst>
                </a:custGeom>
                <a:grpFill/>
                <a:ln w="950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37D945E6-8114-F342-A13B-E92376181430}"/>
                  </a:ext>
                </a:extLst>
              </p:cNvPr>
              <p:cNvSpPr/>
              <p:nvPr/>
            </p:nvSpPr>
            <p:spPr>
              <a:xfrm>
                <a:off x="11549125" y="5876067"/>
                <a:ext cx="312053" cy="301656"/>
              </a:xfrm>
              <a:custGeom>
                <a:avLst/>
                <a:gdLst>
                  <a:gd name="connsiteX0" fmla="*/ 0 w 312053"/>
                  <a:gd name="connsiteY0" fmla="*/ 14383 h 301656"/>
                  <a:gd name="connsiteX1" fmla="*/ 13596 w 312053"/>
                  <a:gd name="connsiteY1" fmla="*/ 0 h 301656"/>
                  <a:gd name="connsiteX2" fmla="*/ 312053 w 312053"/>
                  <a:gd name="connsiteY2" fmla="*/ 258413 h 301656"/>
                  <a:gd name="connsiteX3" fmla="*/ 270788 w 312053"/>
                  <a:gd name="connsiteY3" fmla="*/ 301657 h 301656"/>
                  <a:gd name="connsiteX4" fmla="*/ 0 w 312053"/>
                  <a:gd name="connsiteY4" fmla="*/ 14383 h 30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2053" h="301656">
                    <a:moveTo>
                      <a:pt x="0" y="14383"/>
                    </a:moveTo>
                    <a:lnTo>
                      <a:pt x="13596" y="0"/>
                    </a:lnTo>
                    <a:lnTo>
                      <a:pt x="312053" y="258413"/>
                    </a:lnTo>
                    <a:lnTo>
                      <a:pt x="270788" y="301657"/>
                    </a:lnTo>
                    <a:lnTo>
                      <a:pt x="0" y="14383"/>
                    </a:lnTo>
                    <a:close/>
                  </a:path>
                </a:pathLst>
              </a:custGeom>
              <a:grpFill/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624E9491-0ACB-2E46-876C-B51D4E4FEF2B}"/>
                  </a:ext>
                </a:extLst>
              </p:cNvPr>
              <p:cNvSpPr/>
              <p:nvPr/>
            </p:nvSpPr>
            <p:spPr>
              <a:xfrm>
                <a:off x="11199990" y="5540216"/>
                <a:ext cx="312148" cy="301656"/>
              </a:xfrm>
              <a:custGeom>
                <a:avLst/>
                <a:gdLst>
                  <a:gd name="connsiteX0" fmla="*/ 312148 w 312148"/>
                  <a:gd name="connsiteY0" fmla="*/ 287369 h 301656"/>
                  <a:gd name="connsiteX1" fmla="*/ 298457 w 312148"/>
                  <a:gd name="connsiteY1" fmla="*/ 301657 h 301656"/>
                  <a:gd name="connsiteX2" fmla="*/ 0 w 312148"/>
                  <a:gd name="connsiteY2" fmla="*/ 43244 h 301656"/>
                  <a:gd name="connsiteX3" fmla="*/ 41265 w 312148"/>
                  <a:gd name="connsiteY3" fmla="*/ 0 h 301656"/>
                  <a:gd name="connsiteX4" fmla="*/ 312148 w 312148"/>
                  <a:gd name="connsiteY4" fmla="*/ 287369 h 30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2148" h="301656">
                    <a:moveTo>
                      <a:pt x="312148" y="287369"/>
                    </a:moveTo>
                    <a:lnTo>
                      <a:pt x="298457" y="301657"/>
                    </a:lnTo>
                    <a:lnTo>
                      <a:pt x="0" y="43244"/>
                    </a:lnTo>
                    <a:lnTo>
                      <a:pt x="41265" y="0"/>
                    </a:lnTo>
                    <a:lnTo>
                      <a:pt x="312148" y="287369"/>
                    </a:lnTo>
                    <a:close/>
                  </a:path>
                </a:pathLst>
              </a:custGeom>
              <a:grpFill/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9" name="Graphic 2">
                <a:extLst>
                  <a:ext uri="{FF2B5EF4-FFF2-40B4-BE49-F238E27FC236}">
                    <a16:creationId xmlns:a16="http://schemas.microsoft.com/office/drawing/2014/main" id="{1C83B700-31EA-B847-BA29-990B8BDE8CF3}"/>
                  </a:ext>
                </a:extLst>
              </p:cNvPr>
              <p:cNvGrpSpPr/>
              <p:nvPr/>
            </p:nvGrpSpPr>
            <p:grpSpPr>
              <a:xfrm>
                <a:off x="11195997" y="5544502"/>
                <a:ext cx="669174" cy="629030"/>
                <a:chOff x="11195997" y="5544502"/>
                <a:chExt cx="669174" cy="629030"/>
              </a:xfrm>
              <a:grpFill/>
            </p:grpSpPr>
            <p:sp>
              <p:nvSpPr>
                <p:cNvPr id="61" name="Freeform 60">
                  <a:extLst>
                    <a:ext uri="{FF2B5EF4-FFF2-40B4-BE49-F238E27FC236}">
                      <a16:creationId xmlns:a16="http://schemas.microsoft.com/office/drawing/2014/main" id="{B3308D8F-0514-4C4F-8095-02D7FA6FAF38}"/>
                    </a:ext>
                  </a:extLst>
                </p:cNvPr>
                <p:cNvSpPr/>
                <p:nvPr/>
              </p:nvSpPr>
              <p:spPr>
                <a:xfrm>
                  <a:off x="11195997" y="5875686"/>
                  <a:ext cx="315666" cy="297846"/>
                </a:xfrm>
                <a:custGeom>
                  <a:avLst/>
                  <a:gdLst>
                    <a:gd name="connsiteX0" fmla="*/ 302165 w 315666"/>
                    <a:gd name="connsiteY0" fmla="*/ 0 h 297846"/>
                    <a:gd name="connsiteX1" fmla="*/ 315666 w 315666"/>
                    <a:gd name="connsiteY1" fmla="*/ 14478 h 297846"/>
                    <a:gd name="connsiteX2" fmla="*/ 40694 w 315666"/>
                    <a:gd name="connsiteY2" fmla="*/ 297847 h 297846"/>
                    <a:gd name="connsiteX3" fmla="*/ 0 w 315666"/>
                    <a:gd name="connsiteY3" fmla="*/ 253937 h 297846"/>
                    <a:gd name="connsiteX4" fmla="*/ 302165 w 315666"/>
                    <a:gd name="connsiteY4" fmla="*/ 0 h 297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5666" h="297846">
                      <a:moveTo>
                        <a:pt x="302165" y="0"/>
                      </a:moveTo>
                      <a:lnTo>
                        <a:pt x="315666" y="14478"/>
                      </a:lnTo>
                      <a:lnTo>
                        <a:pt x="40694" y="297847"/>
                      </a:lnTo>
                      <a:lnTo>
                        <a:pt x="0" y="253937"/>
                      </a:lnTo>
                      <a:lnTo>
                        <a:pt x="302165" y="0"/>
                      </a:lnTo>
                      <a:close/>
                    </a:path>
                  </a:pathLst>
                </a:custGeom>
                <a:grpFill/>
                <a:ln w="950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 61">
                  <a:extLst>
                    <a:ext uri="{FF2B5EF4-FFF2-40B4-BE49-F238E27FC236}">
                      <a16:creationId xmlns:a16="http://schemas.microsoft.com/office/drawing/2014/main" id="{F64D1CB0-4A46-7141-9305-E1F44829E477}"/>
                    </a:ext>
                  </a:extLst>
                </p:cNvPr>
                <p:cNvSpPr/>
                <p:nvPr/>
              </p:nvSpPr>
              <p:spPr>
                <a:xfrm>
                  <a:off x="11549600" y="5544502"/>
                  <a:ext cx="315571" cy="297846"/>
                </a:xfrm>
                <a:custGeom>
                  <a:avLst/>
                  <a:gdLst>
                    <a:gd name="connsiteX0" fmla="*/ 13406 w 315571"/>
                    <a:gd name="connsiteY0" fmla="*/ 297847 h 297846"/>
                    <a:gd name="connsiteX1" fmla="*/ 0 w 315571"/>
                    <a:gd name="connsiteY1" fmla="*/ 283369 h 297846"/>
                    <a:gd name="connsiteX2" fmla="*/ 274972 w 315571"/>
                    <a:gd name="connsiteY2" fmla="*/ 0 h 297846"/>
                    <a:gd name="connsiteX3" fmla="*/ 315571 w 315571"/>
                    <a:gd name="connsiteY3" fmla="*/ 43815 h 297846"/>
                    <a:gd name="connsiteX4" fmla="*/ 13406 w 315571"/>
                    <a:gd name="connsiteY4" fmla="*/ 297847 h 297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5571" h="297846">
                      <a:moveTo>
                        <a:pt x="13406" y="297847"/>
                      </a:moveTo>
                      <a:lnTo>
                        <a:pt x="0" y="283369"/>
                      </a:lnTo>
                      <a:lnTo>
                        <a:pt x="274972" y="0"/>
                      </a:lnTo>
                      <a:lnTo>
                        <a:pt x="315571" y="43815"/>
                      </a:lnTo>
                      <a:lnTo>
                        <a:pt x="13406" y="297847"/>
                      </a:lnTo>
                      <a:close/>
                    </a:path>
                  </a:pathLst>
                </a:custGeom>
                <a:grpFill/>
                <a:ln w="950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7CCA1B6B-781E-4541-AD61-764CAA0A5F36}"/>
                  </a:ext>
                </a:extLst>
              </p:cNvPr>
              <p:cNvSpPr/>
              <p:nvPr/>
            </p:nvSpPr>
            <p:spPr>
              <a:xfrm rot="-4626600">
                <a:off x="11365686" y="5695886"/>
                <a:ext cx="330879" cy="331469"/>
              </a:xfrm>
              <a:custGeom>
                <a:avLst/>
                <a:gdLst>
                  <a:gd name="connsiteX0" fmla="*/ 330816 w 330879"/>
                  <a:gd name="connsiteY0" fmla="*/ 165615 h 331469"/>
                  <a:gd name="connsiteX1" fmla="*/ 165377 w 330879"/>
                  <a:gd name="connsiteY1" fmla="*/ 331350 h 331469"/>
                  <a:gd name="connsiteX2" fmla="*/ -63 w 330879"/>
                  <a:gd name="connsiteY2" fmla="*/ 165615 h 331469"/>
                  <a:gd name="connsiteX3" fmla="*/ 165377 w 330879"/>
                  <a:gd name="connsiteY3" fmla="*/ -120 h 331469"/>
                  <a:gd name="connsiteX4" fmla="*/ 330816 w 330879"/>
                  <a:gd name="connsiteY4" fmla="*/ 165615 h 33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879" h="331469">
                    <a:moveTo>
                      <a:pt x="330816" y="165615"/>
                    </a:moveTo>
                    <a:cubicBezTo>
                      <a:pt x="330816" y="257148"/>
                      <a:pt x="256746" y="331350"/>
                      <a:pt x="165377" y="331350"/>
                    </a:cubicBezTo>
                    <a:cubicBezTo>
                      <a:pt x="74007" y="331350"/>
                      <a:pt x="-63" y="257148"/>
                      <a:pt x="-63" y="165615"/>
                    </a:cubicBezTo>
                    <a:cubicBezTo>
                      <a:pt x="-63" y="74082"/>
                      <a:pt x="74007" y="-120"/>
                      <a:pt x="165377" y="-120"/>
                    </a:cubicBezTo>
                    <a:cubicBezTo>
                      <a:pt x="256746" y="-120"/>
                      <a:pt x="330816" y="74082"/>
                      <a:pt x="330816" y="165615"/>
                    </a:cubicBezTo>
                    <a:close/>
                  </a:path>
                </a:pathLst>
              </a:custGeom>
              <a:grpFill/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11242D6-BDB2-204E-8362-FDC7A7368D41}"/>
              </a:ext>
            </a:extLst>
          </p:cNvPr>
          <p:cNvGrpSpPr/>
          <p:nvPr/>
        </p:nvGrpSpPr>
        <p:grpSpPr>
          <a:xfrm flipH="1">
            <a:off x="17452898" y="5690351"/>
            <a:ext cx="4458199" cy="5522331"/>
            <a:chOff x="11203437" y="14203810"/>
            <a:chExt cx="5588273" cy="6922144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13D40802-EF74-4243-B749-5F77B0D17CF1}"/>
                </a:ext>
              </a:extLst>
            </p:cNvPr>
            <p:cNvSpPr/>
            <p:nvPr/>
          </p:nvSpPr>
          <p:spPr>
            <a:xfrm flipH="1">
              <a:off x="11203437" y="14203810"/>
              <a:ext cx="5588273" cy="6922144"/>
            </a:xfrm>
            <a:custGeom>
              <a:avLst/>
              <a:gdLst>
                <a:gd name="connsiteX0" fmla="*/ 2863890 w 3805556"/>
                <a:gd name="connsiteY0" fmla="*/ 3163064 h 4713910"/>
                <a:gd name="connsiteX1" fmla="*/ 2788988 w 3805556"/>
                <a:gd name="connsiteY1" fmla="*/ 3202403 h 4713910"/>
                <a:gd name="connsiteX2" fmla="*/ 1689872 w 3805556"/>
                <a:gd name="connsiteY2" fmla="*/ 3779660 h 4713910"/>
                <a:gd name="connsiteX3" fmla="*/ 1687768 w 3805556"/>
                <a:gd name="connsiteY3" fmla="*/ 3780765 h 4713910"/>
                <a:gd name="connsiteX4" fmla="*/ 1687768 w 3805556"/>
                <a:gd name="connsiteY4" fmla="*/ 3781352 h 4713910"/>
                <a:gd name="connsiteX5" fmla="*/ 1837118 w 3805556"/>
                <a:gd name="connsiteY5" fmla="*/ 3702839 h 4713910"/>
                <a:gd name="connsiteX6" fmla="*/ 2861670 w 3805556"/>
                <a:gd name="connsiteY6" fmla="*/ 3164231 h 4713910"/>
                <a:gd name="connsiteX7" fmla="*/ 1609618 w 3805556"/>
                <a:gd name="connsiteY7" fmla="*/ 2888094 h 4713910"/>
                <a:gd name="connsiteX8" fmla="*/ 1606448 w 3805556"/>
                <a:gd name="connsiteY8" fmla="*/ 2889185 h 4713910"/>
                <a:gd name="connsiteX9" fmla="*/ 1605148 w 3805556"/>
                <a:gd name="connsiteY9" fmla="*/ 2889211 h 4713910"/>
                <a:gd name="connsiteX10" fmla="*/ 1603690 w 3805556"/>
                <a:gd name="connsiteY10" fmla="*/ 2890134 h 4713910"/>
                <a:gd name="connsiteX11" fmla="*/ 1592044 w 3805556"/>
                <a:gd name="connsiteY11" fmla="*/ 2894141 h 4713910"/>
                <a:gd name="connsiteX12" fmla="*/ 1576640 w 3805556"/>
                <a:gd name="connsiteY12" fmla="*/ 2907026 h 4713910"/>
                <a:gd name="connsiteX13" fmla="*/ 1437168 w 3805556"/>
                <a:gd name="connsiteY13" fmla="*/ 2904798 h 4713910"/>
                <a:gd name="connsiteX14" fmla="*/ 1434630 w 3805556"/>
                <a:gd name="connsiteY14" fmla="*/ 2899152 h 4713910"/>
                <a:gd name="connsiteX15" fmla="*/ 1437244 w 3805556"/>
                <a:gd name="connsiteY15" fmla="*/ 2904973 h 4713910"/>
                <a:gd name="connsiteX16" fmla="*/ 1576700 w 3805556"/>
                <a:gd name="connsiteY16" fmla="*/ 2907202 h 4713910"/>
                <a:gd name="connsiteX17" fmla="*/ 1603690 w 3805556"/>
                <a:gd name="connsiteY17" fmla="*/ 2890134 h 4713910"/>
                <a:gd name="connsiteX18" fmla="*/ 1606448 w 3805556"/>
                <a:gd name="connsiteY18" fmla="*/ 2889185 h 4713910"/>
                <a:gd name="connsiteX19" fmla="*/ 1637252 w 3805556"/>
                <a:gd name="connsiteY19" fmla="*/ 2888550 h 4713910"/>
                <a:gd name="connsiteX20" fmla="*/ 1665690 w 3805556"/>
                <a:gd name="connsiteY20" fmla="*/ 2896655 h 4713910"/>
                <a:gd name="connsiteX21" fmla="*/ 1667802 w 3805556"/>
                <a:gd name="connsiteY21" fmla="*/ 2897577 h 4713910"/>
                <a:gd name="connsiteX22" fmla="*/ 1684516 w 3805556"/>
                <a:gd name="connsiteY22" fmla="*/ 2905360 h 4713910"/>
                <a:gd name="connsiteX23" fmla="*/ 1687722 w 3805556"/>
                <a:gd name="connsiteY23" fmla="*/ 2907175 h 4713910"/>
                <a:gd name="connsiteX24" fmla="*/ 1687722 w 3805556"/>
                <a:gd name="connsiteY24" fmla="*/ 2907026 h 4713910"/>
                <a:gd name="connsiteX25" fmla="*/ 1680642 w 3805556"/>
                <a:gd name="connsiteY25" fmla="*/ 2903180 h 4713910"/>
                <a:gd name="connsiteX26" fmla="*/ 1667802 w 3805556"/>
                <a:gd name="connsiteY26" fmla="*/ 2897577 h 4713910"/>
                <a:gd name="connsiteX27" fmla="*/ 1666032 w 3805556"/>
                <a:gd name="connsiteY27" fmla="*/ 2896753 h 4713910"/>
                <a:gd name="connsiteX28" fmla="*/ 1665690 w 3805556"/>
                <a:gd name="connsiteY28" fmla="*/ 2896655 h 4713910"/>
                <a:gd name="connsiteX29" fmla="*/ 1662338 w 3805556"/>
                <a:gd name="connsiteY29" fmla="*/ 2895193 h 4713910"/>
                <a:gd name="connsiteX30" fmla="*/ 1609618 w 3805556"/>
                <a:gd name="connsiteY30" fmla="*/ 2888094 h 4713910"/>
                <a:gd name="connsiteX31" fmla="*/ 1876532 w 3805556"/>
                <a:gd name="connsiteY31" fmla="*/ 0 h 4713910"/>
                <a:gd name="connsiteX32" fmla="*/ 3281546 w 3805556"/>
                <a:gd name="connsiteY32" fmla="*/ 1408488 h 4713910"/>
                <a:gd name="connsiteX33" fmla="*/ 3255112 w 3805556"/>
                <a:gd name="connsiteY33" fmla="*/ 1756839 h 4713910"/>
                <a:gd name="connsiteX34" fmla="*/ 3254152 w 3805556"/>
                <a:gd name="connsiteY34" fmla="*/ 1756839 h 4713910"/>
                <a:gd name="connsiteX35" fmla="*/ 3207734 w 3805556"/>
                <a:gd name="connsiteY35" fmla="*/ 1965231 h 4713910"/>
                <a:gd name="connsiteX36" fmla="*/ 2827628 w 3805556"/>
                <a:gd name="connsiteY36" fmla="*/ 2846311 h 4713910"/>
                <a:gd name="connsiteX37" fmla="*/ 2822338 w 3805556"/>
                <a:gd name="connsiteY37" fmla="*/ 3036375 h 4713910"/>
                <a:gd name="connsiteX38" fmla="*/ 2827628 w 3805556"/>
                <a:gd name="connsiteY38" fmla="*/ 3136686 h 4713910"/>
                <a:gd name="connsiteX39" fmla="*/ 2899036 w 3805556"/>
                <a:gd name="connsiteY39" fmla="*/ 3144605 h 4713910"/>
                <a:gd name="connsiteX40" fmla="*/ 2898832 w 3805556"/>
                <a:gd name="connsiteY40" fmla="*/ 3144713 h 4713910"/>
                <a:gd name="connsiteX41" fmla="*/ 2923456 w 3805556"/>
                <a:gd name="connsiteY41" fmla="*/ 3133866 h 4713910"/>
                <a:gd name="connsiteX42" fmla="*/ 2964728 w 3805556"/>
                <a:gd name="connsiteY42" fmla="*/ 3110463 h 4713910"/>
                <a:gd name="connsiteX43" fmla="*/ 3123376 w 3805556"/>
                <a:gd name="connsiteY43" fmla="*/ 3739162 h 4713910"/>
                <a:gd name="connsiteX44" fmla="*/ 3805556 w 3805556"/>
                <a:gd name="connsiteY44" fmla="*/ 4713910 h 4713910"/>
                <a:gd name="connsiteX45" fmla="*/ 1172024 w 3805556"/>
                <a:gd name="connsiteY45" fmla="*/ 4713910 h 4713910"/>
                <a:gd name="connsiteX46" fmla="*/ 1415282 w 3805556"/>
                <a:gd name="connsiteY46" fmla="*/ 4304463 h 4713910"/>
                <a:gd name="connsiteX47" fmla="*/ 1329390 w 3805556"/>
                <a:gd name="connsiteY47" fmla="*/ 4125041 h 4713910"/>
                <a:gd name="connsiteX48" fmla="*/ 1280578 w 3805556"/>
                <a:gd name="connsiteY48" fmla="*/ 4016852 h 4713910"/>
                <a:gd name="connsiteX49" fmla="*/ 1280516 w 3805556"/>
                <a:gd name="connsiteY49" fmla="*/ 4016882 h 4713910"/>
                <a:gd name="connsiteX50" fmla="*/ 1150936 w 3805556"/>
                <a:gd name="connsiteY50" fmla="*/ 3617926 h 4713910"/>
                <a:gd name="connsiteX51" fmla="*/ 1113912 w 3805556"/>
                <a:gd name="connsiteY51" fmla="*/ 3459400 h 4713910"/>
                <a:gd name="connsiteX52" fmla="*/ 489812 w 3805556"/>
                <a:gd name="connsiteY52" fmla="*/ 3422410 h 4713910"/>
                <a:gd name="connsiteX53" fmla="*/ 320564 w 3805556"/>
                <a:gd name="connsiteY53" fmla="*/ 3063085 h 4713910"/>
                <a:gd name="connsiteX54" fmla="*/ 294119 w 3805556"/>
                <a:gd name="connsiteY54" fmla="*/ 2878139 h 4713910"/>
                <a:gd name="connsiteX55" fmla="*/ 294119 w 3805556"/>
                <a:gd name="connsiteY55" fmla="*/ 2703761 h 4713910"/>
                <a:gd name="connsiteX56" fmla="*/ 220073 w 3805556"/>
                <a:gd name="connsiteY56" fmla="*/ 2524099 h 4713910"/>
                <a:gd name="connsiteX57" fmla="*/ 130160 w 3805556"/>
                <a:gd name="connsiteY57" fmla="*/ 2370857 h 4713910"/>
                <a:gd name="connsiteX58" fmla="*/ 8513 w 3805556"/>
                <a:gd name="connsiteY58" fmla="*/ 2228184 h 4713910"/>
                <a:gd name="connsiteX59" fmla="*/ 272963 w 3805556"/>
                <a:gd name="connsiteY59" fmla="*/ 1942838 h 4713910"/>
                <a:gd name="connsiteX60" fmla="*/ 362586 w 3805556"/>
                <a:gd name="connsiteY60" fmla="*/ 1808711 h 4713910"/>
                <a:gd name="connsiteX61" fmla="*/ 367645 w 3805556"/>
                <a:gd name="connsiteY61" fmla="*/ 1753042 h 4713910"/>
                <a:gd name="connsiteX62" fmla="*/ 366250 w 3805556"/>
                <a:gd name="connsiteY62" fmla="*/ 1709813 h 4713910"/>
                <a:gd name="connsiteX63" fmla="*/ 341327 w 3805556"/>
                <a:gd name="connsiteY63" fmla="*/ 1503770 h 4713910"/>
                <a:gd name="connsiteX64" fmla="*/ 589983 w 3805556"/>
                <a:gd name="connsiteY64" fmla="*/ 806814 h 4713910"/>
                <a:gd name="connsiteX65" fmla="*/ 404813 w 3805556"/>
                <a:gd name="connsiteY65" fmla="*/ 727615 h 4713910"/>
                <a:gd name="connsiteX66" fmla="*/ 457719 w 3805556"/>
                <a:gd name="connsiteY66" fmla="*/ 616735 h 4713910"/>
                <a:gd name="connsiteX67" fmla="*/ 330746 w 3805556"/>
                <a:gd name="connsiteY67" fmla="*/ 653695 h 4713910"/>
                <a:gd name="connsiteX68" fmla="*/ 425975 w 3805556"/>
                <a:gd name="connsiteY68" fmla="*/ 548096 h 4713910"/>
                <a:gd name="connsiteX69" fmla="*/ 415394 w 3805556"/>
                <a:gd name="connsiteY69" fmla="*/ 505856 h 4713910"/>
                <a:gd name="connsiteX70" fmla="*/ 346618 w 3805556"/>
                <a:gd name="connsiteY70" fmla="*/ 458336 h 4713910"/>
                <a:gd name="connsiteX71" fmla="*/ 1304206 w 3805556"/>
                <a:gd name="connsiteY71" fmla="*/ 57059 h 4713910"/>
                <a:gd name="connsiteX72" fmla="*/ 1687768 w 3805556"/>
                <a:gd name="connsiteY72" fmla="*/ 1619 h 4713910"/>
                <a:gd name="connsiteX73" fmla="*/ 1687768 w 3805556"/>
                <a:gd name="connsiteY73" fmla="*/ 1886 h 471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805556" h="4713910">
                  <a:moveTo>
                    <a:pt x="2863890" y="3163064"/>
                  </a:moveTo>
                  <a:lnTo>
                    <a:pt x="2788988" y="3202403"/>
                  </a:lnTo>
                  <a:cubicBezTo>
                    <a:pt x="1825380" y="3708492"/>
                    <a:pt x="1704928" y="3771753"/>
                    <a:pt x="1689872" y="3779660"/>
                  </a:cubicBezTo>
                  <a:lnTo>
                    <a:pt x="1687768" y="3780765"/>
                  </a:lnTo>
                  <a:lnTo>
                    <a:pt x="1687768" y="3781352"/>
                  </a:lnTo>
                  <a:lnTo>
                    <a:pt x="1837118" y="3702839"/>
                  </a:lnTo>
                  <a:cubicBezTo>
                    <a:pt x="2552012" y="3327019"/>
                    <a:pt x="2785446" y="3204303"/>
                    <a:pt x="2861670" y="3164231"/>
                  </a:cubicBezTo>
                  <a:close/>
                  <a:moveTo>
                    <a:pt x="1609618" y="2888094"/>
                  </a:moveTo>
                  <a:lnTo>
                    <a:pt x="1606448" y="2889185"/>
                  </a:lnTo>
                  <a:lnTo>
                    <a:pt x="1605148" y="2889211"/>
                  </a:lnTo>
                  <a:lnTo>
                    <a:pt x="1603690" y="2890134"/>
                  </a:lnTo>
                  <a:lnTo>
                    <a:pt x="1592044" y="2894141"/>
                  </a:lnTo>
                  <a:cubicBezTo>
                    <a:pt x="1586476" y="2897209"/>
                    <a:pt x="1581268" y="2901416"/>
                    <a:pt x="1576640" y="2907026"/>
                  </a:cubicBezTo>
                  <a:cubicBezTo>
                    <a:pt x="1546886" y="2942663"/>
                    <a:pt x="1472502" y="2956027"/>
                    <a:pt x="1437168" y="2904798"/>
                  </a:cubicBezTo>
                  <a:lnTo>
                    <a:pt x="1434630" y="2899152"/>
                  </a:lnTo>
                  <a:lnTo>
                    <a:pt x="1437244" y="2904973"/>
                  </a:lnTo>
                  <a:cubicBezTo>
                    <a:pt x="1472572" y="2956246"/>
                    <a:pt x="1546950" y="2942870"/>
                    <a:pt x="1576700" y="2907202"/>
                  </a:cubicBezTo>
                  <a:lnTo>
                    <a:pt x="1603690" y="2890134"/>
                  </a:lnTo>
                  <a:lnTo>
                    <a:pt x="1606448" y="2889185"/>
                  </a:lnTo>
                  <a:lnTo>
                    <a:pt x="1637252" y="2888550"/>
                  </a:lnTo>
                  <a:lnTo>
                    <a:pt x="1665690" y="2896655"/>
                  </a:lnTo>
                  <a:lnTo>
                    <a:pt x="1667802" y="2897577"/>
                  </a:lnTo>
                  <a:lnTo>
                    <a:pt x="1684516" y="2905360"/>
                  </a:lnTo>
                  <a:lnTo>
                    <a:pt x="1687722" y="2907175"/>
                  </a:lnTo>
                  <a:lnTo>
                    <a:pt x="1687722" y="2907026"/>
                  </a:lnTo>
                  <a:cubicBezTo>
                    <a:pt x="1687722" y="2907026"/>
                    <a:pt x="1685118" y="2905448"/>
                    <a:pt x="1680642" y="2903180"/>
                  </a:cubicBezTo>
                  <a:lnTo>
                    <a:pt x="1667802" y="2897577"/>
                  </a:lnTo>
                  <a:lnTo>
                    <a:pt x="1666032" y="2896753"/>
                  </a:lnTo>
                  <a:lnTo>
                    <a:pt x="1665690" y="2896655"/>
                  </a:lnTo>
                  <a:lnTo>
                    <a:pt x="1662338" y="2895193"/>
                  </a:lnTo>
                  <a:cubicBezTo>
                    <a:pt x="1647368" y="2889672"/>
                    <a:pt x="1627842" y="2884939"/>
                    <a:pt x="1609618" y="2888094"/>
                  </a:cubicBezTo>
                  <a:close/>
                  <a:moveTo>
                    <a:pt x="1876532" y="0"/>
                  </a:moveTo>
                  <a:cubicBezTo>
                    <a:pt x="2792106" y="36917"/>
                    <a:pt x="3269156" y="752856"/>
                    <a:pt x="3281546" y="1408488"/>
                  </a:cubicBezTo>
                  <a:cubicBezTo>
                    <a:pt x="3284190" y="1529883"/>
                    <a:pt x="3273616" y="1646000"/>
                    <a:pt x="3255112" y="1756839"/>
                  </a:cubicBezTo>
                  <a:lnTo>
                    <a:pt x="3254152" y="1756839"/>
                  </a:lnTo>
                  <a:lnTo>
                    <a:pt x="3207734" y="1965231"/>
                  </a:lnTo>
                  <a:cubicBezTo>
                    <a:pt x="3072932" y="2450758"/>
                    <a:pt x="2804484" y="2783947"/>
                    <a:pt x="2827628" y="2846311"/>
                  </a:cubicBezTo>
                  <a:cubicBezTo>
                    <a:pt x="2859364" y="2930784"/>
                    <a:pt x="2838206" y="3009977"/>
                    <a:pt x="2822338" y="3036375"/>
                  </a:cubicBezTo>
                  <a:cubicBezTo>
                    <a:pt x="2806468" y="3062772"/>
                    <a:pt x="2785310" y="3094450"/>
                    <a:pt x="2827628" y="3136686"/>
                  </a:cubicBezTo>
                  <a:cubicBezTo>
                    <a:pt x="2846140" y="3155164"/>
                    <a:pt x="2872588" y="3152525"/>
                    <a:pt x="2899036" y="3144605"/>
                  </a:cubicBezTo>
                  <a:lnTo>
                    <a:pt x="2898832" y="3144713"/>
                  </a:lnTo>
                  <a:lnTo>
                    <a:pt x="2923456" y="3133866"/>
                  </a:lnTo>
                  <a:cubicBezTo>
                    <a:pt x="2946882" y="3122350"/>
                    <a:pt x="2964728" y="3110463"/>
                    <a:pt x="2964728" y="3110463"/>
                  </a:cubicBezTo>
                  <a:cubicBezTo>
                    <a:pt x="3133952" y="3348206"/>
                    <a:pt x="3123376" y="3739162"/>
                    <a:pt x="3123376" y="3739162"/>
                  </a:cubicBezTo>
                  <a:cubicBezTo>
                    <a:pt x="3726232" y="4161817"/>
                    <a:pt x="3805556" y="4713910"/>
                    <a:pt x="3805556" y="4713910"/>
                  </a:cubicBezTo>
                  <a:lnTo>
                    <a:pt x="1172024" y="4713910"/>
                  </a:lnTo>
                  <a:cubicBezTo>
                    <a:pt x="1415282" y="4304463"/>
                    <a:pt x="1415282" y="4304463"/>
                    <a:pt x="1415282" y="4304463"/>
                  </a:cubicBezTo>
                  <a:cubicBezTo>
                    <a:pt x="1415282" y="4304463"/>
                    <a:pt x="1376612" y="4227197"/>
                    <a:pt x="1329390" y="4125041"/>
                  </a:cubicBezTo>
                  <a:lnTo>
                    <a:pt x="1280578" y="4016852"/>
                  </a:lnTo>
                  <a:lnTo>
                    <a:pt x="1280516" y="4016882"/>
                  </a:lnTo>
                  <a:cubicBezTo>
                    <a:pt x="1209114" y="3853072"/>
                    <a:pt x="1137712" y="3673409"/>
                    <a:pt x="1150936" y="3617926"/>
                  </a:cubicBezTo>
                  <a:cubicBezTo>
                    <a:pt x="1177380" y="3512241"/>
                    <a:pt x="1145646" y="3475252"/>
                    <a:pt x="1113912" y="3459400"/>
                  </a:cubicBezTo>
                  <a:cubicBezTo>
                    <a:pt x="1082180" y="3443548"/>
                    <a:pt x="664349" y="3485821"/>
                    <a:pt x="489812" y="3422410"/>
                  </a:cubicBezTo>
                  <a:cubicBezTo>
                    <a:pt x="315274" y="3359000"/>
                    <a:pt x="246518" y="3158201"/>
                    <a:pt x="320564" y="3063085"/>
                  </a:cubicBezTo>
                  <a:cubicBezTo>
                    <a:pt x="394610" y="2967971"/>
                    <a:pt x="341720" y="2925696"/>
                    <a:pt x="294119" y="2878139"/>
                  </a:cubicBezTo>
                  <a:cubicBezTo>
                    <a:pt x="249162" y="2830582"/>
                    <a:pt x="294119" y="2703761"/>
                    <a:pt x="294119" y="2703761"/>
                  </a:cubicBezTo>
                  <a:cubicBezTo>
                    <a:pt x="217428" y="2693193"/>
                    <a:pt x="156605" y="2613930"/>
                    <a:pt x="220073" y="2524099"/>
                  </a:cubicBezTo>
                  <a:cubicBezTo>
                    <a:pt x="283541" y="2434268"/>
                    <a:pt x="262384" y="2407847"/>
                    <a:pt x="130160" y="2370857"/>
                  </a:cubicBezTo>
                  <a:cubicBezTo>
                    <a:pt x="-2065" y="2333868"/>
                    <a:pt x="-12643" y="2265173"/>
                    <a:pt x="8513" y="2228184"/>
                  </a:cubicBezTo>
                  <a:cubicBezTo>
                    <a:pt x="29669" y="2191194"/>
                    <a:pt x="167183" y="2048522"/>
                    <a:pt x="272963" y="1942838"/>
                  </a:cubicBezTo>
                  <a:cubicBezTo>
                    <a:pt x="322547" y="1893298"/>
                    <a:pt x="351306" y="1861594"/>
                    <a:pt x="362586" y="1808711"/>
                  </a:cubicBezTo>
                  <a:lnTo>
                    <a:pt x="367645" y="1753042"/>
                  </a:lnTo>
                  <a:lnTo>
                    <a:pt x="366250" y="1709813"/>
                  </a:lnTo>
                  <a:cubicBezTo>
                    <a:pt x="363150" y="1658209"/>
                    <a:pt x="355215" y="1592870"/>
                    <a:pt x="341327" y="1503770"/>
                  </a:cubicBezTo>
                  <a:cubicBezTo>
                    <a:pt x="293712" y="1186972"/>
                    <a:pt x="589983" y="806814"/>
                    <a:pt x="589983" y="806814"/>
                  </a:cubicBezTo>
                  <a:cubicBezTo>
                    <a:pt x="531786" y="706495"/>
                    <a:pt x="420685" y="727615"/>
                    <a:pt x="404813" y="727615"/>
                  </a:cubicBezTo>
                  <a:cubicBezTo>
                    <a:pt x="388942" y="727615"/>
                    <a:pt x="452428" y="669535"/>
                    <a:pt x="457719" y="616735"/>
                  </a:cubicBezTo>
                  <a:cubicBezTo>
                    <a:pt x="463010" y="563936"/>
                    <a:pt x="330746" y="685374"/>
                    <a:pt x="330746" y="653695"/>
                  </a:cubicBezTo>
                  <a:cubicBezTo>
                    <a:pt x="330746" y="622016"/>
                    <a:pt x="425975" y="548096"/>
                    <a:pt x="425975" y="548096"/>
                  </a:cubicBezTo>
                  <a:cubicBezTo>
                    <a:pt x="425975" y="548096"/>
                    <a:pt x="336036" y="532256"/>
                    <a:pt x="415394" y="505856"/>
                  </a:cubicBezTo>
                  <a:cubicBezTo>
                    <a:pt x="494753" y="479457"/>
                    <a:pt x="346618" y="458336"/>
                    <a:pt x="346618" y="458336"/>
                  </a:cubicBezTo>
                  <a:cubicBezTo>
                    <a:pt x="510624" y="294658"/>
                    <a:pt x="1304206" y="57059"/>
                    <a:pt x="1304206" y="57059"/>
                  </a:cubicBezTo>
                  <a:cubicBezTo>
                    <a:pt x="1439114" y="25379"/>
                    <a:pt x="1566088" y="6899"/>
                    <a:pt x="1687768" y="1619"/>
                  </a:cubicBezTo>
                  <a:lnTo>
                    <a:pt x="1687768" y="18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FB329E8-B0B6-C244-B925-5F33F01E1A70}"/>
                </a:ext>
              </a:extLst>
            </p:cNvPr>
            <p:cNvSpPr/>
            <p:nvPr/>
          </p:nvSpPr>
          <p:spPr>
            <a:xfrm>
              <a:off x="12383806" y="14483524"/>
              <a:ext cx="3413077" cy="2465569"/>
            </a:xfrm>
            <a:custGeom>
              <a:avLst/>
              <a:gdLst>
                <a:gd name="connsiteX0" fmla="*/ 96320 w 1340796"/>
                <a:gd name="connsiteY0" fmla="*/ 462305 h 968577"/>
                <a:gd name="connsiteX1" fmla="*/ 247203 w 1340796"/>
                <a:gd name="connsiteY1" fmla="*/ 227514 h 968577"/>
                <a:gd name="connsiteX2" fmla="*/ 310155 w 1340796"/>
                <a:gd name="connsiteY2" fmla="*/ 224180 h 968577"/>
                <a:gd name="connsiteX3" fmla="*/ 473028 w 1340796"/>
                <a:gd name="connsiteY3" fmla="*/ 104356 h 968577"/>
                <a:gd name="connsiteX4" fmla="*/ 739585 w 1340796"/>
                <a:gd name="connsiteY4" fmla="*/ 23165 h 968577"/>
                <a:gd name="connsiteX5" fmla="*/ 767776 w 1340796"/>
                <a:gd name="connsiteY5" fmla="*/ 41491 h 968577"/>
                <a:gd name="connsiteX6" fmla="*/ 1028791 w 1340796"/>
                <a:gd name="connsiteY6" fmla="*/ 139093 h 968577"/>
                <a:gd name="connsiteX7" fmla="*/ 1040466 w 1340796"/>
                <a:gd name="connsiteY7" fmla="*/ 172269 h 968577"/>
                <a:gd name="connsiteX8" fmla="*/ 1273033 w 1340796"/>
                <a:gd name="connsiteY8" fmla="*/ 326202 h 968577"/>
                <a:gd name="connsiteX9" fmla="*/ 1273223 w 1340796"/>
                <a:gd name="connsiteY9" fmla="*/ 404298 h 968577"/>
                <a:gd name="connsiteX10" fmla="*/ 1292239 w 1340796"/>
                <a:gd name="connsiteY10" fmla="*/ 682618 h 968577"/>
                <a:gd name="connsiteX11" fmla="*/ 1143819 w 1340796"/>
                <a:gd name="connsiteY11" fmla="*/ 750246 h 968577"/>
                <a:gd name="connsiteX12" fmla="*/ 901649 w 1340796"/>
                <a:gd name="connsiteY12" fmla="*/ 854354 h 968577"/>
                <a:gd name="connsiteX13" fmla="*/ 701981 w 1340796"/>
                <a:gd name="connsiteY13" fmla="*/ 897979 h 968577"/>
                <a:gd name="connsiteX14" fmla="*/ 424565 w 1340796"/>
                <a:gd name="connsiteY14" fmla="*/ 922315 h 968577"/>
                <a:gd name="connsiteX15" fmla="*/ 396488 w 1340796"/>
                <a:gd name="connsiteY15" fmla="*/ 893311 h 968577"/>
                <a:gd name="connsiteX16" fmla="*/ 360167 w 1340796"/>
                <a:gd name="connsiteY16" fmla="*/ 896740 h 968577"/>
                <a:gd name="connsiteX17" fmla="*/ 211177 w 1340796"/>
                <a:gd name="connsiteY17" fmla="*/ 828446 h 968577"/>
                <a:gd name="connsiteX18" fmla="*/ 197010 w 1340796"/>
                <a:gd name="connsiteY18" fmla="*/ 828922 h 968577"/>
                <a:gd name="connsiteX19" fmla="*/ -63 w 1340796"/>
                <a:gd name="connsiteY19" fmla="*/ 631822 h 968577"/>
                <a:gd name="connsiteX20" fmla="*/ 96035 w 1340796"/>
                <a:gd name="connsiteY20" fmla="*/ 462210 h 96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40796" h="968577">
                  <a:moveTo>
                    <a:pt x="96320" y="462305"/>
                  </a:moveTo>
                  <a:cubicBezTo>
                    <a:pt x="73263" y="355730"/>
                    <a:pt x="140817" y="250612"/>
                    <a:pt x="247203" y="227514"/>
                  </a:cubicBezTo>
                  <a:cubicBezTo>
                    <a:pt x="267873" y="223028"/>
                    <a:pt x="289133" y="221904"/>
                    <a:pt x="310155" y="224180"/>
                  </a:cubicBezTo>
                  <a:cubicBezTo>
                    <a:pt x="338270" y="157238"/>
                    <a:pt x="400852" y="111194"/>
                    <a:pt x="473028" y="104356"/>
                  </a:cubicBezTo>
                  <a:cubicBezTo>
                    <a:pt x="524257" y="8191"/>
                    <a:pt x="643602" y="-28156"/>
                    <a:pt x="739585" y="23165"/>
                  </a:cubicBezTo>
                  <a:cubicBezTo>
                    <a:pt x="749492" y="28460"/>
                    <a:pt x="758915" y="34585"/>
                    <a:pt x="767776" y="41491"/>
                  </a:cubicBezTo>
                  <a:cubicBezTo>
                    <a:pt x="866755" y="-3763"/>
                    <a:pt x="983618" y="39938"/>
                    <a:pt x="1028791" y="139093"/>
                  </a:cubicBezTo>
                  <a:cubicBezTo>
                    <a:pt x="1033659" y="149780"/>
                    <a:pt x="1037566" y="160886"/>
                    <a:pt x="1040466" y="172269"/>
                  </a:cubicBezTo>
                  <a:cubicBezTo>
                    <a:pt x="1147118" y="150438"/>
                    <a:pt x="1251240" y="219360"/>
                    <a:pt x="1273033" y="326202"/>
                  </a:cubicBezTo>
                  <a:cubicBezTo>
                    <a:pt x="1278281" y="351958"/>
                    <a:pt x="1278348" y="378514"/>
                    <a:pt x="1273223" y="404298"/>
                  </a:cubicBezTo>
                  <a:cubicBezTo>
                    <a:pt x="1355191" y="475897"/>
                    <a:pt x="1363711" y="600503"/>
                    <a:pt x="1292239" y="682618"/>
                  </a:cubicBezTo>
                  <a:cubicBezTo>
                    <a:pt x="1254844" y="725586"/>
                    <a:pt x="1200724" y="750246"/>
                    <a:pt x="1143819" y="750246"/>
                  </a:cubicBezTo>
                  <a:cubicBezTo>
                    <a:pt x="1101556" y="841886"/>
                    <a:pt x="997072" y="886806"/>
                    <a:pt x="901649" y="854354"/>
                  </a:cubicBezTo>
                  <a:cubicBezTo>
                    <a:pt x="848404" y="905027"/>
                    <a:pt x="771456" y="921839"/>
                    <a:pt x="701981" y="897979"/>
                  </a:cubicBezTo>
                  <a:cubicBezTo>
                    <a:pt x="632087" y="981437"/>
                    <a:pt x="507884" y="992333"/>
                    <a:pt x="424565" y="922315"/>
                  </a:cubicBezTo>
                  <a:cubicBezTo>
                    <a:pt x="414240" y="913638"/>
                    <a:pt x="404836" y="903913"/>
                    <a:pt x="396488" y="893311"/>
                  </a:cubicBezTo>
                  <a:cubicBezTo>
                    <a:pt x="384518" y="895597"/>
                    <a:pt x="372357" y="896740"/>
                    <a:pt x="360167" y="896740"/>
                  </a:cubicBezTo>
                  <a:cubicBezTo>
                    <a:pt x="302948" y="896798"/>
                    <a:pt x="248543" y="871861"/>
                    <a:pt x="211177" y="828446"/>
                  </a:cubicBezTo>
                  <a:cubicBezTo>
                    <a:pt x="206423" y="828446"/>
                    <a:pt x="201669" y="828922"/>
                    <a:pt x="197010" y="828922"/>
                  </a:cubicBezTo>
                  <a:cubicBezTo>
                    <a:pt x="88257" y="829008"/>
                    <a:pt x="23" y="740768"/>
                    <a:pt x="-63" y="631822"/>
                  </a:cubicBezTo>
                  <a:cubicBezTo>
                    <a:pt x="-120" y="562270"/>
                    <a:pt x="36391" y="497824"/>
                    <a:pt x="96035" y="462210"/>
                  </a:cubicBezTo>
                  <a:close/>
                </a:path>
              </a:pathLst>
            </a:custGeom>
            <a:solidFill>
              <a:srgbClr val="FAFEFF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4D2C683-48DB-E14C-84C3-555D0263CF5C}"/>
                </a:ext>
              </a:extLst>
            </p:cNvPr>
            <p:cNvGrpSpPr/>
            <p:nvPr/>
          </p:nvGrpSpPr>
          <p:grpSpPr>
            <a:xfrm>
              <a:off x="13213678" y="15603295"/>
              <a:ext cx="1648531" cy="768257"/>
              <a:chOff x="12733820" y="6433205"/>
              <a:chExt cx="1868810" cy="870913"/>
            </a:xfrm>
          </p:grpSpPr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316B514F-9B2F-1A42-925C-88355013B1FE}"/>
                  </a:ext>
                </a:extLst>
              </p:cNvPr>
              <p:cNvSpPr/>
              <p:nvPr/>
            </p:nvSpPr>
            <p:spPr>
              <a:xfrm>
                <a:off x="13855057" y="6433205"/>
                <a:ext cx="373907" cy="870913"/>
              </a:xfrm>
              <a:custGeom>
                <a:avLst/>
                <a:gdLst>
                  <a:gd name="connsiteX0" fmla="*/ 0 w 145662"/>
                  <a:gd name="connsiteY0" fmla="*/ 0 h 339280"/>
                  <a:gd name="connsiteX1" fmla="*/ 145663 w 145662"/>
                  <a:gd name="connsiteY1" fmla="*/ 339280 h 339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5662" h="339280">
                    <a:moveTo>
                      <a:pt x="0" y="0"/>
                    </a:moveTo>
                    <a:lnTo>
                      <a:pt x="145663" y="339280"/>
                    </a:lnTo>
                  </a:path>
                </a:pathLst>
              </a:custGeom>
              <a:ln w="9500" cap="flat">
                <a:solidFill>
                  <a:schemeClr val="tx2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E5EF754C-FA57-674C-A140-24152584FBA9}"/>
                  </a:ext>
                </a:extLst>
              </p:cNvPr>
              <p:cNvSpPr/>
              <p:nvPr/>
            </p:nvSpPr>
            <p:spPr>
              <a:xfrm>
                <a:off x="14042014" y="6433205"/>
                <a:ext cx="373663" cy="870913"/>
              </a:xfrm>
              <a:custGeom>
                <a:avLst/>
                <a:gdLst>
                  <a:gd name="connsiteX0" fmla="*/ 0 w 145567"/>
                  <a:gd name="connsiteY0" fmla="*/ 0 h 339280"/>
                  <a:gd name="connsiteX1" fmla="*/ 145568 w 145567"/>
                  <a:gd name="connsiteY1" fmla="*/ 339280 h 339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5567" h="339280">
                    <a:moveTo>
                      <a:pt x="0" y="0"/>
                    </a:moveTo>
                    <a:lnTo>
                      <a:pt x="145568" y="339280"/>
                    </a:lnTo>
                  </a:path>
                </a:pathLst>
              </a:custGeom>
              <a:ln w="9500" cap="flat">
                <a:solidFill>
                  <a:schemeClr val="tx2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D25C568-4B24-1448-8175-BA1FB20B3809}"/>
                  </a:ext>
                </a:extLst>
              </p:cNvPr>
              <p:cNvSpPr/>
              <p:nvPr/>
            </p:nvSpPr>
            <p:spPr>
              <a:xfrm>
                <a:off x="14228967" y="6433205"/>
                <a:ext cx="373663" cy="870913"/>
              </a:xfrm>
              <a:custGeom>
                <a:avLst/>
                <a:gdLst>
                  <a:gd name="connsiteX0" fmla="*/ 0 w 145567"/>
                  <a:gd name="connsiteY0" fmla="*/ 0 h 339280"/>
                  <a:gd name="connsiteX1" fmla="*/ 145568 w 145567"/>
                  <a:gd name="connsiteY1" fmla="*/ 339280 h 339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5567" h="339280">
                    <a:moveTo>
                      <a:pt x="0" y="0"/>
                    </a:moveTo>
                    <a:lnTo>
                      <a:pt x="145568" y="339280"/>
                    </a:lnTo>
                  </a:path>
                </a:pathLst>
              </a:custGeom>
              <a:ln w="9500" cap="flat">
                <a:solidFill>
                  <a:schemeClr val="tx2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AC261078-17EF-D24B-B56F-81A0CEF05411}"/>
                  </a:ext>
                </a:extLst>
              </p:cNvPr>
              <p:cNvSpPr/>
              <p:nvPr/>
            </p:nvSpPr>
            <p:spPr>
              <a:xfrm>
                <a:off x="12733820" y="6433205"/>
                <a:ext cx="373907" cy="870913"/>
              </a:xfrm>
              <a:custGeom>
                <a:avLst/>
                <a:gdLst>
                  <a:gd name="connsiteX0" fmla="*/ 0 w 145662"/>
                  <a:gd name="connsiteY0" fmla="*/ 0 h 339280"/>
                  <a:gd name="connsiteX1" fmla="*/ 145663 w 145662"/>
                  <a:gd name="connsiteY1" fmla="*/ 339280 h 339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5662" h="339280">
                    <a:moveTo>
                      <a:pt x="0" y="0"/>
                    </a:moveTo>
                    <a:lnTo>
                      <a:pt x="145663" y="339280"/>
                    </a:lnTo>
                  </a:path>
                </a:pathLst>
              </a:custGeom>
              <a:ln w="9500" cap="flat">
                <a:solidFill>
                  <a:schemeClr val="tx2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50D3D2DE-A437-0949-9486-C7679FC787ED}"/>
                  </a:ext>
                </a:extLst>
              </p:cNvPr>
              <p:cNvSpPr/>
              <p:nvPr/>
            </p:nvSpPr>
            <p:spPr>
              <a:xfrm>
                <a:off x="12920773" y="6433205"/>
                <a:ext cx="373663" cy="870913"/>
              </a:xfrm>
              <a:custGeom>
                <a:avLst/>
                <a:gdLst>
                  <a:gd name="connsiteX0" fmla="*/ 0 w 145567"/>
                  <a:gd name="connsiteY0" fmla="*/ 0 h 339280"/>
                  <a:gd name="connsiteX1" fmla="*/ 145568 w 145567"/>
                  <a:gd name="connsiteY1" fmla="*/ 339280 h 339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5567" h="339280">
                    <a:moveTo>
                      <a:pt x="0" y="0"/>
                    </a:moveTo>
                    <a:lnTo>
                      <a:pt x="145568" y="339280"/>
                    </a:lnTo>
                  </a:path>
                </a:pathLst>
              </a:custGeom>
              <a:ln w="9500" cap="flat">
                <a:solidFill>
                  <a:schemeClr val="tx2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CD863BB1-3FBF-0F4D-A1C5-F3570443968A}"/>
                  </a:ext>
                </a:extLst>
              </p:cNvPr>
              <p:cNvSpPr/>
              <p:nvPr/>
            </p:nvSpPr>
            <p:spPr>
              <a:xfrm>
                <a:off x="13107730" y="6433205"/>
                <a:ext cx="373663" cy="870913"/>
              </a:xfrm>
              <a:custGeom>
                <a:avLst/>
                <a:gdLst>
                  <a:gd name="connsiteX0" fmla="*/ 0 w 145567"/>
                  <a:gd name="connsiteY0" fmla="*/ 0 h 339280"/>
                  <a:gd name="connsiteX1" fmla="*/ 145568 w 145567"/>
                  <a:gd name="connsiteY1" fmla="*/ 339280 h 339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5567" h="339280">
                    <a:moveTo>
                      <a:pt x="0" y="0"/>
                    </a:moveTo>
                    <a:lnTo>
                      <a:pt x="145568" y="339280"/>
                    </a:lnTo>
                  </a:path>
                </a:pathLst>
              </a:custGeom>
              <a:ln w="9500" cap="flat">
                <a:solidFill>
                  <a:schemeClr val="tx2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DB5149AA-6B83-EC48-A276-D420AD0FF370}"/>
                  </a:ext>
                </a:extLst>
              </p:cNvPr>
              <p:cNvSpPr/>
              <p:nvPr/>
            </p:nvSpPr>
            <p:spPr>
              <a:xfrm>
                <a:off x="13294439" y="6433205"/>
                <a:ext cx="373907" cy="870913"/>
              </a:xfrm>
              <a:custGeom>
                <a:avLst/>
                <a:gdLst>
                  <a:gd name="connsiteX0" fmla="*/ 0 w 145662"/>
                  <a:gd name="connsiteY0" fmla="*/ 0 h 339280"/>
                  <a:gd name="connsiteX1" fmla="*/ 145663 w 145662"/>
                  <a:gd name="connsiteY1" fmla="*/ 339280 h 339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5662" h="339280">
                    <a:moveTo>
                      <a:pt x="0" y="0"/>
                    </a:moveTo>
                    <a:lnTo>
                      <a:pt x="145663" y="339280"/>
                    </a:lnTo>
                  </a:path>
                </a:pathLst>
              </a:custGeom>
              <a:ln w="9500" cap="flat">
                <a:solidFill>
                  <a:schemeClr val="tx2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F78DEB4B-CCF3-504F-9C0D-58DB239F81EA}"/>
                  </a:ext>
                </a:extLst>
              </p:cNvPr>
              <p:cNvSpPr/>
              <p:nvPr/>
            </p:nvSpPr>
            <p:spPr>
              <a:xfrm>
                <a:off x="13481393" y="6433205"/>
                <a:ext cx="373663" cy="870913"/>
              </a:xfrm>
              <a:custGeom>
                <a:avLst/>
                <a:gdLst>
                  <a:gd name="connsiteX0" fmla="*/ 0 w 145567"/>
                  <a:gd name="connsiteY0" fmla="*/ 0 h 339280"/>
                  <a:gd name="connsiteX1" fmla="*/ 145568 w 145567"/>
                  <a:gd name="connsiteY1" fmla="*/ 339280 h 339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5567" h="339280">
                    <a:moveTo>
                      <a:pt x="0" y="0"/>
                    </a:moveTo>
                    <a:lnTo>
                      <a:pt x="145568" y="339280"/>
                    </a:lnTo>
                  </a:path>
                </a:pathLst>
              </a:custGeom>
              <a:ln w="9500" cap="flat">
                <a:solidFill>
                  <a:schemeClr val="tx2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7F024DFF-563F-A44D-94A8-827A2EB5C20B}"/>
                  </a:ext>
                </a:extLst>
              </p:cNvPr>
              <p:cNvSpPr/>
              <p:nvPr/>
            </p:nvSpPr>
            <p:spPr>
              <a:xfrm>
                <a:off x="13668348" y="6433205"/>
                <a:ext cx="373663" cy="870913"/>
              </a:xfrm>
              <a:custGeom>
                <a:avLst/>
                <a:gdLst>
                  <a:gd name="connsiteX0" fmla="*/ 0 w 145567"/>
                  <a:gd name="connsiteY0" fmla="*/ 0 h 339280"/>
                  <a:gd name="connsiteX1" fmla="*/ 145568 w 145567"/>
                  <a:gd name="connsiteY1" fmla="*/ 339280 h 339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5567" h="339280">
                    <a:moveTo>
                      <a:pt x="0" y="0"/>
                    </a:moveTo>
                    <a:lnTo>
                      <a:pt x="145568" y="339280"/>
                    </a:lnTo>
                  </a:path>
                </a:pathLst>
              </a:custGeom>
              <a:ln w="9500" cap="flat">
                <a:solidFill>
                  <a:schemeClr val="tx2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CE6D8747-1454-E741-B9F2-E3B6DC4DC56C}"/>
                </a:ext>
              </a:extLst>
            </p:cNvPr>
            <p:cNvSpPr/>
            <p:nvPr/>
          </p:nvSpPr>
          <p:spPr>
            <a:xfrm>
              <a:off x="13551847" y="14978294"/>
              <a:ext cx="1096346" cy="574481"/>
            </a:xfrm>
            <a:custGeom>
              <a:avLst/>
              <a:gdLst>
                <a:gd name="connsiteX0" fmla="*/ 432104 w 484171"/>
                <a:gd name="connsiteY0" fmla="*/ 180550 h 253704"/>
                <a:gd name="connsiteX1" fmla="*/ 396164 w 484171"/>
                <a:gd name="connsiteY1" fmla="*/ 225984 h 253704"/>
                <a:gd name="connsiteX2" fmla="*/ 335503 w 484171"/>
                <a:gd name="connsiteY2" fmla="*/ 213602 h 253704"/>
                <a:gd name="connsiteX3" fmla="*/ 296995 w 484171"/>
                <a:gd name="connsiteY3" fmla="*/ 250940 h 253704"/>
                <a:gd name="connsiteX4" fmla="*/ 241659 w 484171"/>
                <a:gd name="connsiteY4" fmla="*/ 247796 h 253704"/>
                <a:gd name="connsiteX5" fmla="*/ 198777 w 484171"/>
                <a:gd name="connsiteY5" fmla="*/ 209696 h 253704"/>
                <a:gd name="connsiteX6" fmla="*/ 144392 w 484171"/>
                <a:gd name="connsiteY6" fmla="*/ 234557 h 253704"/>
                <a:gd name="connsiteX7" fmla="*/ 82399 w 484171"/>
                <a:gd name="connsiteY7" fmla="*/ 226460 h 253704"/>
                <a:gd name="connsiteX8" fmla="*/ 42751 w 484171"/>
                <a:gd name="connsiteY8" fmla="*/ 180550 h 253704"/>
                <a:gd name="connsiteX9" fmla="*/ 9663 w 484171"/>
                <a:gd name="connsiteY9" fmla="*/ 158738 h 253704"/>
                <a:gd name="connsiteX10" fmla="*/ 1391 w 484171"/>
                <a:gd name="connsiteY10" fmla="*/ 120638 h 253704"/>
                <a:gd name="connsiteX11" fmla="*/ 37236 w 484171"/>
                <a:gd name="connsiteY11" fmla="*/ 99016 h 253704"/>
                <a:gd name="connsiteX12" fmla="*/ 125918 w 484171"/>
                <a:gd name="connsiteY12" fmla="*/ 54401 h 253704"/>
                <a:gd name="connsiteX13" fmla="*/ 148860 w 484171"/>
                <a:gd name="connsiteY13" fmla="*/ 67202 h 253704"/>
                <a:gd name="connsiteX14" fmla="*/ 224925 w 484171"/>
                <a:gd name="connsiteY14" fmla="*/ 527 h 253704"/>
                <a:gd name="connsiteX15" fmla="*/ 304982 w 484171"/>
                <a:gd name="connsiteY15" fmla="*/ 54153 h 253704"/>
                <a:gd name="connsiteX16" fmla="*/ 375912 w 484171"/>
                <a:gd name="connsiteY16" fmla="*/ 41199 h 253704"/>
                <a:gd name="connsiteX17" fmla="*/ 417652 w 484171"/>
                <a:gd name="connsiteY17" fmla="*/ 106255 h 253704"/>
                <a:gd name="connsiteX18" fmla="*/ 445035 w 484171"/>
                <a:gd name="connsiteY18" fmla="*/ 104731 h 253704"/>
                <a:gd name="connsiteX19" fmla="*/ 478504 w 484171"/>
                <a:gd name="connsiteY19" fmla="*/ 128543 h 253704"/>
                <a:gd name="connsiteX20" fmla="*/ 478504 w 484171"/>
                <a:gd name="connsiteY20" fmla="*/ 168358 h 253704"/>
                <a:gd name="connsiteX21" fmla="*/ 463005 w 484171"/>
                <a:gd name="connsiteY21" fmla="*/ 181502 h 253704"/>
                <a:gd name="connsiteX22" fmla="*/ 432104 w 484171"/>
                <a:gd name="connsiteY22" fmla="*/ 180550 h 2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4171" h="253704">
                  <a:moveTo>
                    <a:pt x="432104" y="180550"/>
                  </a:moveTo>
                  <a:cubicBezTo>
                    <a:pt x="435052" y="201600"/>
                    <a:pt x="416796" y="221222"/>
                    <a:pt x="396164" y="225984"/>
                  </a:cubicBezTo>
                  <a:cubicBezTo>
                    <a:pt x="375532" y="230747"/>
                    <a:pt x="354424" y="223222"/>
                    <a:pt x="335503" y="213602"/>
                  </a:cubicBezTo>
                  <a:cubicBezTo>
                    <a:pt x="330150" y="231985"/>
                    <a:pt x="315517" y="246187"/>
                    <a:pt x="296995" y="250940"/>
                  </a:cubicBezTo>
                  <a:cubicBezTo>
                    <a:pt x="278635" y="255331"/>
                    <a:pt x="259401" y="254235"/>
                    <a:pt x="241659" y="247796"/>
                  </a:cubicBezTo>
                  <a:cubicBezTo>
                    <a:pt x="222643" y="241891"/>
                    <a:pt x="204292" y="228746"/>
                    <a:pt x="198777" y="209696"/>
                  </a:cubicBezTo>
                  <a:cubicBezTo>
                    <a:pt x="186988" y="226651"/>
                    <a:pt x="164929" y="232747"/>
                    <a:pt x="144392" y="234557"/>
                  </a:cubicBezTo>
                  <a:cubicBezTo>
                    <a:pt x="123379" y="237157"/>
                    <a:pt x="102043" y="234366"/>
                    <a:pt x="82399" y="226460"/>
                  </a:cubicBezTo>
                  <a:cubicBezTo>
                    <a:pt x="62803" y="218136"/>
                    <a:pt x="48161" y="201181"/>
                    <a:pt x="42751" y="180550"/>
                  </a:cubicBezTo>
                  <a:cubicBezTo>
                    <a:pt x="29848" y="176635"/>
                    <a:pt x="18353" y="169053"/>
                    <a:pt x="9663" y="158738"/>
                  </a:cubicBezTo>
                  <a:cubicBezTo>
                    <a:pt x="906" y="148127"/>
                    <a:pt x="-2175" y="133935"/>
                    <a:pt x="1391" y="120638"/>
                  </a:cubicBezTo>
                  <a:cubicBezTo>
                    <a:pt x="7951" y="106903"/>
                    <a:pt x="22052" y="98397"/>
                    <a:pt x="37236" y="99016"/>
                  </a:cubicBezTo>
                  <a:cubicBezTo>
                    <a:pt x="49425" y="62164"/>
                    <a:pt x="89131" y="42190"/>
                    <a:pt x="125918" y="54401"/>
                  </a:cubicBezTo>
                  <a:cubicBezTo>
                    <a:pt x="134303" y="57182"/>
                    <a:pt x="142081" y="61526"/>
                    <a:pt x="148860" y="67202"/>
                  </a:cubicBezTo>
                  <a:cubicBezTo>
                    <a:pt x="161031" y="33865"/>
                    <a:pt x="190125" y="5480"/>
                    <a:pt x="224925" y="527"/>
                  </a:cubicBezTo>
                  <a:cubicBezTo>
                    <a:pt x="259724" y="-4426"/>
                    <a:pt x="298707" y="19577"/>
                    <a:pt x="304982" y="54153"/>
                  </a:cubicBezTo>
                  <a:cubicBezTo>
                    <a:pt x="319339" y="31865"/>
                    <a:pt x="352522" y="28055"/>
                    <a:pt x="375912" y="41199"/>
                  </a:cubicBezTo>
                  <a:cubicBezTo>
                    <a:pt x="399302" y="54344"/>
                    <a:pt x="412137" y="80252"/>
                    <a:pt x="417652" y="106255"/>
                  </a:cubicBezTo>
                  <a:cubicBezTo>
                    <a:pt x="422691" y="98825"/>
                    <a:pt x="436668" y="102540"/>
                    <a:pt x="445035" y="104731"/>
                  </a:cubicBezTo>
                  <a:cubicBezTo>
                    <a:pt x="458888" y="107950"/>
                    <a:pt x="470907" y="116504"/>
                    <a:pt x="478504" y="128543"/>
                  </a:cubicBezTo>
                  <a:cubicBezTo>
                    <a:pt x="485977" y="140764"/>
                    <a:pt x="485977" y="156137"/>
                    <a:pt x="478504" y="168358"/>
                  </a:cubicBezTo>
                  <a:cubicBezTo>
                    <a:pt x="474406" y="173863"/>
                    <a:pt x="469100" y="178359"/>
                    <a:pt x="463005" y="181502"/>
                  </a:cubicBezTo>
                  <a:cubicBezTo>
                    <a:pt x="452261" y="187789"/>
                    <a:pt x="444465" y="180169"/>
                    <a:pt x="432104" y="18055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8EBFA6E6-C914-7D49-B342-135B4FD05DFB}"/>
                </a:ext>
              </a:extLst>
            </p:cNvPr>
            <p:cNvSpPr/>
            <p:nvPr/>
          </p:nvSpPr>
          <p:spPr>
            <a:xfrm>
              <a:off x="13913763" y="15311307"/>
              <a:ext cx="1096627" cy="574266"/>
            </a:xfrm>
            <a:custGeom>
              <a:avLst/>
              <a:gdLst>
                <a:gd name="connsiteX0" fmla="*/ 432104 w 484295"/>
                <a:gd name="connsiteY0" fmla="*/ 180455 h 253609"/>
                <a:gd name="connsiteX1" fmla="*/ 396164 w 484295"/>
                <a:gd name="connsiteY1" fmla="*/ 225889 h 253609"/>
                <a:gd name="connsiteX2" fmla="*/ 335503 w 484295"/>
                <a:gd name="connsiteY2" fmla="*/ 213506 h 253609"/>
                <a:gd name="connsiteX3" fmla="*/ 296995 w 484295"/>
                <a:gd name="connsiteY3" fmla="*/ 250844 h 253609"/>
                <a:gd name="connsiteX4" fmla="*/ 241659 w 484295"/>
                <a:gd name="connsiteY4" fmla="*/ 247701 h 253609"/>
                <a:gd name="connsiteX5" fmla="*/ 198777 w 484295"/>
                <a:gd name="connsiteY5" fmla="*/ 209601 h 253609"/>
                <a:gd name="connsiteX6" fmla="*/ 144392 w 484295"/>
                <a:gd name="connsiteY6" fmla="*/ 234461 h 253609"/>
                <a:gd name="connsiteX7" fmla="*/ 82399 w 484295"/>
                <a:gd name="connsiteY7" fmla="*/ 226365 h 253609"/>
                <a:gd name="connsiteX8" fmla="*/ 42751 w 484295"/>
                <a:gd name="connsiteY8" fmla="*/ 180455 h 253609"/>
                <a:gd name="connsiteX9" fmla="*/ 9663 w 484295"/>
                <a:gd name="connsiteY9" fmla="*/ 158642 h 253609"/>
                <a:gd name="connsiteX10" fmla="*/ 1391 w 484295"/>
                <a:gd name="connsiteY10" fmla="*/ 120542 h 253609"/>
                <a:gd name="connsiteX11" fmla="*/ 37236 w 484295"/>
                <a:gd name="connsiteY11" fmla="*/ 98921 h 253609"/>
                <a:gd name="connsiteX12" fmla="*/ 125918 w 484295"/>
                <a:gd name="connsiteY12" fmla="*/ 54315 h 253609"/>
                <a:gd name="connsiteX13" fmla="*/ 148956 w 484295"/>
                <a:gd name="connsiteY13" fmla="*/ 67202 h 253609"/>
                <a:gd name="connsiteX14" fmla="*/ 225020 w 484295"/>
                <a:gd name="connsiteY14" fmla="*/ 527 h 253609"/>
                <a:gd name="connsiteX15" fmla="*/ 305077 w 484295"/>
                <a:gd name="connsiteY15" fmla="*/ 54153 h 253609"/>
                <a:gd name="connsiteX16" fmla="*/ 376007 w 484295"/>
                <a:gd name="connsiteY16" fmla="*/ 41199 h 253609"/>
                <a:gd name="connsiteX17" fmla="*/ 417747 w 484295"/>
                <a:gd name="connsiteY17" fmla="*/ 106160 h 253609"/>
                <a:gd name="connsiteX18" fmla="*/ 445130 w 484295"/>
                <a:gd name="connsiteY18" fmla="*/ 104731 h 253609"/>
                <a:gd name="connsiteX19" fmla="*/ 478598 w 484295"/>
                <a:gd name="connsiteY19" fmla="*/ 128448 h 253609"/>
                <a:gd name="connsiteX20" fmla="*/ 478598 w 484295"/>
                <a:gd name="connsiteY20" fmla="*/ 168358 h 253609"/>
                <a:gd name="connsiteX21" fmla="*/ 463100 w 484295"/>
                <a:gd name="connsiteY21" fmla="*/ 181502 h 253609"/>
                <a:gd name="connsiteX22" fmla="*/ 432104 w 484295"/>
                <a:gd name="connsiteY22" fmla="*/ 180455 h 25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4295" h="253609">
                  <a:moveTo>
                    <a:pt x="432104" y="180455"/>
                  </a:moveTo>
                  <a:cubicBezTo>
                    <a:pt x="435052" y="201505"/>
                    <a:pt x="416796" y="221126"/>
                    <a:pt x="396164" y="225889"/>
                  </a:cubicBezTo>
                  <a:cubicBezTo>
                    <a:pt x="375532" y="230651"/>
                    <a:pt x="354424" y="223127"/>
                    <a:pt x="335503" y="213506"/>
                  </a:cubicBezTo>
                  <a:cubicBezTo>
                    <a:pt x="330150" y="231890"/>
                    <a:pt x="315517" y="246092"/>
                    <a:pt x="296995" y="250844"/>
                  </a:cubicBezTo>
                  <a:cubicBezTo>
                    <a:pt x="278635" y="255235"/>
                    <a:pt x="259401" y="254140"/>
                    <a:pt x="241659" y="247701"/>
                  </a:cubicBezTo>
                  <a:cubicBezTo>
                    <a:pt x="222643" y="241701"/>
                    <a:pt x="204292" y="228651"/>
                    <a:pt x="198777" y="209601"/>
                  </a:cubicBezTo>
                  <a:cubicBezTo>
                    <a:pt x="186988" y="226556"/>
                    <a:pt x="164929" y="232556"/>
                    <a:pt x="144392" y="234461"/>
                  </a:cubicBezTo>
                  <a:cubicBezTo>
                    <a:pt x="123379" y="237014"/>
                    <a:pt x="102062" y="234233"/>
                    <a:pt x="82399" y="226365"/>
                  </a:cubicBezTo>
                  <a:cubicBezTo>
                    <a:pt x="62813" y="218012"/>
                    <a:pt x="48180" y="201067"/>
                    <a:pt x="42751" y="180455"/>
                  </a:cubicBezTo>
                  <a:cubicBezTo>
                    <a:pt x="29868" y="176502"/>
                    <a:pt x="18391" y="168929"/>
                    <a:pt x="9663" y="158642"/>
                  </a:cubicBezTo>
                  <a:cubicBezTo>
                    <a:pt x="906" y="148032"/>
                    <a:pt x="-2175" y="133839"/>
                    <a:pt x="1391" y="120542"/>
                  </a:cubicBezTo>
                  <a:cubicBezTo>
                    <a:pt x="7951" y="106807"/>
                    <a:pt x="22052" y="98302"/>
                    <a:pt x="37236" y="98921"/>
                  </a:cubicBezTo>
                  <a:cubicBezTo>
                    <a:pt x="49435" y="62068"/>
                    <a:pt x="89140" y="42104"/>
                    <a:pt x="125918" y="54315"/>
                  </a:cubicBezTo>
                  <a:cubicBezTo>
                    <a:pt x="134342" y="57115"/>
                    <a:pt x="142157" y="61487"/>
                    <a:pt x="148956" y="67202"/>
                  </a:cubicBezTo>
                  <a:cubicBezTo>
                    <a:pt x="161126" y="33865"/>
                    <a:pt x="190220" y="5480"/>
                    <a:pt x="225020" y="527"/>
                  </a:cubicBezTo>
                  <a:cubicBezTo>
                    <a:pt x="259819" y="-4426"/>
                    <a:pt x="298802" y="19577"/>
                    <a:pt x="305077" y="54153"/>
                  </a:cubicBezTo>
                  <a:cubicBezTo>
                    <a:pt x="319434" y="31865"/>
                    <a:pt x="352617" y="28055"/>
                    <a:pt x="376007" y="41199"/>
                  </a:cubicBezTo>
                  <a:cubicBezTo>
                    <a:pt x="399397" y="54344"/>
                    <a:pt x="412233" y="80252"/>
                    <a:pt x="417747" y="106160"/>
                  </a:cubicBezTo>
                  <a:cubicBezTo>
                    <a:pt x="422786" y="98825"/>
                    <a:pt x="436763" y="102540"/>
                    <a:pt x="445130" y="104731"/>
                  </a:cubicBezTo>
                  <a:cubicBezTo>
                    <a:pt x="458955" y="107950"/>
                    <a:pt x="470964" y="116466"/>
                    <a:pt x="478598" y="128448"/>
                  </a:cubicBezTo>
                  <a:cubicBezTo>
                    <a:pt x="486110" y="140688"/>
                    <a:pt x="486110" y="156118"/>
                    <a:pt x="478598" y="168358"/>
                  </a:cubicBezTo>
                  <a:cubicBezTo>
                    <a:pt x="474500" y="173863"/>
                    <a:pt x="469195" y="178359"/>
                    <a:pt x="463100" y="181502"/>
                  </a:cubicBezTo>
                  <a:cubicBezTo>
                    <a:pt x="452261" y="187694"/>
                    <a:pt x="444465" y="180074"/>
                    <a:pt x="432104" y="180455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10291139-2F15-AC41-B04D-9AB2C3A1C715}"/>
                </a:ext>
              </a:extLst>
            </p:cNvPr>
            <p:cNvSpPr/>
            <p:nvPr/>
          </p:nvSpPr>
          <p:spPr>
            <a:xfrm>
              <a:off x="13076506" y="15248325"/>
              <a:ext cx="1292929" cy="676906"/>
            </a:xfrm>
            <a:custGeom>
              <a:avLst/>
              <a:gdLst>
                <a:gd name="connsiteX0" fmla="*/ 508913 w 570986"/>
                <a:gd name="connsiteY0" fmla="*/ 212745 h 298937"/>
                <a:gd name="connsiteX1" fmla="*/ 466602 w 570986"/>
                <a:gd name="connsiteY1" fmla="*/ 266371 h 298937"/>
                <a:gd name="connsiteX2" fmla="*/ 395102 w 570986"/>
                <a:gd name="connsiteY2" fmla="*/ 251703 h 298937"/>
                <a:gd name="connsiteX3" fmla="*/ 349748 w 570986"/>
                <a:gd name="connsiteY3" fmla="*/ 295708 h 298937"/>
                <a:gd name="connsiteX4" fmla="*/ 284523 w 570986"/>
                <a:gd name="connsiteY4" fmla="*/ 292089 h 298937"/>
                <a:gd name="connsiteX5" fmla="*/ 233941 w 570986"/>
                <a:gd name="connsiteY5" fmla="*/ 247416 h 298937"/>
                <a:gd name="connsiteX6" fmla="*/ 169952 w 570986"/>
                <a:gd name="connsiteY6" fmla="*/ 276563 h 298937"/>
                <a:gd name="connsiteX7" fmla="*/ 96930 w 570986"/>
                <a:gd name="connsiteY7" fmla="*/ 267038 h 298937"/>
                <a:gd name="connsiteX8" fmla="*/ 50151 w 570986"/>
                <a:gd name="connsiteY8" fmla="*/ 213031 h 298937"/>
                <a:gd name="connsiteX9" fmla="*/ 11168 w 570986"/>
                <a:gd name="connsiteY9" fmla="*/ 187218 h 298937"/>
                <a:gd name="connsiteX10" fmla="*/ 1660 w 570986"/>
                <a:gd name="connsiteY10" fmla="*/ 142641 h 298937"/>
                <a:gd name="connsiteX11" fmla="*/ 43875 w 570986"/>
                <a:gd name="connsiteY11" fmla="*/ 117114 h 298937"/>
                <a:gd name="connsiteX12" fmla="*/ 147846 w 570986"/>
                <a:gd name="connsiteY12" fmla="*/ 63698 h 298937"/>
                <a:gd name="connsiteX13" fmla="*/ 175562 w 570986"/>
                <a:gd name="connsiteY13" fmla="*/ 79014 h 298937"/>
                <a:gd name="connsiteX14" fmla="*/ 265603 w 570986"/>
                <a:gd name="connsiteY14" fmla="*/ 624 h 298937"/>
                <a:gd name="connsiteX15" fmla="*/ 359922 w 570986"/>
                <a:gd name="connsiteY15" fmla="*/ 63870 h 298937"/>
                <a:gd name="connsiteX16" fmla="*/ 443402 w 570986"/>
                <a:gd name="connsiteY16" fmla="*/ 48630 h 298937"/>
                <a:gd name="connsiteX17" fmla="*/ 492559 w 570986"/>
                <a:gd name="connsiteY17" fmla="*/ 124830 h 298937"/>
                <a:gd name="connsiteX18" fmla="*/ 524886 w 570986"/>
                <a:gd name="connsiteY18" fmla="*/ 123115 h 298937"/>
                <a:gd name="connsiteX19" fmla="*/ 564249 w 570986"/>
                <a:gd name="connsiteY19" fmla="*/ 151119 h 298937"/>
                <a:gd name="connsiteX20" fmla="*/ 564249 w 570986"/>
                <a:gd name="connsiteY20" fmla="*/ 198077 h 298937"/>
                <a:gd name="connsiteX21" fmla="*/ 545994 w 570986"/>
                <a:gd name="connsiteY21" fmla="*/ 213603 h 298937"/>
                <a:gd name="connsiteX22" fmla="*/ 508913 w 570986"/>
                <a:gd name="connsiteY22" fmla="*/ 212745 h 29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0986" h="298937">
                  <a:moveTo>
                    <a:pt x="508913" y="212745"/>
                  </a:moveTo>
                  <a:cubicBezTo>
                    <a:pt x="512431" y="237510"/>
                    <a:pt x="490942" y="260370"/>
                    <a:pt x="466602" y="266371"/>
                  </a:cubicBezTo>
                  <a:cubicBezTo>
                    <a:pt x="442261" y="272372"/>
                    <a:pt x="417350" y="263037"/>
                    <a:pt x="395102" y="251703"/>
                  </a:cubicBezTo>
                  <a:cubicBezTo>
                    <a:pt x="388817" y="273372"/>
                    <a:pt x="371569" y="290107"/>
                    <a:pt x="349748" y="295708"/>
                  </a:cubicBezTo>
                  <a:cubicBezTo>
                    <a:pt x="328118" y="300852"/>
                    <a:pt x="305460" y="299594"/>
                    <a:pt x="284523" y="292089"/>
                  </a:cubicBezTo>
                  <a:cubicBezTo>
                    <a:pt x="262370" y="284945"/>
                    <a:pt x="240501" y="269705"/>
                    <a:pt x="233941" y="247416"/>
                  </a:cubicBezTo>
                  <a:cubicBezTo>
                    <a:pt x="220154" y="267324"/>
                    <a:pt x="194102" y="274467"/>
                    <a:pt x="169952" y="276563"/>
                  </a:cubicBezTo>
                  <a:cubicBezTo>
                    <a:pt x="145202" y="279658"/>
                    <a:pt x="120063" y="276382"/>
                    <a:pt x="96930" y="267038"/>
                  </a:cubicBezTo>
                  <a:cubicBezTo>
                    <a:pt x="73768" y="257342"/>
                    <a:pt x="56464" y="237368"/>
                    <a:pt x="50151" y="213031"/>
                  </a:cubicBezTo>
                  <a:cubicBezTo>
                    <a:pt x="34947" y="208373"/>
                    <a:pt x="21408" y="199410"/>
                    <a:pt x="11168" y="187218"/>
                  </a:cubicBezTo>
                  <a:cubicBezTo>
                    <a:pt x="1013" y="174760"/>
                    <a:pt x="-2524" y="158167"/>
                    <a:pt x="1660" y="142641"/>
                  </a:cubicBezTo>
                  <a:cubicBezTo>
                    <a:pt x="6319" y="127497"/>
                    <a:pt x="28187" y="115781"/>
                    <a:pt x="43875" y="117114"/>
                  </a:cubicBezTo>
                  <a:cubicBezTo>
                    <a:pt x="57862" y="73604"/>
                    <a:pt x="104413" y="49687"/>
                    <a:pt x="147846" y="63698"/>
                  </a:cubicBezTo>
                  <a:cubicBezTo>
                    <a:pt x="157981" y="66965"/>
                    <a:pt x="167394" y="72166"/>
                    <a:pt x="175562" y="79014"/>
                  </a:cubicBezTo>
                  <a:cubicBezTo>
                    <a:pt x="189918" y="39676"/>
                    <a:pt x="224147" y="6339"/>
                    <a:pt x="265603" y="624"/>
                  </a:cubicBezTo>
                  <a:cubicBezTo>
                    <a:pt x="307057" y="-5091"/>
                    <a:pt x="352410" y="22722"/>
                    <a:pt x="359922" y="63870"/>
                  </a:cubicBezTo>
                  <a:cubicBezTo>
                    <a:pt x="376751" y="37581"/>
                    <a:pt x="416304" y="33104"/>
                    <a:pt x="443402" y="48630"/>
                  </a:cubicBezTo>
                  <a:cubicBezTo>
                    <a:pt x="470500" y="64155"/>
                    <a:pt x="486094" y="94635"/>
                    <a:pt x="492559" y="124830"/>
                  </a:cubicBezTo>
                  <a:cubicBezTo>
                    <a:pt x="498644" y="116162"/>
                    <a:pt x="514712" y="120448"/>
                    <a:pt x="524886" y="123115"/>
                  </a:cubicBezTo>
                  <a:cubicBezTo>
                    <a:pt x="541192" y="126849"/>
                    <a:pt x="555359" y="136917"/>
                    <a:pt x="564249" y="151119"/>
                  </a:cubicBezTo>
                  <a:cubicBezTo>
                    <a:pt x="573149" y="165501"/>
                    <a:pt x="573149" y="183694"/>
                    <a:pt x="564249" y="198077"/>
                  </a:cubicBezTo>
                  <a:cubicBezTo>
                    <a:pt x="559419" y="204573"/>
                    <a:pt x="553173" y="209878"/>
                    <a:pt x="545994" y="213603"/>
                  </a:cubicBezTo>
                  <a:cubicBezTo>
                    <a:pt x="532683" y="221223"/>
                    <a:pt x="523460" y="212269"/>
                    <a:pt x="508913" y="212745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C5A7B7F-D923-4441-952C-582703AB3CC7}"/>
              </a:ext>
            </a:extLst>
          </p:cNvPr>
          <p:cNvGrpSpPr/>
          <p:nvPr/>
        </p:nvGrpSpPr>
        <p:grpSpPr>
          <a:xfrm>
            <a:off x="7019992" y="9215610"/>
            <a:ext cx="4234628" cy="2117079"/>
            <a:chOff x="16353553" y="10305197"/>
            <a:chExt cx="4234628" cy="2117079"/>
          </a:xfrm>
        </p:grpSpPr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2182B409-ACD8-A644-98F5-17B5196FAD9C}"/>
                </a:ext>
              </a:extLst>
            </p:cNvPr>
            <p:cNvSpPr txBox="1"/>
            <p:nvPr/>
          </p:nvSpPr>
          <p:spPr>
            <a:xfrm>
              <a:off x="16353553" y="10305197"/>
              <a:ext cx="4234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Behaviors</a:t>
              </a:r>
            </a:p>
          </p:txBody>
        </p:sp>
        <p:sp>
          <p:nvSpPr>
            <p:cNvPr id="69" name="Rectangle 56">
              <a:extLst>
                <a:ext uri="{FF2B5EF4-FFF2-40B4-BE49-F238E27FC236}">
                  <a16:creationId xmlns:a16="http://schemas.microsoft.com/office/drawing/2014/main" id="{D432B8FB-EE3A-6A4B-9973-C5F19D9A9280}"/>
                </a:ext>
              </a:extLst>
            </p:cNvPr>
            <p:cNvSpPr/>
            <p:nvPr/>
          </p:nvSpPr>
          <p:spPr>
            <a:xfrm>
              <a:off x="16353553" y="11037281"/>
              <a:ext cx="423462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444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3F9CC7F-1E5E-5B4D-B186-3D4227D85618}"/>
              </a:ext>
            </a:extLst>
          </p:cNvPr>
          <p:cNvSpPr/>
          <p:nvPr/>
        </p:nvSpPr>
        <p:spPr>
          <a:xfrm rot="14400000">
            <a:off x="11060230" y="9483603"/>
            <a:ext cx="2494750" cy="1934098"/>
          </a:xfrm>
          <a:custGeom>
            <a:avLst/>
            <a:gdLst>
              <a:gd name="connsiteX0" fmla="*/ 794718 w 2980705"/>
              <a:gd name="connsiteY0" fmla="*/ 0 h 2310843"/>
              <a:gd name="connsiteX1" fmla="*/ 2973927 w 2980705"/>
              <a:gd name="connsiteY1" fmla="*/ 902658 h 2310843"/>
              <a:gd name="connsiteX2" fmla="*/ 2980705 w 2980705"/>
              <a:gd name="connsiteY2" fmla="*/ 910116 h 2310843"/>
              <a:gd name="connsiteX3" fmla="*/ 2788575 w 2980705"/>
              <a:gd name="connsiteY3" fmla="*/ 1121513 h 2310843"/>
              <a:gd name="connsiteX4" fmla="*/ 2223381 w 2980705"/>
              <a:gd name="connsiteY4" fmla="*/ 2165414 h 2310843"/>
              <a:gd name="connsiteX5" fmla="*/ 2185987 w 2980705"/>
              <a:gd name="connsiteY5" fmla="*/ 2310843 h 2310843"/>
              <a:gd name="connsiteX6" fmla="*/ 2064254 w 2980705"/>
              <a:gd name="connsiteY6" fmla="*/ 2279542 h 2310843"/>
              <a:gd name="connsiteX7" fmla="*/ 37394 w 2980705"/>
              <a:gd name="connsiteY7" fmla="*/ 252683 h 2310843"/>
              <a:gd name="connsiteX8" fmla="*/ 0 w 2980705"/>
              <a:gd name="connsiteY8" fmla="*/ 107254 h 2310843"/>
              <a:gd name="connsiteX9" fmla="*/ 173614 w 2980705"/>
              <a:gd name="connsiteY9" fmla="*/ 62613 h 2310843"/>
              <a:gd name="connsiteX10" fmla="*/ 794718 w 2980705"/>
              <a:gd name="connsiteY10" fmla="*/ 0 h 2310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80705" h="2310843">
                <a:moveTo>
                  <a:pt x="794718" y="0"/>
                </a:moveTo>
                <a:cubicBezTo>
                  <a:pt x="1645752" y="0"/>
                  <a:pt x="2416219" y="344950"/>
                  <a:pt x="2973927" y="902658"/>
                </a:cubicBezTo>
                <a:lnTo>
                  <a:pt x="2980705" y="910116"/>
                </a:lnTo>
                <a:lnTo>
                  <a:pt x="2788575" y="1121513"/>
                </a:lnTo>
                <a:cubicBezTo>
                  <a:pt x="2537348" y="1425930"/>
                  <a:pt x="2343442" y="1779405"/>
                  <a:pt x="2223381" y="2165414"/>
                </a:cubicBezTo>
                <a:lnTo>
                  <a:pt x="2185987" y="2310843"/>
                </a:lnTo>
                <a:lnTo>
                  <a:pt x="2064254" y="2279542"/>
                </a:lnTo>
                <a:cubicBezTo>
                  <a:pt x="1099229" y="1979389"/>
                  <a:pt x="337547" y="1217707"/>
                  <a:pt x="37394" y="252683"/>
                </a:cubicBezTo>
                <a:lnTo>
                  <a:pt x="0" y="107254"/>
                </a:lnTo>
                <a:lnTo>
                  <a:pt x="173614" y="62613"/>
                </a:lnTo>
                <a:cubicBezTo>
                  <a:pt x="374236" y="21560"/>
                  <a:pt x="581959" y="0"/>
                  <a:pt x="7947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A983D0C-1858-AE4A-B180-0504319D8590}"/>
              </a:ext>
            </a:extLst>
          </p:cNvPr>
          <p:cNvSpPr/>
          <p:nvPr/>
        </p:nvSpPr>
        <p:spPr>
          <a:xfrm rot="7200000">
            <a:off x="12066769" y="7312726"/>
            <a:ext cx="2494750" cy="1934098"/>
          </a:xfrm>
          <a:custGeom>
            <a:avLst/>
            <a:gdLst>
              <a:gd name="connsiteX0" fmla="*/ 794718 w 2980705"/>
              <a:gd name="connsiteY0" fmla="*/ 0 h 2310843"/>
              <a:gd name="connsiteX1" fmla="*/ 2973927 w 2980705"/>
              <a:gd name="connsiteY1" fmla="*/ 902658 h 2310843"/>
              <a:gd name="connsiteX2" fmla="*/ 2980705 w 2980705"/>
              <a:gd name="connsiteY2" fmla="*/ 910116 h 2310843"/>
              <a:gd name="connsiteX3" fmla="*/ 2788575 w 2980705"/>
              <a:gd name="connsiteY3" fmla="*/ 1121513 h 2310843"/>
              <a:gd name="connsiteX4" fmla="*/ 2223381 w 2980705"/>
              <a:gd name="connsiteY4" fmla="*/ 2165414 h 2310843"/>
              <a:gd name="connsiteX5" fmla="*/ 2185987 w 2980705"/>
              <a:gd name="connsiteY5" fmla="*/ 2310843 h 2310843"/>
              <a:gd name="connsiteX6" fmla="*/ 2064254 w 2980705"/>
              <a:gd name="connsiteY6" fmla="*/ 2279542 h 2310843"/>
              <a:gd name="connsiteX7" fmla="*/ 37394 w 2980705"/>
              <a:gd name="connsiteY7" fmla="*/ 252683 h 2310843"/>
              <a:gd name="connsiteX8" fmla="*/ 0 w 2980705"/>
              <a:gd name="connsiteY8" fmla="*/ 107254 h 2310843"/>
              <a:gd name="connsiteX9" fmla="*/ 173614 w 2980705"/>
              <a:gd name="connsiteY9" fmla="*/ 62613 h 2310843"/>
              <a:gd name="connsiteX10" fmla="*/ 794718 w 2980705"/>
              <a:gd name="connsiteY10" fmla="*/ 0 h 2310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80705" h="2310843">
                <a:moveTo>
                  <a:pt x="794718" y="0"/>
                </a:moveTo>
                <a:cubicBezTo>
                  <a:pt x="1645752" y="0"/>
                  <a:pt x="2416219" y="344950"/>
                  <a:pt x="2973927" y="902658"/>
                </a:cubicBezTo>
                <a:lnTo>
                  <a:pt x="2980705" y="910116"/>
                </a:lnTo>
                <a:lnTo>
                  <a:pt x="2788575" y="1121513"/>
                </a:lnTo>
                <a:cubicBezTo>
                  <a:pt x="2537348" y="1425930"/>
                  <a:pt x="2343442" y="1779405"/>
                  <a:pt x="2223381" y="2165414"/>
                </a:cubicBezTo>
                <a:lnTo>
                  <a:pt x="2185987" y="2310843"/>
                </a:lnTo>
                <a:lnTo>
                  <a:pt x="2064254" y="2279542"/>
                </a:lnTo>
                <a:cubicBezTo>
                  <a:pt x="1099229" y="1979389"/>
                  <a:pt x="337547" y="1217707"/>
                  <a:pt x="37394" y="252683"/>
                </a:cubicBezTo>
                <a:lnTo>
                  <a:pt x="0" y="107254"/>
                </a:lnTo>
                <a:lnTo>
                  <a:pt x="173614" y="62613"/>
                </a:lnTo>
                <a:cubicBezTo>
                  <a:pt x="374236" y="21560"/>
                  <a:pt x="581959" y="0"/>
                  <a:pt x="79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095143E-F66D-4649-9064-5D1065F12F96}"/>
              </a:ext>
            </a:extLst>
          </p:cNvPr>
          <p:cNvSpPr/>
          <p:nvPr/>
        </p:nvSpPr>
        <p:spPr>
          <a:xfrm>
            <a:off x="9694075" y="7534972"/>
            <a:ext cx="2494750" cy="1934098"/>
          </a:xfrm>
          <a:custGeom>
            <a:avLst/>
            <a:gdLst>
              <a:gd name="connsiteX0" fmla="*/ 794718 w 2980705"/>
              <a:gd name="connsiteY0" fmla="*/ 0 h 2310843"/>
              <a:gd name="connsiteX1" fmla="*/ 2973927 w 2980705"/>
              <a:gd name="connsiteY1" fmla="*/ 902658 h 2310843"/>
              <a:gd name="connsiteX2" fmla="*/ 2980705 w 2980705"/>
              <a:gd name="connsiteY2" fmla="*/ 910116 h 2310843"/>
              <a:gd name="connsiteX3" fmla="*/ 2788575 w 2980705"/>
              <a:gd name="connsiteY3" fmla="*/ 1121513 h 2310843"/>
              <a:gd name="connsiteX4" fmla="*/ 2223381 w 2980705"/>
              <a:gd name="connsiteY4" fmla="*/ 2165414 h 2310843"/>
              <a:gd name="connsiteX5" fmla="*/ 2185987 w 2980705"/>
              <a:gd name="connsiteY5" fmla="*/ 2310843 h 2310843"/>
              <a:gd name="connsiteX6" fmla="*/ 2064254 w 2980705"/>
              <a:gd name="connsiteY6" fmla="*/ 2279542 h 2310843"/>
              <a:gd name="connsiteX7" fmla="*/ 37394 w 2980705"/>
              <a:gd name="connsiteY7" fmla="*/ 252683 h 2310843"/>
              <a:gd name="connsiteX8" fmla="*/ 0 w 2980705"/>
              <a:gd name="connsiteY8" fmla="*/ 107254 h 2310843"/>
              <a:gd name="connsiteX9" fmla="*/ 173614 w 2980705"/>
              <a:gd name="connsiteY9" fmla="*/ 62613 h 2310843"/>
              <a:gd name="connsiteX10" fmla="*/ 794718 w 2980705"/>
              <a:gd name="connsiteY10" fmla="*/ 0 h 2310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80705" h="2310843">
                <a:moveTo>
                  <a:pt x="794718" y="0"/>
                </a:moveTo>
                <a:cubicBezTo>
                  <a:pt x="1645752" y="0"/>
                  <a:pt x="2416219" y="344950"/>
                  <a:pt x="2973927" y="902658"/>
                </a:cubicBezTo>
                <a:lnTo>
                  <a:pt x="2980705" y="910116"/>
                </a:lnTo>
                <a:lnTo>
                  <a:pt x="2788575" y="1121513"/>
                </a:lnTo>
                <a:cubicBezTo>
                  <a:pt x="2537348" y="1425930"/>
                  <a:pt x="2343442" y="1779405"/>
                  <a:pt x="2223381" y="2165414"/>
                </a:cubicBezTo>
                <a:lnTo>
                  <a:pt x="2185987" y="2310843"/>
                </a:lnTo>
                <a:lnTo>
                  <a:pt x="2064254" y="2279542"/>
                </a:lnTo>
                <a:cubicBezTo>
                  <a:pt x="1099229" y="1979389"/>
                  <a:pt x="337547" y="1217707"/>
                  <a:pt x="37394" y="252683"/>
                </a:cubicBezTo>
                <a:lnTo>
                  <a:pt x="0" y="107254"/>
                </a:lnTo>
                <a:lnTo>
                  <a:pt x="173614" y="62613"/>
                </a:lnTo>
                <a:cubicBezTo>
                  <a:pt x="374236" y="21560"/>
                  <a:pt x="581959" y="0"/>
                  <a:pt x="7947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49F3B85-530F-9848-8622-492313A68B1E}"/>
              </a:ext>
            </a:extLst>
          </p:cNvPr>
          <p:cNvSpPr/>
          <p:nvPr/>
        </p:nvSpPr>
        <p:spPr>
          <a:xfrm>
            <a:off x="9609406" y="4399999"/>
            <a:ext cx="5158839" cy="3896709"/>
          </a:xfrm>
          <a:custGeom>
            <a:avLst/>
            <a:gdLst>
              <a:gd name="connsiteX0" fmla="*/ 3081868 w 6163734"/>
              <a:gd name="connsiteY0" fmla="*/ 0 h 4655753"/>
              <a:gd name="connsiteX1" fmla="*/ 6163734 w 6163734"/>
              <a:gd name="connsiteY1" fmla="*/ 3081867 h 4655753"/>
              <a:gd name="connsiteX2" fmla="*/ 6101120 w 6163734"/>
              <a:gd name="connsiteY2" fmla="*/ 3702971 h 4655753"/>
              <a:gd name="connsiteX3" fmla="*/ 6062572 w 6163734"/>
              <a:gd name="connsiteY3" fmla="*/ 3852891 h 4655753"/>
              <a:gd name="connsiteX4" fmla="*/ 5888958 w 6163734"/>
              <a:gd name="connsiteY4" fmla="*/ 3808250 h 4655753"/>
              <a:gd name="connsiteX5" fmla="*/ 5267854 w 6163734"/>
              <a:gd name="connsiteY5" fmla="*/ 3745637 h 4655753"/>
              <a:gd name="connsiteX6" fmla="*/ 3088644 w 6163734"/>
              <a:gd name="connsiteY6" fmla="*/ 4648295 h 4655753"/>
              <a:gd name="connsiteX7" fmla="*/ 3081866 w 6163734"/>
              <a:gd name="connsiteY7" fmla="*/ 4655753 h 4655753"/>
              <a:gd name="connsiteX8" fmla="*/ 3075088 w 6163734"/>
              <a:gd name="connsiteY8" fmla="*/ 4648295 h 4655753"/>
              <a:gd name="connsiteX9" fmla="*/ 895879 w 6163734"/>
              <a:gd name="connsiteY9" fmla="*/ 3745637 h 4655753"/>
              <a:gd name="connsiteX10" fmla="*/ 274775 w 6163734"/>
              <a:gd name="connsiteY10" fmla="*/ 3808250 h 4655753"/>
              <a:gd name="connsiteX11" fmla="*/ 101161 w 6163734"/>
              <a:gd name="connsiteY11" fmla="*/ 3852891 h 4655753"/>
              <a:gd name="connsiteX12" fmla="*/ 62613 w 6163734"/>
              <a:gd name="connsiteY12" fmla="*/ 3702971 h 4655753"/>
              <a:gd name="connsiteX13" fmla="*/ 0 w 6163734"/>
              <a:gd name="connsiteY13" fmla="*/ 3081867 h 4655753"/>
              <a:gd name="connsiteX14" fmla="*/ 3081868 w 6163734"/>
              <a:gd name="connsiteY14" fmla="*/ 0 h 465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63734" h="4655753">
                <a:moveTo>
                  <a:pt x="3081868" y="0"/>
                </a:moveTo>
                <a:cubicBezTo>
                  <a:pt x="4783936" y="0"/>
                  <a:pt x="6163734" y="1379799"/>
                  <a:pt x="6163734" y="3081867"/>
                </a:cubicBezTo>
                <a:cubicBezTo>
                  <a:pt x="6163734" y="3294626"/>
                  <a:pt x="6142174" y="3502349"/>
                  <a:pt x="6101120" y="3702971"/>
                </a:cubicBezTo>
                <a:lnTo>
                  <a:pt x="6062572" y="3852891"/>
                </a:lnTo>
                <a:lnTo>
                  <a:pt x="5888958" y="3808250"/>
                </a:lnTo>
                <a:cubicBezTo>
                  <a:pt x="5688336" y="3767197"/>
                  <a:pt x="5480612" y="3745637"/>
                  <a:pt x="5267854" y="3745637"/>
                </a:cubicBezTo>
                <a:cubicBezTo>
                  <a:pt x="4416820" y="3745637"/>
                  <a:pt x="3646354" y="4090587"/>
                  <a:pt x="3088644" y="4648295"/>
                </a:cubicBezTo>
                <a:lnTo>
                  <a:pt x="3081866" y="4655753"/>
                </a:lnTo>
                <a:lnTo>
                  <a:pt x="3075088" y="4648295"/>
                </a:lnTo>
                <a:cubicBezTo>
                  <a:pt x="2517380" y="4090587"/>
                  <a:pt x="1746913" y="3745637"/>
                  <a:pt x="895879" y="3745637"/>
                </a:cubicBezTo>
                <a:cubicBezTo>
                  <a:pt x="683120" y="3745637"/>
                  <a:pt x="475397" y="3767197"/>
                  <a:pt x="274775" y="3808250"/>
                </a:cubicBezTo>
                <a:lnTo>
                  <a:pt x="101161" y="3852891"/>
                </a:lnTo>
                <a:lnTo>
                  <a:pt x="62613" y="3702971"/>
                </a:lnTo>
                <a:cubicBezTo>
                  <a:pt x="21559" y="3502349"/>
                  <a:pt x="0" y="3294626"/>
                  <a:pt x="0" y="3081867"/>
                </a:cubicBezTo>
                <a:cubicBezTo>
                  <a:pt x="0" y="1379799"/>
                  <a:pt x="1379799" y="0"/>
                  <a:pt x="308186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E8FF3D1-BEBD-3E40-85DB-73B29E816522}"/>
              </a:ext>
            </a:extLst>
          </p:cNvPr>
          <p:cNvSpPr/>
          <p:nvPr/>
        </p:nvSpPr>
        <p:spPr>
          <a:xfrm>
            <a:off x="7779807" y="7624739"/>
            <a:ext cx="4409018" cy="5069071"/>
          </a:xfrm>
          <a:custGeom>
            <a:avLst/>
            <a:gdLst>
              <a:gd name="connsiteX0" fmla="*/ 2287149 w 5267854"/>
              <a:gd name="connsiteY0" fmla="*/ 0 h 6056480"/>
              <a:gd name="connsiteX1" fmla="*/ 2324543 w 5267854"/>
              <a:gd name="connsiteY1" fmla="*/ 145429 h 6056480"/>
              <a:gd name="connsiteX2" fmla="*/ 4351403 w 5267854"/>
              <a:gd name="connsiteY2" fmla="*/ 2172288 h 6056480"/>
              <a:gd name="connsiteX3" fmla="*/ 4473136 w 5267854"/>
              <a:gd name="connsiteY3" fmla="*/ 2203589 h 6056480"/>
              <a:gd name="connsiteX4" fmla="*/ 4434588 w 5267854"/>
              <a:gd name="connsiteY4" fmla="*/ 2353509 h 6056480"/>
              <a:gd name="connsiteX5" fmla="*/ 4371975 w 5267854"/>
              <a:gd name="connsiteY5" fmla="*/ 2974613 h 6056480"/>
              <a:gd name="connsiteX6" fmla="*/ 5075724 w 5267854"/>
              <a:gd name="connsiteY6" fmla="*/ 4934967 h 6056480"/>
              <a:gd name="connsiteX7" fmla="*/ 5267854 w 5267854"/>
              <a:gd name="connsiteY7" fmla="*/ 5146364 h 6056480"/>
              <a:gd name="connsiteX8" fmla="*/ 5261076 w 5267854"/>
              <a:gd name="connsiteY8" fmla="*/ 5153822 h 6056480"/>
              <a:gd name="connsiteX9" fmla="*/ 3081867 w 5267854"/>
              <a:gd name="connsiteY9" fmla="*/ 6056480 h 6056480"/>
              <a:gd name="connsiteX10" fmla="*/ 0 w 5267854"/>
              <a:gd name="connsiteY10" fmla="*/ 2974613 h 6056480"/>
              <a:gd name="connsiteX11" fmla="*/ 2165414 w 5267854"/>
              <a:gd name="connsiteY11" fmla="*/ 31301 h 6056480"/>
              <a:gd name="connsiteX12" fmla="*/ 2287149 w 5267854"/>
              <a:gd name="connsiteY12" fmla="*/ 0 h 605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67854" h="6056480">
                <a:moveTo>
                  <a:pt x="2287149" y="0"/>
                </a:moveTo>
                <a:lnTo>
                  <a:pt x="2324543" y="145429"/>
                </a:lnTo>
                <a:cubicBezTo>
                  <a:pt x="2624696" y="1110453"/>
                  <a:pt x="3386378" y="1872135"/>
                  <a:pt x="4351403" y="2172288"/>
                </a:cubicBezTo>
                <a:lnTo>
                  <a:pt x="4473136" y="2203589"/>
                </a:lnTo>
                <a:lnTo>
                  <a:pt x="4434588" y="2353509"/>
                </a:lnTo>
                <a:cubicBezTo>
                  <a:pt x="4393534" y="2554132"/>
                  <a:pt x="4371975" y="2761855"/>
                  <a:pt x="4371975" y="2974613"/>
                </a:cubicBezTo>
                <a:cubicBezTo>
                  <a:pt x="4371975" y="3719268"/>
                  <a:pt x="4636077" y="4402238"/>
                  <a:pt x="5075724" y="4934967"/>
                </a:cubicBezTo>
                <a:lnTo>
                  <a:pt x="5267854" y="5146364"/>
                </a:lnTo>
                <a:lnTo>
                  <a:pt x="5261076" y="5153822"/>
                </a:lnTo>
                <a:cubicBezTo>
                  <a:pt x="4703368" y="5711530"/>
                  <a:pt x="3932901" y="6056480"/>
                  <a:pt x="3081867" y="6056480"/>
                </a:cubicBezTo>
                <a:cubicBezTo>
                  <a:pt x="1379799" y="6056480"/>
                  <a:pt x="0" y="4676681"/>
                  <a:pt x="0" y="2974613"/>
                </a:cubicBezTo>
                <a:cubicBezTo>
                  <a:pt x="0" y="1591683"/>
                  <a:pt x="910883" y="421501"/>
                  <a:pt x="2165414" y="31301"/>
                </a:cubicBezTo>
                <a:lnTo>
                  <a:pt x="2287149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B284B4B-0C74-EF4E-9B1A-2BE80B3C5E4D}"/>
              </a:ext>
            </a:extLst>
          </p:cNvPr>
          <p:cNvSpPr/>
          <p:nvPr/>
        </p:nvSpPr>
        <p:spPr>
          <a:xfrm>
            <a:off x="12188825" y="7624739"/>
            <a:ext cx="4409018" cy="5069071"/>
          </a:xfrm>
          <a:custGeom>
            <a:avLst/>
            <a:gdLst>
              <a:gd name="connsiteX0" fmla="*/ 2980706 w 5267854"/>
              <a:gd name="connsiteY0" fmla="*/ 0 h 6056480"/>
              <a:gd name="connsiteX1" fmla="*/ 3102442 w 5267854"/>
              <a:gd name="connsiteY1" fmla="*/ 31301 h 6056480"/>
              <a:gd name="connsiteX2" fmla="*/ 5267854 w 5267854"/>
              <a:gd name="connsiteY2" fmla="*/ 2974613 h 6056480"/>
              <a:gd name="connsiteX3" fmla="*/ 2185988 w 5267854"/>
              <a:gd name="connsiteY3" fmla="*/ 6056480 h 6056480"/>
              <a:gd name="connsiteX4" fmla="*/ 6778 w 5267854"/>
              <a:gd name="connsiteY4" fmla="*/ 5153822 h 6056480"/>
              <a:gd name="connsiteX5" fmla="*/ 0 w 5267854"/>
              <a:gd name="connsiteY5" fmla="*/ 5146364 h 6056480"/>
              <a:gd name="connsiteX6" fmla="*/ 192130 w 5267854"/>
              <a:gd name="connsiteY6" fmla="*/ 4934967 h 6056480"/>
              <a:gd name="connsiteX7" fmla="*/ 895880 w 5267854"/>
              <a:gd name="connsiteY7" fmla="*/ 2974613 h 6056480"/>
              <a:gd name="connsiteX8" fmla="*/ 833266 w 5267854"/>
              <a:gd name="connsiteY8" fmla="*/ 2353509 h 6056480"/>
              <a:gd name="connsiteX9" fmla="*/ 794718 w 5267854"/>
              <a:gd name="connsiteY9" fmla="*/ 2203590 h 6056480"/>
              <a:gd name="connsiteX10" fmla="*/ 916454 w 5267854"/>
              <a:gd name="connsiteY10" fmla="*/ 2172288 h 6056480"/>
              <a:gd name="connsiteX11" fmla="*/ 2943314 w 5267854"/>
              <a:gd name="connsiteY11" fmla="*/ 145429 h 6056480"/>
              <a:gd name="connsiteX12" fmla="*/ 2980706 w 5267854"/>
              <a:gd name="connsiteY12" fmla="*/ 0 h 605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67854" h="6056480">
                <a:moveTo>
                  <a:pt x="2980706" y="0"/>
                </a:moveTo>
                <a:lnTo>
                  <a:pt x="3102442" y="31301"/>
                </a:lnTo>
                <a:cubicBezTo>
                  <a:pt x="4356972" y="421501"/>
                  <a:pt x="5267854" y="1591683"/>
                  <a:pt x="5267854" y="2974613"/>
                </a:cubicBezTo>
                <a:cubicBezTo>
                  <a:pt x="5267854" y="4676681"/>
                  <a:pt x="3888056" y="6056480"/>
                  <a:pt x="2185988" y="6056480"/>
                </a:cubicBezTo>
                <a:cubicBezTo>
                  <a:pt x="1334954" y="6056480"/>
                  <a:pt x="564488" y="5711530"/>
                  <a:pt x="6778" y="5153822"/>
                </a:cubicBezTo>
                <a:lnTo>
                  <a:pt x="0" y="5146364"/>
                </a:lnTo>
                <a:lnTo>
                  <a:pt x="192130" y="4934967"/>
                </a:lnTo>
                <a:cubicBezTo>
                  <a:pt x="631778" y="4402238"/>
                  <a:pt x="895880" y="3719268"/>
                  <a:pt x="895880" y="2974613"/>
                </a:cubicBezTo>
                <a:cubicBezTo>
                  <a:pt x="895880" y="2761855"/>
                  <a:pt x="874320" y="2554132"/>
                  <a:pt x="833266" y="2353509"/>
                </a:cubicBezTo>
                <a:lnTo>
                  <a:pt x="794718" y="2203590"/>
                </a:lnTo>
                <a:lnTo>
                  <a:pt x="916454" y="2172288"/>
                </a:lnTo>
                <a:cubicBezTo>
                  <a:pt x="1881478" y="1872135"/>
                  <a:pt x="2643160" y="1110453"/>
                  <a:pt x="2943314" y="145429"/>
                </a:cubicBezTo>
                <a:lnTo>
                  <a:pt x="2980706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609404C-83A4-7A4F-803E-1B34CD1B9760}"/>
              </a:ext>
            </a:extLst>
          </p:cNvPr>
          <p:cNvSpPr/>
          <p:nvPr/>
        </p:nvSpPr>
        <p:spPr>
          <a:xfrm>
            <a:off x="11523672" y="8296708"/>
            <a:ext cx="1330304" cy="1262130"/>
          </a:xfrm>
          <a:custGeom>
            <a:avLst/>
            <a:gdLst>
              <a:gd name="connsiteX0" fmla="*/ 794718 w 1589436"/>
              <a:gd name="connsiteY0" fmla="*/ 0 h 1507981"/>
              <a:gd name="connsiteX1" fmla="*/ 986848 w 1589436"/>
              <a:gd name="connsiteY1" fmla="*/ 211397 h 1507981"/>
              <a:gd name="connsiteX2" fmla="*/ 1552044 w 1589436"/>
              <a:gd name="connsiteY2" fmla="*/ 1255298 h 1507981"/>
              <a:gd name="connsiteX3" fmla="*/ 1589436 w 1589436"/>
              <a:gd name="connsiteY3" fmla="*/ 1400728 h 1507981"/>
              <a:gd name="connsiteX4" fmla="*/ 1415824 w 1589436"/>
              <a:gd name="connsiteY4" fmla="*/ 1445368 h 1507981"/>
              <a:gd name="connsiteX5" fmla="*/ 794720 w 1589436"/>
              <a:gd name="connsiteY5" fmla="*/ 1507981 h 1507981"/>
              <a:gd name="connsiteX6" fmla="*/ 173616 w 1589436"/>
              <a:gd name="connsiteY6" fmla="*/ 1445368 h 1507981"/>
              <a:gd name="connsiteX7" fmla="*/ 0 w 1589436"/>
              <a:gd name="connsiteY7" fmla="*/ 1400727 h 1507981"/>
              <a:gd name="connsiteX8" fmla="*/ 37394 w 1589436"/>
              <a:gd name="connsiteY8" fmla="*/ 1255298 h 1507981"/>
              <a:gd name="connsiteX9" fmla="*/ 602588 w 1589436"/>
              <a:gd name="connsiteY9" fmla="*/ 211397 h 1507981"/>
              <a:gd name="connsiteX10" fmla="*/ 794718 w 1589436"/>
              <a:gd name="connsiteY10" fmla="*/ 0 h 1507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89436" h="1507981">
                <a:moveTo>
                  <a:pt x="794718" y="0"/>
                </a:moveTo>
                <a:lnTo>
                  <a:pt x="986848" y="211397"/>
                </a:lnTo>
                <a:cubicBezTo>
                  <a:pt x="1238076" y="515814"/>
                  <a:pt x="1431982" y="869289"/>
                  <a:pt x="1552044" y="1255298"/>
                </a:cubicBezTo>
                <a:lnTo>
                  <a:pt x="1589436" y="1400728"/>
                </a:lnTo>
                <a:lnTo>
                  <a:pt x="1415824" y="1445368"/>
                </a:lnTo>
                <a:cubicBezTo>
                  <a:pt x="1215202" y="1486422"/>
                  <a:pt x="1007478" y="1507981"/>
                  <a:pt x="794720" y="1507981"/>
                </a:cubicBezTo>
                <a:cubicBezTo>
                  <a:pt x="581961" y="1507981"/>
                  <a:pt x="374238" y="1486422"/>
                  <a:pt x="173616" y="1445368"/>
                </a:cubicBezTo>
                <a:lnTo>
                  <a:pt x="0" y="1400727"/>
                </a:lnTo>
                <a:lnTo>
                  <a:pt x="37394" y="1255298"/>
                </a:lnTo>
                <a:cubicBezTo>
                  <a:pt x="157455" y="869289"/>
                  <a:pt x="351361" y="515814"/>
                  <a:pt x="602588" y="211397"/>
                </a:cubicBezTo>
                <a:lnTo>
                  <a:pt x="794718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1ECB6A-CC8D-AC4F-90B8-B9F3E691902F}"/>
              </a:ext>
            </a:extLst>
          </p:cNvPr>
          <p:cNvSpPr txBox="1"/>
          <p:nvPr/>
        </p:nvSpPr>
        <p:spPr>
          <a:xfrm>
            <a:off x="2479154" y="9780509"/>
            <a:ext cx="4891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4E239-858F-EA44-B91F-849E0D4E5689}"/>
              </a:ext>
            </a:extLst>
          </p:cNvPr>
          <p:cNvSpPr txBox="1"/>
          <p:nvPr/>
        </p:nvSpPr>
        <p:spPr>
          <a:xfrm>
            <a:off x="17018882" y="9780509"/>
            <a:ext cx="4891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4C7CFC-4A61-354B-B4F5-03D0FAFD0710}"/>
              </a:ext>
            </a:extLst>
          </p:cNvPr>
          <p:cNvSpPr txBox="1"/>
          <p:nvPr/>
        </p:nvSpPr>
        <p:spPr>
          <a:xfrm>
            <a:off x="15106955" y="5347056"/>
            <a:ext cx="4891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</a:t>
            </a:r>
          </a:p>
        </p:txBody>
      </p:sp>
      <p:sp>
        <p:nvSpPr>
          <p:cNvPr id="23" name="CuadroTexto 395">
            <a:extLst>
              <a:ext uri="{FF2B5EF4-FFF2-40B4-BE49-F238E27FC236}">
                <a16:creationId xmlns:a16="http://schemas.microsoft.com/office/drawing/2014/main" id="{72080703-91FF-BF42-88BC-00EDC925FD5E}"/>
              </a:ext>
            </a:extLst>
          </p:cNvPr>
          <p:cNvSpPr txBox="1"/>
          <p:nvPr/>
        </p:nvSpPr>
        <p:spPr>
          <a:xfrm>
            <a:off x="8241703" y="10211397"/>
            <a:ext cx="2920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Stressors</a:t>
            </a:r>
          </a:p>
        </p:txBody>
      </p:sp>
      <p:sp>
        <p:nvSpPr>
          <p:cNvPr id="24" name="CuadroTexto 395">
            <a:extLst>
              <a:ext uri="{FF2B5EF4-FFF2-40B4-BE49-F238E27FC236}">
                <a16:creationId xmlns:a16="http://schemas.microsoft.com/office/drawing/2014/main" id="{B0E9552E-86E1-DD4F-A4B7-C83677861AD2}"/>
              </a:ext>
            </a:extLst>
          </p:cNvPr>
          <p:cNvSpPr txBox="1"/>
          <p:nvPr/>
        </p:nvSpPr>
        <p:spPr>
          <a:xfrm>
            <a:off x="13200358" y="9965175"/>
            <a:ext cx="2920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Physical Problems</a:t>
            </a:r>
          </a:p>
        </p:txBody>
      </p:sp>
      <p:sp>
        <p:nvSpPr>
          <p:cNvPr id="25" name="CuadroTexto 395">
            <a:extLst>
              <a:ext uri="{FF2B5EF4-FFF2-40B4-BE49-F238E27FC236}">
                <a16:creationId xmlns:a16="http://schemas.microsoft.com/office/drawing/2014/main" id="{4850AC91-917C-3945-9012-C5A1D509A603}"/>
              </a:ext>
            </a:extLst>
          </p:cNvPr>
          <p:cNvSpPr txBox="1"/>
          <p:nvPr/>
        </p:nvSpPr>
        <p:spPr>
          <a:xfrm>
            <a:off x="10795221" y="5967367"/>
            <a:ext cx="2920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Behaviors</a:t>
            </a:r>
          </a:p>
        </p:txBody>
      </p:sp>
    </p:spTree>
    <p:extLst>
      <p:ext uri="{BB962C8B-B14F-4D97-AF65-F5344CB8AC3E}">
        <p14:creationId xmlns:p14="http://schemas.microsoft.com/office/powerpoint/2010/main" val="96326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49B1D494-3C88-B842-94E6-4E1BA4D099FB}"/>
              </a:ext>
            </a:extLst>
          </p:cNvPr>
          <p:cNvSpPr/>
          <p:nvPr/>
        </p:nvSpPr>
        <p:spPr>
          <a:xfrm>
            <a:off x="7585940" y="5309192"/>
            <a:ext cx="5588273" cy="6922144"/>
          </a:xfrm>
          <a:custGeom>
            <a:avLst/>
            <a:gdLst>
              <a:gd name="connsiteX0" fmla="*/ 2863890 w 3805556"/>
              <a:gd name="connsiteY0" fmla="*/ 3163064 h 4713910"/>
              <a:gd name="connsiteX1" fmla="*/ 2788988 w 3805556"/>
              <a:gd name="connsiteY1" fmla="*/ 3202403 h 4713910"/>
              <a:gd name="connsiteX2" fmla="*/ 1689872 w 3805556"/>
              <a:gd name="connsiteY2" fmla="*/ 3779660 h 4713910"/>
              <a:gd name="connsiteX3" fmla="*/ 1687768 w 3805556"/>
              <a:gd name="connsiteY3" fmla="*/ 3780765 h 4713910"/>
              <a:gd name="connsiteX4" fmla="*/ 1687768 w 3805556"/>
              <a:gd name="connsiteY4" fmla="*/ 3781352 h 4713910"/>
              <a:gd name="connsiteX5" fmla="*/ 1837118 w 3805556"/>
              <a:gd name="connsiteY5" fmla="*/ 3702839 h 4713910"/>
              <a:gd name="connsiteX6" fmla="*/ 2861670 w 3805556"/>
              <a:gd name="connsiteY6" fmla="*/ 3164231 h 4713910"/>
              <a:gd name="connsiteX7" fmla="*/ 1609618 w 3805556"/>
              <a:gd name="connsiteY7" fmla="*/ 2888094 h 4713910"/>
              <a:gd name="connsiteX8" fmla="*/ 1606448 w 3805556"/>
              <a:gd name="connsiteY8" fmla="*/ 2889185 h 4713910"/>
              <a:gd name="connsiteX9" fmla="*/ 1605148 w 3805556"/>
              <a:gd name="connsiteY9" fmla="*/ 2889211 h 4713910"/>
              <a:gd name="connsiteX10" fmla="*/ 1603690 w 3805556"/>
              <a:gd name="connsiteY10" fmla="*/ 2890134 h 4713910"/>
              <a:gd name="connsiteX11" fmla="*/ 1592044 w 3805556"/>
              <a:gd name="connsiteY11" fmla="*/ 2894141 h 4713910"/>
              <a:gd name="connsiteX12" fmla="*/ 1576640 w 3805556"/>
              <a:gd name="connsiteY12" fmla="*/ 2907026 h 4713910"/>
              <a:gd name="connsiteX13" fmla="*/ 1437168 w 3805556"/>
              <a:gd name="connsiteY13" fmla="*/ 2904798 h 4713910"/>
              <a:gd name="connsiteX14" fmla="*/ 1434630 w 3805556"/>
              <a:gd name="connsiteY14" fmla="*/ 2899152 h 4713910"/>
              <a:gd name="connsiteX15" fmla="*/ 1437244 w 3805556"/>
              <a:gd name="connsiteY15" fmla="*/ 2904973 h 4713910"/>
              <a:gd name="connsiteX16" fmla="*/ 1576700 w 3805556"/>
              <a:gd name="connsiteY16" fmla="*/ 2907202 h 4713910"/>
              <a:gd name="connsiteX17" fmla="*/ 1603690 w 3805556"/>
              <a:gd name="connsiteY17" fmla="*/ 2890134 h 4713910"/>
              <a:gd name="connsiteX18" fmla="*/ 1606448 w 3805556"/>
              <a:gd name="connsiteY18" fmla="*/ 2889185 h 4713910"/>
              <a:gd name="connsiteX19" fmla="*/ 1637252 w 3805556"/>
              <a:gd name="connsiteY19" fmla="*/ 2888550 h 4713910"/>
              <a:gd name="connsiteX20" fmla="*/ 1665690 w 3805556"/>
              <a:gd name="connsiteY20" fmla="*/ 2896655 h 4713910"/>
              <a:gd name="connsiteX21" fmla="*/ 1667802 w 3805556"/>
              <a:gd name="connsiteY21" fmla="*/ 2897577 h 4713910"/>
              <a:gd name="connsiteX22" fmla="*/ 1684516 w 3805556"/>
              <a:gd name="connsiteY22" fmla="*/ 2905360 h 4713910"/>
              <a:gd name="connsiteX23" fmla="*/ 1687722 w 3805556"/>
              <a:gd name="connsiteY23" fmla="*/ 2907175 h 4713910"/>
              <a:gd name="connsiteX24" fmla="*/ 1687722 w 3805556"/>
              <a:gd name="connsiteY24" fmla="*/ 2907026 h 4713910"/>
              <a:gd name="connsiteX25" fmla="*/ 1680642 w 3805556"/>
              <a:gd name="connsiteY25" fmla="*/ 2903180 h 4713910"/>
              <a:gd name="connsiteX26" fmla="*/ 1667802 w 3805556"/>
              <a:gd name="connsiteY26" fmla="*/ 2897577 h 4713910"/>
              <a:gd name="connsiteX27" fmla="*/ 1666032 w 3805556"/>
              <a:gd name="connsiteY27" fmla="*/ 2896753 h 4713910"/>
              <a:gd name="connsiteX28" fmla="*/ 1665690 w 3805556"/>
              <a:gd name="connsiteY28" fmla="*/ 2896655 h 4713910"/>
              <a:gd name="connsiteX29" fmla="*/ 1662338 w 3805556"/>
              <a:gd name="connsiteY29" fmla="*/ 2895193 h 4713910"/>
              <a:gd name="connsiteX30" fmla="*/ 1609618 w 3805556"/>
              <a:gd name="connsiteY30" fmla="*/ 2888094 h 4713910"/>
              <a:gd name="connsiteX31" fmla="*/ 1876532 w 3805556"/>
              <a:gd name="connsiteY31" fmla="*/ 0 h 4713910"/>
              <a:gd name="connsiteX32" fmla="*/ 3281546 w 3805556"/>
              <a:gd name="connsiteY32" fmla="*/ 1408488 h 4713910"/>
              <a:gd name="connsiteX33" fmla="*/ 3255112 w 3805556"/>
              <a:gd name="connsiteY33" fmla="*/ 1756839 h 4713910"/>
              <a:gd name="connsiteX34" fmla="*/ 3254152 w 3805556"/>
              <a:gd name="connsiteY34" fmla="*/ 1756839 h 4713910"/>
              <a:gd name="connsiteX35" fmla="*/ 3207734 w 3805556"/>
              <a:gd name="connsiteY35" fmla="*/ 1965231 h 4713910"/>
              <a:gd name="connsiteX36" fmla="*/ 2827628 w 3805556"/>
              <a:gd name="connsiteY36" fmla="*/ 2846311 h 4713910"/>
              <a:gd name="connsiteX37" fmla="*/ 2822338 w 3805556"/>
              <a:gd name="connsiteY37" fmla="*/ 3036375 h 4713910"/>
              <a:gd name="connsiteX38" fmla="*/ 2827628 w 3805556"/>
              <a:gd name="connsiteY38" fmla="*/ 3136686 h 4713910"/>
              <a:gd name="connsiteX39" fmla="*/ 2899036 w 3805556"/>
              <a:gd name="connsiteY39" fmla="*/ 3144605 h 4713910"/>
              <a:gd name="connsiteX40" fmla="*/ 2898832 w 3805556"/>
              <a:gd name="connsiteY40" fmla="*/ 3144713 h 4713910"/>
              <a:gd name="connsiteX41" fmla="*/ 2923456 w 3805556"/>
              <a:gd name="connsiteY41" fmla="*/ 3133866 h 4713910"/>
              <a:gd name="connsiteX42" fmla="*/ 2964728 w 3805556"/>
              <a:gd name="connsiteY42" fmla="*/ 3110463 h 4713910"/>
              <a:gd name="connsiteX43" fmla="*/ 3123376 w 3805556"/>
              <a:gd name="connsiteY43" fmla="*/ 3739162 h 4713910"/>
              <a:gd name="connsiteX44" fmla="*/ 3805556 w 3805556"/>
              <a:gd name="connsiteY44" fmla="*/ 4713910 h 4713910"/>
              <a:gd name="connsiteX45" fmla="*/ 1172024 w 3805556"/>
              <a:gd name="connsiteY45" fmla="*/ 4713910 h 4713910"/>
              <a:gd name="connsiteX46" fmla="*/ 1415282 w 3805556"/>
              <a:gd name="connsiteY46" fmla="*/ 4304463 h 4713910"/>
              <a:gd name="connsiteX47" fmla="*/ 1329390 w 3805556"/>
              <a:gd name="connsiteY47" fmla="*/ 4125041 h 4713910"/>
              <a:gd name="connsiteX48" fmla="*/ 1280578 w 3805556"/>
              <a:gd name="connsiteY48" fmla="*/ 4016852 h 4713910"/>
              <a:gd name="connsiteX49" fmla="*/ 1280516 w 3805556"/>
              <a:gd name="connsiteY49" fmla="*/ 4016882 h 4713910"/>
              <a:gd name="connsiteX50" fmla="*/ 1150936 w 3805556"/>
              <a:gd name="connsiteY50" fmla="*/ 3617926 h 4713910"/>
              <a:gd name="connsiteX51" fmla="*/ 1113912 w 3805556"/>
              <a:gd name="connsiteY51" fmla="*/ 3459400 h 4713910"/>
              <a:gd name="connsiteX52" fmla="*/ 489812 w 3805556"/>
              <a:gd name="connsiteY52" fmla="*/ 3422410 h 4713910"/>
              <a:gd name="connsiteX53" fmla="*/ 320564 w 3805556"/>
              <a:gd name="connsiteY53" fmla="*/ 3063085 h 4713910"/>
              <a:gd name="connsiteX54" fmla="*/ 294119 w 3805556"/>
              <a:gd name="connsiteY54" fmla="*/ 2878139 h 4713910"/>
              <a:gd name="connsiteX55" fmla="*/ 294119 w 3805556"/>
              <a:gd name="connsiteY55" fmla="*/ 2703761 h 4713910"/>
              <a:gd name="connsiteX56" fmla="*/ 220073 w 3805556"/>
              <a:gd name="connsiteY56" fmla="*/ 2524099 h 4713910"/>
              <a:gd name="connsiteX57" fmla="*/ 130160 w 3805556"/>
              <a:gd name="connsiteY57" fmla="*/ 2370857 h 4713910"/>
              <a:gd name="connsiteX58" fmla="*/ 8513 w 3805556"/>
              <a:gd name="connsiteY58" fmla="*/ 2228184 h 4713910"/>
              <a:gd name="connsiteX59" fmla="*/ 272963 w 3805556"/>
              <a:gd name="connsiteY59" fmla="*/ 1942838 h 4713910"/>
              <a:gd name="connsiteX60" fmla="*/ 362586 w 3805556"/>
              <a:gd name="connsiteY60" fmla="*/ 1808711 h 4713910"/>
              <a:gd name="connsiteX61" fmla="*/ 367645 w 3805556"/>
              <a:gd name="connsiteY61" fmla="*/ 1753042 h 4713910"/>
              <a:gd name="connsiteX62" fmla="*/ 366250 w 3805556"/>
              <a:gd name="connsiteY62" fmla="*/ 1709813 h 4713910"/>
              <a:gd name="connsiteX63" fmla="*/ 341327 w 3805556"/>
              <a:gd name="connsiteY63" fmla="*/ 1503770 h 4713910"/>
              <a:gd name="connsiteX64" fmla="*/ 589983 w 3805556"/>
              <a:gd name="connsiteY64" fmla="*/ 806814 h 4713910"/>
              <a:gd name="connsiteX65" fmla="*/ 404813 w 3805556"/>
              <a:gd name="connsiteY65" fmla="*/ 727615 h 4713910"/>
              <a:gd name="connsiteX66" fmla="*/ 457719 w 3805556"/>
              <a:gd name="connsiteY66" fmla="*/ 616735 h 4713910"/>
              <a:gd name="connsiteX67" fmla="*/ 330746 w 3805556"/>
              <a:gd name="connsiteY67" fmla="*/ 653695 h 4713910"/>
              <a:gd name="connsiteX68" fmla="*/ 425975 w 3805556"/>
              <a:gd name="connsiteY68" fmla="*/ 548096 h 4713910"/>
              <a:gd name="connsiteX69" fmla="*/ 415394 w 3805556"/>
              <a:gd name="connsiteY69" fmla="*/ 505856 h 4713910"/>
              <a:gd name="connsiteX70" fmla="*/ 346618 w 3805556"/>
              <a:gd name="connsiteY70" fmla="*/ 458336 h 4713910"/>
              <a:gd name="connsiteX71" fmla="*/ 1304206 w 3805556"/>
              <a:gd name="connsiteY71" fmla="*/ 57059 h 4713910"/>
              <a:gd name="connsiteX72" fmla="*/ 1687768 w 3805556"/>
              <a:gd name="connsiteY72" fmla="*/ 1619 h 4713910"/>
              <a:gd name="connsiteX73" fmla="*/ 1687768 w 3805556"/>
              <a:gd name="connsiteY73" fmla="*/ 1886 h 471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805556" h="4713910">
                <a:moveTo>
                  <a:pt x="2863890" y="3163064"/>
                </a:moveTo>
                <a:lnTo>
                  <a:pt x="2788988" y="3202403"/>
                </a:lnTo>
                <a:cubicBezTo>
                  <a:pt x="1825380" y="3708492"/>
                  <a:pt x="1704928" y="3771753"/>
                  <a:pt x="1689872" y="3779660"/>
                </a:cubicBezTo>
                <a:lnTo>
                  <a:pt x="1687768" y="3780765"/>
                </a:lnTo>
                <a:lnTo>
                  <a:pt x="1687768" y="3781352"/>
                </a:lnTo>
                <a:lnTo>
                  <a:pt x="1837118" y="3702839"/>
                </a:lnTo>
                <a:cubicBezTo>
                  <a:pt x="2552012" y="3327019"/>
                  <a:pt x="2785446" y="3204303"/>
                  <a:pt x="2861670" y="3164231"/>
                </a:cubicBezTo>
                <a:close/>
                <a:moveTo>
                  <a:pt x="1609618" y="2888094"/>
                </a:moveTo>
                <a:lnTo>
                  <a:pt x="1606448" y="2889185"/>
                </a:lnTo>
                <a:lnTo>
                  <a:pt x="1605148" y="2889211"/>
                </a:lnTo>
                <a:lnTo>
                  <a:pt x="1603690" y="2890134"/>
                </a:lnTo>
                <a:lnTo>
                  <a:pt x="1592044" y="2894141"/>
                </a:lnTo>
                <a:cubicBezTo>
                  <a:pt x="1586476" y="2897209"/>
                  <a:pt x="1581268" y="2901416"/>
                  <a:pt x="1576640" y="2907026"/>
                </a:cubicBezTo>
                <a:cubicBezTo>
                  <a:pt x="1546886" y="2942663"/>
                  <a:pt x="1472502" y="2956027"/>
                  <a:pt x="1437168" y="2904798"/>
                </a:cubicBezTo>
                <a:lnTo>
                  <a:pt x="1434630" y="2899152"/>
                </a:lnTo>
                <a:lnTo>
                  <a:pt x="1437244" y="2904973"/>
                </a:lnTo>
                <a:cubicBezTo>
                  <a:pt x="1472572" y="2956246"/>
                  <a:pt x="1546950" y="2942870"/>
                  <a:pt x="1576700" y="2907202"/>
                </a:cubicBezTo>
                <a:lnTo>
                  <a:pt x="1603690" y="2890134"/>
                </a:lnTo>
                <a:lnTo>
                  <a:pt x="1606448" y="2889185"/>
                </a:lnTo>
                <a:lnTo>
                  <a:pt x="1637252" y="2888550"/>
                </a:lnTo>
                <a:lnTo>
                  <a:pt x="1665690" y="2896655"/>
                </a:lnTo>
                <a:lnTo>
                  <a:pt x="1667802" y="2897577"/>
                </a:lnTo>
                <a:lnTo>
                  <a:pt x="1684516" y="2905360"/>
                </a:lnTo>
                <a:lnTo>
                  <a:pt x="1687722" y="2907175"/>
                </a:lnTo>
                <a:lnTo>
                  <a:pt x="1687722" y="2907026"/>
                </a:lnTo>
                <a:cubicBezTo>
                  <a:pt x="1687722" y="2907026"/>
                  <a:pt x="1685118" y="2905448"/>
                  <a:pt x="1680642" y="2903180"/>
                </a:cubicBezTo>
                <a:lnTo>
                  <a:pt x="1667802" y="2897577"/>
                </a:lnTo>
                <a:lnTo>
                  <a:pt x="1666032" y="2896753"/>
                </a:lnTo>
                <a:lnTo>
                  <a:pt x="1665690" y="2896655"/>
                </a:lnTo>
                <a:lnTo>
                  <a:pt x="1662338" y="2895193"/>
                </a:lnTo>
                <a:cubicBezTo>
                  <a:pt x="1647368" y="2889672"/>
                  <a:pt x="1627842" y="2884939"/>
                  <a:pt x="1609618" y="2888094"/>
                </a:cubicBezTo>
                <a:close/>
                <a:moveTo>
                  <a:pt x="1876532" y="0"/>
                </a:moveTo>
                <a:cubicBezTo>
                  <a:pt x="2792106" y="36917"/>
                  <a:pt x="3269156" y="752856"/>
                  <a:pt x="3281546" y="1408488"/>
                </a:cubicBezTo>
                <a:cubicBezTo>
                  <a:pt x="3284190" y="1529883"/>
                  <a:pt x="3273616" y="1646000"/>
                  <a:pt x="3255112" y="1756839"/>
                </a:cubicBezTo>
                <a:lnTo>
                  <a:pt x="3254152" y="1756839"/>
                </a:lnTo>
                <a:lnTo>
                  <a:pt x="3207734" y="1965231"/>
                </a:lnTo>
                <a:cubicBezTo>
                  <a:pt x="3072932" y="2450758"/>
                  <a:pt x="2804484" y="2783947"/>
                  <a:pt x="2827628" y="2846311"/>
                </a:cubicBezTo>
                <a:cubicBezTo>
                  <a:pt x="2859364" y="2930784"/>
                  <a:pt x="2838206" y="3009977"/>
                  <a:pt x="2822338" y="3036375"/>
                </a:cubicBezTo>
                <a:cubicBezTo>
                  <a:pt x="2806468" y="3062772"/>
                  <a:pt x="2785310" y="3094450"/>
                  <a:pt x="2827628" y="3136686"/>
                </a:cubicBezTo>
                <a:cubicBezTo>
                  <a:pt x="2846140" y="3155164"/>
                  <a:pt x="2872588" y="3152525"/>
                  <a:pt x="2899036" y="3144605"/>
                </a:cubicBezTo>
                <a:lnTo>
                  <a:pt x="2898832" y="3144713"/>
                </a:lnTo>
                <a:lnTo>
                  <a:pt x="2923456" y="3133866"/>
                </a:lnTo>
                <a:cubicBezTo>
                  <a:pt x="2946882" y="3122350"/>
                  <a:pt x="2964728" y="3110463"/>
                  <a:pt x="2964728" y="3110463"/>
                </a:cubicBezTo>
                <a:cubicBezTo>
                  <a:pt x="3133952" y="3348206"/>
                  <a:pt x="3123376" y="3739162"/>
                  <a:pt x="3123376" y="3739162"/>
                </a:cubicBezTo>
                <a:cubicBezTo>
                  <a:pt x="3726232" y="4161817"/>
                  <a:pt x="3805556" y="4713910"/>
                  <a:pt x="3805556" y="4713910"/>
                </a:cubicBezTo>
                <a:lnTo>
                  <a:pt x="1172024" y="4713910"/>
                </a:lnTo>
                <a:cubicBezTo>
                  <a:pt x="1415282" y="4304463"/>
                  <a:pt x="1415282" y="4304463"/>
                  <a:pt x="1415282" y="4304463"/>
                </a:cubicBezTo>
                <a:cubicBezTo>
                  <a:pt x="1415282" y="4304463"/>
                  <a:pt x="1376612" y="4227197"/>
                  <a:pt x="1329390" y="4125041"/>
                </a:cubicBezTo>
                <a:lnTo>
                  <a:pt x="1280578" y="4016852"/>
                </a:lnTo>
                <a:lnTo>
                  <a:pt x="1280516" y="4016882"/>
                </a:lnTo>
                <a:cubicBezTo>
                  <a:pt x="1209114" y="3853072"/>
                  <a:pt x="1137712" y="3673409"/>
                  <a:pt x="1150936" y="3617926"/>
                </a:cubicBezTo>
                <a:cubicBezTo>
                  <a:pt x="1177380" y="3512241"/>
                  <a:pt x="1145646" y="3475252"/>
                  <a:pt x="1113912" y="3459400"/>
                </a:cubicBezTo>
                <a:cubicBezTo>
                  <a:pt x="1082180" y="3443548"/>
                  <a:pt x="664349" y="3485821"/>
                  <a:pt x="489812" y="3422410"/>
                </a:cubicBezTo>
                <a:cubicBezTo>
                  <a:pt x="315274" y="3359000"/>
                  <a:pt x="246518" y="3158201"/>
                  <a:pt x="320564" y="3063085"/>
                </a:cubicBezTo>
                <a:cubicBezTo>
                  <a:pt x="394610" y="2967971"/>
                  <a:pt x="341720" y="2925696"/>
                  <a:pt x="294119" y="2878139"/>
                </a:cubicBezTo>
                <a:cubicBezTo>
                  <a:pt x="249162" y="2830582"/>
                  <a:pt x="294119" y="2703761"/>
                  <a:pt x="294119" y="2703761"/>
                </a:cubicBezTo>
                <a:cubicBezTo>
                  <a:pt x="217428" y="2693193"/>
                  <a:pt x="156605" y="2613930"/>
                  <a:pt x="220073" y="2524099"/>
                </a:cubicBezTo>
                <a:cubicBezTo>
                  <a:pt x="283541" y="2434268"/>
                  <a:pt x="262384" y="2407847"/>
                  <a:pt x="130160" y="2370857"/>
                </a:cubicBezTo>
                <a:cubicBezTo>
                  <a:pt x="-2065" y="2333868"/>
                  <a:pt x="-12643" y="2265173"/>
                  <a:pt x="8513" y="2228184"/>
                </a:cubicBezTo>
                <a:cubicBezTo>
                  <a:pt x="29669" y="2191194"/>
                  <a:pt x="167183" y="2048522"/>
                  <a:pt x="272963" y="1942838"/>
                </a:cubicBezTo>
                <a:cubicBezTo>
                  <a:pt x="322547" y="1893298"/>
                  <a:pt x="351306" y="1861594"/>
                  <a:pt x="362586" y="1808711"/>
                </a:cubicBezTo>
                <a:lnTo>
                  <a:pt x="367645" y="1753042"/>
                </a:lnTo>
                <a:lnTo>
                  <a:pt x="366250" y="1709813"/>
                </a:lnTo>
                <a:cubicBezTo>
                  <a:pt x="363150" y="1658209"/>
                  <a:pt x="355215" y="1592870"/>
                  <a:pt x="341327" y="1503770"/>
                </a:cubicBezTo>
                <a:cubicBezTo>
                  <a:pt x="293712" y="1186972"/>
                  <a:pt x="589983" y="806814"/>
                  <a:pt x="589983" y="806814"/>
                </a:cubicBezTo>
                <a:cubicBezTo>
                  <a:pt x="531786" y="706495"/>
                  <a:pt x="420685" y="727615"/>
                  <a:pt x="404813" y="727615"/>
                </a:cubicBezTo>
                <a:cubicBezTo>
                  <a:pt x="388942" y="727615"/>
                  <a:pt x="452428" y="669535"/>
                  <a:pt x="457719" y="616735"/>
                </a:cubicBezTo>
                <a:cubicBezTo>
                  <a:pt x="463010" y="563936"/>
                  <a:pt x="330746" y="685374"/>
                  <a:pt x="330746" y="653695"/>
                </a:cubicBezTo>
                <a:cubicBezTo>
                  <a:pt x="330746" y="622016"/>
                  <a:pt x="425975" y="548096"/>
                  <a:pt x="425975" y="548096"/>
                </a:cubicBezTo>
                <a:cubicBezTo>
                  <a:pt x="425975" y="548096"/>
                  <a:pt x="336036" y="532256"/>
                  <a:pt x="415394" y="505856"/>
                </a:cubicBezTo>
                <a:cubicBezTo>
                  <a:pt x="494753" y="479457"/>
                  <a:pt x="346618" y="458336"/>
                  <a:pt x="346618" y="458336"/>
                </a:cubicBezTo>
                <a:cubicBezTo>
                  <a:pt x="510624" y="294658"/>
                  <a:pt x="1304206" y="57059"/>
                  <a:pt x="1304206" y="57059"/>
                </a:cubicBezTo>
                <a:cubicBezTo>
                  <a:pt x="1439114" y="25379"/>
                  <a:pt x="1566088" y="6899"/>
                  <a:pt x="1687768" y="1619"/>
                </a:cubicBezTo>
                <a:lnTo>
                  <a:pt x="1687768" y="18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9E8C436B-7C9F-0C48-84E2-815035C90DD2}"/>
              </a:ext>
            </a:extLst>
          </p:cNvPr>
          <p:cNvSpPr/>
          <p:nvPr/>
        </p:nvSpPr>
        <p:spPr>
          <a:xfrm flipH="1">
            <a:off x="11203437" y="5309192"/>
            <a:ext cx="5588273" cy="6922144"/>
          </a:xfrm>
          <a:custGeom>
            <a:avLst/>
            <a:gdLst>
              <a:gd name="connsiteX0" fmla="*/ 2863890 w 3805556"/>
              <a:gd name="connsiteY0" fmla="*/ 3163064 h 4713910"/>
              <a:gd name="connsiteX1" fmla="*/ 2788988 w 3805556"/>
              <a:gd name="connsiteY1" fmla="*/ 3202403 h 4713910"/>
              <a:gd name="connsiteX2" fmla="*/ 1689872 w 3805556"/>
              <a:gd name="connsiteY2" fmla="*/ 3779660 h 4713910"/>
              <a:gd name="connsiteX3" fmla="*/ 1687768 w 3805556"/>
              <a:gd name="connsiteY3" fmla="*/ 3780765 h 4713910"/>
              <a:gd name="connsiteX4" fmla="*/ 1687768 w 3805556"/>
              <a:gd name="connsiteY4" fmla="*/ 3781352 h 4713910"/>
              <a:gd name="connsiteX5" fmla="*/ 1837118 w 3805556"/>
              <a:gd name="connsiteY5" fmla="*/ 3702839 h 4713910"/>
              <a:gd name="connsiteX6" fmla="*/ 2861670 w 3805556"/>
              <a:gd name="connsiteY6" fmla="*/ 3164231 h 4713910"/>
              <a:gd name="connsiteX7" fmla="*/ 1609618 w 3805556"/>
              <a:gd name="connsiteY7" fmla="*/ 2888094 h 4713910"/>
              <a:gd name="connsiteX8" fmla="*/ 1606448 w 3805556"/>
              <a:gd name="connsiteY8" fmla="*/ 2889185 h 4713910"/>
              <a:gd name="connsiteX9" fmla="*/ 1605148 w 3805556"/>
              <a:gd name="connsiteY9" fmla="*/ 2889211 h 4713910"/>
              <a:gd name="connsiteX10" fmla="*/ 1603690 w 3805556"/>
              <a:gd name="connsiteY10" fmla="*/ 2890134 h 4713910"/>
              <a:gd name="connsiteX11" fmla="*/ 1592044 w 3805556"/>
              <a:gd name="connsiteY11" fmla="*/ 2894141 h 4713910"/>
              <a:gd name="connsiteX12" fmla="*/ 1576640 w 3805556"/>
              <a:gd name="connsiteY12" fmla="*/ 2907026 h 4713910"/>
              <a:gd name="connsiteX13" fmla="*/ 1437168 w 3805556"/>
              <a:gd name="connsiteY13" fmla="*/ 2904798 h 4713910"/>
              <a:gd name="connsiteX14" fmla="*/ 1434630 w 3805556"/>
              <a:gd name="connsiteY14" fmla="*/ 2899152 h 4713910"/>
              <a:gd name="connsiteX15" fmla="*/ 1437244 w 3805556"/>
              <a:gd name="connsiteY15" fmla="*/ 2904973 h 4713910"/>
              <a:gd name="connsiteX16" fmla="*/ 1576700 w 3805556"/>
              <a:gd name="connsiteY16" fmla="*/ 2907202 h 4713910"/>
              <a:gd name="connsiteX17" fmla="*/ 1603690 w 3805556"/>
              <a:gd name="connsiteY17" fmla="*/ 2890134 h 4713910"/>
              <a:gd name="connsiteX18" fmla="*/ 1606448 w 3805556"/>
              <a:gd name="connsiteY18" fmla="*/ 2889185 h 4713910"/>
              <a:gd name="connsiteX19" fmla="*/ 1637252 w 3805556"/>
              <a:gd name="connsiteY19" fmla="*/ 2888550 h 4713910"/>
              <a:gd name="connsiteX20" fmla="*/ 1665690 w 3805556"/>
              <a:gd name="connsiteY20" fmla="*/ 2896655 h 4713910"/>
              <a:gd name="connsiteX21" fmla="*/ 1667802 w 3805556"/>
              <a:gd name="connsiteY21" fmla="*/ 2897577 h 4713910"/>
              <a:gd name="connsiteX22" fmla="*/ 1684516 w 3805556"/>
              <a:gd name="connsiteY22" fmla="*/ 2905360 h 4713910"/>
              <a:gd name="connsiteX23" fmla="*/ 1687722 w 3805556"/>
              <a:gd name="connsiteY23" fmla="*/ 2907175 h 4713910"/>
              <a:gd name="connsiteX24" fmla="*/ 1687722 w 3805556"/>
              <a:gd name="connsiteY24" fmla="*/ 2907026 h 4713910"/>
              <a:gd name="connsiteX25" fmla="*/ 1680642 w 3805556"/>
              <a:gd name="connsiteY25" fmla="*/ 2903180 h 4713910"/>
              <a:gd name="connsiteX26" fmla="*/ 1667802 w 3805556"/>
              <a:gd name="connsiteY26" fmla="*/ 2897577 h 4713910"/>
              <a:gd name="connsiteX27" fmla="*/ 1666032 w 3805556"/>
              <a:gd name="connsiteY27" fmla="*/ 2896753 h 4713910"/>
              <a:gd name="connsiteX28" fmla="*/ 1665690 w 3805556"/>
              <a:gd name="connsiteY28" fmla="*/ 2896655 h 4713910"/>
              <a:gd name="connsiteX29" fmla="*/ 1662338 w 3805556"/>
              <a:gd name="connsiteY29" fmla="*/ 2895193 h 4713910"/>
              <a:gd name="connsiteX30" fmla="*/ 1609618 w 3805556"/>
              <a:gd name="connsiteY30" fmla="*/ 2888094 h 4713910"/>
              <a:gd name="connsiteX31" fmla="*/ 1876532 w 3805556"/>
              <a:gd name="connsiteY31" fmla="*/ 0 h 4713910"/>
              <a:gd name="connsiteX32" fmla="*/ 3281546 w 3805556"/>
              <a:gd name="connsiteY32" fmla="*/ 1408488 h 4713910"/>
              <a:gd name="connsiteX33" fmla="*/ 3255112 w 3805556"/>
              <a:gd name="connsiteY33" fmla="*/ 1756839 h 4713910"/>
              <a:gd name="connsiteX34" fmla="*/ 3254152 w 3805556"/>
              <a:gd name="connsiteY34" fmla="*/ 1756839 h 4713910"/>
              <a:gd name="connsiteX35" fmla="*/ 3207734 w 3805556"/>
              <a:gd name="connsiteY35" fmla="*/ 1965231 h 4713910"/>
              <a:gd name="connsiteX36" fmla="*/ 2827628 w 3805556"/>
              <a:gd name="connsiteY36" fmla="*/ 2846311 h 4713910"/>
              <a:gd name="connsiteX37" fmla="*/ 2822338 w 3805556"/>
              <a:gd name="connsiteY37" fmla="*/ 3036375 h 4713910"/>
              <a:gd name="connsiteX38" fmla="*/ 2827628 w 3805556"/>
              <a:gd name="connsiteY38" fmla="*/ 3136686 h 4713910"/>
              <a:gd name="connsiteX39" fmla="*/ 2899036 w 3805556"/>
              <a:gd name="connsiteY39" fmla="*/ 3144605 h 4713910"/>
              <a:gd name="connsiteX40" fmla="*/ 2898832 w 3805556"/>
              <a:gd name="connsiteY40" fmla="*/ 3144713 h 4713910"/>
              <a:gd name="connsiteX41" fmla="*/ 2923456 w 3805556"/>
              <a:gd name="connsiteY41" fmla="*/ 3133866 h 4713910"/>
              <a:gd name="connsiteX42" fmla="*/ 2964728 w 3805556"/>
              <a:gd name="connsiteY42" fmla="*/ 3110463 h 4713910"/>
              <a:gd name="connsiteX43" fmla="*/ 3123376 w 3805556"/>
              <a:gd name="connsiteY43" fmla="*/ 3739162 h 4713910"/>
              <a:gd name="connsiteX44" fmla="*/ 3805556 w 3805556"/>
              <a:gd name="connsiteY44" fmla="*/ 4713910 h 4713910"/>
              <a:gd name="connsiteX45" fmla="*/ 1172024 w 3805556"/>
              <a:gd name="connsiteY45" fmla="*/ 4713910 h 4713910"/>
              <a:gd name="connsiteX46" fmla="*/ 1415282 w 3805556"/>
              <a:gd name="connsiteY46" fmla="*/ 4304463 h 4713910"/>
              <a:gd name="connsiteX47" fmla="*/ 1329390 w 3805556"/>
              <a:gd name="connsiteY47" fmla="*/ 4125041 h 4713910"/>
              <a:gd name="connsiteX48" fmla="*/ 1280578 w 3805556"/>
              <a:gd name="connsiteY48" fmla="*/ 4016852 h 4713910"/>
              <a:gd name="connsiteX49" fmla="*/ 1280516 w 3805556"/>
              <a:gd name="connsiteY49" fmla="*/ 4016882 h 4713910"/>
              <a:gd name="connsiteX50" fmla="*/ 1150936 w 3805556"/>
              <a:gd name="connsiteY50" fmla="*/ 3617926 h 4713910"/>
              <a:gd name="connsiteX51" fmla="*/ 1113912 w 3805556"/>
              <a:gd name="connsiteY51" fmla="*/ 3459400 h 4713910"/>
              <a:gd name="connsiteX52" fmla="*/ 489812 w 3805556"/>
              <a:gd name="connsiteY52" fmla="*/ 3422410 h 4713910"/>
              <a:gd name="connsiteX53" fmla="*/ 320564 w 3805556"/>
              <a:gd name="connsiteY53" fmla="*/ 3063085 h 4713910"/>
              <a:gd name="connsiteX54" fmla="*/ 294119 w 3805556"/>
              <a:gd name="connsiteY54" fmla="*/ 2878139 h 4713910"/>
              <a:gd name="connsiteX55" fmla="*/ 294119 w 3805556"/>
              <a:gd name="connsiteY55" fmla="*/ 2703761 h 4713910"/>
              <a:gd name="connsiteX56" fmla="*/ 220073 w 3805556"/>
              <a:gd name="connsiteY56" fmla="*/ 2524099 h 4713910"/>
              <a:gd name="connsiteX57" fmla="*/ 130160 w 3805556"/>
              <a:gd name="connsiteY57" fmla="*/ 2370857 h 4713910"/>
              <a:gd name="connsiteX58" fmla="*/ 8513 w 3805556"/>
              <a:gd name="connsiteY58" fmla="*/ 2228184 h 4713910"/>
              <a:gd name="connsiteX59" fmla="*/ 272963 w 3805556"/>
              <a:gd name="connsiteY59" fmla="*/ 1942838 h 4713910"/>
              <a:gd name="connsiteX60" fmla="*/ 362586 w 3805556"/>
              <a:gd name="connsiteY60" fmla="*/ 1808711 h 4713910"/>
              <a:gd name="connsiteX61" fmla="*/ 367645 w 3805556"/>
              <a:gd name="connsiteY61" fmla="*/ 1753042 h 4713910"/>
              <a:gd name="connsiteX62" fmla="*/ 366250 w 3805556"/>
              <a:gd name="connsiteY62" fmla="*/ 1709813 h 4713910"/>
              <a:gd name="connsiteX63" fmla="*/ 341327 w 3805556"/>
              <a:gd name="connsiteY63" fmla="*/ 1503770 h 4713910"/>
              <a:gd name="connsiteX64" fmla="*/ 589983 w 3805556"/>
              <a:gd name="connsiteY64" fmla="*/ 806814 h 4713910"/>
              <a:gd name="connsiteX65" fmla="*/ 404813 w 3805556"/>
              <a:gd name="connsiteY65" fmla="*/ 727615 h 4713910"/>
              <a:gd name="connsiteX66" fmla="*/ 457719 w 3805556"/>
              <a:gd name="connsiteY66" fmla="*/ 616735 h 4713910"/>
              <a:gd name="connsiteX67" fmla="*/ 330746 w 3805556"/>
              <a:gd name="connsiteY67" fmla="*/ 653695 h 4713910"/>
              <a:gd name="connsiteX68" fmla="*/ 425975 w 3805556"/>
              <a:gd name="connsiteY68" fmla="*/ 548096 h 4713910"/>
              <a:gd name="connsiteX69" fmla="*/ 415394 w 3805556"/>
              <a:gd name="connsiteY69" fmla="*/ 505856 h 4713910"/>
              <a:gd name="connsiteX70" fmla="*/ 346618 w 3805556"/>
              <a:gd name="connsiteY70" fmla="*/ 458336 h 4713910"/>
              <a:gd name="connsiteX71" fmla="*/ 1304206 w 3805556"/>
              <a:gd name="connsiteY71" fmla="*/ 57059 h 4713910"/>
              <a:gd name="connsiteX72" fmla="*/ 1687768 w 3805556"/>
              <a:gd name="connsiteY72" fmla="*/ 1619 h 4713910"/>
              <a:gd name="connsiteX73" fmla="*/ 1687768 w 3805556"/>
              <a:gd name="connsiteY73" fmla="*/ 1886 h 471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805556" h="4713910">
                <a:moveTo>
                  <a:pt x="2863890" y="3163064"/>
                </a:moveTo>
                <a:lnTo>
                  <a:pt x="2788988" y="3202403"/>
                </a:lnTo>
                <a:cubicBezTo>
                  <a:pt x="1825380" y="3708492"/>
                  <a:pt x="1704928" y="3771753"/>
                  <a:pt x="1689872" y="3779660"/>
                </a:cubicBezTo>
                <a:lnTo>
                  <a:pt x="1687768" y="3780765"/>
                </a:lnTo>
                <a:lnTo>
                  <a:pt x="1687768" y="3781352"/>
                </a:lnTo>
                <a:lnTo>
                  <a:pt x="1837118" y="3702839"/>
                </a:lnTo>
                <a:cubicBezTo>
                  <a:pt x="2552012" y="3327019"/>
                  <a:pt x="2785446" y="3204303"/>
                  <a:pt x="2861670" y="3164231"/>
                </a:cubicBezTo>
                <a:close/>
                <a:moveTo>
                  <a:pt x="1609618" y="2888094"/>
                </a:moveTo>
                <a:lnTo>
                  <a:pt x="1606448" y="2889185"/>
                </a:lnTo>
                <a:lnTo>
                  <a:pt x="1605148" y="2889211"/>
                </a:lnTo>
                <a:lnTo>
                  <a:pt x="1603690" y="2890134"/>
                </a:lnTo>
                <a:lnTo>
                  <a:pt x="1592044" y="2894141"/>
                </a:lnTo>
                <a:cubicBezTo>
                  <a:pt x="1586476" y="2897209"/>
                  <a:pt x="1581268" y="2901416"/>
                  <a:pt x="1576640" y="2907026"/>
                </a:cubicBezTo>
                <a:cubicBezTo>
                  <a:pt x="1546886" y="2942663"/>
                  <a:pt x="1472502" y="2956027"/>
                  <a:pt x="1437168" y="2904798"/>
                </a:cubicBezTo>
                <a:lnTo>
                  <a:pt x="1434630" y="2899152"/>
                </a:lnTo>
                <a:lnTo>
                  <a:pt x="1437244" y="2904973"/>
                </a:lnTo>
                <a:cubicBezTo>
                  <a:pt x="1472572" y="2956246"/>
                  <a:pt x="1546950" y="2942870"/>
                  <a:pt x="1576700" y="2907202"/>
                </a:cubicBezTo>
                <a:lnTo>
                  <a:pt x="1603690" y="2890134"/>
                </a:lnTo>
                <a:lnTo>
                  <a:pt x="1606448" y="2889185"/>
                </a:lnTo>
                <a:lnTo>
                  <a:pt x="1637252" y="2888550"/>
                </a:lnTo>
                <a:lnTo>
                  <a:pt x="1665690" y="2896655"/>
                </a:lnTo>
                <a:lnTo>
                  <a:pt x="1667802" y="2897577"/>
                </a:lnTo>
                <a:lnTo>
                  <a:pt x="1684516" y="2905360"/>
                </a:lnTo>
                <a:lnTo>
                  <a:pt x="1687722" y="2907175"/>
                </a:lnTo>
                <a:lnTo>
                  <a:pt x="1687722" y="2907026"/>
                </a:lnTo>
                <a:cubicBezTo>
                  <a:pt x="1687722" y="2907026"/>
                  <a:pt x="1685118" y="2905448"/>
                  <a:pt x="1680642" y="2903180"/>
                </a:cubicBezTo>
                <a:lnTo>
                  <a:pt x="1667802" y="2897577"/>
                </a:lnTo>
                <a:lnTo>
                  <a:pt x="1666032" y="2896753"/>
                </a:lnTo>
                <a:lnTo>
                  <a:pt x="1665690" y="2896655"/>
                </a:lnTo>
                <a:lnTo>
                  <a:pt x="1662338" y="2895193"/>
                </a:lnTo>
                <a:cubicBezTo>
                  <a:pt x="1647368" y="2889672"/>
                  <a:pt x="1627842" y="2884939"/>
                  <a:pt x="1609618" y="2888094"/>
                </a:cubicBezTo>
                <a:close/>
                <a:moveTo>
                  <a:pt x="1876532" y="0"/>
                </a:moveTo>
                <a:cubicBezTo>
                  <a:pt x="2792106" y="36917"/>
                  <a:pt x="3269156" y="752856"/>
                  <a:pt x="3281546" y="1408488"/>
                </a:cubicBezTo>
                <a:cubicBezTo>
                  <a:pt x="3284190" y="1529883"/>
                  <a:pt x="3273616" y="1646000"/>
                  <a:pt x="3255112" y="1756839"/>
                </a:cubicBezTo>
                <a:lnTo>
                  <a:pt x="3254152" y="1756839"/>
                </a:lnTo>
                <a:lnTo>
                  <a:pt x="3207734" y="1965231"/>
                </a:lnTo>
                <a:cubicBezTo>
                  <a:pt x="3072932" y="2450758"/>
                  <a:pt x="2804484" y="2783947"/>
                  <a:pt x="2827628" y="2846311"/>
                </a:cubicBezTo>
                <a:cubicBezTo>
                  <a:pt x="2859364" y="2930784"/>
                  <a:pt x="2838206" y="3009977"/>
                  <a:pt x="2822338" y="3036375"/>
                </a:cubicBezTo>
                <a:cubicBezTo>
                  <a:pt x="2806468" y="3062772"/>
                  <a:pt x="2785310" y="3094450"/>
                  <a:pt x="2827628" y="3136686"/>
                </a:cubicBezTo>
                <a:cubicBezTo>
                  <a:pt x="2846140" y="3155164"/>
                  <a:pt x="2872588" y="3152525"/>
                  <a:pt x="2899036" y="3144605"/>
                </a:cubicBezTo>
                <a:lnTo>
                  <a:pt x="2898832" y="3144713"/>
                </a:lnTo>
                <a:lnTo>
                  <a:pt x="2923456" y="3133866"/>
                </a:lnTo>
                <a:cubicBezTo>
                  <a:pt x="2946882" y="3122350"/>
                  <a:pt x="2964728" y="3110463"/>
                  <a:pt x="2964728" y="3110463"/>
                </a:cubicBezTo>
                <a:cubicBezTo>
                  <a:pt x="3133952" y="3348206"/>
                  <a:pt x="3123376" y="3739162"/>
                  <a:pt x="3123376" y="3739162"/>
                </a:cubicBezTo>
                <a:cubicBezTo>
                  <a:pt x="3726232" y="4161817"/>
                  <a:pt x="3805556" y="4713910"/>
                  <a:pt x="3805556" y="4713910"/>
                </a:cubicBezTo>
                <a:lnTo>
                  <a:pt x="1172024" y="4713910"/>
                </a:lnTo>
                <a:cubicBezTo>
                  <a:pt x="1415282" y="4304463"/>
                  <a:pt x="1415282" y="4304463"/>
                  <a:pt x="1415282" y="4304463"/>
                </a:cubicBezTo>
                <a:cubicBezTo>
                  <a:pt x="1415282" y="4304463"/>
                  <a:pt x="1376612" y="4227197"/>
                  <a:pt x="1329390" y="4125041"/>
                </a:cubicBezTo>
                <a:lnTo>
                  <a:pt x="1280578" y="4016852"/>
                </a:lnTo>
                <a:lnTo>
                  <a:pt x="1280516" y="4016882"/>
                </a:lnTo>
                <a:cubicBezTo>
                  <a:pt x="1209114" y="3853072"/>
                  <a:pt x="1137712" y="3673409"/>
                  <a:pt x="1150936" y="3617926"/>
                </a:cubicBezTo>
                <a:cubicBezTo>
                  <a:pt x="1177380" y="3512241"/>
                  <a:pt x="1145646" y="3475252"/>
                  <a:pt x="1113912" y="3459400"/>
                </a:cubicBezTo>
                <a:cubicBezTo>
                  <a:pt x="1082180" y="3443548"/>
                  <a:pt x="664349" y="3485821"/>
                  <a:pt x="489812" y="3422410"/>
                </a:cubicBezTo>
                <a:cubicBezTo>
                  <a:pt x="315274" y="3359000"/>
                  <a:pt x="246518" y="3158201"/>
                  <a:pt x="320564" y="3063085"/>
                </a:cubicBezTo>
                <a:cubicBezTo>
                  <a:pt x="394610" y="2967971"/>
                  <a:pt x="341720" y="2925696"/>
                  <a:pt x="294119" y="2878139"/>
                </a:cubicBezTo>
                <a:cubicBezTo>
                  <a:pt x="249162" y="2830582"/>
                  <a:pt x="294119" y="2703761"/>
                  <a:pt x="294119" y="2703761"/>
                </a:cubicBezTo>
                <a:cubicBezTo>
                  <a:pt x="217428" y="2693193"/>
                  <a:pt x="156605" y="2613930"/>
                  <a:pt x="220073" y="2524099"/>
                </a:cubicBezTo>
                <a:cubicBezTo>
                  <a:pt x="283541" y="2434268"/>
                  <a:pt x="262384" y="2407847"/>
                  <a:pt x="130160" y="2370857"/>
                </a:cubicBezTo>
                <a:cubicBezTo>
                  <a:pt x="-2065" y="2333868"/>
                  <a:pt x="-12643" y="2265173"/>
                  <a:pt x="8513" y="2228184"/>
                </a:cubicBezTo>
                <a:cubicBezTo>
                  <a:pt x="29669" y="2191194"/>
                  <a:pt x="167183" y="2048522"/>
                  <a:pt x="272963" y="1942838"/>
                </a:cubicBezTo>
                <a:cubicBezTo>
                  <a:pt x="322547" y="1893298"/>
                  <a:pt x="351306" y="1861594"/>
                  <a:pt x="362586" y="1808711"/>
                </a:cubicBezTo>
                <a:lnTo>
                  <a:pt x="367645" y="1753042"/>
                </a:lnTo>
                <a:lnTo>
                  <a:pt x="366250" y="1709813"/>
                </a:lnTo>
                <a:cubicBezTo>
                  <a:pt x="363150" y="1658209"/>
                  <a:pt x="355215" y="1592870"/>
                  <a:pt x="341327" y="1503770"/>
                </a:cubicBezTo>
                <a:cubicBezTo>
                  <a:pt x="293712" y="1186972"/>
                  <a:pt x="589983" y="806814"/>
                  <a:pt x="589983" y="806814"/>
                </a:cubicBezTo>
                <a:cubicBezTo>
                  <a:pt x="531786" y="706495"/>
                  <a:pt x="420685" y="727615"/>
                  <a:pt x="404813" y="727615"/>
                </a:cubicBezTo>
                <a:cubicBezTo>
                  <a:pt x="388942" y="727615"/>
                  <a:pt x="452428" y="669535"/>
                  <a:pt x="457719" y="616735"/>
                </a:cubicBezTo>
                <a:cubicBezTo>
                  <a:pt x="463010" y="563936"/>
                  <a:pt x="330746" y="685374"/>
                  <a:pt x="330746" y="653695"/>
                </a:cubicBezTo>
                <a:cubicBezTo>
                  <a:pt x="330746" y="622016"/>
                  <a:pt x="425975" y="548096"/>
                  <a:pt x="425975" y="548096"/>
                </a:cubicBezTo>
                <a:cubicBezTo>
                  <a:pt x="425975" y="548096"/>
                  <a:pt x="336036" y="532256"/>
                  <a:pt x="415394" y="505856"/>
                </a:cubicBezTo>
                <a:cubicBezTo>
                  <a:pt x="494753" y="479457"/>
                  <a:pt x="346618" y="458336"/>
                  <a:pt x="346618" y="458336"/>
                </a:cubicBezTo>
                <a:cubicBezTo>
                  <a:pt x="510624" y="294658"/>
                  <a:pt x="1304206" y="57059"/>
                  <a:pt x="1304206" y="57059"/>
                </a:cubicBezTo>
                <a:cubicBezTo>
                  <a:pt x="1439114" y="25379"/>
                  <a:pt x="1566088" y="6899"/>
                  <a:pt x="1687768" y="1619"/>
                </a:cubicBezTo>
                <a:lnTo>
                  <a:pt x="1687768" y="1886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9F2DE42-8601-5941-A3AA-46430C7DD17E}"/>
              </a:ext>
            </a:extLst>
          </p:cNvPr>
          <p:cNvSpPr/>
          <p:nvPr/>
        </p:nvSpPr>
        <p:spPr>
          <a:xfrm>
            <a:off x="8592806" y="5588786"/>
            <a:ext cx="3412393" cy="2465930"/>
          </a:xfrm>
          <a:custGeom>
            <a:avLst/>
            <a:gdLst>
              <a:gd name="connsiteX0" fmla="*/ 1244557 w 1340527"/>
              <a:gd name="connsiteY0" fmla="*/ 462352 h 968719"/>
              <a:gd name="connsiteX1" fmla="*/ 1093674 w 1340527"/>
              <a:gd name="connsiteY1" fmla="*/ 227561 h 968719"/>
              <a:gd name="connsiteX2" fmla="*/ 1030721 w 1340527"/>
              <a:gd name="connsiteY2" fmla="*/ 224227 h 968719"/>
              <a:gd name="connsiteX3" fmla="*/ 867754 w 1340527"/>
              <a:gd name="connsiteY3" fmla="*/ 104402 h 968719"/>
              <a:gd name="connsiteX4" fmla="*/ 601368 w 1340527"/>
              <a:gd name="connsiteY4" fmla="*/ 23097 h 968719"/>
              <a:gd name="connsiteX5" fmla="*/ 573005 w 1340527"/>
              <a:gd name="connsiteY5" fmla="*/ 41537 h 968719"/>
              <a:gd name="connsiteX6" fmla="*/ 491141 w 1340527"/>
              <a:gd name="connsiteY6" fmla="*/ 23726 h 968719"/>
              <a:gd name="connsiteX7" fmla="*/ 300315 w 1340527"/>
              <a:gd name="connsiteY7" fmla="*/ 172316 h 968719"/>
              <a:gd name="connsiteX8" fmla="*/ 67749 w 1340527"/>
              <a:gd name="connsiteY8" fmla="*/ 326249 h 968719"/>
              <a:gd name="connsiteX9" fmla="*/ 67559 w 1340527"/>
              <a:gd name="connsiteY9" fmla="*/ 404345 h 968719"/>
              <a:gd name="connsiteX10" fmla="*/ 48334 w 1340527"/>
              <a:gd name="connsiteY10" fmla="*/ 682656 h 968719"/>
              <a:gd name="connsiteX11" fmla="*/ 196678 w 1340527"/>
              <a:gd name="connsiteY11" fmla="*/ 750388 h 968719"/>
              <a:gd name="connsiteX12" fmla="*/ 438752 w 1340527"/>
              <a:gd name="connsiteY12" fmla="*/ 854496 h 968719"/>
              <a:gd name="connsiteX13" fmla="*/ 638420 w 1340527"/>
              <a:gd name="connsiteY13" fmla="*/ 898121 h 968719"/>
              <a:gd name="connsiteX14" fmla="*/ 915836 w 1340527"/>
              <a:gd name="connsiteY14" fmla="*/ 922457 h 968719"/>
              <a:gd name="connsiteX15" fmla="*/ 943913 w 1340527"/>
              <a:gd name="connsiteY15" fmla="*/ 893453 h 968719"/>
              <a:gd name="connsiteX16" fmla="*/ 980234 w 1340527"/>
              <a:gd name="connsiteY16" fmla="*/ 896882 h 968719"/>
              <a:gd name="connsiteX17" fmla="*/ 1129225 w 1340527"/>
              <a:gd name="connsiteY17" fmla="*/ 828588 h 968719"/>
              <a:gd name="connsiteX18" fmla="*/ 1143392 w 1340527"/>
              <a:gd name="connsiteY18" fmla="*/ 829064 h 968719"/>
              <a:gd name="connsiteX19" fmla="*/ 1340464 w 1340527"/>
              <a:gd name="connsiteY19" fmla="*/ 631964 h 968719"/>
              <a:gd name="connsiteX20" fmla="*/ 1244367 w 1340527"/>
              <a:gd name="connsiteY20" fmla="*/ 462352 h 968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40527" h="968719">
                <a:moveTo>
                  <a:pt x="1244557" y="462352"/>
                </a:moveTo>
                <a:cubicBezTo>
                  <a:pt x="1267614" y="355777"/>
                  <a:pt x="1200059" y="250659"/>
                  <a:pt x="1093674" y="227561"/>
                </a:cubicBezTo>
                <a:cubicBezTo>
                  <a:pt x="1073004" y="223074"/>
                  <a:pt x="1051744" y="221950"/>
                  <a:pt x="1030721" y="224227"/>
                </a:cubicBezTo>
                <a:cubicBezTo>
                  <a:pt x="1002587" y="157257"/>
                  <a:pt x="939967" y="111213"/>
                  <a:pt x="867754" y="104402"/>
                </a:cubicBezTo>
                <a:cubicBezTo>
                  <a:pt x="816601" y="8257"/>
                  <a:pt x="697342" y="-28138"/>
                  <a:pt x="601368" y="23097"/>
                </a:cubicBezTo>
                <a:cubicBezTo>
                  <a:pt x="591403" y="28422"/>
                  <a:pt x="581914" y="34584"/>
                  <a:pt x="573005" y="41537"/>
                </a:cubicBezTo>
                <a:cubicBezTo>
                  <a:pt x="547286" y="29850"/>
                  <a:pt x="519380" y="23783"/>
                  <a:pt x="491141" y="23726"/>
                </a:cubicBezTo>
                <a:cubicBezTo>
                  <a:pt x="401110" y="23754"/>
                  <a:pt x="322564" y="84924"/>
                  <a:pt x="300315" y="172316"/>
                </a:cubicBezTo>
                <a:cubicBezTo>
                  <a:pt x="193664" y="150484"/>
                  <a:pt x="89541" y="219407"/>
                  <a:pt x="67749" y="326249"/>
                </a:cubicBezTo>
                <a:cubicBezTo>
                  <a:pt x="62501" y="352005"/>
                  <a:pt x="62434" y="378560"/>
                  <a:pt x="67559" y="404345"/>
                </a:cubicBezTo>
                <a:cubicBezTo>
                  <a:pt x="-14467" y="475878"/>
                  <a:pt x="-23072" y="600483"/>
                  <a:pt x="48334" y="682656"/>
                </a:cubicBezTo>
                <a:cubicBezTo>
                  <a:pt x="85691" y="725642"/>
                  <a:pt x="139782" y="750340"/>
                  <a:pt x="196678" y="750388"/>
                </a:cubicBezTo>
                <a:cubicBezTo>
                  <a:pt x="238903" y="842018"/>
                  <a:pt x="343358" y="886938"/>
                  <a:pt x="438752" y="854496"/>
                </a:cubicBezTo>
                <a:cubicBezTo>
                  <a:pt x="492016" y="905131"/>
                  <a:pt x="568945" y="921933"/>
                  <a:pt x="638420" y="898121"/>
                </a:cubicBezTo>
                <a:cubicBezTo>
                  <a:pt x="708314" y="981579"/>
                  <a:pt x="832517" y="992475"/>
                  <a:pt x="915836" y="922457"/>
                </a:cubicBezTo>
                <a:cubicBezTo>
                  <a:pt x="926162" y="913780"/>
                  <a:pt x="935565" y="904055"/>
                  <a:pt x="943913" y="893453"/>
                </a:cubicBezTo>
                <a:cubicBezTo>
                  <a:pt x="955884" y="895739"/>
                  <a:pt x="968045" y="896892"/>
                  <a:pt x="980234" y="896882"/>
                </a:cubicBezTo>
                <a:cubicBezTo>
                  <a:pt x="1037453" y="896940"/>
                  <a:pt x="1091858" y="872003"/>
                  <a:pt x="1129225" y="828588"/>
                </a:cubicBezTo>
                <a:cubicBezTo>
                  <a:pt x="1133979" y="828588"/>
                  <a:pt x="1138733" y="829064"/>
                  <a:pt x="1143392" y="829064"/>
                </a:cubicBezTo>
                <a:cubicBezTo>
                  <a:pt x="1252144" y="829150"/>
                  <a:pt x="1340379" y="740911"/>
                  <a:pt x="1340464" y="631964"/>
                </a:cubicBezTo>
                <a:cubicBezTo>
                  <a:pt x="1340521" y="562412"/>
                  <a:pt x="1304010" y="497966"/>
                  <a:pt x="1244367" y="462352"/>
                </a:cubicBezTo>
                <a:close/>
              </a:path>
            </a:pathLst>
          </a:custGeom>
          <a:solidFill>
            <a:srgbClr val="FAFEFF"/>
          </a:solidFill>
          <a:ln w="95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1" name="Graphic 2">
            <a:extLst>
              <a:ext uri="{FF2B5EF4-FFF2-40B4-BE49-F238E27FC236}">
                <a16:creationId xmlns:a16="http://schemas.microsoft.com/office/drawing/2014/main" id="{5A681922-C60F-8747-B4FD-904F0D7B2EC5}"/>
              </a:ext>
            </a:extLst>
          </p:cNvPr>
          <p:cNvGrpSpPr/>
          <p:nvPr/>
        </p:nvGrpSpPr>
        <p:grpSpPr>
          <a:xfrm>
            <a:off x="9514073" y="6032510"/>
            <a:ext cx="1500061" cy="1502738"/>
            <a:chOff x="11101582" y="5429250"/>
            <a:chExt cx="858003" cy="859535"/>
          </a:xfrm>
          <a:solidFill>
            <a:srgbClr val="FFC000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31A0004-9448-2446-A85D-28DB27E19CC4}"/>
                </a:ext>
              </a:extLst>
            </p:cNvPr>
            <p:cNvSpPr/>
            <p:nvPr/>
          </p:nvSpPr>
          <p:spPr>
            <a:xfrm rot="-4596000">
              <a:off x="11336582" y="5666776"/>
              <a:ext cx="388878" cy="389572"/>
            </a:xfrm>
            <a:custGeom>
              <a:avLst/>
              <a:gdLst>
                <a:gd name="connsiteX0" fmla="*/ 388815 w 388878"/>
                <a:gd name="connsiteY0" fmla="*/ 194666 h 389572"/>
                <a:gd name="connsiteX1" fmla="*/ 194376 w 388878"/>
                <a:gd name="connsiteY1" fmla="*/ 389452 h 389572"/>
                <a:gd name="connsiteX2" fmla="*/ -63 w 388878"/>
                <a:gd name="connsiteY2" fmla="*/ 194666 h 389572"/>
                <a:gd name="connsiteX3" fmla="*/ 194376 w 388878"/>
                <a:gd name="connsiteY3" fmla="*/ -120 h 389572"/>
                <a:gd name="connsiteX4" fmla="*/ 388815 w 388878"/>
                <a:gd name="connsiteY4" fmla="*/ 194666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78" h="389572">
                  <a:moveTo>
                    <a:pt x="388815" y="194666"/>
                  </a:moveTo>
                  <a:cubicBezTo>
                    <a:pt x="388815" y="302244"/>
                    <a:pt x="301762" y="389452"/>
                    <a:pt x="194376" y="389452"/>
                  </a:cubicBezTo>
                  <a:cubicBezTo>
                    <a:pt x="86990" y="389452"/>
                    <a:pt x="-63" y="302244"/>
                    <a:pt x="-63" y="194666"/>
                  </a:cubicBezTo>
                  <a:cubicBezTo>
                    <a:pt x="-63" y="87089"/>
                    <a:pt x="86990" y="-120"/>
                    <a:pt x="194376" y="-120"/>
                  </a:cubicBezTo>
                  <a:cubicBezTo>
                    <a:pt x="301762" y="-120"/>
                    <a:pt x="388815" y="87089"/>
                    <a:pt x="388815" y="194666"/>
                  </a:cubicBezTo>
                  <a:close/>
                </a:path>
              </a:pathLst>
            </a:custGeom>
            <a:grpFill/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D69B3E6-A8A2-144E-800A-AE21827B54DD}"/>
                </a:ext>
              </a:extLst>
            </p:cNvPr>
            <p:cNvSpPr/>
            <p:nvPr/>
          </p:nvSpPr>
          <p:spPr>
            <a:xfrm>
              <a:off x="11500729" y="5429250"/>
              <a:ext cx="59710" cy="394620"/>
            </a:xfrm>
            <a:custGeom>
              <a:avLst/>
              <a:gdLst>
                <a:gd name="connsiteX0" fmla="*/ 39744 w 59710"/>
                <a:gd name="connsiteY0" fmla="*/ 394621 h 394620"/>
                <a:gd name="connsiteX1" fmla="*/ 19967 w 59710"/>
                <a:gd name="connsiteY1" fmla="*/ 394621 h 394620"/>
                <a:gd name="connsiteX2" fmla="*/ 0 w 59710"/>
                <a:gd name="connsiteY2" fmla="*/ 0 h 394620"/>
                <a:gd name="connsiteX3" fmla="*/ 59710 w 59710"/>
                <a:gd name="connsiteY3" fmla="*/ 0 h 394620"/>
                <a:gd name="connsiteX4" fmla="*/ 39744 w 59710"/>
                <a:gd name="connsiteY4" fmla="*/ 394621 h 394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10" h="394620">
                  <a:moveTo>
                    <a:pt x="39744" y="394621"/>
                  </a:moveTo>
                  <a:lnTo>
                    <a:pt x="19967" y="394621"/>
                  </a:lnTo>
                  <a:lnTo>
                    <a:pt x="0" y="0"/>
                  </a:lnTo>
                  <a:lnTo>
                    <a:pt x="59710" y="0"/>
                  </a:lnTo>
                  <a:lnTo>
                    <a:pt x="39744" y="394621"/>
                  </a:lnTo>
                  <a:close/>
                </a:path>
              </a:pathLst>
            </a:custGeom>
            <a:grpFill/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066C207-0415-1E4F-9777-1090317C69BE}"/>
                </a:ext>
              </a:extLst>
            </p:cNvPr>
            <p:cNvSpPr/>
            <p:nvPr/>
          </p:nvSpPr>
          <p:spPr>
            <a:xfrm>
              <a:off x="11500729" y="5894069"/>
              <a:ext cx="59710" cy="394715"/>
            </a:xfrm>
            <a:custGeom>
              <a:avLst/>
              <a:gdLst>
                <a:gd name="connsiteX0" fmla="*/ 19967 w 59710"/>
                <a:gd name="connsiteY0" fmla="*/ 0 h 394715"/>
                <a:gd name="connsiteX1" fmla="*/ 39744 w 59710"/>
                <a:gd name="connsiteY1" fmla="*/ 0 h 394715"/>
                <a:gd name="connsiteX2" fmla="*/ 59710 w 59710"/>
                <a:gd name="connsiteY2" fmla="*/ 394716 h 394715"/>
                <a:gd name="connsiteX3" fmla="*/ 0 w 59710"/>
                <a:gd name="connsiteY3" fmla="*/ 394716 h 394715"/>
                <a:gd name="connsiteX4" fmla="*/ 19967 w 59710"/>
                <a:gd name="connsiteY4" fmla="*/ 0 h 39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10" h="394715">
                  <a:moveTo>
                    <a:pt x="19967" y="0"/>
                  </a:moveTo>
                  <a:lnTo>
                    <a:pt x="39744" y="0"/>
                  </a:lnTo>
                  <a:lnTo>
                    <a:pt x="59710" y="394716"/>
                  </a:lnTo>
                  <a:lnTo>
                    <a:pt x="0" y="394716"/>
                  </a:lnTo>
                  <a:lnTo>
                    <a:pt x="19967" y="0"/>
                  </a:lnTo>
                  <a:close/>
                </a:path>
              </a:pathLst>
            </a:custGeom>
            <a:grpFill/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" name="Graphic 2">
              <a:extLst>
                <a:ext uri="{FF2B5EF4-FFF2-40B4-BE49-F238E27FC236}">
                  <a16:creationId xmlns:a16="http://schemas.microsoft.com/office/drawing/2014/main" id="{5A681922-C60F-8747-B4FD-904F0D7B2EC5}"/>
                </a:ext>
              </a:extLst>
            </p:cNvPr>
            <p:cNvGrpSpPr/>
            <p:nvPr/>
          </p:nvGrpSpPr>
          <p:grpSpPr>
            <a:xfrm>
              <a:off x="11101582" y="5829109"/>
              <a:ext cx="858003" cy="59816"/>
              <a:chOff x="11101582" y="5829109"/>
              <a:chExt cx="858003" cy="59816"/>
            </a:xfrm>
            <a:grpFill/>
          </p:grpSpPr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586B8B8D-AFC6-144A-8F9F-EC2B88688298}"/>
                  </a:ext>
                </a:extLst>
              </p:cNvPr>
              <p:cNvSpPr/>
              <p:nvPr/>
            </p:nvSpPr>
            <p:spPr>
              <a:xfrm>
                <a:off x="11565669" y="5829109"/>
                <a:ext cx="393917" cy="59816"/>
              </a:xfrm>
              <a:custGeom>
                <a:avLst/>
                <a:gdLst>
                  <a:gd name="connsiteX0" fmla="*/ 0 w 393917"/>
                  <a:gd name="connsiteY0" fmla="*/ 39815 h 59816"/>
                  <a:gd name="connsiteX1" fmla="*/ 0 w 393917"/>
                  <a:gd name="connsiteY1" fmla="*/ 20003 h 59816"/>
                  <a:gd name="connsiteX2" fmla="*/ 393917 w 393917"/>
                  <a:gd name="connsiteY2" fmla="*/ 0 h 59816"/>
                  <a:gd name="connsiteX3" fmla="*/ 393917 w 393917"/>
                  <a:gd name="connsiteY3" fmla="*/ 59817 h 59816"/>
                  <a:gd name="connsiteX4" fmla="*/ 0 w 393917"/>
                  <a:gd name="connsiteY4" fmla="*/ 39815 h 5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917" h="59816">
                    <a:moveTo>
                      <a:pt x="0" y="39815"/>
                    </a:moveTo>
                    <a:lnTo>
                      <a:pt x="0" y="20003"/>
                    </a:lnTo>
                    <a:lnTo>
                      <a:pt x="393917" y="0"/>
                    </a:lnTo>
                    <a:lnTo>
                      <a:pt x="393917" y="59817"/>
                    </a:lnTo>
                    <a:lnTo>
                      <a:pt x="0" y="39815"/>
                    </a:lnTo>
                    <a:close/>
                  </a:path>
                </a:pathLst>
              </a:custGeom>
              <a:grpFill/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08F9914-9B93-0447-9C6E-4A478BDE0128}"/>
                  </a:ext>
                </a:extLst>
              </p:cNvPr>
              <p:cNvSpPr/>
              <p:nvPr/>
            </p:nvSpPr>
            <p:spPr>
              <a:xfrm>
                <a:off x="11101582" y="5829109"/>
                <a:ext cx="394012" cy="59816"/>
              </a:xfrm>
              <a:custGeom>
                <a:avLst/>
                <a:gdLst>
                  <a:gd name="connsiteX0" fmla="*/ 394012 w 394012"/>
                  <a:gd name="connsiteY0" fmla="*/ 20003 h 59816"/>
                  <a:gd name="connsiteX1" fmla="*/ 394012 w 394012"/>
                  <a:gd name="connsiteY1" fmla="*/ 39815 h 59816"/>
                  <a:gd name="connsiteX2" fmla="*/ 0 w 394012"/>
                  <a:gd name="connsiteY2" fmla="*/ 59817 h 59816"/>
                  <a:gd name="connsiteX3" fmla="*/ 0 w 394012"/>
                  <a:gd name="connsiteY3" fmla="*/ 0 h 59816"/>
                  <a:gd name="connsiteX4" fmla="*/ 394012 w 394012"/>
                  <a:gd name="connsiteY4" fmla="*/ 20003 h 5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4012" h="59816">
                    <a:moveTo>
                      <a:pt x="394012" y="20003"/>
                    </a:moveTo>
                    <a:lnTo>
                      <a:pt x="394012" y="39815"/>
                    </a:lnTo>
                    <a:lnTo>
                      <a:pt x="0" y="59817"/>
                    </a:lnTo>
                    <a:lnTo>
                      <a:pt x="0" y="0"/>
                    </a:lnTo>
                    <a:lnTo>
                      <a:pt x="394012" y="20003"/>
                    </a:lnTo>
                    <a:close/>
                  </a:path>
                </a:pathLst>
              </a:custGeom>
              <a:grpFill/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2E074A3-757B-1141-BB6E-1092DCC0340A}"/>
                </a:ext>
              </a:extLst>
            </p:cNvPr>
            <p:cNvSpPr/>
            <p:nvPr/>
          </p:nvSpPr>
          <p:spPr>
            <a:xfrm>
              <a:off x="11549125" y="5876067"/>
              <a:ext cx="312053" cy="301656"/>
            </a:xfrm>
            <a:custGeom>
              <a:avLst/>
              <a:gdLst>
                <a:gd name="connsiteX0" fmla="*/ 0 w 312053"/>
                <a:gd name="connsiteY0" fmla="*/ 14383 h 301656"/>
                <a:gd name="connsiteX1" fmla="*/ 13596 w 312053"/>
                <a:gd name="connsiteY1" fmla="*/ 0 h 301656"/>
                <a:gd name="connsiteX2" fmla="*/ 312053 w 312053"/>
                <a:gd name="connsiteY2" fmla="*/ 258413 h 301656"/>
                <a:gd name="connsiteX3" fmla="*/ 270788 w 312053"/>
                <a:gd name="connsiteY3" fmla="*/ 301657 h 301656"/>
                <a:gd name="connsiteX4" fmla="*/ 0 w 312053"/>
                <a:gd name="connsiteY4" fmla="*/ 14383 h 30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053" h="301656">
                  <a:moveTo>
                    <a:pt x="0" y="14383"/>
                  </a:moveTo>
                  <a:lnTo>
                    <a:pt x="13596" y="0"/>
                  </a:lnTo>
                  <a:lnTo>
                    <a:pt x="312053" y="258413"/>
                  </a:lnTo>
                  <a:lnTo>
                    <a:pt x="270788" y="301657"/>
                  </a:lnTo>
                  <a:lnTo>
                    <a:pt x="0" y="14383"/>
                  </a:lnTo>
                  <a:close/>
                </a:path>
              </a:pathLst>
            </a:custGeom>
            <a:grpFill/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413B8EA-FC33-7A44-A618-0760C5B29E1B}"/>
                </a:ext>
              </a:extLst>
            </p:cNvPr>
            <p:cNvSpPr/>
            <p:nvPr/>
          </p:nvSpPr>
          <p:spPr>
            <a:xfrm>
              <a:off x="11199990" y="5540216"/>
              <a:ext cx="312148" cy="301656"/>
            </a:xfrm>
            <a:custGeom>
              <a:avLst/>
              <a:gdLst>
                <a:gd name="connsiteX0" fmla="*/ 312148 w 312148"/>
                <a:gd name="connsiteY0" fmla="*/ 287369 h 301656"/>
                <a:gd name="connsiteX1" fmla="*/ 298457 w 312148"/>
                <a:gd name="connsiteY1" fmla="*/ 301657 h 301656"/>
                <a:gd name="connsiteX2" fmla="*/ 0 w 312148"/>
                <a:gd name="connsiteY2" fmla="*/ 43244 h 301656"/>
                <a:gd name="connsiteX3" fmla="*/ 41265 w 312148"/>
                <a:gd name="connsiteY3" fmla="*/ 0 h 301656"/>
                <a:gd name="connsiteX4" fmla="*/ 312148 w 312148"/>
                <a:gd name="connsiteY4" fmla="*/ 287369 h 301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148" h="301656">
                  <a:moveTo>
                    <a:pt x="312148" y="287369"/>
                  </a:moveTo>
                  <a:lnTo>
                    <a:pt x="298457" y="301657"/>
                  </a:lnTo>
                  <a:lnTo>
                    <a:pt x="0" y="43244"/>
                  </a:lnTo>
                  <a:lnTo>
                    <a:pt x="41265" y="0"/>
                  </a:lnTo>
                  <a:lnTo>
                    <a:pt x="312148" y="287369"/>
                  </a:lnTo>
                  <a:close/>
                </a:path>
              </a:pathLst>
            </a:custGeom>
            <a:grpFill/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aphic 2">
              <a:extLst>
                <a:ext uri="{FF2B5EF4-FFF2-40B4-BE49-F238E27FC236}">
                  <a16:creationId xmlns:a16="http://schemas.microsoft.com/office/drawing/2014/main" id="{5A681922-C60F-8747-B4FD-904F0D7B2EC5}"/>
                </a:ext>
              </a:extLst>
            </p:cNvPr>
            <p:cNvGrpSpPr/>
            <p:nvPr/>
          </p:nvGrpSpPr>
          <p:grpSpPr>
            <a:xfrm>
              <a:off x="11195997" y="5544502"/>
              <a:ext cx="669174" cy="629030"/>
              <a:chOff x="11195997" y="5544502"/>
              <a:chExt cx="669174" cy="629030"/>
            </a:xfrm>
            <a:grpFill/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265D5BD5-C0F0-C64F-90DE-918594E89C62}"/>
                  </a:ext>
                </a:extLst>
              </p:cNvPr>
              <p:cNvSpPr/>
              <p:nvPr/>
            </p:nvSpPr>
            <p:spPr>
              <a:xfrm>
                <a:off x="11195997" y="5875686"/>
                <a:ext cx="315666" cy="297846"/>
              </a:xfrm>
              <a:custGeom>
                <a:avLst/>
                <a:gdLst>
                  <a:gd name="connsiteX0" fmla="*/ 302165 w 315666"/>
                  <a:gd name="connsiteY0" fmla="*/ 0 h 297846"/>
                  <a:gd name="connsiteX1" fmla="*/ 315666 w 315666"/>
                  <a:gd name="connsiteY1" fmla="*/ 14478 h 297846"/>
                  <a:gd name="connsiteX2" fmla="*/ 40694 w 315666"/>
                  <a:gd name="connsiteY2" fmla="*/ 297847 h 297846"/>
                  <a:gd name="connsiteX3" fmla="*/ 0 w 315666"/>
                  <a:gd name="connsiteY3" fmla="*/ 253937 h 297846"/>
                  <a:gd name="connsiteX4" fmla="*/ 302165 w 315666"/>
                  <a:gd name="connsiteY4" fmla="*/ 0 h 297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666" h="297846">
                    <a:moveTo>
                      <a:pt x="302165" y="0"/>
                    </a:moveTo>
                    <a:lnTo>
                      <a:pt x="315666" y="14478"/>
                    </a:lnTo>
                    <a:lnTo>
                      <a:pt x="40694" y="297847"/>
                    </a:lnTo>
                    <a:lnTo>
                      <a:pt x="0" y="253937"/>
                    </a:lnTo>
                    <a:lnTo>
                      <a:pt x="302165" y="0"/>
                    </a:lnTo>
                    <a:close/>
                  </a:path>
                </a:pathLst>
              </a:custGeom>
              <a:grpFill/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74D5211F-EEBF-AE40-A30D-098E9A26FDDC}"/>
                  </a:ext>
                </a:extLst>
              </p:cNvPr>
              <p:cNvSpPr/>
              <p:nvPr/>
            </p:nvSpPr>
            <p:spPr>
              <a:xfrm>
                <a:off x="11549600" y="5544502"/>
                <a:ext cx="315571" cy="297846"/>
              </a:xfrm>
              <a:custGeom>
                <a:avLst/>
                <a:gdLst>
                  <a:gd name="connsiteX0" fmla="*/ 13406 w 315571"/>
                  <a:gd name="connsiteY0" fmla="*/ 297847 h 297846"/>
                  <a:gd name="connsiteX1" fmla="*/ 0 w 315571"/>
                  <a:gd name="connsiteY1" fmla="*/ 283369 h 297846"/>
                  <a:gd name="connsiteX2" fmla="*/ 274972 w 315571"/>
                  <a:gd name="connsiteY2" fmla="*/ 0 h 297846"/>
                  <a:gd name="connsiteX3" fmla="*/ 315571 w 315571"/>
                  <a:gd name="connsiteY3" fmla="*/ 43815 h 297846"/>
                  <a:gd name="connsiteX4" fmla="*/ 13406 w 315571"/>
                  <a:gd name="connsiteY4" fmla="*/ 297847 h 297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571" h="297846">
                    <a:moveTo>
                      <a:pt x="13406" y="297847"/>
                    </a:moveTo>
                    <a:lnTo>
                      <a:pt x="0" y="283369"/>
                    </a:lnTo>
                    <a:lnTo>
                      <a:pt x="274972" y="0"/>
                    </a:lnTo>
                    <a:lnTo>
                      <a:pt x="315571" y="43815"/>
                    </a:lnTo>
                    <a:lnTo>
                      <a:pt x="13406" y="297847"/>
                    </a:lnTo>
                    <a:close/>
                  </a:path>
                </a:pathLst>
              </a:custGeom>
              <a:grpFill/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40D4830-8BB5-9B46-8243-48704DFC4009}"/>
                </a:ext>
              </a:extLst>
            </p:cNvPr>
            <p:cNvSpPr/>
            <p:nvPr/>
          </p:nvSpPr>
          <p:spPr>
            <a:xfrm rot="-4626600">
              <a:off x="11365686" y="5695886"/>
              <a:ext cx="330879" cy="331469"/>
            </a:xfrm>
            <a:custGeom>
              <a:avLst/>
              <a:gdLst>
                <a:gd name="connsiteX0" fmla="*/ 330816 w 330879"/>
                <a:gd name="connsiteY0" fmla="*/ 165615 h 331469"/>
                <a:gd name="connsiteX1" fmla="*/ 165377 w 330879"/>
                <a:gd name="connsiteY1" fmla="*/ 331350 h 331469"/>
                <a:gd name="connsiteX2" fmla="*/ -63 w 330879"/>
                <a:gd name="connsiteY2" fmla="*/ 165615 h 331469"/>
                <a:gd name="connsiteX3" fmla="*/ 165377 w 330879"/>
                <a:gd name="connsiteY3" fmla="*/ -120 h 331469"/>
                <a:gd name="connsiteX4" fmla="*/ 330816 w 330879"/>
                <a:gd name="connsiteY4" fmla="*/ 165615 h 33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879" h="331469">
                  <a:moveTo>
                    <a:pt x="330816" y="165615"/>
                  </a:moveTo>
                  <a:cubicBezTo>
                    <a:pt x="330816" y="257148"/>
                    <a:pt x="256746" y="331350"/>
                    <a:pt x="165377" y="331350"/>
                  </a:cubicBezTo>
                  <a:cubicBezTo>
                    <a:pt x="74007" y="331350"/>
                    <a:pt x="-63" y="257148"/>
                    <a:pt x="-63" y="165615"/>
                  </a:cubicBezTo>
                  <a:cubicBezTo>
                    <a:pt x="-63" y="74082"/>
                    <a:pt x="74007" y="-120"/>
                    <a:pt x="165377" y="-120"/>
                  </a:cubicBezTo>
                  <a:cubicBezTo>
                    <a:pt x="256746" y="-120"/>
                    <a:pt x="330816" y="74082"/>
                    <a:pt x="330816" y="165615"/>
                  </a:cubicBezTo>
                  <a:close/>
                </a:path>
              </a:pathLst>
            </a:custGeom>
            <a:grpFill/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43F8B463-B672-7E48-8345-07F3BD740B92}"/>
              </a:ext>
            </a:extLst>
          </p:cNvPr>
          <p:cNvSpPr/>
          <p:nvPr/>
        </p:nvSpPr>
        <p:spPr>
          <a:xfrm>
            <a:off x="12383806" y="5588906"/>
            <a:ext cx="3413077" cy="2465569"/>
          </a:xfrm>
          <a:custGeom>
            <a:avLst/>
            <a:gdLst>
              <a:gd name="connsiteX0" fmla="*/ 96320 w 1340796"/>
              <a:gd name="connsiteY0" fmla="*/ 462305 h 968577"/>
              <a:gd name="connsiteX1" fmla="*/ 247203 w 1340796"/>
              <a:gd name="connsiteY1" fmla="*/ 227514 h 968577"/>
              <a:gd name="connsiteX2" fmla="*/ 310155 w 1340796"/>
              <a:gd name="connsiteY2" fmla="*/ 224180 h 968577"/>
              <a:gd name="connsiteX3" fmla="*/ 473028 w 1340796"/>
              <a:gd name="connsiteY3" fmla="*/ 104356 h 968577"/>
              <a:gd name="connsiteX4" fmla="*/ 739585 w 1340796"/>
              <a:gd name="connsiteY4" fmla="*/ 23165 h 968577"/>
              <a:gd name="connsiteX5" fmla="*/ 767776 w 1340796"/>
              <a:gd name="connsiteY5" fmla="*/ 41491 h 968577"/>
              <a:gd name="connsiteX6" fmla="*/ 1028791 w 1340796"/>
              <a:gd name="connsiteY6" fmla="*/ 139093 h 968577"/>
              <a:gd name="connsiteX7" fmla="*/ 1040466 w 1340796"/>
              <a:gd name="connsiteY7" fmla="*/ 172269 h 968577"/>
              <a:gd name="connsiteX8" fmla="*/ 1273033 w 1340796"/>
              <a:gd name="connsiteY8" fmla="*/ 326202 h 968577"/>
              <a:gd name="connsiteX9" fmla="*/ 1273223 w 1340796"/>
              <a:gd name="connsiteY9" fmla="*/ 404298 h 968577"/>
              <a:gd name="connsiteX10" fmla="*/ 1292239 w 1340796"/>
              <a:gd name="connsiteY10" fmla="*/ 682618 h 968577"/>
              <a:gd name="connsiteX11" fmla="*/ 1143819 w 1340796"/>
              <a:gd name="connsiteY11" fmla="*/ 750246 h 968577"/>
              <a:gd name="connsiteX12" fmla="*/ 901649 w 1340796"/>
              <a:gd name="connsiteY12" fmla="*/ 854354 h 968577"/>
              <a:gd name="connsiteX13" fmla="*/ 701981 w 1340796"/>
              <a:gd name="connsiteY13" fmla="*/ 897979 h 968577"/>
              <a:gd name="connsiteX14" fmla="*/ 424565 w 1340796"/>
              <a:gd name="connsiteY14" fmla="*/ 922315 h 968577"/>
              <a:gd name="connsiteX15" fmla="*/ 396488 w 1340796"/>
              <a:gd name="connsiteY15" fmla="*/ 893311 h 968577"/>
              <a:gd name="connsiteX16" fmla="*/ 360167 w 1340796"/>
              <a:gd name="connsiteY16" fmla="*/ 896740 h 968577"/>
              <a:gd name="connsiteX17" fmla="*/ 211177 w 1340796"/>
              <a:gd name="connsiteY17" fmla="*/ 828446 h 968577"/>
              <a:gd name="connsiteX18" fmla="*/ 197010 w 1340796"/>
              <a:gd name="connsiteY18" fmla="*/ 828922 h 968577"/>
              <a:gd name="connsiteX19" fmla="*/ -63 w 1340796"/>
              <a:gd name="connsiteY19" fmla="*/ 631822 h 968577"/>
              <a:gd name="connsiteX20" fmla="*/ 96035 w 1340796"/>
              <a:gd name="connsiteY20" fmla="*/ 462210 h 96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40796" h="968577">
                <a:moveTo>
                  <a:pt x="96320" y="462305"/>
                </a:moveTo>
                <a:cubicBezTo>
                  <a:pt x="73263" y="355730"/>
                  <a:pt x="140817" y="250612"/>
                  <a:pt x="247203" y="227514"/>
                </a:cubicBezTo>
                <a:cubicBezTo>
                  <a:pt x="267873" y="223028"/>
                  <a:pt x="289133" y="221904"/>
                  <a:pt x="310155" y="224180"/>
                </a:cubicBezTo>
                <a:cubicBezTo>
                  <a:pt x="338270" y="157238"/>
                  <a:pt x="400852" y="111194"/>
                  <a:pt x="473028" y="104356"/>
                </a:cubicBezTo>
                <a:cubicBezTo>
                  <a:pt x="524257" y="8191"/>
                  <a:pt x="643602" y="-28156"/>
                  <a:pt x="739585" y="23165"/>
                </a:cubicBezTo>
                <a:cubicBezTo>
                  <a:pt x="749492" y="28460"/>
                  <a:pt x="758915" y="34585"/>
                  <a:pt x="767776" y="41491"/>
                </a:cubicBezTo>
                <a:cubicBezTo>
                  <a:pt x="866755" y="-3763"/>
                  <a:pt x="983618" y="39938"/>
                  <a:pt x="1028791" y="139093"/>
                </a:cubicBezTo>
                <a:cubicBezTo>
                  <a:pt x="1033659" y="149780"/>
                  <a:pt x="1037566" y="160886"/>
                  <a:pt x="1040466" y="172269"/>
                </a:cubicBezTo>
                <a:cubicBezTo>
                  <a:pt x="1147118" y="150438"/>
                  <a:pt x="1251240" y="219360"/>
                  <a:pt x="1273033" y="326202"/>
                </a:cubicBezTo>
                <a:cubicBezTo>
                  <a:pt x="1278281" y="351958"/>
                  <a:pt x="1278348" y="378514"/>
                  <a:pt x="1273223" y="404298"/>
                </a:cubicBezTo>
                <a:cubicBezTo>
                  <a:pt x="1355191" y="475897"/>
                  <a:pt x="1363711" y="600503"/>
                  <a:pt x="1292239" y="682618"/>
                </a:cubicBezTo>
                <a:cubicBezTo>
                  <a:pt x="1254844" y="725586"/>
                  <a:pt x="1200724" y="750246"/>
                  <a:pt x="1143819" y="750246"/>
                </a:cubicBezTo>
                <a:cubicBezTo>
                  <a:pt x="1101556" y="841886"/>
                  <a:pt x="997072" y="886806"/>
                  <a:pt x="901649" y="854354"/>
                </a:cubicBezTo>
                <a:cubicBezTo>
                  <a:pt x="848404" y="905027"/>
                  <a:pt x="771456" y="921839"/>
                  <a:pt x="701981" y="897979"/>
                </a:cubicBezTo>
                <a:cubicBezTo>
                  <a:pt x="632087" y="981437"/>
                  <a:pt x="507884" y="992333"/>
                  <a:pt x="424565" y="922315"/>
                </a:cubicBezTo>
                <a:cubicBezTo>
                  <a:pt x="414240" y="913638"/>
                  <a:pt x="404836" y="903913"/>
                  <a:pt x="396488" y="893311"/>
                </a:cubicBezTo>
                <a:cubicBezTo>
                  <a:pt x="384518" y="895597"/>
                  <a:pt x="372357" y="896740"/>
                  <a:pt x="360167" y="896740"/>
                </a:cubicBezTo>
                <a:cubicBezTo>
                  <a:pt x="302948" y="896798"/>
                  <a:pt x="248543" y="871861"/>
                  <a:pt x="211177" y="828446"/>
                </a:cubicBezTo>
                <a:cubicBezTo>
                  <a:pt x="206423" y="828446"/>
                  <a:pt x="201669" y="828922"/>
                  <a:pt x="197010" y="828922"/>
                </a:cubicBezTo>
                <a:cubicBezTo>
                  <a:pt x="88257" y="829008"/>
                  <a:pt x="23" y="740768"/>
                  <a:pt x="-63" y="631822"/>
                </a:cubicBezTo>
                <a:cubicBezTo>
                  <a:pt x="-120" y="562270"/>
                  <a:pt x="36391" y="497824"/>
                  <a:pt x="96035" y="462210"/>
                </a:cubicBezTo>
                <a:close/>
              </a:path>
            </a:pathLst>
          </a:custGeom>
          <a:solidFill>
            <a:srgbClr val="FAFEFF"/>
          </a:solidFill>
          <a:ln w="95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58C1896-C744-1D4B-B1ED-3CC2D37C7336}"/>
              </a:ext>
            </a:extLst>
          </p:cNvPr>
          <p:cNvGrpSpPr/>
          <p:nvPr/>
        </p:nvGrpSpPr>
        <p:grpSpPr>
          <a:xfrm>
            <a:off x="13213678" y="6708677"/>
            <a:ext cx="1648531" cy="768257"/>
            <a:chOff x="12733820" y="6433205"/>
            <a:chExt cx="1868810" cy="870913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A5B6851-5933-7543-BC96-CD68F452AE84}"/>
                </a:ext>
              </a:extLst>
            </p:cNvPr>
            <p:cNvSpPr/>
            <p:nvPr/>
          </p:nvSpPr>
          <p:spPr>
            <a:xfrm>
              <a:off x="13855057" y="6433205"/>
              <a:ext cx="373907" cy="870913"/>
            </a:xfrm>
            <a:custGeom>
              <a:avLst/>
              <a:gdLst>
                <a:gd name="connsiteX0" fmla="*/ 0 w 145662"/>
                <a:gd name="connsiteY0" fmla="*/ 0 h 339280"/>
                <a:gd name="connsiteX1" fmla="*/ 145663 w 145662"/>
                <a:gd name="connsiteY1" fmla="*/ 339280 h 33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62" h="339280">
                  <a:moveTo>
                    <a:pt x="0" y="0"/>
                  </a:moveTo>
                  <a:lnTo>
                    <a:pt x="145663" y="339280"/>
                  </a:lnTo>
                </a:path>
              </a:pathLst>
            </a:custGeom>
            <a:ln w="9500" cap="flat">
              <a:solidFill>
                <a:schemeClr val="tx2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837C463-A6EE-084C-B9C5-B0AFC9BF2A07}"/>
                </a:ext>
              </a:extLst>
            </p:cNvPr>
            <p:cNvSpPr/>
            <p:nvPr/>
          </p:nvSpPr>
          <p:spPr>
            <a:xfrm>
              <a:off x="14042014" y="6433205"/>
              <a:ext cx="373663" cy="870913"/>
            </a:xfrm>
            <a:custGeom>
              <a:avLst/>
              <a:gdLst>
                <a:gd name="connsiteX0" fmla="*/ 0 w 145567"/>
                <a:gd name="connsiteY0" fmla="*/ 0 h 339280"/>
                <a:gd name="connsiteX1" fmla="*/ 145568 w 145567"/>
                <a:gd name="connsiteY1" fmla="*/ 339280 h 33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567" h="339280">
                  <a:moveTo>
                    <a:pt x="0" y="0"/>
                  </a:moveTo>
                  <a:lnTo>
                    <a:pt x="145568" y="339280"/>
                  </a:lnTo>
                </a:path>
              </a:pathLst>
            </a:custGeom>
            <a:ln w="9500" cap="flat">
              <a:solidFill>
                <a:schemeClr val="tx2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8B93B7E-ADAB-8341-8082-3C312F86BA8C}"/>
                </a:ext>
              </a:extLst>
            </p:cNvPr>
            <p:cNvSpPr/>
            <p:nvPr/>
          </p:nvSpPr>
          <p:spPr>
            <a:xfrm>
              <a:off x="14228967" y="6433205"/>
              <a:ext cx="373663" cy="870913"/>
            </a:xfrm>
            <a:custGeom>
              <a:avLst/>
              <a:gdLst>
                <a:gd name="connsiteX0" fmla="*/ 0 w 145567"/>
                <a:gd name="connsiteY0" fmla="*/ 0 h 339280"/>
                <a:gd name="connsiteX1" fmla="*/ 145568 w 145567"/>
                <a:gd name="connsiteY1" fmla="*/ 339280 h 33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567" h="339280">
                  <a:moveTo>
                    <a:pt x="0" y="0"/>
                  </a:moveTo>
                  <a:lnTo>
                    <a:pt x="145568" y="339280"/>
                  </a:lnTo>
                </a:path>
              </a:pathLst>
            </a:custGeom>
            <a:ln w="9500" cap="flat">
              <a:solidFill>
                <a:schemeClr val="tx2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6513317-48B2-474C-8148-26B7008B1ADC}"/>
                </a:ext>
              </a:extLst>
            </p:cNvPr>
            <p:cNvSpPr/>
            <p:nvPr/>
          </p:nvSpPr>
          <p:spPr>
            <a:xfrm>
              <a:off x="12733820" y="6433205"/>
              <a:ext cx="373907" cy="870913"/>
            </a:xfrm>
            <a:custGeom>
              <a:avLst/>
              <a:gdLst>
                <a:gd name="connsiteX0" fmla="*/ 0 w 145662"/>
                <a:gd name="connsiteY0" fmla="*/ 0 h 339280"/>
                <a:gd name="connsiteX1" fmla="*/ 145663 w 145662"/>
                <a:gd name="connsiteY1" fmla="*/ 339280 h 33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62" h="339280">
                  <a:moveTo>
                    <a:pt x="0" y="0"/>
                  </a:moveTo>
                  <a:lnTo>
                    <a:pt x="145663" y="339280"/>
                  </a:lnTo>
                </a:path>
              </a:pathLst>
            </a:custGeom>
            <a:ln w="9500" cap="flat">
              <a:solidFill>
                <a:schemeClr val="tx2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2BE52C0-1A10-1A4B-8871-343956476BF6}"/>
                </a:ext>
              </a:extLst>
            </p:cNvPr>
            <p:cNvSpPr/>
            <p:nvPr/>
          </p:nvSpPr>
          <p:spPr>
            <a:xfrm>
              <a:off x="12920773" y="6433205"/>
              <a:ext cx="373663" cy="870913"/>
            </a:xfrm>
            <a:custGeom>
              <a:avLst/>
              <a:gdLst>
                <a:gd name="connsiteX0" fmla="*/ 0 w 145567"/>
                <a:gd name="connsiteY0" fmla="*/ 0 h 339280"/>
                <a:gd name="connsiteX1" fmla="*/ 145568 w 145567"/>
                <a:gd name="connsiteY1" fmla="*/ 339280 h 33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567" h="339280">
                  <a:moveTo>
                    <a:pt x="0" y="0"/>
                  </a:moveTo>
                  <a:lnTo>
                    <a:pt x="145568" y="339280"/>
                  </a:lnTo>
                </a:path>
              </a:pathLst>
            </a:custGeom>
            <a:ln w="9500" cap="flat">
              <a:solidFill>
                <a:schemeClr val="tx2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54E69C3-E5CD-B441-8DC2-05C78DA63519}"/>
                </a:ext>
              </a:extLst>
            </p:cNvPr>
            <p:cNvSpPr/>
            <p:nvPr/>
          </p:nvSpPr>
          <p:spPr>
            <a:xfrm>
              <a:off x="13107730" y="6433205"/>
              <a:ext cx="373663" cy="870913"/>
            </a:xfrm>
            <a:custGeom>
              <a:avLst/>
              <a:gdLst>
                <a:gd name="connsiteX0" fmla="*/ 0 w 145567"/>
                <a:gd name="connsiteY0" fmla="*/ 0 h 339280"/>
                <a:gd name="connsiteX1" fmla="*/ 145568 w 145567"/>
                <a:gd name="connsiteY1" fmla="*/ 339280 h 33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567" h="339280">
                  <a:moveTo>
                    <a:pt x="0" y="0"/>
                  </a:moveTo>
                  <a:lnTo>
                    <a:pt x="145568" y="339280"/>
                  </a:lnTo>
                </a:path>
              </a:pathLst>
            </a:custGeom>
            <a:ln w="9500" cap="flat">
              <a:solidFill>
                <a:schemeClr val="tx2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DF2D4F4-3A71-1647-BD5D-40F01CD17D50}"/>
                </a:ext>
              </a:extLst>
            </p:cNvPr>
            <p:cNvSpPr/>
            <p:nvPr/>
          </p:nvSpPr>
          <p:spPr>
            <a:xfrm>
              <a:off x="13294439" y="6433205"/>
              <a:ext cx="373907" cy="870913"/>
            </a:xfrm>
            <a:custGeom>
              <a:avLst/>
              <a:gdLst>
                <a:gd name="connsiteX0" fmla="*/ 0 w 145662"/>
                <a:gd name="connsiteY0" fmla="*/ 0 h 339280"/>
                <a:gd name="connsiteX1" fmla="*/ 145663 w 145662"/>
                <a:gd name="connsiteY1" fmla="*/ 339280 h 33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62" h="339280">
                  <a:moveTo>
                    <a:pt x="0" y="0"/>
                  </a:moveTo>
                  <a:lnTo>
                    <a:pt x="145663" y="339280"/>
                  </a:lnTo>
                </a:path>
              </a:pathLst>
            </a:custGeom>
            <a:ln w="9500" cap="flat">
              <a:solidFill>
                <a:schemeClr val="tx2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DD384C3-3C7B-454A-B39D-AF747F524AE0}"/>
                </a:ext>
              </a:extLst>
            </p:cNvPr>
            <p:cNvSpPr/>
            <p:nvPr/>
          </p:nvSpPr>
          <p:spPr>
            <a:xfrm>
              <a:off x="13481393" y="6433205"/>
              <a:ext cx="373663" cy="870913"/>
            </a:xfrm>
            <a:custGeom>
              <a:avLst/>
              <a:gdLst>
                <a:gd name="connsiteX0" fmla="*/ 0 w 145567"/>
                <a:gd name="connsiteY0" fmla="*/ 0 h 339280"/>
                <a:gd name="connsiteX1" fmla="*/ 145568 w 145567"/>
                <a:gd name="connsiteY1" fmla="*/ 339280 h 33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567" h="339280">
                  <a:moveTo>
                    <a:pt x="0" y="0"/>
                  </a:moveTo>
                  <a:lnTo>
                    <a:pt x="145568" y="339280"/>
                  </a:lnTo>
                </a:path>
              </a:pathLst>
            </a:custGeom>
            <a:ln w="9500" cap="flat">
              <a:solidFill>
                <a:schemeClr val="tx2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4061461-D64C-EB4C-9288-62BB671C429A}"/>
                </a:ext>
              </a:extLst>
            </p:cNvPr>
            <p:cNvSpPr/>
            <p:nvPr/>
          </p:nvSpPr>
          <p:spPr>
            <a:xfrm>
              <a:off x="13668348" y="6433205"/>
              <a:ext cx="373663" cy="870913"/>
            </a:xfrm>
            <a:custGeom>
              <a:avLst/>
              <a:gdLst>
                <a:gd name="connsiteX0" fmla="*/ 0 w 145567"/>
                <a:gd name="connsiteY0" fmla="*/ 0 h 339280"/>
                <a:gd name="connsiteX1" fmla="*/ 145568 w 145567"/>
                <a:gd name="connsiteY1" fmla="*/ 339280 h 33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567" h="339280">
                  <a:moveTo>
                    <a:pt x="0" y="0"/>
                  </a:moveTo>
                  <a:lnTo>
                    <a:pt x="145568" y="339280"/>
                  </a:lnTo>
                </a:path>
              </a:pathLst>
            </a:custGeom>
            <a:ln w="9500" cap="flat">
              <a:solidFill>
                <a:schemeClr val="tx2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 11">
            <a:extLst>
              <a:ext uri="{FF2B5EF4-FFF2-40B4-BE49-F238E27FC236}">
                <a16:creationId xmlns:a16="http://schemas.microsoft.com/office/drawing/2014/main" id="{2245F3BB-43C2-084D-BF74-157442F1C8FD}"/>
              </a:ext>
            </a:extLst>
          </p:cNvPr>
          <p:cNvSpPr/>
          <p:nvPr/>
        </p:nvSpPr>
        <p:spPr>
          <a:xfrm>
            <a:off x="13551847" y="6083676"/>
            <a:ext cx="1096346" cy="574481"/>
          </a:xfrm>
          <a:custGeom>
            <a:avLst/>
            <a:gdLst>
              <a:gd name="connsiteX0" fmla="*/ 432104 w 484171"/>
              <a:gd name="connsiteY0" fmla="*/ 180550 h 253704"/>
              <a:gd name="connsiteX1" fmla="*/ 396164 w 484171"/>
              <a:gd name="connsiteY1" fmla="*/ 225984 h 253704"/>
              <a:gd name="connsiteX2" fmla="*/ 335503 w 484171"/>
              <a:gd name="connsiteY2" fmla="*/ 213602 h 253704"/>
              <a:gd name="connsiteX3" fmla="*/ 296995 w 484171"/>
              <a:gd name="connsiteY3" fmla="*/ 250940 h 253704"/>
              <a:gd name="connsiteX4" fmla="*/ 241659 w 484171"/>
              <a:gd name="connsiteY4" fmla="*/ 247796 h 253704"/>
              <a:gd name="connsiteX5" fmla="*/ 198777 w 484171"/>
              <a:gd name="connsiteY5" fmla="*/ 209696 h 253704"/>
              <a:gd name="connsiteX6" fmla="*/ 144392 w 484171"/>
              <a:gd name="connsiteY6" fmla="*/ 234557 h 253704"/>
              <a:gd name="connsiteX7" fmla="*/ 82399 w 484171"/>
              <a:gd name="connsiteY7" fmla="*/ 226460 h 253704"/>
              <a:gd name="connsiteX8" fmla="*/ 42751 w 484171"/>
              <a:gd name="connsiteY8" fmla="*/ 180550 h 253704"/>
              <a:gd name="connsiteX9" fmla="*/ 9663 w 484171"/>
              <a:gd name="connsiteY9" fmla="*/ 158738 h 253704"/>
              <a:gd name="connsiteX10" fmla="*/ 1391 w 484171"/>
              <a:gd name="connsiteY10" fmla="*/ 120638 h 253704"/>
              <a:gd name="connsiteX11" fmla="*/ 37236 w 484171"/>
              <a:gd name="connsiteY11" fmla="*/ 99016 h 253704"/>
              <a:gd name="connsiteX12" fmla="*/ 125918 w 484171"/>
              <a:gd name="connsiteY12" fmla="*/ 54401 h 253704"/>
              <a:gd name="connsiteX13" fmla="*/ 148860 w 484171"/>
              <a:gd name="connsiteY13" fmla="*/ 67202 h 253704"/>
              <a:gd name="connsiteX14" fmla="*/ 224925 w 484171"/>
              <a:gd name="connsiteY14" fmla="*/ 527 h 253704"/>
              <a:gd name="connsiteX15" fmla="*/ 304982 w 484171"/>
              <a:gd name="connsiteY15" fmla="*/ 54153 h 253704"/>
              <a:gd name="connsiteX16" fmla="*/ 375912 w 484171"/>
              <a:gd name="connsiteY16" fmla="*/ 41199 h 253704"/>
              <a:gd name="connsiteX17" fmla="*/ 417652 w 484171"/>
              <a:gd name="connsiteY17" fmla="*/ 106255 h 253704"/>
              <a:gd name="connsiteX18" fmla="*/ 445035 w 484171"/>
              <a:gd name="connsiteY18" fmla="*/ 104731 h 253704"/>
              <a:gd name="connsiteX19" fmla="*/ 478504 w 484171"/>
              <a:gd name="connsiteY19" fmla="*/ 128543 h 253704"/>
              <a:gd name="connsiteX20" fmla="*/ 478504 w 484171"/>
              <a:gd name="connsiteY20" fmla="*/ 168358 h 253704"/>
              <a:gd name="connsiteX21" fmla="*/ 463005 w 484171"/>
              <a:gd name="connsiteY21" fmla="*/ 181502 h 253704"/>
              <a:gd name="connsiteX22" fmla="*/ 432104 w 484171"/>
              <a:gd name="connsiteY22" fmla="*/ 180550 h 25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4171" h="253704">
                <a:moveTo>
                  <a:pt x="432104" y="180550"/>
                </a:moveTo>
                <a:cubicBezTo>
                  <a:pt x="435052" y="201600"/>
                  <a:pt x="416796" y="221222"/>
                  <a:pt x="396164" y="225984"/>
                </a:cubicBezTo>
                <a:cubicBezTo>
                  <a:pt x="375532" y="230747"/>
                  <a:pt x="354424" y="223222"/>
                  <a:pt x="335503" y="213602"/>
                </a:cubicBezTo>
                <a:cubicBezTo>
                  <a:pt x="330150" y="231985"/>
                  <a:pt x="315517" y="246187"/>
                  <a:pt x="296995" y="250940"/>
                </a:cubicBezTo>
                <a:cubicBezTo>
                  <a:pt x="278635" y="255331"/>
                  <a:pt x="259401" y="254235"/>
                  <a:pt x="241659" y="247796"/>
                </a:cubicBezTo>
                <a:cubicBezTo>
                  <a:pt x="222643" y="241891"/>
                  <a:pt x="204292" y="228746"/>
                  <a:pt x="198777" y="209696"/>
                </a:cubicBezTo>
                <a:cubicBezTo>
                  <a:pt x="186988" y="226651"/>
                  <a:pt x="164929" y="232747"/>
                  <a:pt x="144392" y="234557"/>
                </a:cubicBezTo>
                <a:cubicBezTo>
                  <a:pt x="123379" y="237157"/>
                  <a:pt x="102043" y="234366"/>
                  <a:pt x="82399" y="226460"/>
                </a:cubicBezTo>
                <a:cubicBezTo>
                  <a:pt x="62803" y="218136"/>
                  <a:pt x="48161" y="201181"/>
                  <a:pt x="42751" y="180550"/>
                </a:cubicBezTo>
                <a:cubicBezTo>
                  <a:pt x="29848" y="176635"/>
                  <a:pt x="18353" y="169053"/>
                  <a:pt x="9663" y="158738"/>
                </a:cubicBezTo>
                <a:cubicBezTo>
                  <a:pt x="906" y="148127"/>
                  <a:pt x="-2175" y="133935"/>
                  <a:pt x="1391" y="120638"/>
                </a:cubicBezTo>
                <a:cubicBezTo>
                  <a:pt x="7951" y="106903"/>
                  <a:pt x="22052" y="98397"/>
                  <a:pt x="37236" y="99016"/>
                </a:cubicBezTo>
                <a:cubicBezTo>
                  <a:pt x="49425" y="62164"/>
                  <a:pt x="89131" y="42190"/>
                  <a:pt x="125918" y="54401"/>
                </a:cubicBezTo>
                <a:cubicBezTo>
                  <a:pt x="134303" y="57182"/>
                  <a:pt x="142081" y="61526"/>
                  <a:pt x="148860" y="67202"/>
                </a:cubicBezTo>
                <a:cubicBezTo>
                  <a:pt x="161031" y="33865"/>
                  <a:pt x="190125" y="5480"/>
                  <a:pt x="224925" y="527"/>
                </a:cubicBezTo>
                <a:cubicBezTo>
                  <a:pt x="259724" y="-4426"/>
                  <a:pt x="298707" y="19577"/>
                  <a:pt x="304982" y="54153"/>
                </a:cubicBezTo>
                <a:cubicBezTo>
                  <a:pt x="319339" y="31865"/>
                  <a:pt x="352522" y="28055"/>
                  <a:pt x="375912" y="41199"/>
                </a:cubicBezTo>
                <a:cubicBezTo>
                  <a:pt x="399302" y="54344"/>
                  <a:pt x="412137" y="80252"/>
                  <a:pt x="417652" y="106255"/>
                </a:cubicBezTo>
                <a:cubicBezTo>
                  <a:pt x="422691" y="98825"/>
                  <a:pt x="436668" y="102540"/>
                  <a:pt x="445035" y="104731"/>
                </a:cubicBezTo>
                <a:cubicBezTo>
                  <a:pt x="458888" y="107950"/>
                  <a:pt x="470907" y="116504"/>
                  <a:pt x="478504" y="128543"/>
                </a:cubicBezTo>
                <a:cubicBezTo>
                  <a:pt x="485977" y="140764"/>
                  <a:pt x="485977" y="156137"/>
                  <a:pt x="478504" y="168358"/>
                </a:cubicBezTo>
                <a:cubicBezTo>
                  <a:pt x="474406" y="173863"/>
                  <a:pt x="469100" y="178359"/>
                  <a:pt x="463005" y="181502"/>
                </a:cubicBezTo>
                <a:cubicBezTo>
                  <a:pt x="452261" y="187789"/>
                  <a:pt x="444465" y="180169"/>
                  <a:pt x="432104" y="18055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BB8BDAA-FB24-FB41-8403-34A1F2A2FBCE}"/>
              </a:ext>
            </a:extLst>
          </p:cNvPr>
          <p:cNvSpPr/>
          <p:nvPr/>
        </p:nvSpPr>
        <p:spPr>
          <a:xfrm>
            <a:off x="13913763" y="6416689"/>
            <a:ext cx="1096627" cy="574266"/>
          </a:xfrm>
          <a:custGeom>
            <a:avLst/>
            <a:gdLst>
              <a:gd name="connsiteX0" fmla="*/ 432104 w 484295"/>
              <a:gd name="connsiteY0" fmla="*/ 180455 h 253609"/>
              <a:gd name="connsiteX1" fmla="*/ 396164 w 484295"/>
              <a:gd name="connsiteY1" fmla="*/ 225889 h 253609"/>
              <a:gd name="connsiteX2" fmla="*/ 335503 w 484295"/>
              <a:gd name="connsiteY2" fmla="*/ 213506 h 253609"/>
              <a:gd name="connsiteX3" fmla="*/ 296995 w 484295"/>
              <a:gd name="connsiteY3" fmla="*/ 250844 h 253609"/>
              <a:gd name="connsiteX4" fmla="*/ 241659 w 484295"/>
              <a:gd name="connsiteY4" fmla="*/ 247701 h 253609"/>
              <a:gd name="connsiteX5" fmla="*/ 198777 w 484295"/>
              <a:gd name="connsiteY5" fmla="*/ 209601 h 253609"/>
              <a:gd name="connsiteX6" fmla="*/ 144392 w 484295"/>
              <a:gd name="connsiteY6" fmla="*/ 234461 h 253609"/>
              <a:gd name="connsiteX7" fmla="*/ 82399 w 484295"/>
              <a:gd name="connsiteY7" fmla="*/ 226365 h 253609"/>
              <a:gd name="connsiteX8" fmla="*/ 42751 w 484295"/>
              <a:gd name="connsiteY8" fmla="*/ 180455 h 253609"/>
              <a:gd name="connsiteX9" fmla="*/ 9663 w 484295"/>
              <a:gd name="connsiteY9" fmla="*/ 158642 h 253609"/>
              <a:gd name="connsiteX10" fmla="*/ 1391 w 484295"/>
              <a:gd name="connsiteY10" fmla="*/ 120542 h 253609"/>
              <a:gd name="connsiteX11" fmla="*/ 37236 w 484295"/>
              <a:gd name="connsiteY11" fmla="*/ 98921 h 253609"/>
              <a:gd name="connsiteX12" fmla="*/ 125918 w 484295"/>
              <a:gd name="connsiteY12" fmla="*/ 54315 h 253609"/>
              <a:gd name="connsiteX13" fmla="*/ 148956 w 484295"/>
              <a:gd name="connsiteY13" fmla="*/ 67202 h 253609"/>
              <a:gd name="connsiteX14" fmla="*/ 225020 w 484295"/>
              <a:gd name="connsiteY14" fmla="*/ 527 h 253609"/>
              <a:gd name="connsiteX15" fmla="*/ 305077 w 484295"/>
              <a:gd name="connsiteY15" fmla="*/ 54153 h 253609"/>
              <a:gd name="connsiteX16" fmla="*/ 376007 w 484295"/>
              <a:gd name="connsiteY16" fmla="*/ 41199 h 253609"/>
              <a:gd name="connsiteX17" fmla="*/ 417747 w 484295"/>
              <a:gd name="connsiteY17" fmla="*/ 106160 h 253609"/>
              <a:gd name="connsiteX18" fmla="*/ 445130 w 484295"/>
              <a:gd name="connsiteY18" fmla="*/ 104731 h 253609"/>
              <a:gd name="connsiteX19" fmla="*/ 478598 w 484295"/>
              <a:gd name="connsiteY19" fmla="*/ 128448 h 253609"/>
              <a:gd name="connsiteX20" fmla="*/ 478598 w 484295"/>
              <a:gd name="connsiteY20" fmla="*/ 168358 h 253609"/>
              <a:gd name="connsiteX21" fmla="*/ 463100 w 484295"/>
              <a:gd name="connsiteY21" fmla="*/ 181502 h 253609"/>
              <a:gd name="connsiteX22" fmla="*/ 432104 w 484295"/>
              <a:gd name="connsiteY22" fmla="*/ 180455 h 253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4295" h="253609">
                <a:moveTo>
                  <a:pt x="432104" y="180455"/>
                </a:moveTo>
                <a:cubicBezTo>
                  <a:pt x="435052" y="201505"/>
                  <a:pt x="416796" y="221126"/>
                  <a:pt x="396164" y="225889"/>
                </a:cubicBezTo>
                <a:cubicBezTo>
                  <a:pt x="375532" y="230651"/>
                  <a:pt x="354424" y="223127"/>
                  <a:pt x="335503" y="213506"/>
                </a:cubicBezTo>
                <a:cubicBezTo>
                  <a:pt x="330150" y="231890"/>
                  <a:pt x="315517" y="246092"/>
                  <a:pt x="296995" y="250844"/>
                </a:cubicBezTo>
                <a:cubicBezTo>
                  <a:pt x="278635" y="255235"/>
                  <a:pt x="259401" y="254140"/>
                  <a:pt x="241659" y="247701"/>
                </a:cubicBezTo>
                <a:cubicBezTo>
                  <a:pt x="222643" y="241701"/>
                  <a:pt x="204292" y="228651"/>
                  <a:pt x="198777" y="209601"/>
                </a:cubicBezTo>
                <a:cubicBezTo>
                  <a:pt x="186988" y="226556"/>
                  <a:pt x="164929" y="232556"/>
                  <a:pt x="144392" y="234461"/>
                </a:cubicBezTo>
                <a:cubicBezTo>
                  <a:pt x="123379" y="237014"/>
                  <a:pt x="102062" y="234233"/>
                  <a:pt x="82399" y="226365"/>
                </a:cubicBezTo>
                <a:cubicBezTo>
                  <a:pt x="62813" y="218012"/>
                  <a:pt x="48180" y="201067"/>
                  <a:pt x="42751" y="180455"/>
                </a:cubicBezTo>
                <a:cubicBezTo>
                  <a:pt x="29868" y="176502"/>
                  <a:pt x="18391" y="168929"/>
                  <a:pt x="9663" y="158642"/>
                </a:cubicBezTo>
                <a:cubicBezTo>
                  <a:pt x="906" y="148032"/>
                  <a:pt x="-2175" y="133839"/>
                  <a:pt x="1391" y="120542"/>
                </a:cubicBezTo>
                <a:cubicBezTo>
                  <a:pt x="7951" y="106807"/>
                  <a:pt x="22052" y="98302"/>
                  <a:pt x="37236" y="98921"/>
                </a:cubicBezTo>
                <a:cubicBezTo>
                  <a:pt x="49435" y="62068"/>
                  <a:pt x="89140" y="42104"/>
                  <a:pt x="125918" y="54315"/>
                </a:cubicBezTo>
                <a:cubicBezTo>
                  <a:pt x="134342" y="57115"/>
                  <a:pt x="142157" y="61487"/>
                  <a:pt x="148956" y="67202"/>
                </a:cubicBezTo>
                <a:cubicBezTo>
                  <a:pt x="161126" y="33865"/>
                  <a:pt x="190220" y="5480"/>
                  <a:pt x="225020" y="527"/>
                </a:cubicBezTo>
                <a:cubicBezTo>
                  <a:pt x="259819" y="-4426"/>
                  <a:pt x="298802" y="19577"/>
                  <a:pt x="305077" y="54153"/>
                </a:cubicBezTo>
                <a:cubicBezTo>
                  <a:pt x="319434" y="31865"/>
                  <a:pt x="352617" y="28055"/>
                  <a:pt x="376007" y="41199"/>
                </a:cubicBezTo>
                <a:cubicBezTo>
                  <a:pt x="399397" y="54344"/>
                  <a:pt x="412233" y="80252"/>
                  <a:pt x="417747" y="106160"/>
                </a:cubicBezTo>
                <a:cubicBezTo>
                  <a:pt x="422786" y="98825"/>
                  <a:pt x="436763" y="102540"/>
                  <a:pt x="445130" y="104731"/>
                </a:cubicBezTo>
                <a:cubicBezTo>
                  <a:pt x="458955" y="107950"/>
                  <a:pt x="470964" y="116466"/>
                  <a:pt x="478598" y="128448"/>
                </a:cubicBezTo>
                <a:cubicBezTo>
                  <a:pt x="486110" y="140688"/>
                  <a:pt x="486110" y="156118"/>
                  <a:pt x="478598" y="168358"/>
                </a:cubicBezTo>
                <a:cubicBezTo>
                  <a:pt x="474500" y="173863"/>
                  <a:pt x="469195" y="178359"/>
                  <a:pt x="463100" y="181502"/>
                </a:cubicBezTo>
                <a:cubicBezTo>
                  <a:pt x="452261" y="187694"/>
                  <a:pt x="444465" y="180074"/>
                  <a:pt x="432104" y="180455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05DEC98-1165-324C-B88D-A82EE6EB2D4A}"/>
              </a:ext>
            </a:extLst>
          </p:cNvPr>
          <p:cNvSpPr/>
          <p:nvPr/>
        </p:nvSpPr>
        <p:spPr>
          <a:xfrm>
            <a:off x="13076506" y="6353707"/>
            <a:ext cx="1292929" cy="676906"/>
          </a:xfrm>
          <a:custGeom>
            <a:avLst/>
            <a:gdLst>
              <a:gd name="connsiteX0" fmla="*/ 508913 w 570986"/>
              <a:gd name="connsiteY0" fmla="*/ 212745 h 298937"/>
              <a:gd name="connsiteX1" fmla="*/ 466602 w 570986"/>
              <a:gd name="connsiteY1" fmla="*/ 266371 h 298937"/>
              <a:gd name="connsiteX2" fmla="*/ 395102 w 570986"/>
              <a:gd name="connsiteY2" fmla="*/ 251703 h 298937"/>
              <a:gd name="connsiteX3" fmla="*/ 349748 w 570986"/>
              <a:gd name="connsiteY3" fmla="*/ 295708 h 298937"/>
              <a:gd name="connsiteX4" fmla="*/ 284523 w 570986"/>
              <a:gd name="connsiteY4" fmla="*/ 292089 h 298937"/>
              <a:gd name="connsiteX5" fmla="*/ 233941 w 570986"/>
              <a:gd name="connsiteY5" fmla="*/ 247416 h 298937"/>
              <a:gd name="connsiteX6" fmla="*/ 169952 w 570986"/>
              <a:gd name="connsiteY6" fmla="*/ 276563 h 298937"/>
              <a:gd name="connsiteX7" fmla="*/ 96930 w 570986"/>
              <a:gd name="connsiteY7" fmla="*/ 267038 h 298937"/>
              <a:gd name="connsiteX8" fmla="*/ 50151 w 570986"/>
              <a:gd name="connsiteY8" fmla="*/ 213031 h 298937"/>
              <a:gd name="connsiteX9" fmla="*/ 11168 w 570986"/>
              <a:gd name="connsiteY9" fmla="*/ 187218 h 298937"/>
              <a:gd name="connsiteX10" fmla="*/ 1660 w 570986"/>
              <a:gd name="connsiteY10" fmla="*/ 142641 h 298937"/>
              <a:gd name="connsiteX11" fmla="*/ 43875 w 570986"/>
              <a:gd name="connsiteY11" fmla="*/ 117114 h 298937"/>
              <a:gd name="connsiteX12" fmla="*/ 147846 w 570986"/>
              <a:gd name="connsiteY12" fmla="*/ 63698 h 298937"/>
              <a:gd name="connsiteX13" fmla="*/ 175562 w 570986"/>
              <a:gd name="connsiteY13" fmla="*/ 79014 h 298937"/>
              <a:gd name="connsiteX14" fmla="*/ 265603 w 570986"/>
              <a:gd name="connsiteY14" fmla="*/ 624 h 298937"/>
              <a:gd name="connsiteX15" fmla="*/ 359922 w 570986"/>
              <a:gd name="connsiteY15" fmla="*/ 63870 h 298937"/>
              <a:gd name="connsiteX16" fmla="*/ 443402 w 570986"/>
              <a:gd name="connsiteY16" fmla="*/ 48630 h 298937"/>
              <a:gd name="connsiteX17" fmla="*/ 492559 w 570986"/>
              <a:gd name="connsiteY17" fmla="*/ 124830 h 298937"/>
              <a:gd name="connsiteX18" fmla="*/ 524886 w 570986"/>
              <a:gd name="connsiteY18" fmla="*/ 123115 h 298937"/>
              <a:gd name="connsiteX19" fmla="*/ 564249 w 570986"/>
              <a:gd name="connsiteY19" fmla="*/ 151119 h 298937"/>
              <a:gd name="connsiteX20" fmla="*/ 564249 w 570986"/>
              <a:gd name="connsiteY20" fmla="*/ 198077 h 298937"/>
              <a:gd name="connsiteX21" fmla="*/ 545994 w 570986"/>
              <a:gd name="connsiteY21" fmla="*/ 213603 h 298937"/>
              <a:gd name="connsiteX22" fmla="*/ 508913 w 570986"/>
              <a:gd name="connsiteY22" fmla="*/ 212745 h 29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0986" h="298937">
                <a:moveTo>
                  <a:pt x="508913" y="212745"/>
                </a:moveTo>
                <a:cubicBezTo>
                  <a:pt x="512431" y="237510"/>
                  <a:pt x="490942" y="260370"/>
                  <a:pt x="466602" y="266371"/>
                </a:cubicBezTo>
                <a:cubicBezTo>
                  <a:pt x="442261" y="272372"/>
                  <a:pt x="417350" y="263037"/>
                  <a:pt x="395102" y="251703"/>
                </a:cubicBezTo>
                <a:cubicBezTo>
                  <a:pt x="388817" y="273372"/>
                  <a:pt x="371569" y="290107"/>
                  <a:pt x="349748" y="295708"/>
                </a:cubicBezTo>
                <a:cubicBezTo>
                  <a:pt x="328118" y="300852"/>
                  <a:pt x="305460" y="299594"/>
                  <a:pt x="284523" y="292089"/>
                </a:cubicBezTo>
                <a:cubicBezTo>
                  <a:pt x="262370" y="284945"/>
                  <a:pt x="240501" y="269705"/>
                  <a:pt x="233941" y="247416"/>
                </a:cubicBezTo>
                <a:cubicBezTo>
                  <a:pt x="220154" y="267324"/>
                  <a:pt x="194102" y="274467"/>
                  <a:pt x="169952" y="276563"/>
                </a:cubicBezTo>
                <a:cubicBezTo>
                  <a:pt x="145202" y="279658"/>
                  <a:pt x="120063" y="276382"/>
                  <a:pt x="96930" y="267038"/>
                </a:cubicBezTo>
                <a:cubicBezTo>
                  <a:pt x="73768" y="257342"/>
                  <a:pt x="56464" y="237368"/>
                  <a:pt x="50151" y="213031"/>
                </a:cubicBezTo>
                <a:cubicBezTo>
                  <a:pt x="34947" y="208373"/>
                  <a:pt x="21408" y="199410"/>
                  <a:pt x="11168" y="187218"/>
                </a:cubicBezTo>
                <a:cubicBezTo>
                  <a:pt x="1013" y="174760"/>
                  <a:pt x="-2524" y="158167"/>
                  <a:pt x="1660" y="142641"/>
                </a:cubicBezTo>
                <a:cubicBezTo>
                  <a:pt x="6319" y="127497"/>
                  <a:pt x="28187" y="115781"/>
                  <a:pt x="43875" y="117114"/>
                </a:cubicBezTo>
                <a:cubicBezTo>
                  <a:pt x="57862" y="73604"/>
                  <a:pt x="104413" y="49687"/>
                  <a:pt x="147846" y="63698"/>
                </a:cubicBezTo>
                <a:cubicBezTo>
                  <a:pt x="157981" y="66965"/>
                  <a:pt x="167394" y="72166"/>
                  <a:pt x="175562" y="79014"/>
                </a:cubicBezTo>
                <a:cubicBezTo>
                  <a:pt x="189918" y="39676"/>
                  <a:pt x="224147" y="6339"/>
                  <a:pt x="265603" y="624"/>
                </a:cubicBezTo>
                <a:cubicBezTo>
                  <a:pt x="307057" y="-5091"/>
                  <a:pt x="352410" y="22722"/>
                  <a:pt x="359922" y="63870"/>
                </a:cubicBezTo>
                <a:cubicBezTo>
                  <a:pt x="376751" y="37581"/>
                  <a:pt x="416304" y="33104"/>
                  <a:pt x="443402" y="48630"/>
                </a:cubicBezTo>
                <a:cubicBezTo>
                  <a:pt x="470500" y="64155"/>
                  <a:pt x="486094" y="94635"/>
                  <a:pt x="492559" y="124830"/>
                </a:cubicBezTo>
                <a:cubicBezTo>
                  <a:pt x="498644" y="116162"/>
                  <a:pt x="514712" y="120448"/>
                  <a:pt x="524886" y="123115"/>
                </a:cubicBezTo>
                <a:cubicBezTo>
                  <a:pt x="541192" y="126849"/>
                  <a:pt x="555359" y="136917"/>
                  <a:pt x="564249" y="151119"/>
                </a:cubicBezTo>
                <a:cubicBezTo>
                  <a:pt x="573149" y="165501"/>
                  <a:pt x="573149" y="183694"/>
                  <a:pt x="564249" y="198077"/>
                </a:cubicBezTo>
                <a:cubicBezTo>
                  <a:pt x="559419" y="204573"/>
                  <a:pt x="553173" y="209878"/>
                  <a:pt x="545994" y="213603"/>
                </a:cubicBezTo>
                <a:cubicBezTo>
                  <a:pt x="532683" y="221223"/>
                  <a:pt x="523460" y="212269"/>
                  <a:pt x="508913" y="212745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A9BD162-334C-5948-B5AE-8FBB41FFCE7E}"/>
              </a:ext>
            </a:extLst>
          </p:cNvPr>
          <p:cNvGrpSpPr/>
          <p:nvPr/>
        </p:nvGrpSpPr>
        <p:grpSpPr>
          <a:xfrm>
            <a:off x="2272834" y="6032510"/>
            <a:ext cx="6292480" cy="5322275"/>
            <a:chOff x="2272834" y="6243585"/>
            <a:chExt cx="6292480" cy="532227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089F0FA-861B-164F-B912-D8ED0E5409AC}"/>
                </a:ext>
              </a:extLst>
            </p:cNvPr>
            <p:cNvGrpSpPr/>
            <p:nvPr/>
          </p:nvGrpSpPr>
          <p:grpSpPr>
            <a:xfrm>
              <a:off x="2272834" y="6243585"/>
              <a:ext cx="6292480" cy="2460118"/>
              <a:chOff x="1047494" y="7111593"/>
              <a:chExt cx="6292480" cy="2460118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3243EB1-AFD1-DC40-B4A7-DA72214F04F0}"/>
                  </a:ext>
                </a:extLst>
              </p:cNvPr>
              <p:cNvSpPr txBox="1"/>
              <p:nvPr/>
            </p:nvSpPr>
            <p:spPr>
              <a:xfrm>
                <a:off x="1064878" y="7755829"/>
                <a:ext cx="491711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C617C5F-9BC6-E048-8392-6E1EF9EDA0C8}"/>
                  </a:ext>
                </a:extLst>
              </p:cNvPr>
              <p:cNvSpPr txBox="1"/>
              <p:nvPr/>
            </p:nvSpPr>
            <p:spPr>
              <a:xfrm>
                <a:off x="1047494" y="7111593"/>
                <a:ext cx="62924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Light" panose="020F0502020204030203" pitchFamily="34" charset="0"/>
                    <a:cs typeface="Poppins Medium" pitchFamily="2" charset="77"/>
                  </a:rPr>
                  <a:t>Mental Health 1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F524D2D-CFB1-694A-85AE-D295AD8049E8}"/>
                </a:ext>
              </a:extLst>
            </p:cNvPr>
            <p:cNvGrpSpPr/>
            <p:nvPr/>
          </p:nvGrpSpPr>
          <p:grpSpPr>
            <a:xfrm>
              <a:off x="2345636" y="9331593"/>
              <a:ext cx="4706301" cy="2234267"/>
              <a:chOff x="15200428" y="6174302"/>
              <a:chExt cx="4706301" cy="2234267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D0F2F3C-C024-A94D-B537-D2BFE79B023D}"/>
                  </a:ext>
                </a:extLst>
              </p:cNvPr>
              <p:cNvSpPr txBox="1"/>
              <p:nvPr/>
            </p:nvSpPr>
            <p:spPr>
              <a:xfrm>
                <a:off x="15516769" y="6174302"/>
                <a:ext cx="43899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significant.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1D9FE61-C804-E842-AA1F-7E8E9B11E1DB}"/>
                  </a:ext>
                </a:extLst>
              </p:cNvPr>
              <p:cNvSpPr/>
              <p:nvPr/>
            </p:nvSpPr>
            <p:spPr>
              <a:xfrm>
                <a:off x="15200428" y="6346746"/>
                <a:ext cx="188378" cy="18921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176265C-BF50-E945-9B38-4D348360F07D}"/>
                  </a:ext>
                </a:extLst>
              </p:cNvPr>
              <p:cNvSpPr txBox="1"/>
              <p:nvPr/>
            </p:nvSpPr>
            <p:spPr>
              <a:xfrm>
                <a:off x="15516769" y="7454462"/>
                <a:ext cx="43899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significant.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51DF109-823F-1547-A831-609304EF47E2}"/>
                  </a:ext>
                </a:extLst>
              </p:cNvPr>
              <p:cNvSpPr/>
              <p:nvPr/>
            </p:nvSpPr>
            <p:spPr>
              <a:xfrm>
                <a:off x="15200428" y="7626906"/>
                <a:ext cx="188378" cy="18921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E163AC9-EF56-BE41-875F-CC64C75432B2}"/>
              </a:ext>
            </a:extLst>
          </p:cNvPr>
          <p:cNvGrpSpPr/>
          <p:nvPr/>
        </p:nvGrpSpPr>
        <p:grpSpPr>
          <a:xfrm flipH="1">
            <a:off x="15739534" y="6032510"/>
            <a:ext cx="6292480" cy="5322275"/>
            <a:chOff x="2272834" y="6243585"/>
            <a:chExt cx="6292480" cy="532227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1060D9B-5ADF-CB4B-A13F-2AD1C03B61C5}"/>
                </a:ext>
              </a:extLst>
            </p:cNvPr>
            <p:cNvGrpSpPr/>
            <p:nvPr/>
          </p:nvGrpSpPr>
          <p:grpSpPr>
            <a:xfrm>
              <a:off x="2272834" y="6243585"/>
              <a:ext cx="6292480" cy="2460118"/>
              <a:chOff x="1047494" y="7111593"/>
              <a:chExt cx="6292480" cy="2460118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9D4A8D-F60C-1344-BA48-7121EB7B79E2}"/>
                  </a:ext>
                </a:extLst>
              </p:cNvPr>
              <p:cNvSpPr txBox="1"/>
              <p:nvPr/>
            </p:nvSpPr>
            <p:spPr>
              <a:xfrm>
                <a:off x="1064878" y="7755829"/>
                <a:ext cx="491711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77A367B-5D82-0246-9A62-A4C3B380037A}"/>
                  </a:ext>
                </a:extLst>
              </p:cNvPr>
              <p:cNvSpPr txBox="1"/>
              <p:nvPr/>
            </p:nvSpPr>
            <p:spPr>
              <a:xfrm>
                <a:off x="1047494" y="7111593"/>
                <a:ext cx="62924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Light" panose="020F0502020204030203" pitchFamily="34" charset="0"/>
                    <a:cs typeface="Poppins Medium" pitchFamily="2" charset="77"/>
                  </a:rPr>
                  <a:t>Mental Health 2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1CAB198-BC44-5F44-B00E-9B4050FDF254}"/>
                </a:ext>
              </a:extLst>
            </p:cNvPr>
            <p:cNvGrpSpPr/>
            <p:nvPr/>
          </p:nvGrpSpPr>
          <p:grpSpPr>
            <a:xfrm>
              <a:off x="2345636" y="9331593"/>
              <a:ext cx="4706301" cy="2234267"/>
              <a:chOff x="15200428" y="6174302"/>
              <a:chExt cx="4706301" cy="2234267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EEBD27-B8B4-3746-98F0-D31F38F8DE78}"/>
                  </a:ext>
                </a:extLst>
              </p:cNvPr>
              <p:cNvSpPr txBox="1"/>
              <p:nvPr/>
            </p:nvSpPr>
            <p:spPr>
              <a:xfrm>
                <a:off x="15516769" y="6174302"/>
                <a:ext cx="43899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significant.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E008CE8-84A0-3346-9B1A-2AE0148EC2EA}"/>
                  </a:ext>
                </a:extLst>
              </p:cNvPr>
              <p:cNvSpPr/>
              <p:nvPr/>
            </p:nvSpPr>
            <p:spPr>
              <a:xfrm>
                <a:off x="15200428" y="6346746"/>
                <a:ext cx="188378" cy="18921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08FD2B5-235A-CB43-AB7C-E60A732F557D}"/>
                  </a:ext>
                </a:extLst>
              </p:cNvPr>
              <p:cNvSpPr txBox="1"/>
              <p:nvPr/>
            </p:nvSpPr>
            <p:spPr>
              <a:xfrm>
                <a:off x="15516769" y="7454462"/>
                <a:ext cx="43899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significant.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D260FA5-B3C0-E34F-9F82-BCFCA11C3178}"/>
                  </a:ext>
                </a:extLst>
              </p:cNvPr>
              <p:cNvSpPr/>
              <p:nvPr/>
            </p:nvSpPr>
            <p:spPr>
              <a:xfrm>
                <a:off x="15200428" y="7626906"/>
                <a:ext cx="188378" cy="18921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881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7798C8-C8DB-DC40-BF98-DE91CD1A9ADE}"/>
              </a:ext>
            </a:extLst>
          </p:cNvPr>
          <p:cNvGrpSpPr/>
          <p:nvPr/>
        </p:nvGrpSpPr>
        <p:grpSpPr>
          <a:xfrm>
            <a:off x="3176910" y="4772017"/>
            <a:ext cx="6947152" cy="7280960"/>
            <a:chOff x="9524365" y="4070627"/>
            <a:chExt cx="5318026" cy="5573556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2C30EE9-3260-484A-A2D0-FC66DAE25DBF}"/>
                </a:ext>
              </a:extLst>
            </p:cNvPr>
            <p:cNvSpPr/>
            <p:nvPr/>
          </p:nvSpPr>
          <p:spPr>
            <a:xfrm>
              <a:off x="9524365" y="6300211"/>
              <a:ext cx="2283458" cy="3341797"/>
            </a:xfrm>
            <a:custGeom>
              <a:avLst/>
              <a:gdLst>
                <a:gd name="connsiteX0" fmla="*/ 2137752 w 2283458"/>
                <a:gd name="connsiteY0" fmla="*/ 2208179 h 3341797"/>
                <a:gd name="connsiteX1" fmla="*/ 2085308 w 2283458"/>
                <a:gd name="connsiteY1" fmla="*/ 2227207 h 3341797"/>
                <a:gd name="connsiteX2" fmla="*/ 1925122 w 2283458"/>
                <a:gd name="connsiteY2" fmla="*/ 2303320 h 3341797"/>
                <a:gd name="connsiteX3" fmla="*/ 1675848 w 2283458"/>
                <a:gd name="connsiteY3" fmla="*/ 2286861 h 3341797"/>
                <a:gd name="connsiteX4" fmla="*/ 1533746 w 2283458"/>
                <a:gd name="connsiteY4" fmla="*/ 1773096 h 3341797"/>
                <a:gd name="connsiteX5" fmla="*/ 2080073 w 2283458"/>
                <a:gd name="connsiteY5" fmla="*/ 1700122 h 3341797"/>
                <a:gd name="connsiteX6" fmla="*/ 2266377 w 2283458"/>
                <a:gd name="connsiteY6" fmla="*/ 1656833 h 3341797"/>
                <a:gd name="connsiteX7" fmla="*/ 2283185 w 2283458"/>
                <a:gd name="connsiteY7" fmla="*/ 1616493 h 3341797"/>
                <a:gd name="connsiteX8" fmla="*/ 2283185 w 2283458"/>
                <a:gd name="connsiteY8" fmla="*/ 801604 h 3341797"/>
                <a:gd name="connsiteX9" fmla="*/ 2283185 w 2283458"/>
                <a:gd name="connsiteY9" fmla="*/ 801604 h 3341797"/>
                <a:gd name="connsiteX10" fmla="*/ 2283185 w 2283458"/>
                <a:gd name="connsiteY10" fmla="*/ 778961 h 3341797"/>
                <a:gd name="connsiteX11" fmla="*/ 2279473 w 2283458"/>
                <a:gd name="connsiteY11" fmla="*/ 778961 h 3341797"/>
                <a:gd name="connsiteX12" fmla="*/ 2279473 w 2283458"/>
                <a:gd name="connsiteY12" fmla="*/ 797228 h 3341797"/>
                <a:gd name="connsiteX13" fmla="*/ 1453510 w 2283458"/>
                <a:gd name="connsiteY13" fmla="*/ 797228 h 3341797"/>
                <a:gd name="connsiteX14" fmla="*/ 1353667 w 2283458"/>
                <a:gd name="connsiteY14" fmla="*/ 656038 h 3341797"/>
                <a:gd name="connsiteX15" fmla="*/ 1371466 w 2283458"/>
                <a:gd name="connsiteY15" fmla="*/ 588297 h 3341797"/>
                <a:gd name="connsiteX16" fmla="*/ 1468358 w 2283458"/>
                <a:gd name="connsiteY16" fmla="*/ 331890 h 3341797"/>
                <a:gd name="connsiteX17" fmla="*/ 1432380 w 2283458"/>
                <a:gd name="connsiteY17" fmla="*/ 191176 h 3341797"/>
                <a:gd name="connsiteX18" fmla="*/ 918414 w 2283458"/>
                <a:gd name="connsiteY18" fmla="*/ 48463 h 3341797"/>
                <a:gd name="connsiteX19" fmla="*/ 756609 w 2283458"/>
                <a:gd name="connsiteY19" fmla="*/ 307058 h 3341797"/>
                <a:gd name="connsiteX20" fmla="*/ 845697 w 2283458"/>
                <a:gd name="connsiteY20" fmla="*/ 583540 h 3341797"/>
                <a:gd name="connsiteX21" fmla="*/ 865589 w 2283458"/>
                <a:gd name="connsiteY21" fmla="*/ 668311 h 3341797"/>
                <a:gd name="connsiteX22" fmla="*/ 763558 w 2283458"/>
                <a:gd name="connsiteY22" fmla="*/ 797228 h 3341797"/>
                <a:gd name="connsiteX23" fmla="*/ 45242 w 2283458"/>
                <a:gd name="connsiteY23" fmla="*/ 797228 h 3341797"/>
                <a:gd name="connsiteX24" fmla="*/ 38103 w 2283458"/>
                <a:gd name="connsiteY24" fmla="*/ 808074 h 3341797"/>
                <a:gd name="connsiteX25" fmla="*/ 81410 w 2283458"/>
                <a:gd name="connsiteY25" fmla="*/ 1048402 h 3341797"/>
                <a:gd name="connsiteX26" fmla="*/ 255016 w 2283458"/>
                <a:gd name="connsiteY26" fmla="*/ 1177224 h 3341797"/>
                <a:gd name="connsiteX27" fmla="*/ 278906 w 2283458"/>
                <a:gd name="connsiteY27" fmla="*/ 1405564 h 3341797"/>
                <a:gd name="connsiteX28" fmla="*/ 316216 w 2283458"/>
                <a:gd name="connsiteY28" fmla="*/ 1602792 h 3341797"/>
                <a:gd name="connsiteX29" fmla="*/ 334586 w 2283458"/>
                <a:gd name="connsiteY29" fmla="*/ 1680999 h 3341797"/>
                <a:gd name="connsiteX30" fmla="*/ 347245 w 2283458"/>
                <a:gd name="connsiteY30" fmla="*/ 1842740 h 3341797"/>
                <a:gd name="connsiteX31" fmla="*/ 414727 w 2283458"/>
                <a:gd name="connsiteY31" fmla="*/ 2069937 h 3341797"/>
                <a:gd name="connsiteX32" fmla="*/ 371991 w 2283458"/>
                <a:gd name="connsiteY32" fmla="*/ 2298277 h 3341797"/>
                <a:gd name="connsiteX33" fmla="*/ 572438 w 2283458"/>
                <a:gd name="connsiteY33" fmla="*/ 2652300 h 3341797"/>
                <a:gd name="connsiteX34" fmla="*/ 1151317 w 2283458"/>
                <a:gd name="connsiteY34" fmla="*/ 2641263 h 3341797"/>
                <a:gd name="connsiteX35" fmla="*/ 1540123 w 2283458"/>
                <a:gd name="connsiteY35" fmla="*/ 2616526 h 3341797"/>
                <a:gd name="connsiteX36" fmla="*/ 1684414 w 2283458"/>
                <a:gd name="connsiteY36" fmla="*/ 2786354 h 3341797"/>
                <a:gd name="connsiteX37" fmla="*/ 1766173 w 2283458"/>
                <a:gd name="connsiteY37" fmla="*/ 3198508 h 3341797"/>
                <a:gd name="connsiteX38" fmla="*/ 1935972 w 2283458"/>
                <a:gd name="connsiteY38" fmla="*/ 3341221 h 3341797"/>
                <a:gd name="connsiteX39" fmla="*/ 2283375 w 2283458"/>
                <a:gd name="connsiteY39" fmla="*/ 3335131 h 3341797"/>
                <a:gd name="connsiteX40" fmla="*/ 2283375 w 2283458"/>
                <a:gd name="connsiteY40" fmla="*/ 2311597 h 3341797"/>
                <a:gd name="connsiteX41" fmla="*/ 2137752 w 2283458"/>
                <a:gd name="connsiteY41" fmla="*/ 2208179 h 3341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83458" h="3341797">
                  <a:moveTo>
                    <a:pt x="2137752" y="2208179"/>
                  </a:moveTo>
                  <a:cubicBezTo>
                    <a:pt x="2119354" y="2211632"/>
                    <a:pt x="2101641" y="2218054"/>
                    <a:pt x="2085308" y="2227207"/>
                  </a:cubicBezTo>
                  <a:cubicBezTo>
                    <a:pt x="2030390" y="2256986"/>
                    <a:pt x="1978041" y="2285433"/>
                    <a:pt x="1925122" y="2303320"/>
                  </a:cubicBezTo>
                  <a:cubicBezTo>
                    <a:pt x="1845552" y="2330435"/>
                    <a:pt x="1763318" y="2334622"/>
                    <a:pt x="1675848" y="2286861"/>
                  </a:cubicBezTo>
                  <a:cubicBezTo>
                    <a:pt x="1496721" y="2189436"/>
                    <a:pt x="1430382" y="1948537"/>
                    <a:pt x="1533746" y="1773096"/>
                  </a:cubicBezTo>
                  <a:cubicBezTo>
                    <a:pt x="1661095" y="1556649"/>
                    <a:pt x="1892761" y="1582813"/>
                    <a:pt x="2080073" y="1700122"/>
                  </a:cubicBezTo>
                  <a:cubicBezTo>
                    <a:pt x="2143481" y="1739597"/>
                    <a:pt x="2226887" y="1720207"/>
                    <a:pt x="2266377" y="1656833"/>
                  </a:cubicBezTo>
                  <a:cubicBezTo>
                    <a:pt x="2274134" y="1644388"/>
                    <a:pt x="2279806" y="1630764"/>
                    <a:pt x="2283185" y="1616493"/>
                  </a:cubicBezTo>
                  <a:lnTo>
                    <a:pt x="2283185" y="801604"/>
                  </a:lnTo>
                  <a:lnTo>
                    <a:pt x="2283185" y="801604"/>
                  </a:lnTo>
                  <a:lnTo>
                    <a:pt x="2283185" y="778961"/>
                  </a:lnTo>
                  <a:lnTo>
                    <a:pt x="2279473" y="778961"/>
                  </a:lnTo>
                  <a:lnTo>
                    <a:pt x="2279473" y="797228"/>
                  </a:lnTo>
                  <a:lnTo>
                    <a:pt x="1453510" y="797228"/>
                  </a:lnTo>
                  <a:cubicBezTo>
                    <a:pt x="1390654" y="780207"/>
                    <a:pt x="1348756" y="720953"/>
                    <a:pt x="1353667" y="656038"/>
                  </a:cubicBezTo>
                  <a:cubicBezTo>
                    <a:pt x="1353477" y="632281"/>
                    <a:pt x="1359616" y="608895"/>
                    <a:pt x="1371466" y="588297"/>
                  </a:cubicBezTo>
                  <a:cubicBezTo>
                    <a:pt x="1419817" y="503716"/>
                    <a:pt x="1464075" y="419991"/>
                    <a:pt x="1468358" y="331890"/>
                  </a:cubicBezTo>
                  <a:cubicBezTo>
                    <a:pt x="1468777" y="282664"/>
                    <a:pt x="1456375" y="234170"/>
                    <a:pt x="1432380" y="191176"/>
                  </a:cubicBezTo>
                  <a:cubicBezTo>
                    <a:pt x="1335107" y="12024"/>
                    <a:pt x="1094114" y="-54385"/>
                    <a:pt x="918414" y="48463"/>
                  </a:cubicBezTo>
                  <a:cubicBezTo>
                    <a:pt x="807149" y="113825"/>
                    <a:pt x="760131" y="206779"/>
                    <a:pt x="756609" y="307058"/>
                  </a:cubicBezTo>
                  <a:cubicBezTo>
                    <a:pt x="756609" y="398775"/>
                    <a:pt x="791064" y="496010"/>
                    <a:pt x="845697" y="583540"/>
                  </a:cubicBezTo>
                  <a:cubicBezTo>
                    <a:pt x="861639" y="608771"/>
                    <a:pt x="868645" y="638627"/>
                    <a:pt x="865589" y="668311"/>
                  </a:cubicBezTo>
                  <a:cubicBezTo>
                    <a:pt x="864428" y="729316"/>
                    <a:pt x="822683" y="782062"/>
                    <a:pt x="763558" y="797228"/>
                  </a:cubicBezTo>
                  <a:lnTo>
                    <a:pt x="45242" y="797228"/>
                  </a:lnTo>
                  <a:cubicBezTo>
                    <a:pt x="42862" y="800843"/>
                    <a:pt x="40388" y="804364"/>
                    <a:pt x="38103" y="808074"/>
                  </a:cubicBezTo>
                  <a:cubicBezTo>
                    <a:pt x="-23858" y="909400"/>
                    <a:pt x="-11104" y="984657"/>
                    <a:pt x="81410" y="1048402"/>
                  </a:cubicBezTo>
                  <a:cubicBezTo>
                    <a:pt x="140611" y="1089218"/>
                    <a:pt x="203144" y="1124515"/>
                    <a:pt x="255016" y="1177224"/>
                  </a:cubicBezTo>
                  <a:cubicBezTo>
                    <a:pt x="334300" y="1258094"/>
                    <a:pt x="339440" y="1305760"/>
                    <a:pt x="278906" y="1405564"/>
                  </a:cubicBezTo>
                  <a:cubicBezTo>
                    <a:pt x="210853" y="1518306"/>
                    <a:pt x="211520" y="1523159"/>
                    <a:pt x="316216" y="1602792"/>
                  </a:cubicBezTo>
                  <a:cubicBezTo>
                    <a:pt x="344770" y="1624294"/>
                    <a:pt x="373990" y="1640849"/>
                    <a:pt x="334586" y="1680999"/>
                  </a:cubicBezTo>
                  <a:cubicBezTo>
                    <a:pt x="276527" y="1740748"/>
                    <a:pt x="297276" y="1799069"/>
                    <a:pt x="347245" y="1842740"/>
                  </a:cubicBezTo>
                  <a:cubicBezTo>
                    <a:pt x="417392" y="1903820"/>
                    <a:pt x="427956" y="1982217"/>
                    <a:pt x="414727" y="2069937"/>
                  </a:cubicBezTo>
                  <a:cubicBezTo>
                    <a:pt x="403305" y="2146051"/>
                    <a:pt x="386173" y="2222164"/>
                    <a:pt x="371991" y="2298277"/>
                  </a:cubicBezTo>
                  <a:cubicBezTo>
                    <a:pt x="333349" y="2503308"/>
                    <a:pt x="387125" y="2598450"/>
                    <a:pt x="572438" y="2652300"/>
                  </a:cubicBezTo>
                  <a:cubicBezTo>
                    <a:pt x="765937" y="2708529"/>
                    <a:pt x="958389" y="2659816"/>
                    <a:pt x="1151317" y="2641263"/>
                  </a:cubicBezTo>
                  <a:cubicBezTo>
                    <a:pt x="1280570" y="2628800"/>
                    <a:pt x="1407824" y="2584178"/>
                    <a:pt x="1540123" y="2616526"/>
                  </a:cubicBezTo>
                  <a:cubicBezTo>
                    <a:pt x="1625784" y="2637743"/>
                    <a:pt x="1673373" y="2690261"/>
                    <a:pt x="1684414" y="2786354"/>
                  </a:cubicBezTo>
                  <a:cubicBezTo>
                    <a:pt x="1700499" y="2926593"/>
                    <a:pt x="1742283" y="3060553"/>
                    <a:pt x="1766173" y="3198508"/>
                  </a:cubicBezTo>
                  <a:cubicBezTo>
                    <a:pt x="1785209" y="3311060"/>
                    <a:pt x="1834607" y="3346168"/>
                    <a:pt x="1935972" y="3341221"/>
                  </a:cubicBezTo>
                  <a:cubicBezTo>
                    <a:pt x="2020872" y="3337415"/>
                    <a:pt x="2142415" y="3335607"/>
                    <a:pt x="2283375" y="3335131"/>
                  </a:cubicBezTo>
                  <a:lnTo>
                    <a:pt x="2283375" y="2311597"/>
                  </a:lnTo>
                  <a:cubicBezTo>
                    <a:pt x="2267566" y="2245550"/>
                    <a:pt x="2205348" y="2201366"/>
                    <a:pt x="2137752" y="2208179"/>
                  </a:cubicBezTo>
                  <a:close/>
                </a:path>
              </a:pathLst>
            </a:custGeom>
            <a:solidFill>
              <a:schemeClr val="accent4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8A28748-A302-A64C-9253-2F98F918E958}"/>
                </a:ext>
              </a:extLst>
            </p:cNvPr>
            <p:cNvSpPr/>
            <p:nvPr/>
          </p:nvSpPr>
          <p:spPr>
            <a:xfrm>
              <a:off x="12262207" y="4070627"/>
              <a:ext cx="2580184" cy="3090608"/>
            </a:xfrm>
            <a:custGeom>
              <a:avLst/>
              <a:gdLst>
                <a:gd name="connsiteX0" fmla="*/ 244623 w 2580184"/>
                <a:gd name="connsiteY0" fmla="*/ 1098290 h 3090608"/>
                <a:gd name="connsiteX1" fmla="*/ 426110 w 2580184"/>
                <a:gd name="connsiteY1" fmla="*/ 1158220 h 3090608"/>
                <a:gd name="connsiteX2" fmla="*/ 461535 w 2580184"/>
                <a:gd name="connsiteY2" fmla="*/ 1132446 h 3090608"/>
                <a:gd name="connsiteX3" fmla="*/ 1009957 w 2580184"/>
                <a:gd name="connsiteY3" fmla="*/ 1076598 h 3090608"/>
                <a:gd name="connsiteX4" fmla="*/ 990921 w 2580184"/>
                <a:gd name="connsiteY4" fmla="*/ 1609391 h 3090608"/>
                <a:gd name="connsiteX5" fmla="*/ 752212 w 2580184"/>
                <a:gd name="connsiteY5" fmla="*/ 1683316 h 3090608"/>
                <a:gd name="connsiteX6" fmla="*/ 578891 w 2580184"/>
                <a:gd name="connsiteY6" fmla="*/ 1646782 h 3090608"/>
                <a:gd name="connsiteX7" fmla="*/ 523497 w 2580184"/>
                <a:gd name="connsiteY7" fmla="*/ 1640883 h 3090608"/>
                <a:gd name="connsiteX8" fmla="*/ 406141 w 2580184"/>
                <a:gd name="connsiteY8" fmla="*/ 1774842 h 3090608"/>
                <a:gd name="connsiteX9" fmla="*/ 518738 w 2580184"/>
                <a:gd name="connsiteY9" fmla="*/ 2246079 h 3090608"/>
                <a:gd name="connsiteX10" fmla="*/ 518738 w 2580184"/>
                <a:gd name="connsiteY10" fmla="*/ 2246079 h 3090608"/>
                <a:gd name="connsiteX11" fmla="*/ 593549 w 2580184"/>
                <a:gd name="connsiteY11" fmla="*/ 2560047 h 3090608"/>
                <a:gd name="connsiteX12" fmla="*/ 593549 w 2580184"/>
                <a:gd name="connsiteY12" fmla="*/ 2560047 h 3090608"/>
                <a:gd name="connsiteX13" fmla="*/ 596214 w 2580184"/>
                <a:gd name="connsiteY13" fmla="*/ 2571368 h 3090608"/>
                <a:gd name="connsiteX14" fmla="*/ 598784 w 2580184"/>
                <a:gd name="connsiteY14" fmla="*/ 2582024 h 3090608"/>
                <a:gd name="connsiteX15" fmla="*/ 602400 w 2580184"/>
                <a:gd name="connsiteY15" fmla="*/ 2581168 h 3090608"/>
                <a:gd name="connsiteX16" fmla="*/ 1415609 w 2580184"/>
                <a:gd name="connsiteY16" fmla="*/ 2387079 h 3090608"/>
                <a:gd name="connsiteX17" fmla="*/ 1534374 w 2580184"/>
                <a:gd name="connsiteY17" fmla="*/ 2536946 h 3090608"/>
                <a:gd name="connsiteX18" fmla="*/ 1529824 w 2580184"/>
                <a:gd name="connsiteY18" fmla="*/ 2559381 h 3090608"/>
                <a:gd name="connsiteX19" fmla="*/ 1565516 w 2580184"/>
                <a:gd name="connsiteY19" fmla="*/ 2970868 h 3090608"/>
                <a:gd name="connsiteX20" fmla="*/ 2098518 w 2580184"/>
                <a:gd name="connsiteY20" fmla="*/ 2989897 h 3090608"/>
                <a:gd name="connsiteX21" fmla="*/ 2043029 w 2580184"/>
                <a:gd name="connsiteY21" fmla="*/ 2441691 h 3090608"/>
                <a:gd name="connsiteX22" fmla="*/ 2042582 w 2580184"/>
                <a:gd name="connsiteY22" fmla="*/ 2250361 h 3090608"/>
                <a:gd name="connsiteX23" fmla="*/ 2064730 w 2580184"/>
                <a:gd name="connsiteY23" fmla="*/ 2232379 h 3090608"/>
                <a:gd name="connsiteX24" fmla="*/ 2561945 w 2580184"/>
                <a:gd name="connsiteY24" fmla="*/ 2113737 h 3090608"/>
                <a:gd name="connsiteX25" fmla="*/ 2556520 w 2580184"/>
                <a:gd name="connsiteY25" fmla="*/ 1580944 h 3090608"/>
                <a:gd name="connsiteX26" fmla="*/ 2034749 w 2580184"/>
                <a:gd name="connsiteY26" fmla="*/ 565497 h 3090608"/>
                <a:gd name="connsiteX27" fmla="*/ 185136 w 2580184"/>
                <a:gd name="connsiteY27" fmla="*/ 33656 h 3090608"/>
                <a:gd name="connsiteX28" fmla="*/ -83 w 2580184"/>
                <a:gd name="connsiteY28" fmla="*/ 74757 h 3090608"/>
                <a:gd name="connsiteX29" fmla="*/ 129646 w 2580184"/>
                <a:gd name="connsiteY29" fmla="*/ 617825 h 309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580184" h="3090608">
                  <a:moveTo>
                    <a:pt x="244623" y="1098290"/>
                  </a:moveTo>
                  <a:cubicBezTo>
                    <a:pt x="278183" y="1164937"/>
                    <a:pt x="359446" y="1191767"/>
                    <a:pt x="426110" y="1158220"/>
                  </a:cubicBezTo>
                  <a:cubicBezTo>
                    <a:pt x="439245" y="1151608"/>
                    <a:pt x="451209" y="1142902"/>
                    <a:pt x="461535" y="1132446"/>
                  </a:cubicBezTo>
                  <a:cubicBezTo>
                    <a:pt x="616582" y="975367"/>
                    <a:pt x="835684" y="895639"/>
                    <a:pt x="1009957" y="1076598"/>
                  </a:cubicBezTo>
                  <a:cubicBezTo>
                    <a:pt x="1151202" y="1223307"/>
                    <a:pt x="1142636" y="1473053"/>
                    <a:pt x="990921" y="1609391"/>
                  </a:cubicBezTo>
                  <a:cubicBezTo>
                    <a:pt x="916491" y="1675990"/>
                    <a:pt x="835970" y="1691213"/>
                    <a:pt x="752212" y="1683316"/>
                  </a:cubicBezTo>
                  <a:cubicBezTo>
                    <a:pt x="696723" y="1678559"/>
                    <a:pt x="639235" y="1663051"/>
                    <a:pt x="578891" y="1646782"/>
                  </a:cubicBezTo>
                  <a:cubicBezTo>
                    <a:pt x="560874" y="1641806"/>
                    <a:pt x="542162" y="1639818"/>
                    <a:pt x="523497" y="1640883"/>
                  </a:cubicBezTo>
                  <a:cubicBezTo>
                    <a:pt x="456396" y="1649960"/>
                    <a:pt x="406294" y="1707159"/>
                    <a:pt x="406141" y="1774842"/>
                  </a:cubicBezTo>
                  <a:lnTo>
                    <a:pt x="518738" y="2246079"/>
                  </a:lnTo>
                  <a:lnTo>
                    <a:pt x="518738" y="2246079"/>
                  </a:lnTo>
                  <a:lnTo>
                    <a:pt x="593549" y="2560047"/>
                  </a:lnTo>
                  <a:lnTo>
                    <a:pt x="593549" y="2560047"/>
                  </a:lnTo>
                  <a:lnTo>
                    <a:pt x="596214" y="2571368"/>
                  </a:lnTo>
                  <a:lnTo>
                    <a:pt x="598784" y="2582024"/>
                  </a:lnTo>
                  <a:lnTo>
                    <a:pt x="602400" y="2581168"/>
                  </a:lnTo>
                  <a:lnTo>
                    <a:pt x="1415609" y="2387079"/>
                  </a:lnTo>
                  <a:cubicBezTo>
                    <a:pt x="1489811" y="2395680"/>
                    <a:pt x="1542978" y="2462783"/>
                    <a:pt x="1534374" y="2536946"/>
                  </a:cubicBezTo>
                  <a:cubicBezTo>
                    <a:pt x="1533498" y="2544539"/>
                    <a:pt x="1531975" y="2552045"/>
                    <a:pt x="1529824" y="2559381"/>
                  </a:cubicBezTo>
                  <a:cubicBezTo>
                    <a:pt x="1487184" y="2704852"/>
                    <a:pt x="1453681" y="2846233"/>
                    <a:pt x="1565516" y="2970868"/>
                  </a:cubicBezTo>
                  <a:cubicBezTo>
                    <a:pt x="1701717" y="3122524"/>
                    <a:pt x="1951467" y="3131182"/>
                    <a:pt x="2098518" y="2989897"/>
                  </a:cubicBezTo>
                  <a:cubicBezTo>
                    <a:pt x="2279358" y="2815882"/>
                    <a:pt x="2200075" y="2596771"/>
                    <a:pt x="2043029" y="2441691"/>
                  </a:cubicBezTo>
                  <a:cubicBezTo>
                    <a:pt x="1990052" y="2388982"/>
                    <a:pt x="1989853" y="2303316"/>
                    <a:pt x="2042582" y="2250361"/>
                  </a:cubicBezTo>
                  <a:cubicBezTo>
                    <a:pt x="2049311" y="2243606"/>
                    <a:pt x="2056735" y="2237574"/>
                    <a:pt x="2064730" y="2232379"/>
                  </a:cubicBezTo>
                  <a:lnTo>
                    <a:pt x="2561945" y="2113737"/>
                  </a:lnTo>
                  <a:cubicBezTo>
                    <a:pt x="2587853" y="1936935"/>
                    <a:pt x="2586025" y="1757184"/>
                    <a:pt x="2556520" y="1580944"/>
                  </a:cubicBezTo>
                  <a:cubicBezTo>
                    <a:pt x="2470573" y="1145861"/>
                    <a:pt x="2301535" y="809440"/>
                    <a:pt x="2034749" y="565497"/>
                  </a:cubicBezTo>
                  <a:cubicBezTo>
                    <a:pt x="1487375" y="64196"/>
                    <a:pt x="855767" y="-72903"/>
                    <a:pt x="185136" y="33656"/>
                  </a:cubicBezTo>
                  <a:cubicBezTo>
                    <a:pt x="122632" y="43645"/>
                    <a:pt x="60784" y="57374"/>
                    <a:pt x="-83" y="74757"/>
                  </a:cubicBezTo>
                  <a:lnTo>
                    <a:pt x="129646" y="617825"/>
                  </a:lnTo>
                  <a:close/>
                </a:path>
              </a:pathLst>
            </a:custGeom>
            <a:solidFill>
              <a:schemeClr val="accent2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1E91FD0-0FE0-4C4B-B436-594642F98776}"/>
                </a:ext>
              </a:extLst>
            </p:cNvPr>
            <p:cNvSpPr/>
            <p:nvPr/>
          </p:nvSpPr>
          <p:spPr>
            <a:xfrm>
              <a:off x="11012139" y="7101086"/>
              <a:ext cx="2813858" cy="2543097"/>
            </a:xfrm>
            <a:custGeom>
              <a:avLst/>
              <a:gdLst>
                <a:gd name="connsiteX0" fmla="*/ 2327887 w 2813858"/>
                <a:gd name="connsiteY0" fmla="*/ 2540630 h 2543097"/>
                <a:gd name="connsiteX1" fmla="*/ 2334359 w 2813858"/>
                <a:gd name="connsiteY1" fmla="*/ 2340832 h 2543097"/>
                <a:gd name="connsiteX2" fmla="*/ 2509203 w 2813858"/>
                <a:gd name="connsiteY2" fmla="*/ 515445 h 2543097"/>
                <a:gd name="connsiteX3" fmla="*/ 2813776 w 2813858"/>
                <a:gd name="connsiteY3" fmla="*/ 253 h 2543097"/>
                <a:gd name="connsiteX4" fmla="*/ 2302475 w 2813858"/>
                <a:gd name="connsiteY4" fmla="*/ 253 h 2543097"/>
                <a:gd name="connsiteX5" fmla="*/ 2219955 w 2813858"/>
                <a:gd name="connsiteY5" fmla="*/ 172735 h 2543097"/>
                <a:gd name="connsiteX6" fmla="*/ 2232613 w 2813858"/>
                <a:gd name="connsiteY6" fmla="*/ 199099 h 2543097"/>
                <a:gd name="connsiteX7" fmla="*/ 2159230 w 2813858"/>
                <a:gd name="connsiteY7" fmla="*/ 745212 h 2543097"/>
                <a:gd name="connsiteX8" fmla="*/ 1645264 w 2813858"/>
                <a:gd name="connsiteY8" fmla="*/ 602500 h 2543097"/>
                <a:gd name="connsiteX9" fmla="*/ 1706178 w 2813858"/>
                <a:gd name="connsiteY9" fmla="*/ 193961 h 2543097"/>
                <a:gd name="connsiteX10" fmla="*/ 1655752 w 2813858"/>
                <a:gd name="connsiteY10" fmla="*/ 9529 h 2543097"/>
                <a:gd name="connsiteX11" fmla="*/ 1634889 w 2813858"/>
                <a:gd name="connsiteY11" fmla="*/ -128 h 2543097"/>
                <a:gd name="connsiteX12" fmla="*/ 799123 w 2813858"/>
                <a:gd name="connsiteY12" fmla="*/ -128 h 2543097"/>
                <a:gd name="connsiteX13" fmla="*/ 799123 w 2813858"/>
                <a:gd name="connsiteY13" fmla="*/ 784125 h 2543097"/>
                <a:gd name="connsiteX14" fmla="*/ 795411 w 2813858"/>
                <a:gd name="connsiteY14" fmla="*/ 815236 h 2543097"/>
                <a:gd name="connsiteX15" fmla="*/ 795411 w 2813858"/>
                <a:gd name="connsiteY15" fmla="*/ 818566 h 2543097"/>
                <a:gd name="connsiteX16" fmla="*/ 630998 w 2813858"/>
                <a:gd name="connsiteY16" fmla="*/ 916534 h 2543097"/>
                <a:gd name="connsiteX17" fmla="*/ 592775 w 2813858"/>
                <a:gd name="connsiteY17" fmla="*/ 900293 h 2543097"/>
                <a:gd name="connsiteX18" fmla="*/ 46447 w 2813858"/>
                <a:gd name="connsiteY18" fmla="*/ 973457 h 2543097"/>
                <a:gd name="connsiteX19" fmla="*/ 198734 w 2813858"/>
                <a:gd name="connsiteY19" fmla="*/ 1483130 h 2543097"/>
                <a:gd name="connsiteX20" fmla="*/ 437347 w 2813858"/>
                <a:gd name="connsiteY20" fmla="*/ 1502159 h 2543097"/>
                <a:gd name="connsiteX21" fmla="*/ 596867 w 2813858"/>
                <a:gd name="connsiteY21" fmla="*/ 1424999 h 2543097"/>
                <a:gd name="connsiteX22" fmla="*/ 649977 w 2813858"/>
                <a:gd name="connsiteY22" fmla="*/ 1407778 h 2543097"/>
                <a:gd name="connsiteX23" fmla="*/ 795315 w 2813858"/>
                <a:gd name="connsiteY23" fmla="*/ 1508534 h 2543097"/>
                <a:gd name="connsiteX24" fmla="*/ 795315 w 2813858"/>
                <a:gd name="connsiteY24" fmla="*/ 1510817 h 2543097"/>
                <a:gd name="connsiteX25" fmla="*/ 799123 w 2813858"/>
                <a:gd name="connsiteY25" fmla="*/ 1542309 h 2543097"/>
                <a:gd name="connsiteX26" fmla="*/ 799123 w 2813858"/>
                <a:gd name="connsiteY26" fmla="*/ 2534065 h 2543097"/>
                <a:gd name="connsiteX27" fmla="*/ 2327887 w 2813858"/>
                <a:gd name="connsiteY27" fmla="*/ 2540630 h 2543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813858" h="2543097">
                  <a:moveTo>
                    <a:pt x="2327887" y="2540630"/>
                  </a:moveTo>
                  <a:cubicBezTo>
                    <a:pt x="2448860" y="2534065"/>
                    <a:pt x="2390135" y="2458523"/>
                    <a:pt x="2334359" y="2340832"/>
                  </a:cubicBezTo>
                  <a:cubicBezTo>
                    <a:pt x="1881593" y="1389416"/>
                    <a:pt x="2420877" y="622765"/>
                    <a:pt x="2509203" y="515445"/>
                  </a:cubicBezTo>
                  <a:cubicBezTo>
                    <a:pt x="2636991" y="360640"/>
                    <a:pt x="2739755" y="186807"/>
                    <a:pt x="2813776" y="253"/>
                  </a:cubicBezTo>
                  <a:lnTo>
                    <a:pt x="2302475" y="253"/>
                  </a:lnTo>
                  <a:cubicBezTo>
                    <a:pt x="2232033" y="25104"/>
                    <a:pt x="2195094" y="102330"/>
                    <a:pt x="2219955" y="172735"/>
                  </a:cubicBezTo>
                  <a:cubicBezTo>
                    <a:pt x="2223210" y="181955"/>
                    <a:pt x="2227454" y="190793"/>
                    <a:pt x="2232613" y="199099"/>
                  </a:cubicBezTo>
                  <a:cubicBezTo>
                    <a:pt x="2349302" y="386433"/>
                    <a:pt x="2375858" y="617722"/>
                    <a:pt x="2159230" y="745212"/>
                  </a:cubicBezTo>
                  <a:cubicBezTo>
                    <a:pt x="1983625" y="848441"/>
                    <a:pt x="1742632" y="782032"/>
                    <a:pt x="1645264" y="602500"/>
                  </a:cubicBezTo>
                  <a:cubicBezTo>
                    <a:pt x="1565218" y="455315"/>
                    <a:pt x="1630892" y="325637"/>
                    <a:pt x="1706178" y="193961"/>
                  </a:cubicBezTo>
                  <a:cubicBezTo>
                    <a:pt x="1743203" y="129113"/>
                    <a:pt x="1720626" y="46539"/>
                    <a:pt x="1655752" y="9529"/>
                  </a:cubicBezTo>
                  <a:cubicBezTo>
                    <a:pt x="1649090" y="5724"/>
                    <a:pt x="1642104" y="2489"/>
                    <a:pt x="1634889" y="-128"/>
                  </a:cubicBezTo>
                  <a:lnTo>
                    <a:pt x="799123" y="-128"/>
                  </a:lnTo>
                  <a:lnTo>
                    <a:pt x="799123" y="784125"/>
                  </a:lnTo>
                  <a:cubicBezTo>
                    <a:pt x="799075" y="794600"/>
                    <a:pt x="797828" y="805037"/>
                    <a:pt x="795411" y="815236"/>
                  </a:cubicBezTo>
                  <a:lnTo>
                    <a:pt x="795411" y="818566"/>
                  </a:lnTo>
                  <a:cubicBezTo>
                    <a:pt x="777070" y="891007"/>
                    <a:pt x="703468" y="934867"/>
                    <a:pt x="630998" y="916534"/>
                  </a:cubicBezTo>
                  <a:cubicBezTo>
                    <a:pt x="617502" y="913118"/>
                    <a:pt x="604605" y="907638"/>
                    <a:pt x="592775" y="900293"/>
                  </a:cubicBezTo>
                  <a:cubicBezTo>
                    <a:pt x="405367" y="783554"/>
                    <a:pt x="173987" y="757010"/>
                    <a:pt x="46447" y="973457"/>
                  </a:cubicBezTo>
                  <a:cubicBezTo>
                    <a:pt x="-56822" y="1149088"/>
                    <a:pt x="19607" y="1385801"/>
                    <a:pt x="198734" y="1483130"/>
                  </a:cubicBezTo>
                  <a:cubicBezTo>
                    <a:pt x="285347" y="1530130"/>
                    <a:pt x="361870" y="1527181"/>
                    <a:pt x="437347" y="1502159"/>
                  </a:cubicBezTo>
                  <a:cubicBezTo>
                    <a:pt x="492808" y="1481465"/>
                    <a:pt x="546213" y="1455635"/>
                    <a:pt x="596867" y="1424999"/>
                  </a:cubicBezTo>
                  <a:cubicBezTo>
                    <a:pt x="613152" y="1415571"/>
                    <a:pt x="631255" y="1409710"/>
                    <a:pt x="649977" y="1407778"/>
                  </a:cubicBezTo>
                  <a:cubicBezTo>
                    <a:pt x="718887" y="1395600"/>
                    <a:pt x="779801" y="1433752"/>
                    <a:pt x="795315" y="1508534"/>
                  </a:cubicBezTo>
                  <a:lnTo>
                    <a:pt x="795315" y="1510817"/>
                  </a:lnTo>
                  <a:cubicBezTo>
                    <a:pt x="797800" y="1521130"/>
                    <a:pt x="799084" y="1531701"/>
                    <a:pt x="799123" y="1542309"/>
                  </a:cubicBezTo>
                  <a:lnTo>
                    <a:pt x="799123" y="2534065"/>
                  </a:lnTo>
                  <a:cubicBezTo>
                    <a:pt x="1344784" y="2532067"/>
                    <a:pt x="2178742" y="2549002"/>
                    <a:pt x="2327887" y="2540630"/>
                  </a:cubicBezTo>
                  <a:close/>
                </a:path>
              </a:pathLst>
            </a:custGeom>
            <a:solidFill>
              <a:schemeClr val="accent3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5F58D757-D849-9745-96C3-91DB184FEC7D}"/>
                </a:ext>
              </a:extLst>
            </p:cNvPr>
            <p:cNvSpPr/>
            <p:nvPr/>
          </p:nvSpPr>
          <p:spPr>
            <a:xfrm>
              <a:off x="9569880" y="4524080"/>
              <a:ext cx="3036224" cy="2573866"/>
            </a:xfrm>
            <a:custGeom>
              <a:avLst/>
              <a:gdLst>
                <a:gd name="connsiteX0" fmla="*/ 2987204 w 3036224"/>
                <a:gd name="connsiteY0" fmla="*/ 1209313 h 2573866"/>
                <a:gd name="connsiteX1" fmla="*/ 2440782 w 3036224"/>
                <a:gd name="connsiteY1" fmla="*/ 1136339 h 2573866"/>
                <a:gd name="connsiteX2" fmla="*/ 2254507 w 3036224"/>
                <a:gd name="connsiteY2" fmla="*/ 1092917 h 2573866"/>
                <a:gd name="connsiteX3" fmla="*/ 2237765 w 3036224"/>
                <a:gd name="connsiteY3" fmla="*/ 1052710 h 2573866"/>
                <a:gd name="connsiteX4" fmla="*/ 2233958 w 3036224"/>
                <a:gd name="connsiteY4" fmla="*/ 1021599 h 2573866"/>
                <a:gd name="connsiteX5" fmla="*/ 2233958 w 3036224"/>
                <a:gd name="connsiteY5" fmla="*/ -128 h 2573866"/>
                <a:gd name="connsiteX6" fmla="*/ 1422653 w 3036224"/>
                <a:gd name="connsiteY6" fmla="*/ 224216 h 2573866"/>
                <a:gd name="connsiteX7" fmla="*/ 1215448 w 3036224"/>
                <a:gd name="connsiteY7" fmla="*/ 334771 h 2573866"/>
                <a:gd name="connsiteX8" fmla="*/ 492088 w 3036224"/>
                <a:gd name="connsiteY8" fmla="*/ 1632693 h 2573866"/>
                <a:gd name="connsiteX9" fmla="*/ 126981 w 3036224"/>
                <a:gd name="connsiteY9" fmla="*/ 2433881 h 2573866"/>
                <a:gd name="connsiteX10" fmla="*/ 12766 w 3036224"/>
                <a:gd name="connsiteY10" fmla="*/ 2554901 h 2573866"/>
                <a:gd name="connsiteX11" fmla="*/ -83 w 3036224"/>
                <a:gd name="connsiteY11" fmla="*/ 2573359 h 2573866"/>
                <a:gd name="connsiteX12" fmla="*/ 718043 w 3036224"/>
                <a:gd name="connsiteY12" fmla="*/ 2573359 h 2573866"/>
                <a:gd name="connsiteX13" fmla="*/ 820170 w 3036224"/>
                <a:gd name="connsiteY13" fmla="*/ 2444632 h 2573866"/>
                <a:gd name="connsiteX14" fmla="*/ 799801 w 3036224"/>
                <a:gd name="connsiteY14" fmla="*/ 2370897 h 2573866"/>
                <a:gd name="connsiteX15" fmla="*/ 711190 w 3036224"/>
                <a:gd name="connsiteY15" fmla="*/ 2083379 h 2573866"/>
                <a:gd name="connsiteX16" fmla="*/ 872994 w 3036224"/>
                <a:gd name="connsiteY16" fmla="*/ 1824784 h 2573866"/>
                <a:gd name="connsiteX17" fmla="*/ 1386960 w 3036224"/>
                <a:gd name="connsiteY17" fmla="*/ 1967497 h 2573866"/>
                <a:gd name="connsiteX18" fmla="*/ 1423319 w 3036224"/>
                <a:gd name="connsiteY18" fmla="*/ 2108401 h 2573866"/>
                <a:gd name="connsiteX19" fmla="*/ 1326046 w 3036224"/>
                <a:gd name="connsiteY19" fmla="*/ 2376035 h 2573866"/>
                <a:gd name="connsiteX20" fmla="*/ 1308628 w 3036224"/>
                <a:gd name="connsiteY20" fmla="*/ 2432549 h 2573866"/>
                <a:gd name="connsiteX21" fmla="*/ 1408090 w 3036224"/>
                <a:gd name="connsiteY21" fmla="*/ 2573739 h 2573866"/>
                <a:gd name="connsiteX22" fmla="*/ 2234053 w 3036224"/>
                <a:gd name="connsiteY22" fmla="*/ 2573739 h 2573866"/>
                <a:gd name="connsiteX23" fmla="*/ 2234053 w 3036224"/>
                <a:gd name="connsiteY23" fmla="*/ 1779687 h 2573866"/>
                <a:gd name="connsiteX24" fmla="*/ 2371006 w 3036224"/>
                <a:gd name="connsiteY24" fmla="*/ 1644491 h 2573866"/>
                <a:gd name="connsiteX25" fmla="*/ 2383675 w 3036224"/>
                <a:gd name="connsiteY25" fmla="*/ 1645157 h 2573866"/>
                <a:gd name="connsiteX26" fmla="*/ 2436784 w 3036224"/>
                <a:gd name="connsiteY26" fmla="*/ 1662378 h 2573866"/>
                <a:gd name="connsiteX27" fmla="*/ 2596210 w 3036224"/>
                <a:gd name="connsiteY27" fmla="*/ 1739537 h 2573866"/>
                <a:gd name="connsiteX28" fmla="*/ 2845579 w 3036224"/>
                <a:gd name="connsiteY28" fmla="*/ 1722983 h 2573866"/>
                <a:gd name="connsiteX29" fmla="*/ 2987204 w 3036224"/>
                <a:gd name="connsiteY29" fmla="*/ 1209313 h 257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036224" h="2573866">
                  <a:moveTo>
                    <a:pt x="2987204" y="1209313"/>
                  </a:moveTo>
                  <a:cubicBezTo>
                    <a:pt x="2859570" y="992866"/>
                    <a:pt x="2628094" y="1019505"/>
                    <a:pt x="2440782" y="1136339"/>
                  </a:cubicBezTo>
                  <a:cubicBezTo>
                    <a:pt x="2377345" y="1175766"/>
                    <a:pt x="2293949" y="1156319"/>
                    <a:pt x="2254507" y="1092917"/>
                  </a:cubicBezTo>
                  <a:cubicBezTo>
                    <a:pt x="2246788" y="1080501"/>
                    <a:pt x="2241135" y="1066924"/>
                    <a:pt x="2237765" y="1052710"/>
                  </a:cubicBezTo>
                  <a:cubicBezTo>
                    <a:pt x="2235319" y="1042520"/>
                    <a:pt x="2234044" y="1032083"/>
                    <a:pt x="2233958" y="1021599"/>
                  </a:cubicBezTo>
                  <a:lnTo>
                    <a:pt x="2233958" y="-128"/>
                  </a:lnTo>
                  <a:cubicBezTo>
                    <a:pt x="1954798" y="12526"/>
                    <a:pt x="1683253" y="96536"/>
                    <a:pt x="1422653" y="224216"/>
                  </a:cubicBezTo>
                  <a:cubicBezTo>
                    <a:pt x="1352601" y="258562"/>
                    <a:pt x="1283691" y="296144"/>
                    <a:pt x="1215448" y="334771"/>
                  </a:cubicBezTo>
                  <a:cubicBezTo>
                    <a:pt x="736317" y="606020"/>
                    <a:pt x="469721" y="1022455"/>
                    <a:pt x="492088" y="1632693"/>
                  </a:cubicBezTo>
                  <a:cubicBezTo>
                    <a:pt x="504842" y="1975203"/>
                    <a:pt x="352270" y="2224379"/>
                    <a:pt x="126981" y="2433881"/>
                  </a:cubicBezTo>
                  <a:cubicBezTo>
                    <a:pt x="86149" y="2471938"/>
                    <a:pt x="45698" y="2509424"/>
                    <a:pt x="12766" y="2554901"/>
                  </a:cubicBezTo>
                  <a:cubicBezTo>
                    <a:pt x="8293" y="2560895"/>
                    <a:pt x="4105" y="2567079"/>
                    <a:pt x="-83" y="2573359"/>
                  </a:cubicBezTo>
                  <a:lnTo>
                    <a:pt x="718043" y="2573359"/>
                  </a:lnTo>
                  <a:cubicBezTo>
                    <a:pt x="777139" y="2558241"/>
                    <a:pt x="818913" y="2505599"/>
                    <a:pt x="820170" y="2444632"/>
                  </a:cubicBezTo>
                  <a:cubicBezTo>
                    <a:pt x="820741" y="2418592"/>
                    <a:pt x="813659" y="2392961"/>
                    <a:pt x="799801" y="2370897"/>
                  </a:cubicBezTo>
                  <a:cubicBezTo>
                    <a:pt x="742694" y="2279847"/>
                    <a:pt x="707668" y="2178331"/>
                    <a:pt x="711190" y="2083379"/>
                  </a:cubicBezTo>
                  <a:cubicBezTo>
                    <a:pt x="714807" y="1983100"/>
                    <a:pt x="761825" y="1890147"/>
                    <a:pt x="872994" y="1824784"/>
                  </a:cubicBezTo>
                  <a:cubicBezTo>
                    <a:pt x="1048599" y="1721556"/>
                    <a:pt x="1289592" y="1787964"/>
                    <a:pt x="1386960" y="1967497"/>
                  </a:cubicBezTo>
                  <a:cubicBezTo>
                    <a:pt x="1411117" y="2010510"/>
                    <a:pt x="1423652" y="2059070"/>
                    <a:pt x="1423319" y="2108401"/>
                  </a:cubicBezTo>
                  <a:cubicBezTo>
                    <a:pt x="1422367" y="2200594"/>
                    <a:pt x="1376396" y="2287934"/>
                    <a:pt x="1326046" y="2376035"/>
                  </a:cubicBezTo>
                  <a:cubicBezTo>
                    <a:pt x="1316081" y="2393332"/>
                    <a:pt x="1310122" y="2412646"/>
                    <a:pt x="1308628" y="2432549"/>
                  </a:cubicBezTo>
                  <a:cubicBezTo>
                    <a:pt x="1303669" y="2497350"/>
                    <a:pt x="1345386" y="2556566"/>
                    <a:pt x="1408090" y="2573739"/>
                  </a:cubicBezTo>
                  <a:lnTo>
                    <a:pt x="2234053" y="2573739"/>
                  </a:lnTo>
                  <a:lnTo>
                    <a:pt x="2234053" y="1779687"/>
                  </a:lnTo>
                  <a:cubicBezTo>
                    <a:pt x="2234520" y="1704544"/>
                    <a:pt x="2295834" y="1644015"/>
                    <a:pt x="2371006" y="1644491"/>
                  </a:cubicBezTo>
                  <a:cubicBezTo>
                    <a:pt x="2375242" y="1644510"/>
                    <a:pt x="2379468" y="1644738"/>
                    <a:pt x="2383675" y="1645157"/>
                  </a:cubicBezTo>
                  <a:cubicBezTo>
                    <a:pt x="2402387" y="1647117"/>
                    <a:pt x="2420480" y="1652987"/>
                    <a:pt x="2436784" y="1662378"/>
                  </a:cubicBezTo>
                  <a:cubicBezTo>
                    <a:pt x="2487391" y="1693032"/>
                    <a:pt x="2540768" y="1718863"/>
                    <a:pt x="2596210" y="1739537"/>
                  </a:cubicBezTo>
                  <a:cubicBezTo>
                    <a:pt x="2675874" y="1766653"/>
                    <a:pt x="2758014" y="1770839"/>
                    <a:pt x="2845579" y="1722983"/>
                  </a:cubicBezTo>
                  <a:cubicBezTo>
                    <a:pt x="3024229" y="1625653"/>
                    <a:pt x="3090474" y="1384754"/>
                    <a:pt x="2987204" y="1209313"/>
                  </a:cubicBezTo>
                  <a:close/>
                </a:path>
              </a:pathLst>
            </a:custGeom>
            <a:solidFill>
              <a:schemeClr val="accent1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81D089C-97CA-464C-98AC-0EB2D36C797A}"/>
              </a:ext>
            </a:extLst>
          </p:cNvPr>
          <p:cNvGrpSpPr/>
          <p:nvPr/>
        </p:nvGrpSpPr>
        <p:grpSpPr>
          <a:xfrm>
            <a:off x="11860001" y="5790488"/>
            <a:ext cx="8842375" cy="6037828"/>
            <a:chOff x="11796939" y="4772017"/>
            <a:chExt cx="8842375" cy="603782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806870C-4596-C147-8FA2-8C9E06311D10}"/>
                </a:ext>
              </a:extLst>
            </p:cNvPr>
            <p:cNvGrpSpPr/>
            <p:nvPr/>
          </p:nvGrpSpPr>
          <p:grpSpPr>
            <a:xfrm>
              <a:off x="11796939" y="4772017"/>
              <a:ext cx="8842375" cy="2456555"/>
              <a:chOff x="12188825" y="6270171"/>
              <a:chExt cx="8842375" cy="2456555"/>
            </a:xfrm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DC5C8D20-6A2D-1D42-874B-EE479065A9BA}"/>
                  </a:ext>
                </a:extLst>
              </p:cNvPr>
              <p:cNvSpPr/>
              <p:nvPr/>
            </p:nvSpPr>
            <p:spPr>
              <a:xfrm>
                <a:off x="12188825" y="6270171"/>
                <a:ext cx="8842375" cy="245655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48613B96-B890-C049-8CAD-13EC0C856699}"/>
                  </a:ext>
                </a:extLst>
              </p:cNvPr>
              <p:cNvGrpSpPr/>
              <p:nvPr/>
            </p:nvGrpSpPr>
            <p:grpSpPr>
              <a:xfrm>
                <a:off x="12721329" y="6749481"/>
                <a:ext cx="7777366" cy="1497933"/>
                <a:chOff x="12681046" y="6710416"/>
                <a:chExt cx="7777366" cy="1497933"/>
              </a:xfrm>
            </p:grpSpPr>
            <p:sp>
              <p:nvSpPr>
                <p:cNvPr id="59" name="CuadroTexto 395">
                  <a:extLst>
                    <a:ext uri="{FF2B5EF4-FFF2-40B4-BE49-F238E27FC236}">
                      <a16:creationId xmlns:a16="http://schemas.microsoft.com/office/drawing/2014/main" id="{08C4353A-A14A-A24F-B964-AB0C56A0EEA8}"/>
                    </a:ext>
                  </a:extLst>
                </p:cNvPr>
                <p:cNvSpPr txBox="1"/>
                <p:nvPr/>
              </p:nvSpPr>
              <p:spPr>
                <a:xfrm>
                  <a:off x="12709615" y="6710416"/>
                  <a:ext cx="639963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bg1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Thoughts and Feelings</a:t>
                  </a:r>
                </a:p>
              </p:txBody>
            </p:sp>
            <p:sp>
              <p:nvSpPr>
                <p:cNvPr id="60" name="Rectangle 56">
                  <a:extLst>
                    <a:ext uri="{FF2B5EF4-FFF2-40B4-BE49-F238E27FC236}">
                      <a16:creationId xmlns:a16="http://schemas.microsoft.com/office/drawing/2014/main" id="{D83C07D7-DAB3-EA4F-890C-A38CC65A98FE}"/>
                    </a:ext>
                  </a:extLst>
                </p:cNvPr>
                <p:cNvSpPr/>
                <p:nvPr/>
              </p:nvSpPr>
              <p:spPr>
                <a:xfrm>
                  <a:off x="12681046" y="7254242"/>
                  <a:ext cx="7777366" cy="954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 of followers in every business.</a:t>
                  </a:r>
                </a:p>
              </p:txBody>
            </p:sp>
          </p:grp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5AA54DD-2B85-1A41-99EA-A2522CBC09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58013" y="8107408"/>
              <a:ext cx="338704" cy="338703"/>
            </a:xfrm>
            <a:prstGeom prst="ellipse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endParaRPr lang="en-US" sz="3600" kern="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CBC5F76D-6A90-7142-A828-A206B1578F43}"/>
                </a:ext>
              </a:extLst>
            </p:cNvPr>
            <p:cNvSpPr txBox="1"/>
            <p:nvPr/>
          </p:nvSpPr>
          <p:spPr>
            <a:xfrm>
              <a:off x="12915711" y="8001452"/>
              <a:ext cx="57488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Stressors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CF1D37E-A320-264D-9420-557BA407DB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58013" y="9166239"/>
              <a:ext cx="338704" cy="338703"/>
            </a:xfrm>
            <a:prstGeom prst="ellipse">
              <a:avLst/>
            </a:pr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endParaRPr lang="en-US" sz="3600" kern="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38D8EAD5-98C2-2445-8387-333086771BBA}"/>
                </a:ext>
              </a:extLst>
            </p:cNvPr>
            <p:cNvSpPr txBox="1"/>
            <p:nvPr/>
          </p:nvSpPr>
          <p:spPr>
            <a:xfrm>
              <a:off x="12915711" y="9066719"/>
              <a:ext cx="57488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Physical Problems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B556276-F9B6-454F-AA69-8066ED477A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58013" y="10338282"/>
              <a:ext cx="338704" cy="338703"/>
            </a:xfrm>
            <a:prstGeom prst="ellipse">
              <a:avLst/>
            </a:pr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endParaRPr lang="en-US" sz="3600" kern="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  <p:sp>
          <p:nvSpPr>
            <p:cNvPr id="77" name="CuadroTexto 395">
              <a:extLst>
                <a:ext uri="{FF2B5EF4-FFF2-40B4-BE49-F238E27FC236}">
                  <a16:creationId xmlns:a16="http://schemas.microsoft.com/office/drawing/2014/main" id="{AB828194-3EA1-CF4D-ADDC-3CD1E7A6F368}"/>
                </a:ext>
              </a:extLst>
            </p:cNvPr>
            <p:cNvSpPr txBox="1"/>
            <p:nvPr/>
          </p:nvSpPr>
          <p:spPr>
            <a:xfrm>
              <a:off x="12915711" y="10225070"/>
              <a:ext cx="57488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Behaviors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013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CED51F4-4B52-ED44-8DE1-5BCEE00894F4}"/>
              </a:ext>
            </a:extLst>
          </p:cNvPr>
          <p:cNvSpPr/>
          <p:nvPr/>
        </p:nvSpPr>
        <p:spPr>
          <a:xfrm>
            <a:off x="1752773" y="4749957"/>
            <a:ext cx="7652622" cy="7487071"/>
          </a:xfrm>
          <a:custGeom>
            <a:avLst/>
            <a:gdLst>
              <a:gd name="connsiteX0" fmla="*/ 1347509 w 1710321"/>
              <a:gd name="connsiteY0" fmla="*/ 127625 h 1673323"/>
              <a:gd name="connsiteX1" fmla="*/ 1331057 w 1710321"/>
              <a:gd name="connsiteY1" fmla="*/ 111663 h 1673323"/>
              <a:gd name="connsiteX2" fmla="*/ 860219 w 1710321"/>
              <a:gd name="connsiteY2" fmla="*/ 34891 h 1673323"/>
              <a:gd name="connsiteX3" fmla="*/ 593940 w 1710321"/>
              <a:gd name="connsiteY3" fmla="*/ 175323 h 1673323"/>
              <a:gd name="connsiteX4" fmla="*/ 270602 w 1710321"/>
              <a:gd name="connsiteY4" fmla="*/ 236987 h 1673323"/>
              <a:gd name="connsiteX5" fmla="*/ 112071 w 1710321"/>
              <a:gd name="connsiteY5" fmla="*/ 602699 h 1673323"/>
              <a:gd name="connsiteX6" fmla="*/ 146972 w 1710321"/>
              <a:gd name="connsiteY6" fmla="*/ 818763 h 1673323"/>
              <a:gd name="connsiteX7" fmla="*/ 59481 w 1710321"/>
              <a:gd name="connsiteY7" fmla="*/ 1038817 h 1673323"/>
              <a:gd name="connsiteX8" fmla="*/ 10029 w 1710321"/>
              <a:gd name="connsiteY8" fmla="*/ 1366999 h 1673323"/>
              <a:gd name="connsiteX9" fmla="*/ 160286 w 1710321"/>
              <a:gd name="connsiteY9" fmla="*/ 1568335 h 1673323"/>
              <a:gd name="connsiteX10" fmla="*/ 477919 w 1710321"/>
              <a:gd name="connsiteY10" fmla="*/ 1629240 h 1673323"/>
              <a:gd name="connsiteX11" fmla="*/ 867827 w 1710321"/>
              <a:gd name="connsiteY11" fmla="*/ 1646532 h 1673323"/>
              <a:gd name="connsiteX12" fmla="*/ 1390874 w 1710321"/>
              <a:gd name="connsiteY12" fmla="*/ 1620023 h 1673323"/>
              <a:gd name="connsiteX13" fmla="*/ 1562814 w 1710321"/>
              <a:gd name="connsiteY13" fmla="*/ 1432084 h 1673323"/>
              <a:gd name="connsiteX14" fmla="*/ 1574416 w 1710321"/>
              <a:gd name="connsiteY14" fmla="*/ 1322722 h 1673323"/>
              <a:gd name="connsiteX15" fmla="*/ 1676363 w 1710321"/>
              <a:gd name="connsiteY15" fmla="*/ 1173644 h 1673323"/>
              <a:gd name="connsiteX16" fmla="*/ 1706795 w 1710321"/>
              <a:gd name="connsiteY16" fmla="*/ 1014589 h 1673323"/>
              <a:gd name="connsiteX17" fmla="*/ 1676743 w 1710321"/>
              <a:gd name="connsiteY17" fmla="*/ 910832 h 1673323"/>
              <a:gd name="connsiteX18" fmla="*/ 1689296 w 1710321"/>
              <a:gd name="connsiteY18" fmla="*/ 508920 h 1673323"/>
              <a:gd name="connsiteX19" fmla="*/ 1585448 w 1710321"/>
              <a:gd name="connsiteY19" fmla="*/ 347395 h 1673323"/>
              <a:gd name="connsiteX20" fmla="*/ 1510604 w 1710321"/>
              <a:gd name="connsiteY20" fmla="*/ 296467 h 1673323"/>
              <a:gd name="connsiteX21" fmla="*/ 1347509 w 1710321"/>
              <a:gd name="connsiteY21" fmla="*/ 127625 h 167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10321" h="1673323">
                <a:moveTo>
                  <a:pt x="1347509" y="127625"/>
                </a:moveTo>
                <a:cubicBezTo>
                  <a:pt x="1342088" y="122209"/>
                  <a:pt x="1336667" y="116889"/>
                  <a:pt x="1331057" y="111663"/>
                </a:cubicBezTo>
                <a:cubicBezTo>
                  <a:pt x="1209424" y="-645"/>
                  <a:pt x="1014090" y="-32095"/>
                  <a:pt x="860219" y="34891"/>
                </a:cubicBezTo>
                <a:cubicBezTo>
                  <a:pt x="767592" y="75272"/>
                  <a:pt x="690751" y="146818"/>
                  <a:pt x="593940" y="175323"/>
                </a:cubicBezTo>
                <a:cubicBezTo>
                  <a:pt x="488284" y="206393"/>
                  <a:pt x="366557" y="184064"/>
                  <a:pt x="270602" y="236987"/>
                </a:cubicBezTo>
                <a:cubicBezTo>
                  <a:pt x="145070" y="306443"/>
                  <a:pt x="85253" y="471959"/>
                  <a:pt x="112071" y="602699"/>
                </a:cubicBezTo>
                <a:cubicBezTo>
                  <a:pt x="127382" y="677476"/>
                  <a:pt x="156197" y="741136"/>
                  <a:pt x="146972" y="818763"/>
                </a:cubicBezTo>
                <a:cubicBezTo>
                  <a:pt x="137748" y="896390"/>
                  <a:pt x="92861" y="967556"/>
                  <a:pt x="59481" y="1038817"/>
                </a:cubicBezTo>
                <a:cubicBezTo>
                  <a:pt x="11360" y="1141528"/>
                  <a:pt x="-16028" y="1257352"/>
                  <a:pt x="10029" y="1366999"/>
                </a:cubicBezTo>
                <a:cubicBezTo>
                  <a:pt x="29958" y="1452046"/>
                  <a:pt x="84390" y="1524980"/>
                  <a:pt x="160286" y="1568335"/>
                </a:cubicBezTo>
                <a:cubicBezTo>
                  <a:pt x="248919" y="1616888"/>
                  <a:pt x="377874" y="1624299"/>
                  <a:pt x="477919" y="1629240"/>
                </a:cubicBezTo>
                <a:cubicBezTo>
                  <a:pt x="608110" y="1635701"/>
                  <a:pt x="739252" y="1628574"/>
                  <a:pt x="867827" y="1646532"/>
                </a:cubicBezTo>
                <a:cubicBezTo>
                  <a:pt x="1048516" y="1671711"/>
                  <a:pt x="1217888" y="1701546"/>
                  <a:pt x="1390874" y="1620023"/>
                </a:cubicBezTo>
                <a:cubicBezTo>
                  <a:pt x="1470758" y="1582017"/>
                  <a:pt x="1547598" y="1519022"/>
                  <a:pt x="1562814" y="1432084"/>
                </a:cubicBezTo>
                <a:cubicBezTo>
                  <a:pt x="1569186" y="1395883"/>
                  <a:pt x="1564336" y="1357972"/>
                  <a:pt x="1574416" y="1322722"/>
                </a:cubicBezTo>
                <a:cubicBezTo>
                  <a:pt x="1591059" y="1264478"/>
                  <a:pt x="1644314" y="1225047"/>
                  <a:pt x="1676363" y="1173644"/>
                </a:cubicBezTo>
                <a:cubicBezTo>
                  <a:pt x="1705711" y="1126155"/>
                  <a:pt x="1716542" y="1069545"/>
                  <a:pt x="1706795" y="1014589"/>
                </a:cubicBezTo>
                <a:cubicBezTo>
                  <a:pt x="1700328" y="979148"/>
                  <a:pt x="1685588" y="945798"/>
                  <a:pt x="1676743" y="910832"/>
                </a:cubicBezTo>
                <a:cubicBezTo>
                  <a:pt x="1643078" y="777812"/>
                  <a:pt x="1719538" y="643651"/>
                  <a:pt x="1689296" y="508920"/>
                </a:cubicBezTo>
                <a:cubicBezTo>
                  <a:pt x="1674470" y="444679"/>
                  <a:pt x="1637762" y="387582"/>
                  <a:pt x="1585448" y="347395"/>
                </a:cubicBezTo>
                <a:cubicBezTo>
                  <a:pt x="1561578" y="329057"/>
                  <a:pt x="1534855" y="314329"/>
                  <a:pt x="1510604" y="296467"/>
                </a:cubicBezTo>
                <a:cubicBezTo>
                  <a:pt x="1446888" y="249434"/>
                  <a:pt x="1402666" y="183684"/>
                  <a:pt x="1347509" y="1276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660F57E8-F15C-E448-95F7-CA6E415FDCC4}"/>
              </a:ext>
            </a:extLst>
          </p:cNvPr>
          <p:cNvSpPr/>
          <p:nvPr/>
        </p:nvSpPr>
        <p:spPr>
          <a:xfrm>
            <a:off x="3797711" y="6448469"/>
            <a:ext cx="4888964" cy="6105823"/>
          </a:xfrm>
          <a:custGeom>
            <a:avLst/>
            <a:gdLst>
              <a:gd name="connsiteX0" fmla="*/ 989094 w 1092658"/>
              <a:gd name="connsiteY0" fmla="*/ 534739 h 1364621"/>
              <a:gd name="connsiteX1" fmla="*/ 950389 w 1092658"/>
              <a:gd name="connsiteY1" fmla="*/ 395447 h 1364621"/>
              <a:gd name="connsiteX2" fmla="*/ 929372 w 1092658"/>
              <a:gd name="connsiteY2" fmla="*/ 276204 h 1364621"/>
              <a:gd name="connsiteX3" fmla="*/ 783584 w 1092658"/>
              <a:gd name="connsiteY3" fmla="*/ 74487 h 1364621"/>
              <a:gd name="connsiteX4" fmla="*/ 655200 w 1092658"/>
              <a:gd name="connsiteY4" fmla="*/ 18523 h 1364621"/>
              <a:gd name="connsiteX5" fmla="*/ 238759 w 1092658"/>
              <a:gd name="connsiteY5" fmla="*/ 72777 h 1364621"/>
              <a:gd name="connsiteX6" fmla="*/ 16892 w 1092658"/>
              <a:gd name="connsiteY6" fmla="*/ 479725 h 1364621"/>
              <a:gd name="connsiteX7" fmla="*/ 56548 w 1092658"/>
              <a:gd name="connsiteY7" fmla="*/ 672700 h 1364621"/>
              <a:gd name="connsiteX8" fmla="*/ 94588 w 1092658"/>
              <a:gd name="connsiteY8" fmla="*/ 906437 h 1364621"/>
              <a:gd name="connsiteX9" fmla="*/ 3578 w 1092658"/>
              <a:gd name="connsiteY9" fmla="*/ 1322887 h 1364621"/>
              <a:gd name="connsiteX10" fmla="*/ 1866 w 1092658"/>
              <a:gd name="connsiteY10" fmla="*/ 1322887 h 1364621"/>
              <a:gd name="connsiteX11" fmla="*/ 3293 w 1092658"/>
              <a:gd name="connsiteY11" fmla="*/ 1323362 h 1364621"/>
              <a:gd name="connsiteX12" fmla="*/ -36 w 1092658"/>
              <a:gd name="connsiteY12" fmla="*/ 1333718 h 1364621"/>
              <a:gd name="connsiteX13" fmla="*/ 42664 w 1092658"/>
              <a:gd name="connsiteY13" fmla="*/ 1334289 h 1364621"/>
              <a:gd name="connsiteX14" fmla="*/ 261393 w 1092658"/>
              <a:gd name="connsiteY14" fmla="*/ 1364598 h 1364621"/>
              <a:gd name="connsiteX15" fmla="*/ 546216 w 1092658"/>
              <a:gd name="connsiteY15" fmla="*/ 1340845 h 1364621"/>
              <a:gd name="connsiteX16" fmla="*/ 557533 w 1092658"/>
              <a:gd name="connsiteY16" fmla="*/ 1193572 h 1364621"/>
              <a:gd name="connsiteX17" fmla="*/ 685727 w 1092658"/>
              <a:gd name="connsiteY17" fmla="*/ 1112049 h 1364621"/>
              <a:gd name="connsiteX18" fmla="*/ 950484 w 1092658"/>
              <a:gd name="connsiteY18" fmla="*/ 1100457 h 1364621"/>
              <a:gd name="connsiteX19" fmla="*/ 979014 w 1092658"/>
              <a:gd name="connsiteY19" fmla="*/ 942732 h 1364621"/>
              <a:gd name="connsiteX20" fmla="*/ 994895 w 1092658"/>
              <a:gd name="connsiteY20" fmla="*/ 860260 h 1364621"/>
              <a:gd name="connsiteX21" fmla="*/ 984339 w 1092658"/>
              <a:gd name="connsiteY21" fmla="*/ 827480 h 1364621"/>
              <a:gd name="connsiteX22" fmla="*/ 1002313 w 1092658"/>
              <a:gd name="connsiteY22" fmla="*/ 789474 h 1364621"/>
              <a:gd name="connsiteX23" fmla="*/ 987668 w 1092658"/>
              <a:gd name="connsiteY23" fmla="*/ 740921 h 1364621"/>
              <a:gd name="connsiteX24" fmla="*/ 1010111 w 1092658"/>
              <a:gd name="connsiteY24" fmla="*/ 714602 h 1364621"/>
              <a:gd name="connsiteX25" fmla="*/ 1092373 w 1092658"/>
              <a:gd name="connsiteY25" fmla="*/ 652937 h 1364621"/>
              <a:gd name="connsiteX26" fmla="*/ 989094 w 1092658"/>
              <a:gd name="connsiteY26" fmla="*/ 534739 h 136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92658" h="1364621">
                <a:moveTo>
                  <a:pt x="989094" y="534739"/>
                </a:moveTo>
                <a:cubicBezTo>
                  <a:pt x="957712" y="497778"/>
                  <a:pt x="951055" y="433548"/>
                  <a:pt x="950389" y="395447"/>
                </a:cubicBezTo>
                <a:cubicBezTo>
                  <a:pt x="949552" y="354857"/>
                  <a:pt x="942467" y="314637"/>
                  <a:pt x="929372" y="276204"/>
                </a:cubicBezTo>
                <a:cubicBezTo>
                  <a:pt x="907499" y="212163"/>
                  <a:pt x="864799" y="127790"/>
                  <a:pt x="783584" y="74487"/>
                </a:cubicBezTo>
                <a:cubicBezTo>
                  <a:pt x="744042" y="49122"/>
                  <a:pt x="700705" y="30229"/>
                  <a:pt x="655200" y="18523"/>
                </a:cubicBezTo>
                <a:cubicBezTo>
                  <a:pt x="514643" y="-18807"/>
                  <a:pt x="365032" y="684"/>
                  <a:pt x="238759" y="72777"/>
                </a:cubicBezTo>
                <a:cubicBezTo>
                  <a:pt x="51413" y="179383"/>
                  <a:pt x="7097" y="355731"/>
                  <a:pt x="16892" y="479725"/>
                </a:cubicBezTo>
                <a:cubicBezTo>
                  <a:pt x="22834" y="545333"/>
                  <a:pt x="36136" y="610067"/>
                  <a:pt x="56548" y="672700"/>
                </a:cubicBezTo>
                <a:cubicBezTo>
                  <a:pt x="78760" y="748760"/>
                  <a:pt x="91536" y="827261"/>
                  <a:pt x="94588" y="906437"/>
                </a:cubicBezTo>
                <a:cubicBezTo>
                  <a:pt x="101435" y="1049624"/>
                  <a:pt x="47038" y="1188441"/>
                  <a:pt x="3578" y="1322887"/>
                </a:cubicBezTo>
                <a:lnTo>
                  <a:pt x="1866" y="1322887"/>
                </a:lnTo>
                <a:lnTo>
                  <a:pt x="3293" y="1323362"/>
                </a:lnTo>
                <a:lnTo>
                  <a:pt x="-36" y="1333718"/>
                </a:lnTo>
                <a:lnTo>
                  <a:pt x="42664" y="1334289"/>
                </a:lnTo>
                <a:cubicBezTo>
                  <a:pt x="114172" y="1352721"/>
                  <a:pt x="187558" y="1362898"/>
                  <a:pt x="261393" y="1364598"/>
                </a:cubicBezTo>
                <a:cubicBezTo>
                  <a:pt x="356787" y="1363572"/>
                  <a:pt x="451972" y="1355629"/>
                  <a:pt x="546216" y="1340845"/>
                </a:cubicBezTo>
                <a:cubicBezTo>
                  <a:pt x="546216" y="1340845"/>
                  <a:pt x="546977" y="1239084"/>
                  <a:pt x="557533" y="1193572"/>
                </a:cubicBezTo>
                <a:cubicBezTo>
                  <a:pt x="568089" y="1148059"/>
                  <a:pt x="582924" y="1089815"/>
                  <a:pt x="685727" y="1112049"/>
                </a:cubicBezTo>
                <a:cubicBezTo>
                  <a:pt x="788530" y="1134282"/>
                  <a:pt x="897514" y="1124781"/>
                  <a:pt x="950484" y="1100457"/>
                </a:cubicBezTo>
                <a:cubicBezTo>
                  <a:pt x="1003455" y="1076133"/>
                  <a:pt x="986432" y="1000977"/>
                  <a:pt x="979014" y="942732"/>
                </a:cubicBezTo>
                <a:cubicBezTo>
                  <a:pt x="971596" y="884488"/>
                  <a:pt x="980060" y="881448"/>
                  <a:pt x="994895" y="860260"/>
                </a:cubicBezTo>
                <a:cubicBezTo>
                  <a:pt x="1009731" y="839071"/>
                  <a:pt x="984339" y="827480"/>
                  <a:pt x="984339" y="827480"/>
                </a:cubicBezTo>
                <a:cubicBezTo>
                  <a:pt x="1016103" y="812657"/>
                  <a:pt x="1002313" y="789474"/>
                  <a:pt x="1002313" y="789474"/>
                </a:cubicBezTo>
                <a:cubicBezTo>
                  <a:pt x="991035" y="775953"/>
                  <a:pt x="985747" y="758423"/>
                  <a:pt x="987668" y="740921"/>
                </a:cubicBezTo>
                <a:cubicBezTo>
                  <a:pt x="988362" y="728094"/>
                  <a:pt x="997549" y="717319"/>
                  <a:pt x="1010111" y="714602"/>
                </a:cubicBezTo>
                <a:cubicBezTo>
                  <a:pt x="1073067" y="702060"/>
                  <a:pt x="1088473" y="670420"/>
                  <a:pt x="1092373" y="652937"/>
                </a:cubicBezTo>
                <a:cubicBezTo>
                  <a:pt x="1097032" y="634219"/>
                  <a:pt x="1035598" y="589752"/>
                  <a:pt x="989094" y="53473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7A054190-79CD-7248-B636-F153B6ACF3AE}"/>
              </a:ext>
            </a:extLst>
          </p:cNvPr>
          <p:cNvSpPr/>
          <p:nvPr/>
        </p:nvSpPr>
        <p:spPr>
          <a:xfrm>
            <a:off x="4040809" y="8839493"/>
            <a:ext cx="1447027" cy="2334916"/>
          </a:xfrm>
          <a:custGeom>
            <a:avLst/>
            <a:gdLst>
              <a:gd name="connsiteX0" fmla="*/ 323368 w 323403"/>
              <a:gd name="connsiteY0" fmla="*/ 49860 h 521842"/>
              <a:gd name="connsiteX1" fmla="*/ 147910 w 323403"/>
              <a:gd name="connsiteY1" fmla="*/ 504981 h 521842"/>
              <a:gd name="connsiteX2" fmla="*/ 113683 w 323403"/>
              <a:gd name="connsiteY2" fmla="*/ 520012 h 521842"/>
              <a:gd name="connsiteX3" fmla="*/ 111296 w 323403"/>
              <a:gd name="connsiteY3" fmla="*/ 518948 h 521842"/>
              <a:gd name="connsiteX4" fmla="*/ 14675 w 323403"/>
              <a:gd name="connsiteY4" fmla="*/ 470776 h 521842"/>
              <a:gd name="connsiteX5" fmla="*/ 2716 w 323403"/>
              <a:gd name="connsiteY5" fmla="*/ 435382 h 521842"/>
              <a:gd name="connsiteX6" fmla="*/ 2788 w 323403"/>
              <a:gd name="connsiteY6" fmla="*/ 435240 h 521842"/>
              <a:gd name="connsiteX7" fmla="*/ 220470 w 323403"/>
              <a:gd name="connsiteY7" fmla="*/ -23 h 52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403" h="521842">
                <a:moveTo>
                  <a:pt x="323368" y="49860"/>
                </a:moveTo>
                <a:cubicBezTo>
                  <a:pt x="320991" y="64207"/>
                  <a:pt x="186995" y="405595"/>
                  <a:pt x="147910" y="504981"/>
                </a:cubicBezTo>
                <a:cubicBezTo>
                  <a:pt x="142613" y="518577"/>
                  <a:pt x="127292" y="525305"/>
                  <a:pt x="113683" y="520012"/>
                </a:cubicBezTo>
                <a:cubicBezTo>
                  <a:pt x="112865" y="519699"/>
                  <a:pt x="112076" y="519347"/>
                  <a:pt x="111296" y="518948"/>
                </a:cubicBezTo>
                <a:lnTo>
                  <a:pt x="14675" y="470776"/>
                </a:lnTo>
                <a:cubicBezTo>
                  <a:pt x="1590" y="464305"/>
                  <a:pt x="-3764" y="448457"/>
                  <a:pt x="2716" y="435382"/>
                </a:cubicBezTo>
                <a:cubicBezTo>
                  <a:pt x="2740" y="435335"/>
                  <a:pt x="2764" y="435287"/>
                  <a:pt x="2788" y="435240"/>
                </a:cubicBezTo>
                <a:lnTo>
                  <a:pt x="220470" y="-23"/>
                </a:lnTo>
                <a:close/>
              </a:path>
            </a:pathLst>
          </a:custGeom>
          <a:solidFill>
            <a:schemeClr val="tx2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7586DA9E-2B2E-174A-8DB9-2FF6446ED5A5}"/>
              </a:ext>
            </a:extLst>
          </p:cNvPr>
          <p:cNvSpPr/>
          <p:nvPr/>
        </p:nvSpPr>
        <p:spPr>
          <a:xfrm rot="18900000">
            <a:off x="4324632" y="5944565"/>
            <a:ext cx="3011766" cy="3009083"/>
          </a:xfrm>
          <a:custGeom>
            <a:avLst/>
            <a:gdLst>
              <a:gd name="connsiteX0" fmla="*/ 673079 w 673114"/>
              <a:gd name="connsiteY0" fmla="*/ 336235 h 672515"/>
              <a:gd name="connsiteX1" fmla="*/ 336522 w 673114"/>
              <a:gd name="connsiteY1" fmla="*/ 672492 h 672515"/>
              <a:gd name="connsiteX2" fmla="*/ -36 w 673114"/>
              <a:gd name="connsiteY2" fmla="*/ 336235 h 672515"/>
              <a:gd name="connsiteX3" fmla="*/ 336522 w 673114"/>
              <a:gd name="connsiteY3" fmla="*/ -23 h 672515"/>
              <a:gd name="connsiteX4" fmla="*/ 673079 w 673114"/>
              <a:gd name="connsiteY4" fmla="*/ 336235 h 67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114" h="672515">
                <a:moveTo>
                  <a:pt x="673079" y="336235"/>
                </a:moveTo>
                <a:cubicBezTo>
                  <a:pt x="673079" y="521945"/>
                  <a:pt x="522397" y="672492"/>
                  <a:pt x="336522" y="672492"/>
                </a:cubicBezTo>
                <a:cubicBezTo>
                  <a:pt x="150646" y="672492"/>
                  <a:pt x="-36" y="521945"/>
                  <a:pt x="-36" y="336235"/>
                </a:cubicBezTo>
                <a:cubicBezTo>
                  <a:pt x="-36" y="150525"/>
                  <a:pt x="150646" y="-23"/>
                  <a:pt x="336522" y="-23"/>
                </a:cubicBezTo>
                <a:cubicBezTo>
                  <a:pt x="522397" y="-23"/>
                  <a:pt x="673079" y="150525"/>
                  <a:pt x="673079" y="336235"/>
                </a:cubicBezTo>
                <a:close/>
              </a:path>
            </a:pathLst>
          </a:custGeom>
          <a:solidFill>
            <a:schemeClr val="bg1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8C266757-1398-B846-99FC-9D2BEAAE54C4}"/>
              </a:ext>
            </a:extLst>
          </p:cNvPr>
          <p:cNvSpPr/>
          <p:nvPr/>
        </p:nvSpPr>
        <p:spPr>
          <a:xfrm>
            <a:off x="4116842" y="5736883"/>
            <a:ext cx="3427065" cy="3424009"/>
          </a:xfrm>
          <a:custGeom>
            <a:avLst/>
            <a:gdLst>
              <a:gd name="connsiteX0" fmla="*/ -36 w 765931"/>
              <a:gd name="connsiteY0" fmla="*/ 382697 h 765249"/>
              <a:gd name="connsiteX1" fmla="*/ 382835 w 765931"/>
              <a:gd name="connsiteY1" fmla="*/ -23 h 765249"/>
              <a:gd name="connsiteX2" fmla="*/ 765896 w 765931"/>
              <a:gd name="connsiteY2" fmla="*/ 382507 h 765249"/>
              <a:gd name="connsiteX3" fmla="*/ 383025 w 765931"/>
              <a:gd name="connsiteY3" fmla="*/ 765226 h 765249"/>
              <a:gd name="connsiteX4" fmla="*/ 382930 w 765931"/>
              <a:gd name="connsiteY4" fmla="*/ 765226 h 765249"/>
              <a:gd name="connsiteX5" fmla="*/ -36 w 765931"/>
              <a:gd name="connsiteY5" fmla="*/ 382697 h 765249"/>
              <a:gd name="connsiteX6" fmla="*/ 92781 w 765931"/>
              <a:gd name="connsiteY6" fmla="*/ 382697 h 765249"/>
              <a:gd name="connsiteX7" fmla="*/ 382930 w 765931"/>
              <a:gd name="connsiteY7" fmla="*/ 672587 h 765249"/>
              <a:gd name="connsiteX8" fmla="*/ 673079 w 765931"/>
              <a:gd name="connsiteY8" fmla="*/ 382697 h 765249"/>
              <a:gd name="connsiteX9" fmla="*/ 382930 w 765931"/>
              <a:gd name="connsiteY9" fmla="*/ 92807 h 765249"/>
              <a:gd name="connsiteX10" fmla="*/ 92781 w 765931"/>
              <a:gd name="connsiteY10" fmla="*/ 382697 h 76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5931" h="765249">
                <a:moveTo>
                  <a:pt x="-36" y="382697"/>
                </a:moveTo>
                <a:cubicBezTo>
                  <a:pt x="-88" y="171379"/>
                  <a:pt x="171324" y="29"/>
                  <a:pt x="382835" y="-23"/>
                </a:cubicBezTo>
                <a:cubicBezTo>
                  <a:pt x="594346" y="-75"/>
                  <a:pt x="765839" y="171189"/>
                  <a:pt x="765896" y="382507"/>
                </a:cubicBezTo>
                <a:cubicBezTo>
                  <a:pt x="765953" y="593829"/>
                  <a:pt x="594536" y="765169"/>
                  <a:pt x="383025" y="765226"/>
                </a:cubicBezTo>
                <a:cubicBezTo>
                  <a:pt x="382997" y="765226"/>
                  <a:pt x="382959" y="765226"/>
                  <a:pt x="382930" y="765226"/>
                </a:cubicBezTo>
                <a:cubicBezTo>
                  <a:pt x="171571" y="764960"/>
                  <a:pt x="279" y="593867"/>
                  <a:pt x="-36" y="382697"/>
                </a:cubicBezTo>
                <a:close/>
                <a:moveTo>
                  <a:pt x="92781" y="382697"/>
                </a:moveTo>
                <a:cubicBezTo>
                  <a:pt x="92781" y="542797"/>
                  <a:pt x="222687" y="672587"/>
                  <a:pt x="382930" y="672587"/>
                </a:cubicBezTo>
                <a:cubicBezTo>
                  <a:pt x="543173" y="672587"/>
                  <a:pt x="673079" y="542797"/>
                  <a:pt x="673079" y="382697"/>
                </a:cubicBezTo>
                <a:cubicBezTo>
                  <a:pt x="673079" y="222595"/>
                  <a:pt x="543173" y="92807"/>
                  <a:pt x="382930" y="92807"/>
                </a:cubicBezTo>
                <a:cubicBezTo>
                  <a:pt x="222773" y="93016"/>
                  <a:pt x="92991" y="222681"/>
                  <a:pt x="92781" y="382697"/>
                </a:cubicBezTo>
                <a:close/>
              </a:path>
            </a:pathLst>
          </a:custGeom>
          <a:solidFill>
            <a:schemeClr val="tx2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83CE2F-65EC-984C-A383-12AB883AC5F0}"/>
              </a:ext>
            </a:extLst>
          </p:cNvPr>
          <p:cNvGrpSpPr/>
          <p:nvPr/>
        </p:nvGrpSpPr>
        <p:grpSpPr>
          <a:xfrm>
            <a:off x="5254886" y="6365760"/>
            <a:ext cx="1151096" cy="2168035"/>
            <a:chOff x="11864627" y="6508635"/>
            <a:chExt cx="1151096" cy="216803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17A7604-EB9C-6B43-831F-9E12DC875783}"/>
                </a:ext>
              </a:extLst>
            </p:cNvPr>
            <p:cNvSpPr/>
            <p:nvPr/>
          </p:nvSpPr>
          <p:spPr>
            <a:xfrm>
              <a:off x="11864627" y="6508635"/>
              <a:ext cx="1151096" cy="1492995"/>
            </a:xfrm>
            <a:custGeom>
              <a:avLst/>
              <a:gdLst>
                <a:gd name="connsiteX0" fmla="*/ 225680 w 257264"/>
                <a:gd name="connsiteY0" fmla="*/ 41189 h 333677"/>
                <a:gd name="connsiteX1" fmla="*/ 9 w 257264"/>
                <a:gd name="connsiteY1" fmla="*/ 109220 h 333677"/>
                <a:gd name="connsiteX2" fmla="*/ 35861 w 257264"/>
                <a:gd name="connsiteY2" fmla="*/ 121952 h 333677"/>
                <a:gd name="connsiteX3" fmla="*/ 137333 w 257264"/>
                <a:gd name="connsiteY3" fmla="*/ 63328 h 333677"/>
                <a:gd name="connsiteX4" fmla="*/ 190684 w 257264"/>
                <a:gd name="connsiteY4" fmla="*/ 124232 h 333677"/>
                <a:gd name="connsiteX5" fmla="*/ 150361 w 257264"/>
                <a:gd name="connsiteY5" fmla="*/ 184377 h 333677"/>
                <a:gd name="connsiteX6" fmla="*/ 87976 w 257264"/>
                <a:gd name="connsiteY6" fmla="*/ 318348 h 333677"/>
                <a:gd name="connsiteX7" fmla="*/ 134955 w 257264"/>
                <a:gd name="connsiteY7" fmla="*/ 322053 h 333677"/>
                <a:gd name="connsiteX8" fmla="*/ 189162 w 257264"/>
                <a:gd name="connsiteY8" fmla="*/ 241956 h 333677"/>
                <a:gd name="connsiteX9" fmla="*/ 245461 w 257264"/>
                <a:gd name="connsiteY9" fmla="*/ 176205 h 333677"/>
                <a:gd name="connsiteX10" fmla="*/ 225680 w 257264"/>
                <a:gd name="connsiteY10" fmla="*/ 41189 h 33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264" h="333677">
                  <a:moveTo>
                    <a:pt x="225680" y="41189"/>
                  </a:moveTo>
                  <a:cubicBezTo>
                    <a:pt x="156543" y="-35393"/>
                    <a:pt x="6285" y="-997"/>
                    <a:pt x="9" y="109220"/>
                  </a:cubicBezTo>
                  <a:cubicBezTo>
                    <a:pt x="-1227" y="130123"/>
                    <a:pt x="23498" y="136014"/>
                    <a:pt x="35861" y="121952"/>
                  </a:cubicBezTo>
                  <a:cubicBezTo>
                    <a:pt x="62489" y="91547"/>
                    <a:pt x="91590" y="55442"/>
                    <a:pt x="137333" y="63328"/>
                  </a:cubicBezTo>
                  <a:cubicBezTo>
                    <a:pt x="165863" y="68364"/>
                    <a:pt x="191825" y="93543"/>
                    <a:pt x="190684" y="124232"/>
                  </a:cubicBezTo>
                  <a:cubicBezTo>
                    <a:pt x="189637" y="151597"/>
                    <a:pt x="168811" y="168034"/>
                    <a:pt x="150361" y="184377"/>
                  </a:cubicBezTo>
                  <a:cubicBezTo>
                    <a:pt x="113177" y="217252"/>
                    <a:pt x="59826" y="264949"/>
                    <a:pt x="87976" y="318348"/>
                  </a:cubicBezTo>
                  <a:cubicBezTo>
                    <a:pt x="96915" y="335355"/>
                    <a:pt x="124019" y="340391"/>
                    <a:pt x="134955" y="322053"/>
                  </a:cubicBezTo>
                  <a:cubicBezTo>
                    <a:pt x="152834" y="292029"/>
                    <a:pt x="162249" y="266660"/>
                    <a:pt x="189162" y="241956"/>
                  </a:cubicBezTo>
                  <a:cubicBezTo>
                    <a:pt x="210845" y="222003"/>
                    <a:pt x="232527" y="203285"/>
                    <a:pt x="245461" y="176205"/>
                  </a:cubicBezTo>
                  <a:cubicBezTo>
                    <a:pt x="266601" y="131316"/>
                    <a:pt x="258813" y="78142"/>
                    <a:pt x="225680" y="41189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8505B43F-761D-3340-B301-90270AB7E3E1}"/>
                </a:ext>
              </a:extLst>
            </p:cNvPr>
            <p:cNvSpPr/>
            <p:nvPr/>
          </p:nvSpPr>
          <p:spPr>
            <a:xfrm>
              <a:off x="12215351" y="8299700"/>
              <a:ext cx="363677" cy="376970"/>
            </a:xfrm>
            <a:custGeom>
              <a:avLst/>
              <a:gdLst>
                <a:gd name="connsiteX0" fmla="*/ 63798 w 81280"/>
                <a:gd name="connsiteY0" fmla="*/ 5657 h 84251"/>
                <a:gd name="connsiteX1" fmla="*/ 40784 w 81280"/>
                <a:gd name="connsiteY1" fmla="*/ 336 h 84251"/>
                <a:gd name="connsiteX2" fmla="*/ 14061 w 81280"/>
                <a:gd name="connsiteY2" fmla="*/ 9837 h 84251"/>
                <a:gd name="connsiteX3" fmla="*/ 9610 w 81280"/>
                <a:gd name="connsiteY3" fmla="*/ 66504 h 84251"/>
                <a:gd name="connsiteX4" fmla="*/ 15678 w 81280"/>
                <a:gd name="connsiteY4" fmla="*/ 72262 h 84251"/>
                <a:gd name="connsiteX5" fmla="*/ 18531 w 81280"/>
                <a:gd name="connsiteY5" fmla="*/ 74067 h 84251"/>
                <a:gd name="connsiteX6" fmla="*/ 50199 w 81280"/>
                <a:gd name="connsiteY6" fmla="*/ 83569 h 84251"/>
                <a:gd name="connsiteX7" fmla="*/ 77587 w 81280"/>
                <a:gd name="connsiteY7" fmla="*/ 57725 h 84251"/>
                <a:gd name="connsiteX8" fmla="*/ 63798 w 81280"/>
                <a:gd name="connsiteY8" fmla="*/ 5657 h 8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80" h="84251">
                  <a:moveTo>
                    <a:pt x="63798" y="5657"/>
                  </a:moveTo>
                  <a:cubicBezTo>
                    <a:pt x="57084" y="1020"/>
                    <a:pt x="48858" y="-880"/>
                    <a:pt x="40784" y="336"/>
                  </a:cubicBezTo>
                  <a:cubicBezTo>
                    <a:pt x="31036" y="269"/>
                    <a:pt x="21574" y="3633"/>
                    <a:pt x="14061" y="9837"/>
                  </a:cubicBezTo>
                  <a:cubicBezTo>
                    <a:pt x="-2829" y="24251"/>
                    <a:pt x="-4826" y="49630"/>
                    <a:pt x="9610" y="66504"/>
                  </a:cubicBezTo>
                  <a:cubicBezTo>
                    <a:pt x="11427" y="68623"/>
                    <a:pt x="13462" y="70561"/>
                    <a:pt x="15678" y="72262"/>
                  </a:cubicBezTo>
                  <a:cubicBezTo>
                    <a:pt x="16581" y="72927"/>
                    <a:pt x="17542" y="73535"/>
                    <a:pt x="18531" y="74067"/>
                  </a:cubicBezTo>
                  <a:cubicBezTo>
                    <a:pt x="26871" y="82258"/>
                    <a:pt x="38720" y="85811"/>
                    <a:pt x="50199" y="83569"/>
                  </a:cubicBezTo>
                  <a:cubicBezTo>
                    <a:pt x="63342" y="80557"/>
                    <a:pt x="73822" y="70666"/>
                    <a:pt x="77587" y="57725"/>
                  </a:cubicBezTo>
                  <a:cubicBezTo>
                    <a:pt x="85699" y="39283"/>
                    <a:pt x="79974" y="17686"/>
                    <a:pt x="63798" y="5657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0" name="Freeform 99">
            <a:extLst>
              <a:ext uri="{FF2B5EF4-FFF2-40B4-BE49-F238E27FC236}">
                <a16:creationId xmlns:a16="http://schemas.microsoft.com/office/drawing/2014/main" id="{89B0D67C-92CA-A646-9294-440A392257FA}"/>
              </a:ext>
            </a:extLst>
          </p:cNvPr>
          <p:cNvSpPr/>
          <p:nvPr/>
        </p:nvSpPr>
        <p:spPr>
          <a:xfrm>
            <a:off x="3150488" y="11345965"/>
            <a:ext cx="478083" cy="1603298"/>
          </a:xfrm>
          <a:custGeom>
            <a:avLst/>
            <a:gdLst>
              <a:gd name="connsiteX0" fmla="*/ 1585 w 106849"/>
              <a:gd name="connsiteY0" fmla="*/ 352885 h 358329"/>
              <a:gd name="connsiteX1" fmla="*/ 25265 w 106849"/>
              <a:gd name="connsiteY1" fmla="*/ 355925 h 358329"/>
              <a:gd name="connsiteX2" fmla="*/ 89457 w 106849"/>
              <a:gd name="connsiteY2" fmla="*/ 358016 h 358329"/>
              <a:gd name="connsiteX3" fmla="*/ 100299 w 106849"/>
              <a:gd name="connsiteY3" fmla="*/ 350890 h 358329"/>
              <a:gd name="connsiteX4" fmla="*/ 94593 w 106849"/>
              <a:gd name="connsiteY4" fmla="*/ 346994 h 358329"/>
              <a:gd name="connsiteX5" fmla="*/ 64922 w 106849"/>
              <a:gd name="connsiteY5" fmla="*/ 337493 h 358329"/>
              <a:gd name="connsiteX6" fmla="*/ 60927 w 106849"/>
              <a:gd name="connsiteY6" fmla="*/ 335307 h 358329"/>
              <a:gd name="connsiteX7" fmla="*/ 45997 w 106849"/>
              <a:gd name="connsiteY7" fmla="*/ 315734 h 358329"/>
              <a:gd name="connsiteX8" fmla="*/ 52559 w 106849"/>
              <a:gd name="connsiteY8" fmla="*/ 280199 h 358329"/>
              <a:gd name="connsiteX9" fmla="*/ 86034 w 106849"/>
              <a:gd name="connsiteY9" fmla="*/ 140242 h 358329"/>
              <a:gd name="connsiteX10" fmla="*/ 106385 w 106849"/>
              <a:gd name="connsiteY10" fmla="*/ 51783 h 358329"/>
              <a:gd name="connsiteX11" fmla="*/ 94878 w 106849"/>
              <a:gd name="connsiteY11" fmla="*/ 11402 h 358329"/>
              <a:gd name="connsiteX12" fmla="*/ 51132 w 106849"/>
              <a:gd name="connsiteY12" fmla="*/ 570 h 358329"/>
              <a:gd name="connsiteX13" fmla="*/ 40196 w 106849"/>
              <a:gd name="connsiteY13" fmla="*/ 3420 h 358329"/>
              <a:gd name="connsiteX14" fmla="*/ 31351 w 106849"/>
              <a:gd name="connsiteY14" fmla="*/ 20903 h 358329"/>
              <a:gd name="connsiteX15" fmla="*/ 35726 w 106849"/>
              <a:gd name="connsiteY15" fmla="*/ 61570 h 358329"/>
              <a:gd name="connsiteX16" fmla="*/ 33253 w 106849"/>
              <a:gd name="connsiteY16" fmla="*/ 76487 h 358329"/>
              <a:gd name="connsiteX17" fmla="*/ 24980 w 106849"/>
              <a:gd name="connsiteY17" fmla="*/ 97675 h 358329"/>
              <a:gd name="connsiteX18" fmla="*/ 12522 w 106849"/>
              <a:gd name="connsiteY18" fmla="*/ 255400 h 358329"/>
              <a:gd name="connsiteX19" fmla="*/ 3582 w 106849"/>
              <a:gd name="connsiteY19" fmla="*/ 331412 h 358329"/>
              <a:gd name="connsiteX20" fmla="*/ 1871 w 106849"/>
              <a:gd name="connsiteY20" fmla="*/ 337778 h 358329"/>
              <a:gd name="connsiteX21" fmla="*/ 1585 w 106849"/>
              <a:gd name="connsiteY21" fmla="*/ 352885 h 35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6849" h="358329">
                <a:moveTo>
                  <a:pt x="1585" y="352885"/>
                </a:moveTo>
                <a:cubicBezTo>
                  <a:pt x="6816" y="359821"/>
                  <a:pt x="18133" y="355640"/>
                  <a:pt x="25265" y="355925"/>
                </a:cubicBezTo>
                <a:cubicBezTo>
                  <a:pt x="46591" y="358063"/>
                  <a:pt x="68037" y="358766"/>
                  <a:pt x="89457" y="358016"/>
                </a:cubicBezTo>
                <a:cubicBezTo>
                  <a:pt x="92596" y="358016"/>
                  <a:pt x="103532" y="356781"/>
                  <a:pt x="100299" y="350890"/>
                </a:cubicBezTo>
                <a:cubicBezTo>
                  <a:pt x="99012" y="348866"/>
                  <a:pt x="96949" y="347460"/>
                  <a:pt x="94593" y="346994"/>
                </a:cubicBezTo>
                <a:cubicBezTo>
                  <a:pt x="84543" y="344343"/>
                  <a:pt x="74640" y="341170"/>
                  <a:pt x="64922" y="337493"/>
                </a:cubicBezTo>
                <a:cubicBezTo>
                  <a:pt x="63551" y="336837"/>
                  <a:pt x="62218" y="336105"/>
                  <a:pt x="60927" y="335307"/>
                </a:cubicBezTo>
                <a:cubicBezTo>
                  <a:pt x="53027" y="331640"/>
                  <a:pt x="47441" y="324314"/>
                  <a:pt x="45997" y="315734"/>
                </a:cubicBezTo>
                <a:cubicBezTo>
                  <a:pt x="46827" y="303677"/>
                  <a:pt x="49029" y="291752"/>
                  <a:pt x="52559" y="280199"/>
                </a:cubicBezTo>
                <a:cubicBezTo>
                  <a:pt x="62069" y="233261"/>
                  <a:pt x="72339" y="186134"/>
                  <a:pt x="86034" y="140242"/>
                </a:cubicBezTo>
                <a:cubicBezTo>
                  <a:pt x="94783" y="111072"/>
                  <a:pt x="105054" y="82093"/>
                  <a:pt x="106385" y="51783"/>
                </a:cubicBezTo>
                <a:cubicBezTo>
                  <a:pt x="108229" y="37322"/>
                  <a:pt x="104071" y="22728"/>
                  <a:pt x="94878" y="11402"/>
                </a:cubicBezTo>
                <a:cubicBezTo>
                  <a:pt x="83941" y="380"/>
                  <a:pt x="66348" y="-1140"/>
                  <a:pt x="51132" y="570"/>
                </a:cubicBezTo>
                <a:cubicBezTo>
                  <a:pt x="47326" y="741"/>
                  <a:pt x="43599" y="1710"/>
                  <a:pt x="40196" y="3420"/>
                </a:cubicBezTo>
                <a:cubicBezTo>
                  <a:pt x="34447" y="7354"/>
                  <a:pt x="31111" y="13948"/>
                  <a:pt x="31351" y="20903"/>
                </a:cubicBezTo>
                <a:cubicBezTo>
                  <a:pt x="31351" y="34680"/>
                  <a:pt x="35251" y="47887"/>
                  <a:pt x="35726" y="61570"/>
                </a:cubicBezTo>
                <a:cubicBezTo>
                  <a:pt x="35911" y="66653"/>
                  <a:pt x="35069" y="71727"/>
                  <a:pt x="33253" y="76487"/>
                </a:cubicBezTo>
                <a:cubicBezTo>
                  <a:pt x="30876" y="83613"/>
                  <a:pt x="27262" y="90549"/>
                  <a:pt x="24980" y="97675"/>
                </a:cubicBezTo>
                <a:cubicBezTo>
                  <a:pt x="9003" y="148888"/>
                  <a:pt x="15470" y="202666"/>
                  <a:pt x="12522" y="255400"/>
                </a:cubicBezTo>
                <a:cubicBezTo>
                  <a:pt x="11827" y="280949"/>
                  <a:pt x="8835" y="306394"/>
                  <a:pt x="3582" y="331412"/>
                </a:cubicBezTo>
                <a:cubicBezTo>
                  <a:pt x="3582" y="333502"/>
                  <a:pt x="2441" y="335592"/>
                  <a:pt x="1871" y="337778"/>
                </a:cubicBezTo>
                <a:cubicBezTo>
                  <a:pt x="-567" y="342500"/>
                  <a:pt x="-672" y="348077"/>
                  <a:pt x="1585" y="352885"/>
                </a:cubicBezTo>
                <a:close/>
              </a:path>
            </a:pathLst>
          </a:custGeom>
          <a:solidFill>
            <a:srgbClr val="F4CFC2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9BCFEFDA-8ED1-AC4A-8147-18080873235C}"/>
              </a:ext>
            </a:extLst>
          </p:cNvPr>
          <p:cNvSpPr/>
          <p:nvPr/>
        </p:nvSpPr>
        <p:spPr>
          <a:xfrm>
            <a:off x="3766628" y="11274335"/>
            <a:ext cx="566309" cy="1689085"/>
          </a:xfrm>
          <a:custGeom>
            <a:avLst/>
            <a:gdLst>
              <a:gd name="connsiteX0" fmla="*/ 3392 w 126567"/>
              <a:gd name="connsiteY0" fmla="*/ 241004 h 377502"/>
              <a:gd name="connsiteX1" fmla="*/ 16706 w 126567"/>
              <a:gd name="connsiteY1" fmla="*/ 345520 h 377502"/>
              <a:gd name="connsiteX2" fmla="*/ 16706 w 126567"/>
              <a:gd name="connsiteY2" fmla="*/ 348276 h 377502"/>
              <a:gd name="connsiteX3" fmla="*/ 17657 w 126567"/>
              <a:gd name="connsiteY3" fmla="*/ 374500 h 377502"/>
              <a:gd name="connsiteX4" fmla="*/ 60452 w 126567"/>
              <a:gd name="connsiteY4" fmla="*/ 375640 h 377502"/>
              <a:gd name="connsiteX5" fmla="*/ 122837 w 126567"/>
              <a:gd name="connsiteY5" fmla="*/ 376115 h 377502"/>
              <a:gd name="connsiteX6" fmla="*/ 126356 w 126567"/>
              <a:gd name="connsiteY6" fmla="*/ 374405 h 377502"/>
              <a:gd name="connsiteX7" fmla="*/ 126356 w 126567"/>
              <a:gd name="connsiteY7" fmla="*/ 371649 h 377502"/>
              <a:gd name="connsiteX8" fmla="*/ 118368 w 126567"/>
              <a:gd name="connsiteY8" fmla="*/ 362148 h 377502"/>
              <a:gd name="connsiteX9" fmla="*/ 106480 w 126567"/>
              <a:gd name="connsiteY9" fmla="*/ 358537 h 377502"/>
              <a:gd name="connsiteX10" fmla="*/ 84607 w 126567"/>
              <a:gd name="connsiteY10" fmla="*/ 352456 h 377502"/>
              <a:gd name="connsiteX11" fmla="*/ 55317 w 126567"/>
              <a:gd name="connsiteY11" fmla="*/ 321577 h 377502"/>
              <a:gd name="connsiteX12" fmla="*/ 59311 w 126567"/>
              <a:gd name="connsiteY12" fmla="*/ 264568 h 377502"/>
              <a:gd name="connsiteX13" fmla="*/ 69772 w 126567"/>
              <a:gd name="connsiteY13" fmla="*/ 175824 h 377502"/>
              <a:gd name="connsiteX14" fmla="*/ 74907 w 126567"/>
              <a:gd name="connsiteY14" fmla="*/ 26556 h 377502"/>
              <a:gd name="connsiteX15" fmla="*/ 72815 w 126567"/>
              <a:gd name="connsiteY15" fmla="*/ 12874 h 377502"/>
              <a:gd name="connsiteX16" fmla="*/ 37914 w 126567"/>
              <a:gd name="connsiteY16" fmla="*/ 237 h 377502"/>
              <a:gd name="connsiteX17" fmla="*/ 8052 w 126567"/>
              <a:gd name="connsiteY17" fmla="*/ 14394 h 377502"/>
              <a:gd name="connsiteX18" fmla="*/ 10335 w 126567"/>
              <a:gd name="connsiteY18" fmla="*/ 65322 h 377502"/>
              <a:gd name="connsiteX19" fmla="*/ 7957 w 126567"/>
              <a:gd name="connsiteY19" fmla="*/ 96962 h 377502"/>
              <a:gd name="connsiteX20" fmla="*/ 2251 w 126567"/>
              <a:gd name="connsiteY20" fmla="*/ 132212 h 377502"/>
              <a:gd name="connsiteX21" fmla="*/ 3392 w 126567"/>
              <a:gd name="connsiteY21" fmla="*/ 241004 h 37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6567" h="377502">
                <a:moveTo>
                  <a:pt x="3392" y="241004"/>
                </a:moveTo>
                <a:cubicBezTo>
                  <a:pt x="7291" y="275494"/>
                  <a:pt x="16992" y="310175"/>
                  <a:pt x="16706" y="345520"/>
                </a:cubicBezTo>
                <a:cubicBezTo>
                  <a:pt x="16706" y="346471"/>
                  <a:pt x="16706" y="347421"/>
                  <a:pt x="16706" y="348276"/>
                </a:cubicBezTo>
                <a:cubicBezTo>
                  <a:pt x="16706" y="355307"/>
                  <a:pt x="12427" y="368799"/>
                  <a:pt x="17657" y="374500"/>
                </a:cubicBezTo>
                <a:cubicBezTo>
                  <a:pt x="22888" y="380201"/>
                  <a:pt x="50942" y="375545"/>
                  <a:pt x="60452" y="375640"/>
                </a:cubicBezTo>
                <a:cubicBezTo>
                  <a:pt x="80613" y="375640"/>
                  <a:pt x="102867" y="379441"/>
                  <a:pt x="122837" y="376115"/>
                </a:cubicBezTo>
                <a:cubicBezTo>
                  <a:pt x="124205" y="376087"/>
                  <a:pt x="125492" y="375460"/>
                  <a:pt x="126356" y="374405"/>
                </a:cubicBezTo>
                <a:cubicBezTo>
                  <a:pt x="126590" y="373502"/>
                  <a:pt x="126590" y="372552"/>
                  <a:pt x="126356" y="371649"/>
                </a:cubicBezTo>
                <a:cubicBezTo>
                  <a:pt x="125273" y="367440"/>
                  <a:pt x="122334" y="363944"/>
                  <a:pt x="118368" y="362148"/>
                </a:cubicBezTo>
                <a:cubicBezTo>
                  <a:pt x="114549" y="360514"/>
                  <a:pt x="110563" y="359307"/>
                  <a:pt x="106480" y="358537"/>
                </a:cubicBezTo>
                <a:cubicBezTo>
                  <a:pt x="99084" y="356913"/>
                  <a:pt x="91781" y="354879"/>
                  <a:pt x="84607" y="352456"/>
                </a:cubicBezTo>
                <a:cubicBezTo>
                  <a:pt x="69962" y="347136"/>
                  <a:pt x="57599" y="338679"/>
                  <a:pt x="55317" y="321577"/>
                </a:cubicBezTo>
                <a:cubicBezTo>
                  <a:pt x="54442" y="302479"/>
                  <a:pt x="55783" y="283352"/>
                  <a:pt x="59311" y="264568"/>
                </a:cubicBezTo>
                <a:cubicBezTo>
                  <a:pt x="62449" y="234923"/>
                  <a:pt x="67775" y="205564"/>
                  <a:pt x="69772" y="175824"/>
                </a:cubicBezTo>
                <a:cubicBezTo>
                  <a:pt x="72910" y="125846"/>
                  <a:pt x="76144" y="77103"/>
                  <a:pt x="74907" y="26556"/>
                </a:cubicBezTo>
                <a:cubicBezTo>
                  <a:pt x="75074" y="21900"/>
                  <a:pt x="74364" y="17263"/>
                  <a:pt x="72815" y="12874"/>
                </a:cubicBezTo>
                <a:cubicBezTo>
                  <a:pt x="67204" y="902"/>
                  <a:pt x="51132" y="-809"/>
                  <a:pt x="37914" y="237"/>
                </a:cubicBezTo>
                <a:cubicBezTo>
                  <a:pt x="26407" y="1282"/>
                  <a:pt x="13568" y="4227"/>
                  <a:pt x="8052" y="14394"/>
                </a:cubicBezTo>
                <a:cubicBezTo>
                  <a:pt x="-31" y="29596"/>
                  <a:pt x="9098" y="49454"/>
                  <a:pt x="10335" y="65322"/>
                </a:cubicBezTo>
                <a:cubicBezTo>
                  <a:pt x="10845" y="75925"/>
                  <a:pt x="10047" y="86548"/>
                  <a:pt x="7957" y="96962"/>
                </a:cubicBezTo>
                <a:cubicBezTo>
                  <a:pt x="5960" y="108838"/>
                  <a:pt x="3202" y="120810"/>
                  <a:pt x="2251" y="132212"/>
                </a:cubicBezTo>
                <a:cubicBezTo>
                  <a:pt x="-1141" y="168422"/>
                  <a:pt x="-759" y="204879"/>
                  <a:pt x="3392" y="241004"/>
                </a:cubicBezTo>
                <a:close/>
              </a:path>
            </a:pathLst>
          </a:custGeom>
          <a:solidFill>
            <a:srgbClr val="F4CFC2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15266D98-0D3D-0449-8F86-B6AF1769ECBD}"/>
              </a:ext>
            </a:extLst>
          </p:cNvPr>
          <p:cNvSpPr/>
          <p:nvPr/>
        </p:nvSpPr>
        <p:spPr>
          <a:xfrm>
            <a:off x="5030671" y="9807783"/>
            <a:ext cx="273595" cy="178098"/>
          </a:xfrm>
          <a:custGeom>
            <a:avLst/>
            <a:gdLst>
              <a:gd name="connsiteX0" fmla="*/ 51927 w 61147"/>
              <a:gd name="connsiteY0" fmla="*/ 4383 h 39804"/>
              <a:gd name="connsiteX1" fmla="*/ 60486 w 61147"/>
              <a:gd name="connsiteY1" fmla="*/ 11985 h 39804"/>
              <a:gd name="connsiteX2" fmla="*/ 55255 w 61147"/>
              <a:gd name="connsiteY2" fmla="*/ 27092 h 39804"/>
              <a:gd name="connsiteX3" fmla="*/ 39279 w 61147"/>
              <a:gd name="connsiteY3" fmla="*/ 33173 h 39804"/>
              <a:gd name="connsiteX4" fmla="*/ 10749 w 61147"/>
              <a:gd name="connsiteY4" fmla="*/ 39539 h 39804"/>
              <a:gd name="connsiteX5" fmla="*/ 6469 w 61147"/>
              <a:gd name="connsiteY5" fmla="*/ 39539 h 39804"/>
              <a:gd name="connsiteX6" fmla="*/ 2190 w 61147"/>
              <a:gd name="connsiteY6" fmla="*/ 34028 h 39804"/>
              <a:gd name="connsiteX7" fmla="*/ 51927 w 61147"/>
              <a:gd name="connsiteY7" fmla="*/ 4383 h 3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47" h="39804">
                <a:moveTo>
                  <a:pt x="51927" y="4383"/>
                </a:moveTo>
                <a:cubicBezTo>
                  <a:pt x="55598" y="5809"/>
                  <a:pt x="58631" y="8507"/>
                  <a:pt x="60486" y="11985"/>
                </a:cubicBezTo>
                <a:cubicBezTo>
                  <a:pt x="62274" y="17619"/>
                  <a:pt x="60143" y="23757"/>
                  <a:pt x="55255" y="27092"/>
                </a:cubicBezTo>
                <a:cubicBezTo>
                  <a:pt x="50443" y="30266"/>
                  <a:pt x="44985" y="32337"/>
                  <a:pt x="39279" y="33173"/>
                </a:cubicBezTo>
                <a:lnTo>
                  <a:pt x="10749" y="39539"/>
                </a:lnTo>
                <a:cubicBezTo>
                  <a:pt x="9341" y="39862"/>
                  <a:pt x="7877" y="39862"/>
                  <a:pt x="6469" y="39539"/>
                </a:cubicBezTo>
                <a:cubicBezTo>
                  <a:pt x="4187" y="38779"/>
                  <a:pt x="3046" y="36213"/>
                  <a:pt x="2190" y="34028"/>
                </a:cubicBezTo>
                <a:cubicBezTo>
                  <a:pt x="-9698" y="2673"/>
                  <a:pt x="28818" y="-6543"/>
                  <a:pt x="51927" y="4383"/>
                </a:cubicBezTo>
                <a:close/>
              </a:path>
            </a:pathLst>
          </a:custGeom>
          <a:solidFill>
            <a:srgbClr val="F4CFC2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12260D7C-A406-3E48-942D-CC26DB1E6BAC}"/>
              </a:ext>
            </a:extLst>
          </p:cNvPr>
          <p:cNvSpPr/>
          <p:nvPr/>
        </p:nvSpPr>
        <p:spPr>
          <a:xfrm>
            <a:off x="4765322" y="7957326"/>
            <a:ext cx="204551" cy="216358"/>
          </a:xfrm>
          <a:custGeom>
            <a:avLst/>
            <a:gdLst>
              <a:gd name="connsiteX0" fmla="*/ 41713 w 45716"/>
              <a:gd name="connsiteY0" fmla="*/ 24685 h 48355"/>
              <a:gd name="connsiteX1" fmla="*/ 45612 w 45716"/>
              <a:gd name="connsiteY1" fmla="*/ 12714 h 48355"/>
              <a:gd name="connsiteX2" fmla="*/ 40953 w 45716"/>
              <a:gd name="connsiteY2" fmla="*/ 1502 h 48355"/>
              <a:gd name="connsiteX3" fmla="*/ 21933 w 45716"/>
              <a:gd name="connsiteY3" fmla="*/ 6158 h 48355"/>
              <a:gd name="connsiteX4" fmla="*/ 8524 w 45716"/>
              <a:gd name="connsiteY4" fmla="*/ 23165 h 48355"/>
              <a:gd name="connsiteX5" fmla="*/ 13088 w 45716"/>
              <a:gd name="connsiteY5" fmla="*/ 48249 h 48355"/>
              <a:gd name="connsiteX6" fmla="*/ 41713 w 45716"/>
              <a:gd name="connsiteY6" fmla="*/ 24685 h 4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16" h="48355">
                <a:moveTo>
                  <a:pt x="41713" y="24685"/>
                </a:moveTo>
                <a:cubicBezTo>
                  <a:pt x="43834" y="21008"/>
                  <a:pt x="45156" y="16932"/>
                  <a:pt x="45612" y="12714"/>
                </a:cubicBezTo>
                <a:cubicBezTo>
                  <a:pt x="46059" y="8428"/>
                  <a:pt x="44300" y="4210"/>
                  <a:pt x="40953" y="1502"/>
                </a:cubicBezTo>
                <a:cubicBezTo>
                  <a:pt x="34315" y="-1691"/>
                  <a:pt x="26345" y="257"/>
                  <a:pt x="21933" y="6158"/>
                </a:cubicBezTo>
                <a:cubicBezTo>
                  <a:pt x="17748" y="12048"/>
                  <a:pt x="13279" y="17721"/>
                  <a:pt x="8524" y="23165"/>
                </a:cubicBezTo>
                <a:cubicBezTo>
                  <a:pt x="-1557" y="32002"/>
                  <a:pt x="-5741" y="46444"/>
                  <a:pt x="13088" y="48249"/>
                </a:cubicBezTo>
                <a:cubicBezTo>
                  <a:pt x="25927" y="49579"/>
                  <a:pt x="36673" y="34757"/>
                  <a:pt x="41713" y="24685"/>
                </a:cubicBezTo>
                <a:close/>
              </a:path>
            </a:pathLst>
          </a:custGeom>
          <a:solidFill>
            <a:srgbClr val="F4CFC2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8E2938C0-13E2-1A45-86B7-4301A122A158}"/>
              </a:ext>
            </a:extLst>
          </p:cNvPr>
          <p:cNvSpPr/>
          <p:nvPr/>
        </p:nvSpPr>
        <p:spPr>
          <a:xfrm>
            <a:off x="3481798" y="8061409"/>
            <a:ext cx="1451613" cy="1019244"/>
          </a:xfrm>
          <a:custGeom>
            <a:avLst/>
            <a:gdLst>
              <a:gd name="connsiteX0" fmla="*/ 290059 w 324428"/>
              <a:gd name="connsiteY0" fmla="*/ 378 h 227796"/>
              <a:gd name="connsiteX1" fmla="*/ 188302 w 324428"/>
              <a:gd name="connsiteY1" fmla="*/ 97008 h 227796"/>
              <a:gd name="connsiteX2" fmla="*/ 36143 w 324428"/>
              <a:gd name="connsiteY2" fmla="*/ 151831 h 227796"/>
              <a:gd name="connsiteX3" fmla="*/ 4950 w 324428"/>
              <a:gd name="connsiteY3" fmla="*/ 169504 h 227796"/>
              <a:gd name="connsiteX4" fmla="*/ 34431 w 324428"/>
              <a:gd name="connsiteY4" fmla="*/ 224138 h 227796"/>
              <a:gd name="connsiteX5" fmla="*/ 99765 w 324428"/>
              <a:gd name="connsiteY5" fmla="*/ 220052 h 227796"/>
              <a:gd name="connsiteX6" fmla="*/ 226437 w 324428"/>
              <a:gd name="connsiteY6" fmla="*/ 139574 h 227796"/>
              <a:gd name="connsiteX7" fmla="*/ 324390 w 324428"/>
              <a:gd name="connsiteY7" fmla="*/ 17765 h 227796"/>
              <a:gd name="connsiteX8" fmla="*/ 290059 w 324428"/>
              <a:gd name="connsiteY8" fmla="*/ 378 h 227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428" h="227796">
                <a:moveTo>
                  <a:pt x="290059" y="378"/>
                </a:moveTo>
                <a:cubicBezTo>
                  <a:pt x="286635" y="1993"/>
                  <a:pt x="215311" y="82756"/>
                  <a:pt x="188302" y="97008"/>
                </a:cubicBezTo>
                <a:cubicBezTo>
                  <a:pt x="146078" y="119241"/>
                  <a:pt x="81410" y="138909"/>
                  <a:pt x="36143" y="151831"/>
                </a:cubicBezTo>
                <a:cubicBezTo>
                  <a:pt x="24115" y="154216"/>
                  <a:pt x="13177" y="160421"/>
                  <a:pt x="4950" y="169504"/>
                </a:cubicBezTo>
                <a:cubicBezTo>
                  <a:pt x="-10931" y="190597"/>
                  <a:pt x="14460" y="217011"/>
                  <a:pt x="34431" y="224138"/>
                </a:cubicBezTo>
                <a:cubicBezTo>
                  <a:pt x="56052" y="230124"/>
                  <a:pt x="79060" y="228689"/>
                  <a:pt x="99765" y="220052"/>
                </a:cubicBezTo>
                <a:cubicBezTo>
                  <a:pt x="146315" y="200716"/>
                  <a:pt x="189170" y="173495"/>
                  <a:pt x="226437" y="139574"/>
                </a:cubicBezTo>
                <a:cubicBezTo>
                  <a:pt x="264477" y="105844"/>
                  <a:pt x="324865" y="19001"/>
                  <a:pt x="324390" y="17765"/>
                </a:cubicBezTo>
                <a:cubicBezTo>
                  <a:pt x="323914" y="16530"/>
                  <a:pt x="297286" y="-3043"/>
                  <a:pt x="290059" y="378"/>
                </a:cubicBezTo>
                <a:close/>
              </a:path>
            </a:pathLst>
          </a:custGeom>
          <a:solidFill>
            <a:schemeClr val="accent1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FCDB28E2-104D-2C44-B6FB-0D055219C2C3}"/>
              </a:ext>
            </a:extLst>
          </p:cNvPr>
          <p:cNvSpPr/>
          <p:nvPr/>
        </p:nvSpPr>
        <p:spPr>
          <a:xfrm>
            <a:off x="3653189" y="8250903"/>
            <a:ext cx="465380" cy="787337"/>
          </a:xfrm>
          <a:custGeom>
            <a:avLst/>
            <a:gdLst>
              <a:gd name="connsiteX0" fmla="*/ 14575 w 104010"/>
              <a:gd name="connsiteY0" fmla="*/ 127248 h 175966"/>
              <a:gd name="connsiteX1" fmla="*/ 6777 w 104010"/>
              <a:gd name="connsiteY1" fmla="*/ 94658 h 175966"/>
              <a:gd name="connsiteX2" fmla="*/ 25 w 104010"/>
              <a:gd name="connsiteY2" fmla="*/ 53992 h 175966"/>
              <a:gd name="connsiteX3" fmla="*/ 15716 w 104010"/>
              <a:gd name="connsiteY3" fmla="*/ 15986 h 175966"/>
              <a:gd name="connsiteX4" fmla="*/ 59272 w 104010"/>
              <a:gd name="connsiteY4" fmla="*/ 24 h 175966"/>
              <a:gd name="connsiteX5" fmla="*/ 83427 w 104010"/>
              <a:gd name="connsiteY5" fmla="*/ 5819 h 175966"/>
              <a:gd name="connsiteX6" fmla="*/ 103589 w 104010"/>
              <a:gd name="connsiteY6" fmla="*/ 53327 h 175966"/>
              <a:gd name="connsiteX7" fmla="*/ 93223 w 104010"/>
              <a:gd name="connsiteY7" fmla="*/ 118982 h 175966"/>
              <a:gd name="connsiteX8" fmla="*/ 87802 w 104010"/>
              <a:gd name="connsiteY8" fmla="*/ 128484 h 175966"/>
              <a:gd name="connsiteX9" fmla="*/ 62410 w 104010"/>
              <a:gd name="connsiteY9" fmla="*/ 136940 h 175966"/>
              <a:gd name="connsiteX10" fmla="*/ 60413 w 104010"/>
              <a:gd name="connsiteY10" fmla="*/ 173521 h 175966"/>
              <a:gd name="connsiteX11" fmla="*/ 5160 w 104010"/>
              <a:gd name="connsiteY11" fmla="*/ 166205 h 175966"/>
              <a:gd name="connsiteX12" fmla="*/ 14575 w 104010"/>
              <a:gd name="connsiteY12" fmla="*/ 127248 h 17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4010" h="175966">
                <a:moveTo>
                  <a:pt x="14575" y="127248"/>
                </a:moveTo>
                <a:cubicBezTo>
                  <a:pt x="14191" y="115970"/>
                  <a:pt x="11539" y="104891"/>
                  <a:pt x="6777" y="94658"/>
                </a:cubicBezTo>
                <a:cubicBezTo>
                  <a:pt x="1846" y="81689"/>
                  <a:pt x="-449" y="67864"/>
                  <a:pt x="25" y="53992"/>
                </a:cubicBezTo>
                <a:cubicBezTo>
                  <a:pt x="441" y="39835"/>
                  <a:pt x="6021" y="26314"/>
                  <a:pt x="15716" y="15986"/>
                </a:cubicBezTo>
                <a:cubicBezTo>
                  <a:pt x="27562" y="5135"/>
                  <a:pt x="43215" y="-604"/>
                  <a:pt x="59272" y="24"/>
                </a:cubicBezTo>
                <a:cubicBezTo>
                  <a:pt x="67707" y="-337"/>
                  <a:pt x="76074" y="1677"/>
                  <a:pt x="83427" y="5819"/>
                </a:cubicBezTo>
                <a:cubicBezTo>
                  <a:pt x="98834" y="15321"/>
                  <a:pt x="102447" y="36129"/>
                  <a:pt x="103589" y="53327"/>
                </a:cubicBezTo>
                <a:cubicBezTo>
                  <a:pt x="105219" y="75712"/>
                  <a:pt x="101673" y="98183"/>
                  <a:pt x="93223" y="118982"/>
                </a:cubicBezTo>
                <a:cubicBezTo>
                  <a:pt x="92027" y="122460"/>
                  <a:pt x="90189" y="125681"/>
                  <a:pt x="87802" y="128484"/>
                </a:cubicBezTo>
                <a:cubicBezTo>
                  <a:pt x="80574" y="135895"/>
                  <a:pt x="66024" y="126773"/>
                  <a:pt x="62410" y="136940"/>
                </a:cubicBezTo>
                <a:cubicBezTo>
                  <a:pt x="60699" y="141786"/>
                  <a:pt x="63932" y="169340"/>
                  <a:pt x="60413" y="173521"/>
                </a:cubicBezTo>
                <a:cubicBezTo>
                  <a:pt x="52425" y="183022"/>
                  <a:pt x="7348" y="161169"/>
                  <a:pt x="5160" y="166205"/>
                </a:cubicBezTo>
                <a:cubicBezTo>
                  <a:pt x="9827" y="153634"/>
                  <a:pt x="12987" y="140560"/>
                  <a:pt x="14575" y="127248"/>
                </a:cubicBezTo>
                <a:close/>
              </a:path>
            </a:pathLst>
          </a:custGeom>
          <a:solidFill>
            <a:srgbClr val="F4CFC2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164D2EAC-9EB1-6446-851D-9015C1D34BE8}"/>
              </a:ext>
            </a:extLst>
          </p:cNvPr>
          <p:cNvSpPr/>
          <p:nvPr/>
        </p:nvSpPr>
        <p:spPr>
          <a:xfrm>
            <a:off x="3118371" y="8948064"/>
            <a:ext cx="1242669" cy="2642560"/>
          </a:xfrm>
          <a:custGeom>
            <a:avLst/>
            <a:gdLst>
              <a:gd name="connsiteX0" fmla="*/ 75523 w 277730"/>
              <a:gd name="connsiteY0" fmla="*/ 22745 h 590599"/>
              <a:gd name="connsiteX1" fmla="*/ 59927 w 277730"/>
              <a:gd name="connsiteY1" fmla="*/ 86785 h 590599"/>
              <a:gd name="connsiteX2" fmla="*/ 59927 w 277730"/>
              <a:gd name="connsiteY2" fmla="*/ 233867 h 590599"/>
              <a:gd name="connsiteX3" fmla="*/ 42239 w 277730"/>
              <a:gd name="connsiteY3" fmla="*/ 317005 h 590599"/>
              <a:gd name="connsiteX4" fmla="*/ 23219 w 277730"/>
              <a:gd name="connsiteY4" fmla="*/ 422092 h 590599"/>
              <a:gd name="connsiteX5" fmla="*/ 395 w 277730"/>
              <a:gd name="connsiteY5" fmla="*/ 562619 h 590599"/>
              <a:gd name="connsiteX6" fmla="*/ 870 w 277730"/>
              <a:gd name="connsiteY6" fmla="*/ 570885 h 590599"/>
              <a:gd name="connsiteX7" fmla="*/ 7622 w 277730"/>
              <a:gd name="connsiteY7" fmla="*/ 575921 h 590599"/>
              <a:gd name="connsiteX8" fmla="*/ 132298 w 277730"/>
              <a:gd name="connsiteY8" fmla="*/ 580481 h 590599"/>
              <a:gd name="connsiteX9" fmla="*/ 277039 w 277730"/>
              <a:gd name="connsiteY9" fmla="*/ 578391 h 590599"/>
              <a:gd name="connsiteX10" fmla="*/ 248509 w 277730"/>
              <a:gd name="connsiteY10" fmla="*/ 246884 h 590599"/>
              <a:gd name="connsiteX11" fmla="*/ 254120 w 277730"/>
              <a:gd name="connsiteY11" fmla="*/ 103792 h 590599"/>
              <a:gd name="connsiteX12" fmla="*/ 245752 w 277730"/>
              <a:gd name="connsiteY12" fmla="*/ 52199 h 590599"/>
              <a:gd name="connsiteX13" fmla="*/ 158165 w 277730"/>
              <a:gd name="connsiteY13" fmla="*/ 3647 h 590599"/>
              <a:gd name="connsiteX14" fmla="*/ 75523 w 277730"/>
              <a:gd name="connsiteY14" fmla="*/ 22745 h 590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7730" h="590599">
                <a:moveTo>
                  <a:pt x="75523" y="22745"/>
                </a:moveTo>
                <a:cubicBezTo>
                  <a:pt x="62970" y="40607"/>
                  <a:pt x="63541" y="65216"/>
                  <a:pt x="59927" y="86785"/>
                </a:cubicBezTo>
                <a:cubicBezTo>
                  <a:pt x="54697" y="118710"/>
                  <a:pt x="59927" y="213439"/>
                  <a:pt x="59927" y="233867"/>
                </a:cubicBezTo>
                <a:cubicBezTo>
                  <a:pt x="59261" y="259332"/>
                  <a:pt x="47754" y="292112"/>
                  <a:pt x="42239" y="317005"/>
                </a:cubicBezTo>
                <a:cubicBezTo>
                  <a:pt x="34536" y="351781"/>
                  <a:pt x="28830" y="386936"/>
                  <a:pt x="23219" y="422092"/>
                </a:cubicBezTo>
                <a:lnTo>
                  <a:pt x="395" y="562619"/>
                </a:lnTo>
                <a:cubicBezTo>
                  <a:pt x="-312" y="565355"/>
                  <a:pt x="-145" y="568244"/>
                  <a:pt x="870" y="570885"/>
                </a:cubicBezTo>
                <a:cubicBezTo>
                  <a:pt x="2500" y="573260"/>
                  <a:pt x="4876" y="575037"/>
                  <a:pt x="7622" y="575921"/>
                </a:cubicBezTo>
                <a:cubicBezTo>
                  <a:pt x="55172" y="596444"/>
                  <a:pt x="56408" y="575921"/>
                  <a:pt x="132298" y="580481"/>
                </a:cubicBezTo>
                <a:cubicBezTo>
                  <a:pt x="206571" y="584567"/>
                  <a:pt x="264011" y="602145"/>
                  <a:pt x="277039" y="578391"/>
                </a:cubicBezTo>
                <a:cubicBezTo>
                  <a:pt x="282745" y="567940"/>
                  <a:pt x="249365" y="314250"/>
                  <a:pt x="248509" y="246884"/>
                </a:cubicBezTo>
                <a:cubicBezTo>
                  <a:pt x="247463" y="182084"/>
                  <a:pt x="258685" y="168402"/>
                  <a:pt x="254120" y="103792"/>
                </a:cubicBezTo>
                <a:cubicBezTo>
                  <a:pt x="252979" y="86309"/>
                  <a:pt x="248319" y="69492"/>
                  <a:pt x="245752" y="52199"/>
                </a:cubicBezTo>
                <a:cubicBezTo>
                  <a:pt x="238524" y="3647"/>
                  <a:pt x="196966" y="9443"/>
                  <a:pt x="158165" y="3647"/>
                </a:cubicBezTo>
                <a:cubicBezTo>
                  <a:pt x="125165" y="-1294"/>
                  <a:pt x="95685" y="-5855"/>
                  <a:pt x="75523" y="22745"/>
                </a:cubicBezTo>
                <a:close/>
              </a:path>
            </a:pathLst>
          </a:custGeom>
          <a:solidFill>
            <a:schemeClr val="accent1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98B4AD58-B2CB-6B45-A12F-F3FB6AF959D1}"/>
              </a:ext>
            </a:extLst>
          </p:cNvPr>
          <p:cNvSpPr/>
          <p:nvPr/>
        </p:nvSpPr>
        <p:spPr>
          <a:xfrm>
            <a:off x="3021210" y="8174297"/>
            <a:ext cx="1088522" cy="1394711"/>
          </a:xfrm>
          <a:custGeom>
            <a:avLst/>
            <a:gdLst>
              <a:gd name="connsiteX0" fmla="*/ 161906 w 243279"/>
              <a:gd name="connsiteY0" fmla="*/ 1847 h 311711"/>
              <a:gd name="connsiteX1" fmla="*/ 119872 w 243279"/>
              <a:gd name="connsiteY1" fmla="*/ 28071 h 311711"/>
              <a:gd name="connsiteX2" fmla="*/ 100852 w 243279"/>
              <a:gd name="connsiteY2" fmla="*/ 66077 h 311711"/>
              <a:gd name="connsiteX3" fmla="*/ 66807 w 243279"/>
              <a:gd name="connsiteY3" fmla="*/ 87265 h 311711"/>
              <a:gd name="connsiteX4" fmla="*/ 43222 w 243279"/>
              <a:gd name="connsiteY4" fmla="*/ 122611 h 311711"/>
              <a:gd name="connsiteX5" fmla="*/ 41891 w 243279"/>
              <a:gd name="connsiteY5" fmla="*/ 153776 h 311711"/>
              <a:gd name="connsiteX6" fmla="*/ 10223 w 243279"/>
              <a:gd name="connsiteY6" fmla="*/ 185416 h 311711"/>
              <a:gd name="connsiteX7" fmla="*/ 13593 w 243279"/>
              <a:gd name="connsiteY7" fmla="*/ 242690 h 311711"/>
              <a:gd name="connsiteX8" fmla="*/ 34568 w 243279"/>
              <a:gd name="connsiteY8" fmla="*/ 252496 h 311711"/>
              <a:gd name="connsiteX9" fmla="*/ 56916 w 243279"/>
              <a:gd name="connsiteY9" fmla="*/ 256677 h 311711"/>
              <a:gd name="connsiteX10" fmla="*/ 73274 w 243279"/>
              <a:gd name="connsiteY10" fmla="*/ 288982 h 311711"/>
              <a:gd name="connsiteX11" fmla="*/ 126624 w 243279"/>
              <a:gd name="connsiteY11" fmla="*/ 309315 h 311711"/>
              <a:gd name="connsiteX12" fmla="*/ 168183 w 243279"/>
              <a:gd name="connsiteY12" fmla="*/ 265798 h 311711"/>
              <a:gd name="connsiteX13" fmla="*/ 180261 w 243279"/>
              <a:gd name="connsiteY13" fmla="*/ 244990 h 311711"/>
              <a:gd name="connsiteX14" fmla="*/ 195096 w 243279"/>
              <a:gd name="connsiteY14" fmla="*/ 239194 h 311711"/>
              <a:gd name="connsiteX15" fmla="*/ 205652 w 243279"/>
              <a:gd name="connsiteY15" fmla="*/ 204799 h 311711"/>
              <a:gd name="connsiteX16" fmla="*/ 187964 w 243279"/>
              <a:gd name="connsiteY16" fmla="*/ 170118 h 311711"/>
              <a:gd name="connsiteX17" fmla="*/ 186727 w 243279"/>
              <a:gd name="connsiteY17" fmla="*/ 132777 h 311711"/>
              <a:gd name="connsiteX18" fmla="*/ 210312 w 243279"/>
              <a:gd name="connsiteY18" fmla="*/ 113774 h 311711"/>
              <a:gd name="connsiteX19" fmla="*/ 221153 w 243279"/>
              <a:gd name="connsiteY19" fmla="*/ 85270 h 311711"/>
              <a:gd name="connsiteX20" fmla="*/ 238461 w 243279"/>
              <a:gd name="connsiteY20" fmla="*/ 54580 h 311711"/>
              <a:gd name="connsiteX21" fmla="*/ 239032 w 243279"/>
              <a:gd name="connsiteY21" fmla="*/ 28831 h 311711"/>
              <a:gd name="connsiteX22" fmla="*/ 223341 w 243279"/>
              <a:gd name="connsiteY22" fmla="*/ 13629 h 311711"/>
              <a:gd name="connsiteX23" fmla="*/ 161906 w 243279"/>
              <a:gd name="connsiteY23" fmla="*/ 1847 h 31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3279" h="311711">
                <a:moveTo>
                  <a:pt x="161906" y="1847"/>
                </a:moveTo>
                <a:cubicBezTo>
                  <a:pt x="145102" y="5020"/>
                  <a:pt x="130102" y="14379"/>
                  <a:pt x="119872" y="28071"/>
                </a:cubicBezTo>
                <a:cubicBezTo>
                  <a:pt x="111789" y="39568"/>
                  <a:pt x="110362" y="54960"/>
                  <a:pt x="100852" y="66077"/>
                </a:cubicBezTo>
                <a:cubicBezTo>
                  <a:pt x="91343" y="77194"/>
                  <a:pt x="78219" y="80139"/>
                  <a:pt x="66807" y="87265"/>
                </a:cubicBezTo>
                <a:cubicBezTo>
                  <a:pt x="54008" y="94885"/>
                  <a:pt x="45341" y="107874"/>
                  <a:pt x="43222" y="122611"/>
                </a:cubicBezTo>
                <a:cubicBezTo>
                  <a:pt x="42271" y="132967"/>
                  <a:pt x="45409" y="143894"/>
                  <a:pt x="41891" y="153776"/>
                </a:cubicBezTo>
                <a:cubicBezTo>
                  <a:pt x="36850" y="168028"/>
                  <a:pt x="20303" y="174109"/>
                  <a:pt x="10223" y="185416"/>
                </a:cubicBezTo>
                <a:cubicBezTo>
                  <a:pt x="-4678" y="202167"/>
                  <a:pt x="-3168" y="227802"/>
                  <a:pt x="13593" y="242690"/>
                </a:cubicBezTo>
                <a:cubicBezTo>
                  <a:pt x="19484" y="247926"/>
                  <a:pt x="26772" y="251327"/>
                  <a:pt x="34568" y="252496"/>
                </a:cubicBezTo>
                <a:cubicBezTo>
                  <a:pt x="42216" y="252449"/>
                  <a:pt x="49802" y="253874"/>
                  <a:pt x="56916" y="256677"/>
                </a:cubicBezTo>
                <a:cubicBezTo>
                  <a:pt x="67473" y="263043"/>
                  <a:pt x="68043" y="277865"/>
                  <a:pt x="73274" y="288982"/>
                </a:cubicBezTo>
                <a:cubicBezTo>
                  <a:pt x="83868" y="307671"/>
                  <a:pt x="106262" y="316213"/>
                  <a:pt x="126624" y="309315"/>
                </a:cubicBezTo>
                <a:cubicBezTo>
                  <a:pt x="146387" y="301885"/>
                  <a:pt x="161686" y="285865"/>
                  <a:pt x="168183" y="265798"/>
                </a:cubicBezTo>
                <a:cubicBezTo>
                  <a:pt x="169893" y="257760"/>
                  <a:pt x="174123" y="250463"/>
                  <a:pt x="180261" y="244990"/>
                </a:cubicBezTo>
                <a:cubicBezTo>
                  <a:pt x="184730" y="242139"/>
                  <a:pt x="190341" y="241664"/>
                  <a:pt x="195096" y="239194"/>
                </a:cubicBezTo>
                <a:cubicBezTo>
                  <a:pt x="206698" y="233303"/>
                  <a:pt x="209361" y="217340"/>
                  <a:pt x="205652" y="204799"/>
                </a:cubicBezTo>
                <a:cubicBezTo>
                  <a:pt x="200751" y="192760"/>
                  <a:pt x="194834" y="181159"/>
                  <a:pt x="187964" y="170118"/>
                </a:cubicBezTo>
                <a:cubicBezTo>
                  <a:pt x="181034" y="158745"/>
                  <a:pt x="180565" y="144578"/>
                  <a:pt x="186727" y="132777"/>
                </a:cubicBezTo>
                <a:cubicBezTo>
                  <a:pt x="192433" y="124416"/>
                  <a:pt x="202894" y="120520"/>
                  <a:pt x="210312" y="113774"/>
                </a:cubicBezTo>
                <a:cubicBezTo>
                  <a:pt x="219822" y="105033"/>
                  <a:pt x="218300" y="96197"/>
                  <a:pt x="221153" y="85270"/>
                </a:cubicBezTo>
                <a:cubicBezTo>
                  <a:pt x="224569" y="73878"/>
                  <a:pt x="230482" y="63398"/>
                  <a:pt x="238461" y="54580"/>
                </a:cubicBezTo>
                <a:cubicBezTo>
                  <a:pt x="244618" y="47169"/>
                  <a:pt x="244855" y="36499"/>
                  <a:pt x="239032" y="28831"/>
                </a:cubicBezTo>
                <a:cubicBezTo>
                  <a:pt x="234806" y="22826"/>
                  <a:pt x="229482" y="17667"/>
                  <a:pt x="223341" y="13629"/>
                </a:cubicBezTo>
                <a:cubicBezTo>
                  <a:pt x="205365" y="1400"/>
                  <a:pt x="183134" y="-2856"/>
                  <a:pt x="161906" y="1847"/>
                </a:cubicBezTo>
                <a:close/>
              </a:path>
            </a:pathLst>
          </a:custGeom>
          <a:solidFill>
            <a:schemeClr val="tx2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BBFB2F21-A661-884B-96AF-65A503F1BA0A}"/>
              </a:ext>
            </a:extLst>
          </p:cNvPr>
          <p:cNvSpPr/>
          <p:nvPr/>
        </p:nvSpPr>
        <p:spPr>
          <a:xfrm>
            <a:off x="4023533" y="9013815"/>
            <a:ext cx="1143754" cy="1233186"/>
          </a:xfrm>
          <a:custGeom>
            <a:avLst/>
            <a:gdLst>
              <a:gd name="connsiteX0" fmla="*/ 72743 w 255623"/>
              <a:gd name="connsiteY0" fmla="*/ 274186 h 275611"/>
              <a:gd name="connsiteX1" fmla="*/ 255239 w 255623"/>
              <a:gd name="connsiteY1" fmla="*/ 229529 h 275611"/>
              <a:gd name="connsiteX2" fmla="*/ 236219 w 255623"/>
              <a:gd name="connsiteY2" fmla="*/ 170429 h 275611"/>
              <a:gd name="connsiteX3" fmla="*/ 97754 w 255623"/>
              <a:gd name="connsiteY3" fmla="*/ 212616 h 275611"/>
              <a:gd name="connsiteX4" fmla="*/ 57051 w 255623"/>
              <a:gd name="connsiteY4" fmla="*/ 44630 h 275611"/>
              <a:gd name="connsiteX5" fmla="*/ 19772 w 255623"/>
              <a:gd name="connsiteY5" fmla="*/ 163 h 275611"/>
              <a:gd name="connsiteX6" fmla="*/ 87 w 255623"/>
              <a:gd name="connsiteY6" fmla="*/ 56412 h 275611"/>
              <a:gd name="connsiteX7" fmla="*/ 72743 w 255623"/>
              <a:gd name="connsiteY7" fmla="*/ 274186 h 27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623" h="275611">
                <a:moveTo>
                  <a:pt x="72743" y="274186"/>
                </a:moveTo>
                <a:cubicBezTo>
                  <a:pt x="97088" y="284447"/>
                  <a:pt x="253432" y="235230"/>
                  <a:pt x="255239" y="229529"/>
                </a:cubicBezTo>
                <a:cubicBezTo>
                  <a:pt x="258472" y="215751"/>
                  <a:pt x="238216" y="170429"/>
                  <a:pt x="236219" y="170429"/>
                </a:cubicBezTo>
                <a:cubicBezTo>
                  <a:pt x="236219" y="170429"/>
                  <a:pt x="189715" y="200169"/>
                  <a:pt x="97754" y="212616"/>
                </a:cubicBezTo>
                <a:cubicBezTo>
                  <a:pt x="78734" y="146106"/>
                  <a:pt x="76832" y="96223"/>
                  <a:pt x="57051" y="44630"/>
                </a:cubicBezTo>
                <a:cubicBezTo>
                  <a:pt x="44213" y="11280"/>
                  <a:pt x="32135" y="2538"/>
                  <a:pt x="19772" y="163"/>
                </a:cubicBezTo>
                <a:cubicBezTo>
                  <a:pt x="1608" y="-3258"/>
                  <a:pt x="753" y="41494"/>
                  <a:pt x="87" y="56412"/>
                </a:cubicBezTo>
                <a:cubicBezTo>
                  <a:pt x="-2861" y="117981"/>
                  <a:pt x="48112" y="263829"/>
                  <a:pt x="72743" y="274186"/>
                </a:cubicBezTo>
                <a:close/>
              </a:path>
            </a:pathLst>
          </a:custGeom>
          <a:solidFill>
            <a:schemeClr val="accent1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ED0310B7-E5AA-5D45-8E77-F976C68B5EA1}"/>
              </a:ext>
            </a:extLst>
          </p:cNvPr>
          <p:cNvSpPr/>
          <p:nvPr/>
        </p:nvSpPr>
        <p:spPr>
          <a:xfrm>
            <a:off x="3833573" y="12816598"/>
            <a:ext cx="498938" cy="146504"/>
          </a:xfrm>
          <a:custGeom>
            <a:avLst/>
            <a:gdLst>
              <a:gd name="connsiteX0" fmla="*/ 2600 w 111510"/>
              <a:gd name="connsiteY0" fmla="*/ 29337 h 32743"/>
              <a:gd name="connsiteX1" fmla="*/ 45395 w 111510"/>
              <a:gd name="connsiteY1" fmla="*/ 30477 h 32743"/>
              <a:gd name="connsiteX2" fmla="*/ 107781 w 111510"/>
              <a:gd name="connsiteY2" fmla="*/ 30952 h 32743"/>
              <a:gd name="connsiteX3" fmla="*/ 111299 w 111510"/>
              <a:gd name="connsiteY3" fmla="*/ 29242 h 32743"/>
              <a:gd name="connsiteX4" fmla="*/ 111299 w 111510"/>
              <a:gd name="connsiteY4" fmla="*/ 26486 h 32743"/>
              <a:gd name="connsiteX5" fmla="*/ 103311 w 111510"/>
              <a:gd name="connsiteY5" fmla="*/ 16985 h 32743"/>
              <a:gd name="connsiteX6" fmla="*/ 91423 w 111510"/>
              <a:gd name="connsiteY6" fmla="*/ 13374 h 32743"/>
              <a:gd name="connsiteX7" fmla="*/ 69550 w 111510"/>
              <a:gd name="connsiteY7" fmla="*/ 7293 h 32743"/>
              <a:gd name="connsiteX8" fmla="*/ 25805 w 111510"/>
              <a:gd name="connsiteY8" fmla="*/ 7768 h 32743"/>
              <a:gd name="connsiteX9" fmla="*/ 1459 w 111510"/>
              <a:gd name="connsiteY9" fmla="*/ -23 h 32743"/>
              <a:gd name="connsiteX10" fmla="*/ 1459 w 111510"/>
              <a:gd name="connsiteY10" fmla="*/ 2732 h 32743"/>
              <a:gd name="connsiteX11" fmla="*/ 2600 w 111510"/>
              <a:gd name="connsiteY11" fmla="*/ 29337 h 3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510" h="32743">
                <a:moveTo>
                  <a:pt x="2600" y="29337"/>
                </a:moveTo>
                <a:cubicBezTo>
                  <a:pt x="8877" y="36273"/>
                  <a:pt x="35885" y="30382"/>
                  <a:pt x="45395" y="30477"/>
                </a:cubicBezTo>
                <a:cubicBezTo>
                  <a:pt x="65556" y="30477"/>
                  <a:pt x="87810" y="34277"/>
                  <a:pt x="107781" y="30952"/>
                </a:cubicBezTo>
                <a:cubicBezTo>
                  <a:pt x="109148" y="30923"/>
                  <a:pt x="110435" y="30296"/>
                  <a:pt x="111299" y="29242"/>
                </a:cubicBezTo>
                <a:cubicBezTo>
                  <a:pt x="111533" y="28339"/>
                  <a:pt x="111533" y="27389"/>
                  <a:pt x="111299" y="26486"/>
                </a:cubicBezTo>
                <a:cubicBezTo>
                  <a:pt x="110216" y="22277"/>
                  <a:pt x="107277" y="18781"/>
                  <a:pt x="103311" y="16985"/>
                </a:cubicBezTo>
                <a:cubicBezTo>
                  <a:pt x="99492" y="15350"/>
                  <a:pt x="95506" y="14144"/>
                  <a:pt x="91423" y="13374"/>
                </a:cubicBezTo>
                <a:cubicBezTo>
                  <a:pt x="84027" y="11749"/>
                  <a:pt x="76724" y="9716"/>
                  <a:pt x="69550" y="7293"/>
                </a:cubicBezTo>
                <a:cubicBezTo>
                  <a:pt x="55226" y="11008"/>
                  <a:pt x="40207" y="11170"/>
                  <a:pt x="25805" y="7768"/>
                </a:cubicBezTo>
                <a:cubicBezTo>
                  <a:pt x="17864" y="4661"/>
                  <a:pt x="9732" y="2058"/>
                  <a:pt x="1459" y="-23"/>
                </a:cubicBezTo>
                <a:cubicBezTo>
                  <a:pt x="1459" y="927"/>
                  <a:pt x="1459" y="1877"/>
                  <a:pt x="1459" y="2732"/>
                </a:cubicBezTo>
                <a:cubicBezTo>
                  <a:pt x="1554" y="9668"/>
                  <a:pt x="-2630" y="23161"/>
                  <a:pt x="2600" y="29337"/>
                </a:cubicBezTo>
                <a:close/>
              </a:path>
            </a:pathLst>
          </a:custGeom>
          <a:solidFill>
            <a:srgbClr val="014769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1AEAA83D-99DA-DA4A-A4C4-DF46A1DE9157}"/>
              </a:ext>
            </a:extLst>
          </p:cNvPr>
          <p:cNvSpPr/>
          <p:nvPr/>
        </p:nvSpPr>
        <p:spPr>
          <a:xfrm>
            <a:off x="3150595" y="12829354"/>
            <a:ext cx="451474" cy="119913"/>
          </a:xfrm>
          <a:custGeom>
            <a:avLst/>
            <a:gdLst>
              <a:gd name="connsiteX0" fmla="*/ 1562 w 100902"/>
              <a:gd name="connsiteY0" fmla="*/ 21355 h 26800"/>
              <a:gd name="connsiteX1" fmla="*/ 25242 w 100902"/>
              <a:gd name="connsiteY1" fmla="*/ 24396 h 26800"/>
              <a:gd name="connsiteX2" fmla="*/ 89434 w 100902"/>
              <a:gd name="connsiteY2" fmla="*/ 26486 h 26800"/>
              <a:gd name="connsiteX3" fmla="*/ 100275 w 100902"/>
              <a:gd name="connsiteY3" fmla="*/ 19360 h 26800"/>
              <a:gd name="connsiteX4" fmla="*/ 94569 w 100902"/>
              <a:gd name="connsiteY4" fmla="*/ 15464 h 26800"/>
              <a:gd name="connsiteX5" fmla="*/ 64898 w 100902"/>
              <a:gd name="connsiteY5" fmla="*/ 5963 h 26800"/>
              <a:gd name="connsiteX6" fmla="*/ 60904 w 100902"/>
              <a:gd name="connsiteY6" fmla="*/ 3778 h 26800"/>
              <a:gd name="connsiteX7" fmla="*/ 16492 w 100902"/>
              <a:gd name="connsiteY7" fmla="*/ 4443 h 26800"/>
              <a:gd name="connsiteX8" fmla="*/ 3559 w 100902"/>
              <a:gd name="connsiteY8" fmla="*/ -23 h 26800"/>
              <a:gd name="connsiteX9" fmla="*/ 1847 w 100902"/>
              <a:gd name="connsiteY9" fmla="*/ 6343 h 26800"/>
              <a:gd name="connsiteX10" fmla="*/ 1562 w 100902"/>
              <a:gd name="connsiteY10" fmla="*/ 21355 h 2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902" h="26800">
                <a:moveTo>
                  <a:pt x="1562" y="21355"/>
                </a:moveTo>
                <a:cubicBezTo>
                  <a:pt x="6792" y="28291"/>
                  <a:pt x="18109" y="24111"/>
                  <a:pt x="25242" y="24396"/>
                </a:cubicBezTo>
                <a:cubicBezTo>
                  <a:pt x="46568" y="26534"/>
                  <a:pt x="68014" y="27237"/>
                  <a:pt x="89434" y="26486"/>
                </a:cubicBezTo>
                <a:cubicBezTo>
                  <a:pt x="92572" y="26486"/>
                  <a:pt x="103509" y="25251"/>
                  <a:pt x="100275" y="19360"/>
                </a:cubicBezTo>
                <a:cubicBezTo>
                  <a:pt x="98988" y="17336"/>
                  <a:pt x="96926" y="15930"/>
                  <a:pt x="94569" y="15464"/>
                </a:cubicBezTo>
                <a:cubicBezTo>
                  <a:pt x="84520" y="12814"/>
                  <a:pt x="74616" y="9640"/>
                  <a:pt x="64898" y="5963"/>
                </a:cubicBezTo>
                <a:cubicBezTo>
                  <a:pt x="63528" y="5307"/>
                  <a:pt x="62194" y="4576"/>
                  <a:pt x="60904" y="3778"/>
                </a:cubicBezTo>
                <a:cubicBezTo>
                  <a:pt x="46380" y="7645"/>
                  <a:pt x="31125" y="7873"/>
                  <a:pt x="16492" y="4443"/>
                </a:cubicBezTo>
                <a:cubicBezTo>
                  <a:pt x="12213" y="3208"/>
                  <a:pt x="7838" y="1402"/>
                  <a:pt x="3559" y="-23"/>
                </a:cubicBezTo>
                <a:cubicBezTo>
                  <a:pt x="3559" y="2067"/>
                  <a:pt x="2418" y="4158"/>
                  <a:pt x="1847" y="6343"/>
                </a:cubicBezTo>
                <a:cubicBezTo>
                  <a:pt x="-559" y="11037"/>
                  <a:pt x="-664" y="16576"/>
                  <a:pt x="1562" y="21355"/>
                </a:cubicBezTo>
                <a:close/>
              </a:path>
            </a:pathLst>
          </a:custGeom>
          <a:solidFill>
            <a:srgbClr val="014769"/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B02A66-3554-6642-8354-13D10242468E}"/>
              </a:ext>
            </a:extLst>
          </p:cNvPr>
          <p:cNvGrpSpPr/>
          <p:nvPr/>
        </p:nvGrpSpPr>
        <p:grpSpPr>
          <a:xfrm>
            <a:off x="8804965" y="7911598"/>
            <a:ext cx="475058" cy="890736"/>
            <a:chOff x="15414706" y="8054473"/>
            <a:chExt cx="475058" cy="89073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26827B33-C8F0-9A4E-87F4-352D6B656757}"/>
                </a:ext>
              </a:extLst>
            </p:cNvPr>
            <p:cNvSpPr/>
            <p:nvPr/>
          </p:nvSpPr>
          <p:spPr>
            <a:xfrm>
              <a:off x="15414706" y="8054473"/>
              <a:ext cx="475058" cy="636238"/>
            </a:xfrm>
            <a:custGeom>
              <a:avLst/>
              <a:gdLst>
                <a:gd name="connsiteX0" fmla="*/ 73702 w 106173"/>
                <a:gd name="connsiteY0" fmla="*/ 4405 h 142196"/>
                <a:gd name="connsiteX1" fmla="*/ 10746 w 106173"/>
                <a:gd name="connsiteY1" fmla="*/ 18847 h 142196"/>
                <a:gd name="connsiteX2" fmla="*/ 14646 w 106173"/>
                <a:gd name="connsiteY2" fmla="*/ 73196 h 142196"/>
                <a:gd name="connsiteX3" fmla="*/ 21768 w 106173"/>
                <a:gd name="connsiteY3" fmla="*/ 71210 h 142196"/>
                <a:gd name="connsiteX4" fmla="*/ 22444 w 106173"/>
                <a:gd name="connsiteY4" fmla="*/ 68825 h 142196"/>
                <a:gd name="connsiteX5" fmla="*/ 19876 w 106173"/>
                <a:gd name="connsiteY5" fmla="*/ 43931 h 142196"/>
                <a:gd name="connsiteX6" fmla="*/ 48976 w 106173"/>
                <a:gd name="connsiteY6" fmla="*/ 20938 h 142196"/>
                <a:gd name="connsiteX7" fmla="*/ 83459 w 106173"/>
                <a:gd name="connsiteY7" fmla="*/ 51761 h 142196"/>
                <a:gd name="connsiteX8" fmla="*/ 82927 w 106173"/>
                <a:gd name="connsiteY8" fmla="*/ 59704 h 142196"/>
                <a:gd name="connsiteX9" fmla="*/ 43651 w 106173"/>
                <a:gd name="connsiteY9" fmla="*/ 128020 h 142196"/>
                <a:gd name="connsiteX10" fmla="*/ 65429 w 106173"/>
                <a:gd name="connsiteY10" fmla="*/ 134005 h 142196"/>
                <a:gd name="connsiteX11" fmla="*/ 105751 w 106173"/>
                <a:gd name="connsiteY11" fmla="*/ 61319 h 142196"/>
                <a:gd name="connsiteX12" fmla="*/ 73702 w 106173"/>
                <a:gd name="connsiteY12" fmla="*/ 4405 h 14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6173" h="142196">
                  <a:moveTo>
                    <a:pt x="73702" y="4405"/>
                  </a:moveTo>
                  <a:cubicBezTo>
                    <a:pt x="51810" y="-4973"/>
                    <a:pt x="26352" y="871"/>
                    <a:pt x="10746" y="18847"/>
                  </a:cubicBezTo>
                  <a:cubicBezTo>
                    <a:pt x="-2472" y="34620"/>
                    <a:pt x="-6086" y="62839"/>
                    <a:pt x="14646" y="73196"/>
                  </a:cubicBezTo>
                  <a:cubicBezTo>
                    <a:pt x="17166" y="74612"/>
                    <a:pt x="20351" y="73728"/>
                    <a:pt x="21768" y="71210"/>
                  </a:cubicBezTo>
                  <a:cubicBezTo>
                    <a:pt x="22187" y="70479"/>
                    <a:pt x="22415" y="69661"/>
                    <a:pt x="22444" y="68825"/>
                  </a:cubicBezTo>
                  <a:cubicBezTo>
                    <a:pt x="22444" y="63789"/>
                    <a:pt x="19686" y="44787"/>
                    <a:pt x="19876" y="43931"/>
                  </a:cubicBezTo>
                  <a:cubicBezTo>
                    <a:pt x="23956" y="31047"/>
                    <a:pt x="35482" y="21935"/>
                    <a:pt x="48976" y="20938"/>
                  </a:cubicBezTo>
                  <a:cubicBezTo>
                    <a:pt x="67017" y="19931"/>
                    <a:pt x="82451" y="33736"/>
                    <a:pt x="83459" y="51761"/>
                  </a:cubicBezTo>
                  <a:cubicBezTo>
                    <a:pt x="83602" y="54421"/>
                    <a:pt x="83431" y="57091"/>
                    <a:pt x="82927" y="59704"/>
                  </a:cubicBezTo>
                  <a:cubicBezTo>
                    <a:pt x="78743" y="87068"/>
                    <a:pt x="48406" y="100180"/>
                    <a:pt x="43651" y="128020"/>
                  </a:cubicBezTo>
                  <a:cubicBezTo>
                    <a:pt x="41273" y="142177"/>
                    <a:pt x="62671" y="148353"/>
                    <a:pt x="65429" y="134005"/>
                  </a:cubicBezTo>
                  <a:cubicBezTo>
                    <a:pt x="70279" y="105501"/>
                    <a:pt x="102232" y="91819"/>
                    <a:pt x="105751" y="61319"/>
                  </a:cubicBezTo>
                  <a:cubicBezTo>
                    <a:pt x="108585" y="37404"/>
                    <a:pt x="95632" y="14401"/>
                    <a:pt x="73702" y="4405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60FF518A-43E0-BA4A-9ABA-4F5D82D661B3}"/>
                </a:ext>
              </a:extLst>
            </p:cNvPr>
            <p:cNvSpPr/>
            <p:nvPr/>
          </p:nvSpPr>
          <p:spPr>
            <a:xfrm>
              <a:off x="15575663" y="8806181"/>
              <a:ext cx="137605" cy="139028"/>
            </a:xfrm>
            <a:custGeom>
              <a:avLst/>
              <a:gdLst>
                <a:gd name="connsiteX0" fmla="*/ 23559 w 30754"/>
                <a:gd name="connsiteY0" fmla="*/ 2108 h 31072"/>
                <a:gd name="connsiteX1" fmla="*/ 7107 w 30754"/>
                <a:gd name="connsiteY1" fmla="*/ 2108 h 31072"/>
                <a:gd name="connsiteX2" fmla="*/ 2590 w 30754"/>
                <a:gd name="connsiteY2" fmla="*/ 24085 h 31072"/>
                <a:gd name="connsiteX3" fmla="*/ 11482 w 30754"/>
                <a:gd name="connsiteY3" fmla="*/ 30612 h 31072"/>
                <a:gd name="connsiteX4" fmla="*/ 30083 w 30754"/>
                <a:gd name="connsiteY4" fmla="*/ 19277 h 31072"/>
                <a:gd name="connsiteX5" fmla="*/ 30502 w 30754"/>
                <a:gd name="connsiteY5" fmla="*/ 16360 h 31072"/>
                <a:gd name="connsiteX6" fmla="*/ 23559 w 30754"/>
                <a:gd name="connsiteY6" fmla="*/ 2108 h 31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754" h="31072">
                  <a:moveTo>
                    <a:pt x="23559" y="2108"/>
                  </a:moveTo>
                  <a:cubicBezTo>
                    <a:pt x="18443" y="-733"/>
                    <a:pt x="12223" y="-733"/>
                    <a:pt x="7107" y="2108"/>
                  </a:cubicBezTo>
                  <a:cubicBezTo>
                    <a:pt x="-216" y="6935"/>
                    <a:pt x="-2241" y="16769"/>
                    <a:pt x="2590" y="24085"/>
                  </a:cubicBezTo>
                  <a:cubicBezTo>
                    <a:pt x="4672" y="27258"/>
                    <a:pt x="7830" y="29567"/>
                    <a:pt x="11482" y="30612"/>
                  </a:cubicBezTo>
                  <a:cubicBezTo>
                    <a:pt x="19755" y="32617"/>
                    <a:pt x="28076" y="27543"/>
                    <a:pt x="30083" y="19277"/>
                  </a:cubicBezTo>
                  <a:cubicBezTo>
                    <a:pt x="30321" y="18327"/>
                    <a:pt x="30454" y="17348"/>
                    <a:pt x="30502" y="16360"/>
                  </a:cubicBezTo>
                  <a:cubicBezTo>
                    <a:pt x="31548" y="10602"/>
                    <a:pt x="28742" y="4835"/>
                    <a:pt x="23559" y="2108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51A913F-0344-DE46-86A7-F39EB7761F45}"/>
              </a:ext>
            </a:extLst>
          </p:cNvPr>
          <p:cNvGrpSpPr/>
          <p:nvPr/>
        </p:nvGrpSpPr>
        <p:grpSpPr>
          <a:xfrm>
            <a:off x="6303922" y="4613068"/>
            <a:ext cx="472154" cy="886212"/>
            <a:chOff x="12913663" y="4755943"/>
            <a:chExt cx="472154" cy="88621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C5413FFE-8028-DE4F-9FE9-41677B634A20}"/>
                </a:ext>
              </a:extLst>
            </p:cNvPr>
            <p:cNvSpPr/>
            <p:nvPr/>
          </p:nvSpPr>
          <p:spPr>
            <a:xfrm>
              <a:off x="12913663" y="4755943"/>
              <a:ext cx="472154" cy="612962"/>
            </a:xfrm>
            <a:custGeom>
              <a:avLst/>
              <a:gdLst>
                <a:gd name="connsiteX0" fmla="*/ 89940 w 105524"/>
                <a:gd name="connsiteY0" fmla="*/ 13892 h 136994"/>
                <a:gd name="connsiteX1" fmla="*/ -25 w 105524"/>
                <a:gd name="connsiteY1" fmla="*/ 48762 h 136994"/>
                <a:gd name="connsiteX2" fmla="*/ 8515 w 105524"/>
                <a:gd name="connsiteY2" fmla="*/ 56555 h 136994"/>
                <a:gd name="connsiteX3" fmla="*/ 15001 w 105524"/>
                <a:gd name="connsiteY3" fmla="*/ 52848 h 136994"/>
                <a:gd name="connsiteX4" fmla="*/ 54563 w 105524"/>
                <a:gd name="connsiteY4" fmla="*/ 25674 h 136994"/>
                <a:gd name="connsiteX5" fmla="*/ 78242 w 105524"/>
                <a:gd name="connsiteY5" fmla="*/ 48857 h 136994"/>
                <a:gd name="connsiteX6" fmla="*/ 63692 w 105524"/>
                <a:gd name="connsiteY6" fmla="*/ 74701 h 136994"/>
                <a:gd name="connsiteX7" fmla="*/ 42485 w 105524"/>
                <a:gd name="connsiteY7" fmla="*/ 131710 h 136994"/>
                <a:gd name="connsiteX8" fmla="*/ 57948 w 105524"/>
                <a:gd name="connsiteY8" fmla="*/ 135260 h 136994"/>
                <a:gd name="connsiteX9" fmla="*/ 61505 w 105524"/>
                <a:gd name="connsiteY9" fmla="*/ 131710 h 136994"/>
                <a:gd name="connsiteX10" fmla="*/ 81095 w 105524"/>
                <a:gd name="connsiteY10" fmla="*/ 97315 h 136994"/>
                <a:gd name="connsiteX11" fmla="*/ 102017 w 105524"/>
                <a:gd name="connsiteY11" fmla="*/ 68810 h 136994"/>
                <a:gd name="connsiteX12" fmla="*/ 89940 w 105524"/>
                <a:gd name="connsiteY12" fmla="*/ 13892 h 13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524" h="136994">
                  <a:moveTo>
                    <a:pt x="89940" y="13892"/>
                  </a:moveTo>
                  <a:cubicBezTo>
                    <a:pt x="59318" y="-15183"/>
                    <a:pt x="-976" y="3630"/>
                    <a:pt x="-25" y="48762"/>
                  </a:cubicBezTo>
                  <a:cubicBezTo>
                    <a:pt x="185" y="53271"/>
                    <a:pt x="4008" y="56760"/>
                    <a:pt x="8515" y="56555"/>
                  </a:cubicBezTo>
                  <a:cubicBezTo>
                    <a:pt x="11150" y="56436"/>
                    <a:pt x="13565" y="55055"/>
                    <a:pt x="15001" y="52848"/>
                  </a:cubicBezTo>
                  <a:cubicBezTo>
                    <a:pt x="24511" y="39546"/>
                    <a:pt x="35638" y="23868"/>
                    <a:pt x="54563" y="25674"/>
                  </a:cubicBezTo>
                  <a:cubicBezTo>
                    <a:pt x="67059" y="26592"/>
                    <a:pt x="77073" y="36391"/>
                    <a:pt x="78242" y="48857"/>
                  </a:cubicBezTo>
                  <a:cubicBezTo>
                    <a:pt x="78242" y="60069"/>
                    <a:pt x="70729" y="67385"/>
                    <a:pt x="63692" y="74701"/>
                  </a:cubicBezTo>
                  <a:cubicBezTo>
                    <a:pt x="49617" y="89238"/>
                    <a:pt x="29361" y="110427"/>
                    <a:pt x="42485" y="131710"/>
                  </a:cubicBezTo>
                  <a:cubicBezTo>
                    <a:pt x="45775" y="136958"/>
                    <a:pt x="52699" y="138546"/>
                    <a:pt x="57948" y="135260"/>
                  </a:cubicBezTo>
                  <a:cubicBezTo>
                    <a:pt x="59394" y="134360"/>
                    <a:pt x="60601" y="133147"/>
                    <a:pt x="61505" y="131710"/>
                  </a:cubicBezTo>
                  <a:cubicBezTo>
                    <a:pt x="66146" y="119268"/>
                    <a:pt x="72755" y="107653"/>
                    <a:pt x="81095" y="97315"/>
                  </a:cubicBezTo>
                  <a:cubicBezTo>
                    <a:pt x="89835" y="89244"/>
                    <a:pt x="96939" y="79567"/>
                    <a:pt x="102017" y="68810"/>
                  </a:cubicBezTo>
                  <a:cubicBezTo>
                    <a:pt x="109463" y="49747"/>
                    <a:pt x="104699" y="28078"/>
                    <a:pt x="89940" y="13892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E17816AE-A599-A04B-B81A-6D1C8187E0E6}"/>
                </a:ext>
              </a:extLst>
            </p:cNvPr>
            <p:cNvSpPr/>
            <p:nvPr/>
          </p:nvSpPr>
          <p:spPr>
            <a:xfrm>
              <a:off x="13103037" y="5488044"/>
              <a:ext cx="148567" cy="154111"/>
            </a:xfrm>
            <a:custGeom>
              <a:avLst/>
              <a:gdLst>
                <a:gd name="connsiteX0" fmla="*/ 24981 w 33204"/>
                <a:gd name="connsiteY0" fmla="*/ 1724 h 34443"/>
                <a:gd name="connsiteX1" fmla="*/ 15472 w 33204"/>
                <a:gd name="connsiteY1" fmla="*/ 299 h 34443"/>
                <a:gd name="connsiteX2" fmla="*/ 4820 w 33204"/>
                <a:gd name="connsiteY2" fmla="*/ 4955 h 34443"/>
                <a:gd name="connsiteX3" fmla="*/ 4744 w 33204"/>
                <a:gd name="connsiteY3" fmla="*/ 28201 h 34443"/>
                <a:gd name="connsiteX4" fmla="*/ 7483 w 33204"/>
                <a:gd name="connsiteY4" fmla="*/ 30419 h 34443"/>
                <a:gd name="connsiteX5" fmla="*/ 8720 w 33204"/>
                <a:gd name="connsiteY5" fmla="*/ 30989 h 34443"/>
                <a:gd name="connsiteX6" fmla="*/ 21938 w 33204"/>
                <a:gd name="connsiteY6" fmla="*/ 33839 h 34443"/>
                <a:gd name="connsiteX7" fmla="*/ 32209 w 33204"/>
                <a:gd name="connsiteY7" fmla="*/ 22438 h 34443"/>
                <a:gd name="connsiteX8" fmla="*/ 24981 w 33204"/>
                <a:gd name="connsiteY8" fmla="*/ 1724 h 3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04" h="34443">
                  <a:moveTo>
                    <a:pt x="24981" y="1724"/>
                  </a:moveTo>
                  <a:cubicBezTo>
                    <a:pt x="22100" y="83"/>
                    <a:pt x="18705" y="-426"/>
                    <a:pt x="15472" y="299"/>
                  </a:cubicBezTo>
                  <a:cubicBezTo>
                    <a:pt x="11477" y="530"/>
                    <a:pt x="7702" y="2182"/>
                    <a:pt x="4820" y="4955"/>
                  </a:cubicBezTo>
                  <a:cubicBezTo>
                    <a:pt x="-1627" y="11353"/>
                    <a:pt x="-1656" y="21761"/>
                    <a:pt x="4744" y="28201"/>
                  </a:cubicBezTo>
                  <a:cubicBezTo>
                    <a:pt x="5572" y="29036"/>
                    <a:pt x="6494" y="29780"/>
                    <a:pt x="7483" y="30419"/>
                  </a:cubicBezTo>
                  <a:lnTo>
                    <a:pt x="8720" y="30989"/>
                  </a:lnTo>
                  <a:cubicBezTo>
                    <a:pt x="12352" y="34130"/>
                    <a:pt x="17335" y="35205"/>
                    <a:pt x="21938" y="33839"/>
                  </a:cubicBezTo>
                  <a:cubicBezTo>
                    <a:pt x="27207" y="32223"/>
                    <a:pt x="31153" y="27840"/>
                    <a:pt x="32209" y="22438"/>
                  </a:cubicBezTo>
                  <a:cubicBezTo>
                    <a:pt x="34862" y="14694"/>
                    <a:pt x="31876" y="6142"/>
                    <a:pt x="24981" y="1724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D989DD-DDCF-8B42-811E-0BD698C2C8D4}"/>
              </a:ext>
            </a:extLst>
          </p:cNvPr>
          <p:cNvGrpSpPr/>
          <p:nvPr/>
        </p:nvGrpSpPr>
        <p:grpSpPr>
          <a:xfrm>
            <a:off x="2120674" y="9328583"/>
            <a:ext cx="525757" cy="936862"/>
            <a:chOff x="8730415" y="9471458"/>
            <a:chExt cx="525757" cy="93686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11B01A10-19AE-184B-B4C2-923AC5E610AE}"/>
                </a:ext>
              </a:extLst>
            </p:cNvPr>
            <p:cNvSpPr/>
            <p:nvPr/>
          </p:nvSpPr>
          <p:spPr>
            <a:xfrm>
              <a:off x="8730415" y="9471458"/>
              <a:ext cx="525757" cy="653925"/>
            </a:xfrm>
            <a:custGeom>
              <a:avLst/>
              <a:gdLst>
                <a:gd name="connsiteX0" fmla="*/ 91376 w 117504"/>
                <a:gd name="connsiteY0" fmla="*/ 8582 h 146149"/>
                <a:gd name="connsiteX1" fmla="*/ 6453 w 117504"/>
                <a:gd name="connsiteY1" fmla="*/ 73572 h 146149"/>
                <a:gd name="connsiteX2" fmla="*/ 18384 w 117504"/>
                <a:gd name="connsiteY2" fmla="*/ 76299 h 146149"/>
                <a:gd name="connsiteX3" fmla="*/ 22429 w 117504"/>
                <a:gd name="connsiteY3" fmla="*/ 69296 h 146149"/>
                <a:gd name="connsiteX4" fmla="*/ 60469 w 117504"/>
                <a:gd name="connsiteY4" fmla="*/ 27204 h 146149"/>
                <a:gd name="connsiteX5" fmla="*/ 79489 w 117504"/>
                <a:gd name="connsiteY5" fmla="*/ 76232 h 146149"/>
                <a:gd name="connsiteX6" fmla="*/ 58377 w 117504"/>
                <a:gd name="connsiteY6" fmla="*/ 141127 h 146149"/>
                <a:gd name="connsiteX7" fmla="*/ 71258 w 117504"/>
                <a:gd name="connsiteY7" fmla="*/ 144994 h 146149"/>
                <a:gd name="connsiteX8" fmla="*/ 73688 w 117504"/>
                <a:gd name="connsiteY8" fmla="*/ 143122 h 146149"/>
                <a:gd name="connsiteX9" fmla="*/ 96227 w 117504"/>
                <a:gd name="connsiteY9" fmla="*/ 101506 h 146149"/>
                <a:gd name="connsiteX10" fmla="*/ 116388 w 117504"/>
                <a:gd name="connsiteY10" fmla="*/ 69296 h 146149"/>
                <a:gd name="connsiteX11" fmla="*/ 91376 w 117504"/>
                <a:gd name="connsiteY11" fmla="*/ 8582 h 146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504" h="146149">
                  <a:moveTo>
                    <a:pt x="91376" y="8582"/>
                  </a:moveTo>
                  <a:cubicBezTo>
                    <a:pt x="48772" y="-18403"/>
                    <a:pt x="-21792" y="22169"/>
                    <a:pt x="6453" y="73572"/>
                  </a:cubicBezTo>
                  <a:cubicBezTo>
                    <a:pt x="8995" y="77619"/>
                    <a:pt x="14336" y="78836"/>
                    <a:pt x="18384" y="76299"/>
                  </a:cubicBezTo>
                  <a:cubicBezTo>
                    <a:pt x="20808" y="74778"/>
                    <a:pt x="22323" y="72156"/>
                    <a:pt x="22429" y="69296"/>
                  </a:cubicBezTo>
                  <a:cubicBezTo>
                    <a:pt x="24426" y="46873"/>
                    <a:pt x="34127" y="26349"/>
                    <a:pt x="60469" y="27204"/>
                  </a:cubicBezTo>
                  <a:cubicBezTo>
                    <a:pt x="88999" y="28155"/>
                    <a:pt x="92708" y="57419"/>
                    <a:pt x="79489" y="76232"/>
                  </a:cubicBezTo>
                  <a:cubicBezTo>
                    <a:pt x="66270" y="95045"/>
                    <a:pt x="46870" y="117659"/>
                    <a:pt x="58377" y="141127"/>
                  </a:cubicBezTo>
                  <a:cubicBezTo>
                    <a:pt x="60867" y="145745"/>
                    <a:pt x="66633" y="147474"/>
                    <a:pt x="71258" y="144994"/>
                  </a:cubicBezTo>
                  <a:cubicBezTo>
                    <a:pt x="72163" y="144500"/>
                    <a:pt x="72984" y="143873"/>
                    <a:pt x="73688" y="143122"/>
                  </a:cubicBezTo>
                  <a:cubicBezTo>
                    <a:pt x="85670" y="132006"/>
                    <a:pt x="86717" y="114618"/>
                    <a:pt x="96227" y="101506"/>
                  </a:cubicBezTo>
                  <a:cubicBezTo>
                    <a:pt x="103930" y="90769"/>
                    <a:pt x="113535" y="82503"/>
                    <a:pt x="116388" y="69296"/>
                  </a:cubicBezTo>
                  <a:cubicBezTo>
                    <a:pt x="120894" y="45884"/>
                    <a:pt x="111070" y="22036"/>
                    <a:pt x="91376" y="8582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BC55F11E-27D2-E745-BC67-5E2C204EA7B0}"/>
                </a:ext>
              </a:extLst>
            </p:cNvPr>
            <p:cNvSpPr/>
            <p:nvPr/>
          </p:nvSpPr>
          <p:spPr>
            <a:xfrm>
              <a:off x="8951194" y="10250634"/>
              <a:ext cx="143211" cy="157686"/>
            </a:xfrm>
            <a:custGeom>
              <a:avLst/>
              <a:gdLst>
                <a:gd name="connsiteX0" fmla="*/ 27769 w 32007"/>
                <a:gd name="connsiteY0" fmla="*/ 7651 h 35242"/>
                <a:gd name="connsiteX1" fmla="*/ 26342 w 32007"/>
                <a:gd name="connsiteY1" fmla="*/ 6416 h 35242"/>
                <a:gd name="connsiteX2" fmla="*/ 21683 w 32007"/>
                <a:gd name="connsiteY2" fmla="*/ 1665 h 35242"/>
                <a:gd name="connsiteX3" fmla="*/ 3614 w 32007"/>
                <a:gd name="connsiteY3" fmla="*/ 6321 h 35242"/>
                <a:gd name="connsiteX4" fmla="*/ 1046 w 32007"/>
                <a:gd name="connsiteY4" fmla="*/ 25324 h 35242"/>
                <a:gd name="connsiteX5" fmla="*/ 17213 w 32007"/>
                <a:gd name="connsiteY5" fmla="*/ 34825 h 35242"/>
                <a:gd name="connsiteX6" fmla="*/ 29671 w 32007"/>
                <a:gd name="connsiteY6" fmla="*/ 26179 h 35242"/>
                <a:gd name="connsiteX7" fmla="*/ 27769 w 32007"/>
                <a:gd name="connsiteY7" fmla="*/ 7651 h 3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007" h="35242">
                  <a:moveTo>
                    <a:pt x="27769" y="7651"/>
                  </a:moveTo>
                  <a:lnTo>
                    <a:pt x="26342" y="6416"/>
                  </a:lnTo>
                  <a:cubicBezTo>
                    <a:pt x="25306" y="4402"/>
                    <a:pt x="23681" y="2739"/>
                    <a:pt x="21683" y="1665"/>
                  </a:cubicBezTo>
                  <a:cubicBezTo>
                    <a:pt x="15376" y="-1803"/>
                    <a:pt x="7453" y="230"/>
                    <a:pt x="3614" y="6321"/>
                  </a:cubicBezTo>
                  <a:cubicBezTo>
                    <a:pt x="-86" y="11936"/>
                    <a:pt x="-1031" y="18929"/>
                    <a:pt x="1046" y="25324"/>
                  </a:cubicBezTo>
                  <a:cubicBezTo>
                    <a:pt x="2953" y="32355"/>
                    <a:pt x="10135" y="36574"/>
                    <a:pt x="17213" y="34825"/>
                  </a:cubicBezTo>
                  <a:cubicBezTo>
                    <a:pt x="22346" y="33704"/>
                    <a:pt x="26825" y="30597"/>
                    <a:pt x="29671" y="26179"/>
                  </a:cubicBezTo>
                  <a:cubicBezTo>
                    <a:pt x="33341" y="20288"/>
                    <a:pt x="32558" y="12668"/>
                    <a:pt x="27769" y="7651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F7AD545-A29D-8F4D-AFCE-D0DBFF0225C0}"/>
              </a:ext>
            </a:extLst>
          </p:cNvPr>
          <p:cNvGrpSpPr/>
          <p:nvPr/>
        </p:nvGrpSpPr>
        <p:grpSpPr>
          <a:xfrm>
            <a:off x="3642352" y="5276161"/>
            <a:ext cx="486611" cy="911675"/>
            <a:chOff x="10252093" y="5419036"/>
            <a:chExt cx="486611" cy="91167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0CE59294-CF39-084D-AD12-701F13E17E15}"/>
                </a:ext>
              </a:extLst>
            </p:cNvPr>
            <p:cNvSpPr/>
            <p:nvPr/>
          </p:nvSpPr>
          <p:spPr>
            <a:xfrm>
              <a:off x="10252093" y="5419036"/>
              <a:ext cx="486611" cy="629553"/>
            </a:xfrm>
            <a:custGeom>
              <a:avLst/>
              <a:gdLst>
                <a:gd name="connsiteX0" fmla="*/ 92507 w 108755"/>
                <a:gd name="connsiteY0" fmla="*/ 14297 h 140702"/>
                <a:gd name="connsiteX1" fmla="*/ -25 w 108755"/>
                <a:gd name="connsiteY1" fmla="*/ 50212 h 140702"/>
                <a:gd name="connsiteX2" fmla="*/ 8920 w 108755"/>
                <a:gd name="connsiteY2" fmla="*/ 58158 h 140702"/>
                <a:gd name="connsiteX3" fmla="*/ 15476 w 108755"/>
                <a:gd name="connsiteY3" fmla="*/ 54393 h 140702"/>
                <a:gd name="connsiteX4" fmla="*/ 56179 w 108755"/>
                <a:gd name="connsiteY4" fmla="*/ 26459 h 140702"/>
                <a:gd name="connsiteX5" fmla="*/ 80524 w 108755"/>
                <a:gd name="connsiteY5" fmla="*/ 50307 h 140702"/>
                <a:gd name="connsiteX6" fmla="*/ 65594 w 108755"/>
                <a:gd name="connsiteY6" fmla="*/ 76816 h 140702"/>
                <a:gd name="connsiteX7" fmla="*/ 43721 w 108755"/>
                <a:gd name="connsiteY7" fmla="*/ 135156 h 140702"/>
                <a:gd name="connsiteX8" fmla="*/ 59828 w 108755"/>
                <a:gd name="connsiteY8" fmla="*/ 138921 h 140702"/>
                <a:gd name="connsiteX9" fmla="*/ 63597 w 108755"/>
                <a:gd name="connsiteY9" fmla="*/ 135156 h 140702"/>
                <a:gd name="connsiteX10" fmla="*/ 84138 w 108755"/>
                <a:gd name="connsiteY10" fmla="*/ 99335 h 140702"/>
                <a:gd name="connsiteX11" fmla="*/ 105250 w 108755"/>
                <a:gd name="connsiteY11" fmla="*/ 70830 h 140702"/>
                <a:gd name="connsiteX12" fmla="*/ 92507 w 108755"/>
                <a:gd name="connsiteY12" fmla="*/ 14297 h 14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755" h="140702">
                  <a:moveTo>
                    <a:pt x="92507" y="14297"/>
                  </a:moveTo>
                  <a:cubicBezTo>
                    <a:pt x="61029" y="-15633"/>
                    <a:pt x="-976" y="3750"/>
                    <a:pt x="-25" y="50212"/>
                  </a:cubicBezTo>
                  <a:cubicBezTo>
                    <a:pt x="249" y="54875"/>
                    <a:pt x="4255" y="58432"/>
                    <a:pt x="8920" y="58158"/>
                  </a:cubicBezTo>
                  <a:cubicBezTo>
                    <a:pt x="11576" y="58003"/>
                    <a:pt x="14005" y="56608"/>
                    <a:pt x="15476" y="54393"/>
                  </a:cubicBezTo>
                  <a:cubicBezTo>
                    <a:pt x="25652" y="40711"/>
                    <a:pt x="36683" y="24558"/>
                    <a:pt x="56179" y="26459"/>
                  </a:cubicBezTo>
                  <a:cubicBezTo>
                    <a:pt x="69043" y="27382"/>
                    <a:pt x="79347" y="37476"/>
                    <a:pt x="80524" y="50307"/>
                  </a:cubicBezTo>
                  <a:cubicBezTo>
                    <a:pt x="80524" y="61804"/>
                    <a:pt x="72821" y="69310"/>
                    <a:pt x="65594" y="76816"/>
                  </a:cubicBezTo>
                  <a:cubicBezTo>
                    <a:pt x="51043" y="91829"/>
                    <a:pt x="30217" y="113587"/>
                    <a:pt x="43721" y="135156"/>
                  </a:cubicBezTo>
                  <a:cubicBezTo>
                    <a:pt x="47128" y="140639"/>
                    <a:pt x="54340" y="142324"/>
                    <a:pt x="59828" y="138921"/>
                  </a:cubicBezTo>
                  <a:cubicBezTo>
                    <a:pt x="61358" y="137972"/>
                    <a:pt x="62648" y="136683"/>
                    <a:pt x="63597" y="135156"/>
                  </a:cubicBezTo>
                  <a:cubicBezTo>
                    <a:pt x="68472" y="122190"/>
                    <a:pt x="75408" y="110094"/>
                    <a:pt x="84138" y="99335"/>
                  </a:cubicBezTo>
                  <a:cubicBezTo>
                    <a:pt x="92935" y="91269"/>
                    <a:pt x="100102" y="81593"/>
                    <a:pt x="105250" y="70830"/>
                  </a:cubicBezTo>
                  <a:cubicBezTo>
                    <a:pt x="112807" y="51143"/>
                    <a:pt x="107781" y="28847"/>
                    <a:pt x="92507" y="14297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129AA45F-EFBB-A443-B701-CC26A3A7D5E2}"/>
                </a:ext>
              </a:extLst>
            </p:cNvPr>
            <p:cNvSpPr/>
            <p:nvPr/>
          </p:nvSpPr>
          <p:spPr>
            <a:xfrm>
              <a:off x="10448473" y="6172341"/>
              <a:ext cx="152979" cy="158370"/>
            </a:xfrm>
            <a:custGeom>
              <a:avLst/>
              <a:gdLst>
                <a:gd name="connsiteX0" fmla="*/ 25413 w 34190"/>
                <a:gd name="connsiteY0" fmla="*/ 1762 h 35395"/>
                <a:gd name="connsiteX1" fmla="*/ 15903 w 34190"/>
                <a:gd name="connsiteY1" fmla="*/ 241 h 35395"/>
                <a:gd name="connsiteX2" fmla="*/ 4966 w 34190"/>
                <a:gd name="connsiteY2" fmla="*/ 5087 h 35395"/>
                <a:gd name="connsiteX3" fmla="*/ 4823 w 34190"/>
                <a:gd name="connsiteY3" fmla="*/ 28870 h 35395"/>
                <a:gd name="connsiteX4" fmla="*/ 7724 w 34190"/>
                <a:gd name="connsiteY4" fmla="*/ 31216 h 35395"/>
                <a:gd name="connsiteX5" fmla="*/ 8961 w 34190"/>
                <a:gd name="connsiteY5" fmla="*/ 31881 h 35395"/>
                <a:gd name="connsiteX6" fmla="*/ 22560 w 34190"/>
                <a:gd name="connsiteY6" fmla="*/ 34827 h 35395"/>
                <a:gd name="connsiteX7" fmla="*/ 33211 w 34190"/>
                <a:gd name="connsiteY7" fmla="*/ 23045 h 35395"/>
                <a:gd name="connsiteX8" fmla="*/ 25413 w 34190"/>
                <a:gd name="connsiteY8" fmla="*/ 1762 h 35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90" h="35395">
                  <a:moveTo>
                    <a:pt x="25413" y="1762"/>
                  </a:moveTo>
                  <a:cubicBezTo>
                    <a:pt x="22526" y="138"/>
                    <a:pt x="19152" y="-402"/>
                    <a:pt x="15903" y="241"/>
                  </a:cubicBezTo>
                  <a:cubicBezTo>
                    <a:pt x="11811" y="562"/>
                    <a:pt x="7951" y="2272"/>
                    <a:pt x="4966" y="5087"/>
                  </a:cubicBezTo>
                  <a:cubicBezTo>
                    <a:pt x="-1647" y="11615"/>
                    <a:pt x="-1711" y="22263"/>
                    <a:pt x="4823" y="28870"/>
                  </a:cubicBezTo>
                  <a:cubicBezTo>
                    <a:pt x="5700" y="29758"/>
                    <a:pt x="6673" y="30545"/>
                    <a:pt x="7724" y="31216"/>
                  </a:cubicBezTo>
                  <a:lnTo>
                    <a:pt x="8961" y="31881"/>
                  </a:lnTo>
                  <a:cubicBezTo>
                    <a:pt x="12730" y="35043"/>
                    <a:pt x="17818" y="36145"/>
                    <a:pt x="22560" y="34827"/>
                  </a:cubicBezTo>
                  <a:cubicBezTo>
                    <a:pt x="27997" y="33137"/>
                    <a:pt x="32079" y="28620"/>
                    <a:pt x="33211" y="23045"/>
                  </a:cubicBezTo>
                  <a:cubicBezTo>
                    <a:pt x="35910" y="15002"/>
                    <a:pt x="32672" y="6163"/>
                    <a:pt x="25413" y="1762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66273A-59CC-1E4B-95FF-C82682157143}"/>
              </a:ext>
            </a:extLst>
          </p:cNvPr>
          <p:cNvGrpSpPr/>
          <p:nvPr/>
        </p:nvGrpSpPr>
        <p:grpSpPr>
          <a:xfrm>
            <a:off x="7857359" y="5695786"/>
            <a:ext cx="764179" cy="1292051"/>
            <a:chOff x="14467100" y="5838661"/>
            <a:chExt cx="764179" cy="129205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6E8B66A1-91E8-5A47-A93D-C02E884647FE}"/>
                </a:ext>
              </a:extLst>
            </p:cNvPr>
            <p:cNvSpPr/>
            <p:nvPr/>
          </p:nvSpPr>
          <p:spPr>
            <a:xfrm>
              <a:off x="14467100" y="5838661"/>
              <a:ext cx="764179" cy="925332"/>
            </a:xfrm>
            <a:custGeom>
              <a:avLst/>
              <a:gdLst>
                <a:gd name="connsiteX0" fmla="*/ 169180 w 170790"/>
                <a:gd name="connsiteY0" fmla="*/ 64175 h 206807"/>
                <a:gd name="connsiteX1" fmla="*/ 57439 w 170790"/>
                <a:gd name="connsiteY1" fmla="*/ 6311 h 206807"/>
                <a:gd name="connsiteX2" fmla="*/ 17021 w 170790"/>
                <a:gd name="connsiteY2" fmla="*/ 34056 h 206807"/>
                <a:gd name="connsiteX3" fmla="*/ 5990 w 170790"/>
                <a:gd name="connsiteY3" fmla="*/ 99426 h 206807"/>
                <a:gd name="connsiteX4" fmla="*/ 42299 w 170790"/>
                <a:gd name="connsiteY4" fmla="*/ 108350 h 206807"/>
                <a:gd name="connsiteX5" fmla="*/ 47643 w 170790"/>
                <a:gd name="connsiteY5" fmla="*/ 104082 h 206807"/>
                <a:gd name="connsiteX6" fmla="*/ 60767 w 170790"/>
                <a:gd name="connsiteY6" fmla="*/ 68261 h 206807"/>
                <a:gd name="connsiteX7" fmla="*/ 106767 w 170790"/>
                <a:gd name="connsiteY7" fmla="*/ 58281 h 206807"/>
                <a:gd name="connsiteX8" fmla="*/ 112121 w 170790"/>
                <a:gd name="connsiteY8" fmla="*/ 62560 h 206807"/>
                <a:gd name="connsiteX9" fmla="*/ 106890 w 170790"/>
                <a:gd name="connsiteY9" fmla="*/ 110543 h 206807"/>
                <a:gd name="connsiteX10" fmla="*/ 72464 w 170790"/>
                <a:gd name="connsiteY10" fmla="*/ 175723 h 206807"/>
                <a:gd name="connsiteX11" fmla="*/ 103942 w 170790"/>
                <a:gd name="connsiteY11" fmla="*/ 202232 h 206807"/>
                <a:gd name="connsiteX12" fmla="*/ 116210 w 170790"/>
                <a:gd name="connsiteY12" fmla="*/ 169642 h 206807"/>
                <a:gd name="connsiteX13" fmla="*/ 152253 w 170790"/>
                <a:gd name="connsiteY13" fmla="*/ 134771 h 206807"/>
                <a:gd name="connsiteX14" fmla="*/ 169180 w 170790"/>
                <a:gd name="connsiteY14" fmla="*/ 64175 h 206807"/>
                <a:gd name="connsiteX15" fmla="*/ 146927 w 170790"/>
                <a:gd name="connsiteY15" fmla="*/ 123845 h 206807"/>
                <a:gd name="connsiteX16" fmla="*/ 113072 w 170790"/>
                <a:gd name="connsiteY16" fmla="*/ 154249 h 206807"/>
                <a:gd name="connsiteX17" fmla="*/ 100614 w 170790"/>
                <a:gd name="connsiteY17" fmla="*/ 181709 h 206807"/>
                <a:gd name="connsiteX18" fmla="*/ 95669 w 170790"/>
                <a:gd name="connsiteY18" fmla="*/ 191210 h 206807"/>
                <a:gd name="connsiteX19" fmla="*/ 89297 w 170790"/>
                <a:gd name="connsiteY19" fmla="*/ 189215 h 206807"/>
                <a:gd name="connsiteX20" fmla="*/ 86063 w 170790"/>
                <a:gd name="connsiteY20" fmla="*/ 182944 h 206807"/>
                <a:gd name="connsiteX21" fmla="*/ 99187 w 170790"/>
                <a:gd name="connsiteY21" fmla="*/ 133156 h 206807"/>
                <a:gd name="connsiteX22" fmla="*/ 125815 w 170790"/>
                <a:gd name="connsiteY22" fmla="*/ 106932 h 206807"/>
                <a:gd name="connsiteX23" fmla="*/ 73510 w 170790"/>
                <a:gd name="connsiteY23" fmla="*/ 43842 h 206807"/>
                <a:gd name="connsiteX24" fmla="*/ 51162 w 170790"/>
                <a:gd name="connsiteY24" fmla="*/ 62845 h 206807"/>
                <a:gd name="connsiteX25" fmla="*/ 25010 w 170790"/>
                <a:gd name="connsiteY25" fmla="*/ 101516 h 206807"/>
                <a:gd name="connsiteX26" fmla="*/ 13503 w 170790"/>
                <a:gd name="connsiteY26" fmla="*/ 58950 h 206807"/>
                <a:gd name="connsiteX27" fmla="*/ 29955 w 170790"/>
                <a:gd name="connsiteY27" fmla="*/ 34056 h 206807"/>
                <a:gd name="connsiteX28" fmla="*/ 38799 w 170790"/>
                <a:gd name="connsiteY28" fmla="*/ 26455 h 206807"/>
                <a:gd name="connsiteX29" fmla="*/ 40321 w 170790"/>
                <a:gd name="connsiteY29" fmla="*/ 26455 h 206807"/>
                <a:gd name="connsiteX30" fmla="*/ 139604 w 170790"/>
                <a:gd name="connsiteY30" fmla="*/ 31775 h 206807"/>
                <a:gd name="connsiteX31" fmla="*/ 146927 w 170790"/>
                <a:gd name="connsiteY31" fmla="*/ 123845 h 20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0790" h="206807">
                  <a:moveTo>
                    <a:pt x="169180" y="64175"/>
                  </a:moveTo>
                  <a:cubicBezTo>
                    <a:pt x="159671" y="12677"/>
                    <a:pt x="102040" y="-12787"/>
                    <a:pt x="57439" y="6311"/>
                  </a:cubicBezTo>
                  <a:cubicBezTo>
                    <a:pt x="41547" y="11423"/>
                    <a:pt x="27501" y="21067"/>
                    <a:pt x="17021" y="34056"/>
                  </a:cubicBezTo>
                  <a:cubicBezTo>
                    <a:pt x="3707" y="50873"/>
                    <a:pt x="-7324" y="79473"/>
                    <a:pt x="5990" y="99426"/>
                  </a:cubicBezTo>
                  <a:cubicBezTo>
                    <a:pt x="13550" y="111907"/>
                    <a:pt x="29803" y="115901"/>
                    <a:pt x="42299" y="108350"/>
                  </a:cubicBezTo>
                  <a:cubicBezTo>
                    <a:pt x="44258" y="107164"/>
                    <a:pt x="46055" y="105729"/>
                    <a:pt x="47643" y="104082"/>
                  </a:cubicBezTo>
                  <a:cubicBezTo>
                    <a:pt x="56202" y="94580"/>
                    <a:pt x="54300" y="79188"/>
                    <a:pt x="60767" y="68261"/>
                  </a:cubicBezTo>
                  <a:cubicBezTo>
                    <a:pt x="70714" y="52814"/>
                    <a:pt x="91303" y="48346"/>
                    <a:pt x="106767" y="58281"/>
                  </a:cubicBezTo>
                  <a:cubicBezTo>
                    <a:pt x="108697" y="59520"/>
                    <a:pt x="110485" y="60953"/>
                    <a:pt x="112121" y="62560"/>
                  </a:cubicBezTo>
                  <a:cubicBezTo>
                    <a:pt x="129809" y="79188"/>
                    <a:pt x="120299" y="97336"/>
                    <a:pt x="106890" y="110543"/>
                  </a:cubicBezTo>
                  <a:cubicBezTo>
                    <a:pt x="87870" y="129546"/>
                    <a:pt x="69801" y="145983"/>
                    <a:pt x="72464" y="175723"/>
                  </a:cubicBezTo>
                  <a:cubicBezTo>
                    <a:pt x="73701" y="189500"/>
                    <a:pt x="86444" y="217814"/>
                    <a:pt x="103942" y="202232"/>
                  </a:cubicBezTo>
                  <a:cubicBezTo>
                    <a:pt x="112311" y="194821"/>
                    <a:pt x="110789" y="178763"/>
                    <a:pt x="116210" y="169642"/>
                  </a:cubicBezTo>
                  <a:cubicBezTo>
                    <a:pt x="124959" y="155010"/>
                    <a:pt x="141697" y="148074"/>
                    <a:pt x="152253" y="134771"/>
                  </a:cubicBezTo>
                  <a:cubicBezTo>
                    <a:pt x="167782" y="114759"/>
                    <a:pt x="173945" y="89045"/>
                    <a:pt x="169180" y="64175"/>
                  </a:cubicBezTo>
                  <a:close/>
                  <a:moveTo>
                    <a:pt x="146927" y="123845"/>
                  </a:moveTo>
                  <a:cubicBezTo>
                    <a:pt x="137988" y="136957"/>
                    <a:pt x="123913" y="142848"/>
                    <a:pt x="113072" y="154249"/>
                  </a:cubicBezTo>
                  <a:cubicBezTo>
                    <a:pt x="106206" y="161913"/>
                    <a:pt x="101860" y="171498"/>
                    <a:pt x="100614" y="181709"/>
                  </a:cubicBezTo>
                  <a:cubicBezTo>
                    <a:pt x="100043" y="185509"/>
                    <a:pt x="99282" y="190260"/>
                    <a:pt x="95669" y="191210"/>
                  </a:cubicBezTo>
                  <a:cubicBezTo>
                    <a:pt x="93339" y="191823"/>
                    <a:pt x="90857" y="191047"/>
                    <a:pt x="89297" y="189215"/>
                  </a:cubicBezTo>
                  <a:cubicBezTo>
                    <a:pt x="87794" y="187372"/>
                    <a:pt x="86691" y="185236"/>
                    <a:pt x="86063" y="182944"/>
                  </a:cubicBezTo>
                  <a:cubicBezTo>
                    <a:pt x="80909" y="165200"/>
                    <a:pt x="85959" y="146062"/>
                    <a:pt x="99187" y="133156"/>
                  </a:cubicBezTo>
                  <a:cubicBezTo>
                    <a:pt x="108574" y="124949"/>
                    <a:pt x="117465" y="116192"/>
                    <a:pt x="125815" y="106932"/>
                  </a:cubicBezTo>
                  <a:cubicBezTo>
                    <a:pt x="150826" y="72442"/>
                    <a:pt x="111835" y="28450"/>
                    <a:pt x="73510" y="43842"/>
                  </a:cubicBezTo>
                  <a:cubicBezTo>
                    <a:pt x="64181" y="47565"/>
                    <a:pt x="56335" y="54240"/>
                    <a:pt x="51162" y="62845"/>
                  </a:cubicBezTo>
                  <a:cubicBezTo>
                    <a:pt x="44315" y="74342"/>
                    <a:pt x="46122" y="102941"/>
                    <a:pt x="25010" y="101516"/>
                  </a:cubicBezTo>
                  <a:cubicBezTo>
                    <a:pt x="3897" y="100091"/>
                    <a:pt x="9603" y="69971"/>
                    <a:pt x="13503" y="58950"/>
                  </a:cubicBezTo>
                  <a:cubicBezTo>
                    <a:pt x="17173" y="49588"/>
                    <a:pt x="22775" y="41105"/>
                    <a:pt x="29955" y="34056"/>
                  </a:cubicBezTo>
                  <a:cubicBezTo>
                    <a:pt x="32722" y="31315"/>
                    <a:pt x="35670" y="28774"/>
                    <a:pt x="38799" y="26455"/>
                  </a:cubicBezTo>
                  <a:cubicBezTo>
                    <a:pt x="39303" y="26538"/>
                    <a:pt x="39817" y="26538"/>
                    <a:pt x="40321" y="26455"/>
                  </a:cubicBezTo>
                  <a:cubicBezTo>
                    <a:pt x="70182" y="7452"/>
                    <a:pt x="112977" y="5836"/>
                    <a:pt x="139604" y="31775"/>
                  </a:cubicBezTo>
                  <a:cubicBezTo>
                    <a:pt x="162923" y="57141"/>
                    <a:pt x="165947" y="95118"/>
                    <a:pt x="146927" y="123845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7D771281-67BA-A942-9480-C0825EE4F630}"/>
                </a:ext>
              </a:extLst>
            </p:cNvPr>
            <p:cNvSpPr/>
            <p:nvPr/>
          </p:nvSpPr>
          <p:spPr>
            <a:xfrm>
              <a:off x="14753773" y="6862236"/>
              <a:ext cx="240073" cy="268476"/>
            </a:xfrm>
            <a:custGeom>
              <a:avLst/>
              <a:gdLst>
                <a:gd name="connsiteX0" fmla="*/ 48717 w 53655"/>
                <a:gd name="connsiteY0" fmla="*/ 14324 h 60003"/>
                <a:gd name="connsiteX1" fmla="*/ 25703 w 53655"/>
                <a:gd name="connsiteY1" fmla="*/ -23 h 60003"/>
                <a:gd name="connsiteX2" fmla="*/ 1928 w 53655"/>
                <a:gd name="connsiteY2" fmla="*/ 25821 h 60003"/>
                <a:gd name="connsiteX3" fmla="*/ 4305 w 53655"/>
                <a:gd name="connsiteY3" fmla="*/ 48815 h 60003"/>
                <a:gd name="connsiteX4" fmla="*/ 41156 w 53655"/>
                <a:gd name="connsiteY4" fmla="*/ 55131 h 60003"/>
                <a:gd name="connsiteX5" fmla="*/ 50429 w 53655"/>
                <a:gd name="connsiteY5" fmla="*/ 43399 h 60003"/>
                <a:gd name="connsiteX6" fmla="*/ 48717 w 53655"/>
                <a:gd name="connsiteY6" fmla="*/ 14324 h 60003"/>
                <a:gd name="connsiteX7" fmla="*/ 41299 w 53655"/>
                <a:gd name="connsiteY7" fmla="*/ 36368 h 60003"/>
                <a:gd name="connsiteX8" fmla="*/ 22488 w 53655"/>
                <a:gd name="connsiteY8" fmla="*/ 48876 h 60003"/>
                <a:gd name="connsiteX9" fmla="*/ 13245 w 53655"/>
                <a:gd name="connsiteY9" fmla="*/ 43304 h 60003"/>
                <a:gd name="connsiteX10" fmla="*/ 10582 w 53655"/>
                <a:gd name="connsiteY10" fmla="*/ 35893 h 60003"/>
                <a:gd name="connsiteX11" fmla="*/ 11913 w 53655"/>
                <a:gd name="connsiteY11" fmla="*/ 26391 h 60003"/>
                <a:gd name="connsiteX12" fmla="*/ 11913 w 53655"/>
                <a:gd name="connsiteY12" fmla="*/ 25631 h 60003"/>
                <a:gd name="connsiteX13" fmla="*/ 14291 w 53655"/>
                <a:gd name="connsiteY13" fmla="*/ 20120 h 60003"/>
                <a:gd name="connsiteX14" fmla="*/ 14861 w 53655"/>
                <a:gd name="connsiteY14" fmla="*/ 19170 h 60003"/>
                <a:gd name="connsiteX15" fmla="*/ 18761 w 53655"/>
                <a:gd name="connsiteY15" fmla="*/ 14609 h 60003"/>
                <a:gd name="connsiteX16" fmla="*/ 41299 w 53655"/>
                <a:gd name="connsiteY16" fmla="*/ 36748 h 6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655" h="60003">
                  <a:moveTo>
                    <a:pt x="48717" y="14324"/>
                  </a:moveTo>
                  <a:cubicBezTo>
                    <a:pt x="44124" y="5816"/>
                    <a:pt x="35375" y="362"/>
                    <a:pt x="25703" y="-23"/>
                  </a:cubicBezTo>
                  <a:cubicBezTo>
                    <a:pt x="12617" y="1817"/>
                    <a:pt x="2660" y="12641"/>
                    <a:pt x="1928" y="25821"/>
                  </a:cubicBezTo>
                  <a:cubicBezTo>
                    <a:pt x="-1372" y="33371"/>
                    <a:pt x="-469" y="42098"/>
                    <a:pt x="4305" y="48815"/>
                  </a:cubicBezTo>
                  <a:cubicBezTo>
                    <a:pt x="12731" y="60726"/>
                    <a:pt x="29231" y="63554"/>
                    <a:pt x="41156" y="55131"/>
                  </a:cubicBezTo>
                  <a:cubicBezTo>
                    <a:pt x="45312" y="52194"/>
                    <a:pt x="48536" y="48120"/>
                    <a:pt x="50429" y="43399"/>
                  </a:cubicBezTo>
                  <a:cubicBezTo>
                    <a:pt x="55231" y="34125"/>
                    <a:pt x="54575" y="22971"/>
                    <a:pt x="48717" y="14324"/>
                  </a:cubicBezTo>
                  <a:close/>
                  <a:moveTo>
                    <a:pt x="41299" y="36368"/>
                  </a:moveTo>
                  <a:cubicBezTo>
                    <a:pt x="39559" y="45011"/>
                    <a:pt x="31143" y="50611"/>
                    <a:pt x="22488" y="48876"/>
                  </a:cubicBezTo>
                  <a:cubicBezTo>
                    <a:pt x="18856" y="48148"/>
                    <a:pt x="15584" y="46177"/>
                    <a:pt x="13245" y="43304"/>
                  </a:cubicBezTo>
                  <a:cubicBezTo>
                    <a:pt x="11600" y="41176"/>
                    <a:pt x="10668" y="38582"/>
                    <a:pt x="10582" y="35893"/>
                  </a:cubicBezTo>
                  <a:cubicBezTo>
                    <a:pt x="10611" y="32681"/>
                    <a:pt x="11058" y="29488"/>
                    <a:pt x="11913" y="26391"/>
                  </a:cubicBezTo>
                  <a:cubicBezTo>
                    <a:pt x="11913" y="26391"/>
                    <a:pt x="11913" y="25821"/>
                    <a:pt x="11913" y="25631"/>
                  </a:cubicBezTo>
                  <a:cubicBezTo>
                    <a:pt x="12446" y="23694"/>
                    <a:pt x="13245" y="21840"/>
                    <a:pt x="14291" y="20120"/>
                  </a:cubicBezTo>
                  <a:lnTo>
                    <a:pt x="14861" y="19170"/>
                  </a:lnTo>
                  <a:cubicBezTo>
                    <a:pt x="15927" y="17462"/>
                    <a:pt x="17239" y="15923"/>
                    <a:pt x="18761" y="14609"/>
                  </a:cubicBezTo>
                  <a:cubicBezTo>
                    <a:pt x="32075" y="4158"/>
                    <a:pt x="45388" y="24776"/>
                    <a:pt x="41299" y="36748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4ABCF84-9B08-1941-9FB3-BEAFCF8A08FC}"/>
              </a:ext>
            </a:extLst>
          </p:cNvPr>
          <p:cNvGrpSpPr/>
          <p:nvPr/>
        </p:nvGrpSpPr>
        <p:grpSpPr>
          <a:xfrm>
            <a:off x="2195548" y="6469897"/>
            <a:ext cx="765978" cy="1292378"/>
            <a:chOff x="8805289" y="6612772"/>
            <a:chExt cx="765978" cy="129237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EF768F81-681B-4244-BAB5-C76D3B5798D9}"/>
                </a:ext>
              </a:extLst>
            </p:cNvPr>
            <p:cNvSpPr/>
            <p:nvPr/>
          </p:nvSpPr>
          <p:spPr>
            <a:xfrm>
              <a:off x="8805289" y="6612772"/>
              <a:ext cx="765978" cy="921135"/>
            </a:xfrm>
            <a:custGeom>
              <a:avLst/>
              <a:gdLst>
                <a:gd name="connsiteX0" fmla="*/ 169742 w 171192"/>
                <a:gd name="connsiteY0" fmla="*/ 64093 h 205869"/>
                <a:gd name="connsiteX1" fmla="*/ 58095 w 171192"/>
                <a:gd name="connsiteY1" fmla="*/ 6324 h 205869"/>
                <a:gd name="connsiteX2" fmla="*/ 17297 w 171192"/>
                <a:gd name="connsiteY2" fmla="*/ 34828 h 205869"/>
                <a:gd name="connsiteX3" fmla="*/ 5980 w 171192"/>
                <a:gd name="connsiteY3" fmla="*/ 99628 h 205869"/>
                <a:gd name="connsiteX4" fmla="*/ 41965 w 171192"/>
                <a:gd name="connsiteY4" fmla="*/ 108731 h 205869"/>
                <a:gd name="connsiteX5" fmla="*/ 47539 w 171192"/>
                <a:gd name="connsiteY5" fmla="*/ 104284 h 205869"/>
                <a:gd name="connsiteX6" fmla="*/ 60663 w 171192"/>
                <a:gd name="connsiteY6" fmla="*/ 68558 h 205869"/>
                <a:gd name="connsiteX7" fmla="*/ 106353 w 171192"/>
                <a:gd name="connsiteY7" fmla="*/ 57249 h 205869"/>
                <a:gd name="connsiteX8" fmla="*/ 112682 w 171192"/>
                <a:gd name="connsiteY8" fmla="*/ 62192 h 205869"/>
                <a:gd name="connsiteX9" fmla="*/ 107452 w 171192"/>
                <a:gd name="connsiteY9" fmla="*/ 109700 h 205869"/>
                <a:gd name="connsiteX10" fmla="*/ 73026 w 171192"/>
                <a:gd name="connsiteY10" fmla="*/ 174785 h 205869"/>
                <a:gd name="connsiteX11" fmla="*/ 104503 w 171192"/>
                <a:gd name="connsiteY11" fmla="*/ 201294 h 205869"/>
                <a:gd name="connsiteX12" fmla="*/ 116771 w 171192"/>
                <a:gd name="connsiteY12" fmla="*/ 168609 h 205869"/>
                <a:gd name="connsiteX13" fmla="*/ 152814 w 171192"/>
                <a:gd name="connsiteY13" fmla="*/ 133834 h 205869"/>
                <a:gd name="connsiteX14" fmla="*/ 169742 w 171192"/>
                <a:gd name="connsiteY14" fmla="*/ 64093 h 205869"/>
                <a:gd name="connsiteX15" fmla="*/ 147393 w 171192"/>
                <a:gd name="connsiteY15" fmla="*/ 123667 h 205869"/>
                <a:gd name="connsiteX16" fmla="*/ 113633 w 171192"/>
                <a:gd name="connsiteY16" fmla="*/ 154072 h 205869"/>
                <a:gd name="connsiteX17" fmla="*/ 101175 w 171192"/>
                <a:gd name="connsiteY17" fmla="*/ 181531 h 205869"/>
                <a:gd name="connsiteX18" fmla="*/ 96230 w 171192"/>
                <a:gd name="connsiteY18" fmla="*/ 191033 h 205869"/>
                <a:gd name="connsiteX19" fmla="*/ 89858 w 171192"/>
                <a:gd name="connsiteY19" fmla="*/ 189037 h 205869"/>
                <a:gd name="connsiteX20" fmla="*/ 86720 w 171192"/>
                <a:gd name="connsiteY20" fmla="*/ 182766 h 205869"/>
                <a:gd name="connsiteX21" fmla="*/ 99749 w 171192"/>
                <a:gd name="connsiteY21" fmla="*/ 133168 h 205869"/>
                <a:gd name="connsiteX22" fmla="*/ 126376 w 171192"/>
                <a:gd name="connsiteY22" fmla="*/ 106944 h 205869"/>
                <a:gd name="connsiteX23" fmla="*/ 74167 w 171192"/>
                <a:gd name="connsiteY23" fmla="*/ 43855 h 205869"/>
                <a:gd name="connsiteX24" fmla="*/ 51818 w 171192"/>
                <a:gd name="connsiteY24" fmla="*/ 62857 h 205869"/>
                <a:gd name="connsiteX25" fmla="*/ 25666 w 171192"/>
                <a:gd name="connsiteY25" fmla="*/ 101434 h 205869"/>
                <a:gd name="connsiteX26" fmla="*/ 13779 w 171192"/>
                <a:gd name="connsiteY26" fmla="*/ 59342 h 205869"/>
                <a:gd name="connsiteX27" fmla="*/ 30231 w 171192"/>
                <a:gd name="connsiteY27" fmla="*/ 33593 h 205869"/>
                <a:gd name="connsiteX28" fmla="*/ 39075 w 171192"/>
                <a:gd name="connsiteY28" fmla="*/ 25897 h 205869"/>
                <a:gd name="connsiteX29" fmla="*/ 40597 w 171192"/>
                <a:gd name="connsiteY29" fmla="*/ 25897 h 205869"/>
                <a:gd name="connsiteX30" fmla="*/ 139690 w 171192"/>
                <a:gd name="connsiteY30" fmla="*/ 31313 h 205869"/>
                <a:gd name="connsiteX31" fmla="*/ 147013 w 171192"/>
                <a:gd name="connsiteY31" fmla="*/ 123667 h 20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1192" h="205869">
                  <a:moveTo>
                    <a:pt x="169742" y="64093"/>
                  </a:moveTo>
                  <a:cubicBezTo>
                    <a:pt x="160232" y="12595"/>
                    <a:pt x="102601" y="-12774"/>
                    <a:pt x="58095" y="6324"/>
                  </a:cubicBezTo>
                  <a:cubicBezTo>
                    <a:pt x="41943" y="11524"/>
                    <a:pt x="27729" y="21455"/>
                    <a:pt x="17297" y="34828"/>
                  </a:cubicBezTo>
                  <a:cubicBezTo>
                    <a:pt x="3698" y="51076"/>
                    <a:pt x="-7334" y="79580"/>
                    <a:pt x="5980" y="99628"/>
                  </a:cubicBezTo>
                  <a:cubicBezTo>
                    <a:pt x="13401" y="112069"/>
                    <a:pt x="29512" y="116145"/>
                    <a:pt x="41965" y="108731"/>
                  </a:cubicBezTo>
                  <a:cubicBezTo>
                    <a:pt x="44016" y="107509"/>
                    <a:pt x="45892" y="106012"/>
                    <a:pt x="47539" y="104284"/>
                  </a:cubicBezTo>
                  <a:cubicBezTo>
                    <a:pt x="56098" y="94782"/>
                    <a:pt x="54101" y="79485"/>
                    <a:pt x="60663" y="68558"/>
                  </a:cubicBezTo>
                  <a:cubicBezTo>
                    <a:pt x="70154" y="52830"/>
                    <a:pt x="90610" y="47766"/>
                    <a:pt x="106353" y="57249"/>
                  </a:cubicBezTo>
                  <a:cubicBezTo>
                    <a:pt x="108655" y="58636"/>
                    <a:pt x="110780" y="60295"/>
                    <a:pt x="112682" y="62192"/>
                  </a:cubicBezTo>
                  <a:cubicBezTo>
                    <a:pt x="130371" y="78820"/>
                    <a:pt x="120861" y="96873"/>
                    <a:pt x="107452" y="109700"/>
                  </a:cubicBezTo>
                  <a:cubicBezTo>
                    <a:pt x="88432" y="128703"/>
                    <a:pt x="70363" y="145045"/>
                    <a:pt x="73026" y="174785"/>
                  </a:cubicBezTo>
                  <a:cubicBezTo>
                    <a:pt x="74262" y="188562"/>
                    <a:pt x="87005" y="216876"/>
                    <a:pt x="104503" y="201294"/>
                  </a:cubicBezTo>
                  <a:cubicBezTo>
                    <a:pt x="112872" y="193788"/>
                    <a:pt x="111351" y="177825"/>
                    <a:pt x="116771" y="168609"/>
                  </a:cubicBezTo>
                  <a:cubicBezTo>
                    <a:pt x="125520" y="154072"/>
                    <a:pt x="142258" y="147136"/>
                    <a:pt x="152814" y="133834"/>
                  </a:cubicBezTo>
                  <a:cubicBezTo>
                    <a:pt x="168043" y="114010"/>
                    <a:pt x="174190" y="88684"/>
                    <a:pt x="169742" y="64093"/>
                  </a:cubicBezTo>
                  <a:close/>
                  <a:moveTo>
                    <a:pt x="147393" y="123667"/>
                  </a:moveTo>
                  <a:cubicBezTo>
                    <a:pt x="138549" y="136779"/>
                    <a:pt x="124474" y="142670"/>
                    <a:pt x="113633" y="154072"/>
                  </a:cubicBezTo>
                  <a:cubicBezTo>
                    <a:pt x="106766" y="161736"/>
                    <a:pt x="102418" y="171320"/>
                    <a:pt x="101175" y="181531"/>
                  </a:cubicBezTo>
                  <a:cubicBezTo>
                    <a:pt x="100604" y="185332"/>
                    <a:pt x="99939" y="189987"/>
                    <a:pt x="96230" y="191033"/>
                  </a:cubicBezTo>
                  <a:cubicBezTo>
                    <a:pt x="93899" y="191622"/>
                    <a:pt x="91435" y="190850"/>
                    <a:pt x="89858" y="189037"/>
                  </a:cubicBezTo>
                  <a:cubicBezTo>
                    <a:pt x="88331" y="187223"/>
                    <a:pt x="87256" y="185075"/>
                    <a:pt x="86720" y="182766"/>
                  </a:cubicBezTo>
                  <a:cubicBezTo>
                    <a:pt x="81508" y="165099"/>
                    <a:pt x="86525" y="146001"/>
                    <a:pt x="99749" y="133168"/>
                  </a:cubicBezTo>
                  <a:cubicBezTo>
                    <a:pt x="109113" y="124936"/>
                    <a:pt x="118003" y="116181"/>
                    <a:pt x="126376" y="106944"/>
                  </a:cubicBezTo>
                  <a:cubicBezTo>
                    <a:pt x="151292" y="72359"/>
                    <a:pt x="112397" y="28462"/>
                    <a:pt x="74167" y="43855"/>
                  </a:cubicBezTo>
                  <a:cubicBezTo>
                    <a:pt x="64857" y="47607"/>
                    <a:pt x="57015" y="54275"/>
                    <a:pt x="51818" y="62857"/>
                  </a:cubicBezTo>
                  <a:cubicBezTo>
                    <a:pt x="44971" y="74354"/>
                    <a:pt x="46778" y="102954"/>
                    <a:pt x="25666" y="101434"/>
                  </a:cubicBezTo>
                  <a:cubicBezTo>
                    <a:pt x="4554" y="99913"/>
                    <a:pt x="9879" y="70079"/>
                    <a:pt x="13779" y="59342"/>
                  </a:cubicBezTo>
                  <a:cubicBezTo>
                    <a:pt x="17305" y="49657"/>
                    <a:pt x="22921" y="40865"/>
                    <a:pt x="30231" y="33593"/>
                  </a:cubicBezTo>
                  <a:cubicBezTo>
                    <a:pt x="32968" y="30796"/>
                    <a:pt x="35925" y="28222"/>
                    <a:pt x="39075" y="25897"/>
                  </a:cubicBezTo>
                  <a:cubicBezTo>
                    <a:pt x="39574" y="26021"/>
                    <a:pt x="40097" y="26021"/>
                    <a:pt x="40597" y="25897"/>
                  </a:cubicBezTo>
                  <a:cubicBezTo>
                    <a:pt x="70363" y="6894"/>
                    <a:pt x="113158" y="5374"/>
                    <a:pt x="139690" y="31313"/>
                  </a:cubicBezTo>
                  <a:cubicBezTo>
                    <a:pt x="163324" y="56653"/>
                    <a:pt x="166359" y="94925"/>
                    <a:pt x="147013" y="123667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CC81BA97-B3CE-2042-8EF6-67C6ED3DA815}"/>
                </a:ext>
              </a:extLst>
            </p:cNvPr>
            <p:cNvSpPr/>
            <p:nvPr/>
          </p:nvSpPr>
          <p:spPr>
            <a:xfrm>
              <a:off x="9091779" y="7636826"/>
              <a:ext cx="239661" cy="268324"/>
            </a:xfrm>
            <a:custGeom>
              <a:avLst/>
              <a:gdLst>
                <a:gd name="connsiteX0" fmla="*/ 48653 w 53563"/>
                <a:gd name="connsiteY0" fmla="*/ 14324 h 59969"/>
                <a:gd name="connsiteX1" fmla="*/ 25639 w 53563"/>
                <a:gd name="connsiteY1" fmla="*/ -23 h 59969"/>
                <a:gd name="connsiteX2" fmla="*/ 1864 w 53563"/>
                <a:gd name="connsiteY2" fmla="*/ 25821 h 59969"/>
                <a:gd name="connsiteX3" fmla="*/ 4241 w 53563"/>
                <a:gd name="connsiteY3" fmla="*/ 48815 h 59969"/>
                <a:gd name="connsiteX4" fmla="*/ 41101 w 53563"/>
                <a:gd name="connsiteY4" fmla="*/ 55073 h 59969"/>
                <a:gd name="connsiteX5" fmla="*/ 50365 w 53563"/>
                <a:gd name="connsiteY5" fmla="*/ 43304 h 59969"/>
                <a:gd name="connsiteX6" fmla="*/ 48653 w 53563"/>
                <a:gd name="connsiteY6" fmla="*/ 14324 h 59969"/>
                <a:gd name="connsiteX7" fmla="*/ 41235 w 53563"/>
                <a:gd name="connsiteY7" fmla="*/ 36368 h 59969"/>
                <a:gd name="connsiteX8" fmla="*/ 22561 w 53563"/>
                <a:gd name="connsiteY8" fmla="*/ 48836 h 59969"/>
                <a:gd name="connsiteX9" fmla="*/ 13276 w 53563"/>
                <a:gd name="connsiteY9" fmla="*/ 43209 h 59969"/>
                <a:gd name="connsiteX10" fmla="*/ 10613 w 53563"/>
                <a:gd name="connsiteY10" fmla="*/ 35893 h 59969"/>
                <a:gd name="connsiteX11" fmla="*/ 11849 w 53563"/>
                <a:gd name="connsiteY11" fmla="*/ 26391 h 59969"/>
                <a:gd name="connsiteX12" fmla="*/ 11849 w 53563"/>
                <a:gd name="connsiteY12" fmla="*/ 25726 h 59969"/>
                <a:gd name="connsiteX13" fmla="*/ 14227 w 53563"/>
                <a:gd name="connsiteY13" fmla="*/ 20215 h 59969"/>
                <a:gd name="connsiteX14" fmla="*/ 14797 w 53563"/>
                <a:gd name="connsiteY14" fmla="*/ 19265 h 59969"/>
                <a:gd name="connsiteX15" fmla="*/ 18792 w 53563"/>
                <a:gd name="connsiteY15" fmla="*/ 14704 h 59969"/>
                <a:gd name="connsiteX16" fmla="*/ 41520 w 53563"/>
                <a:gd name="connsiteY16" fmla="*/ 36368 h 59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563" h="59969">
                  <a:moveTo>
                    <a:pt x="48653" y="14324"/>
                  </a:moveTo>
                  <a:cubicBezTo>
                    <a:pt x="44057" y="5816"/>
                    <a:pt x="35309" y="362"/>
                    <a:pt x="25639" y="-23"/>
                  </a:cubicBezTo>
                  <a:cubicBezTo>
                    <a:pt x="12555" y="1817"/>
                    <a:pt x="2598" y="12641"/>
                    <a:pt x="1864" y="25821"/>
                  </a:cubicBezTo>
                  <a:cubicBezTo>
                    <a:pt x="-1345" y="33385"/>
                    <a:pt x="-447" y="42065"/>
                    <a:pt x="4241" y="48815"/>
                  </a:cubicBezTo>
                  <a:cubicBezTo>
                    <a:pt x="12690" y="60712"/>
                    <a:pt x="29193" y="63514"/>
                    <a:pt x="41101" y="55073"/>
                  </a:cubicBezTo>
                  <a:cubicBezTo>
                    <a:pt x="45261" y="52125"/>
                    <a:pt x="48478" y="48037"/>
                    <a:pt x="50365" y="43304"/>
                  </a:cubicBezTo>
                  <a:cubicBezTo>
                    <a:pt x="55129" y="34055"/>
                    <a:pt x="54473" y="22949"/>
                    <a:pt x="48653" y="14324"/>
                  </a:cubicBezTo>
                  <a:close/>
                  <a:moveTo>
                    <a:pt x="41235" y="36368"/>
                  </a:moveTo>
                  <a:cubicBezTo>
                    <a:pt x="39524" y="44963"/>
                    <a:pt x="31164" y="50545"/>
                    <a:pt x="22561" y="48836"/>
                  </a:cubicBezTo>
                  <a:cubicBezTo>
                    <a:pt x="18900" y="48109"/>
                    <a:pt x="15613" y="46116"/>
                    <a:pt x="13276" y="43209"/>
                  </a:cubicBezTo>
                  <a:cubicBezTo>
                    <a:pt x="11591" y="41138"/>
                    <a:pt x="10653" y="38561"/>
                    <a:pt x="10613" y="35893"/>
                  </a:cubicBezTo>
                  <a:cubicBezTo>
                    <a:pt x="10623" y="32686"/>
                    <a:pt x="11038" y="29493"/>
                    <a:pt x="11849" y="26391"/>
                  </a:cubicBezTo>
                  <a:cubicBezTo>
                    <a:pt x="11849" y="26391"/>
                    <a:pt x="11849" y="26391"/>
                    <a:pt x="11849" y="25726"/>
                  </a:cubicBezTo>
                  <a:cubicBezTo>
                    <a:pt x="12427" y="23804"/>
                    <a:pt x="13225" y="21954"/>
                    <a:pt x="14227" y="20215"/>
                  </a:cubicBezTo>
                  <a:cubicBezTo>
                    <a:pt x="14227" y="20215"/>
                    <a:pt x="14227" y="19550"/>
                    <a:pt x="14797" y="19265"/>
                  </a:cubicBezTo>
                  <a:cubicBezTo>
                    <a:pt x="15868" y="17535"/>
                    <a:pt x="17218" y="15994"/>
                    <a:pt x="18792" y="14704"/>
                  </a:cubicBezTo>
                  <a:cubicBezTo>
                    <a:pt x="32391" y="3778"/>
                    <a:pt x="45610" y="24396"/>
                    <a:pt x="41520" y="36368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2" name="Oval 13">
            <a:extLst>
              <a:ext uri="{FF2B5EF4-FFF2-40B4-BE49-F238E27FC236}">
                <a16:creationId xmlns:a16="http://schemas.microsoft.com/office/drawing/2014/main" id="{4477AC47-3697-DE4A-8D98-7549C5A5F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8653" y="7789397"/>
            <a:ext cx="1409606" cy="14117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Oval 14">
            <a:extLst>
              <a:ext uri="{FF2B5EF4-FFF2-40B4-BE49-F238E27FC236}">
                <a16:creationId xmlns:a16="http://schemas.microsoft.com/office/drawing/2014/main" id="{A1EAB9CB-AA2A-0748-8E0B-186477AA9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9102" y="10278143"/>
            <a:ext cx="1413852" cy="14074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Oval 12">
            <a:extLst>
              <a:ext uri="{FF2B5EF4-FFF2-40B4-BE49-F238E27FC236}">
                <a16:creationId xmlns:a16="http://schemas.microsoft.com/office/drawing/2014/main" id="{17CB1C37-156B-214A-8793-9B8B88561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9102" y="5301358"/>
            <a:ext cx="1409606" cy="14074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2BF21AA-D5FD-AD4A-8827-FFB83A953AE6}"/>
              </a:ext>
            </a:extLst>
          </p:cNvPr>
          <p:cNvGrpSpPr/>
          <p:nvPr/>
        </p:nvGrpSpPr>
        <p:grpSpPr>
          <a:xfrm>
            <a:off x="10524336" y="5546333"/>
            <a:ext cx="492606" cy="927800"/>
            <a:chOff x="11864627" y="6508635"/>
            <a:chExt cx="1151096" cy="2168035"/>
          </a:xfrm>
          <a:solidFill>
            <a:schemeClr val="bg1"/>
          </a:solidFill>
        </p:grpSpPr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A7AA101A-A591-9644-B3A3-22BE89700492}"/>
                </a:ext>
              </a:extLst>
            </p:cNvPr>
            <p:cNvSpPr/>
            <p:nvPr/>
          </p:nvSpPr>
          <p:spPr>
            <a:xfrm>
              <a:off x="11864627" y="6508635"/>
              <a:ext cx="1151096" cy="1492995"/>
            </a:xfrm>
            <a:custGeom>
              <a:avLst/>
              <a:gdLst>
                <a:gd name="connsiteX0" fmla="*/ 225680 w 257264"/>
                <a:gd name="connsiteY0" fmla="*/ 41189 h 333677"/>
                <a:gd name="connsiteX1" fmla="*/ 9 w 257264"/>
                <a:gd name="connsiteY1" fmla="*/ 109220 h 333677"/>
                <a:gd name="connsiteX2" fmla="*/ 35861 w 257264"/>
                <a:gd name="connsiteY2" fmla="*/ 121952 h 333677"/>
                <a:gd name="connsiteX3" fmla="*/ 137333 w 257264"/>
                <a:gd name="connsiteY3" fmla="*/ 63328 h 333677"/>
                <a:gd name="connsiteX4" fmla="*/ 190684 w 257264"/>
                <a:gd name="connsiteY4" fmla="*/ 124232 h 333677"/>
                <a:gd name="connsiteX5" fmla="*/ 150361 w 257264"/>
                <a:gd name="connsiteY5" fmla="*/ 184377 h 333677"/>
                <a:gd name="connsiteX6" fmla="*/ 87976 w 257264"/>
                <a:gd name="connsiteY6" fmla="*/ 318348 h 333677"/>
                <a:gd name="connsiteX7" fmla="*/ 134955 w 257264"/>
                <a:gd name="connsiteY7" fmla="*/ 322053 h 333677"/>
                <a:gd name="connsiteX8" fmla="*/ 189162 w 257264"/>
                <a:gd name="connsiteY8" fmla="*/ 241956 h 333677"/>
                <a:gd name="connsiteX9" fmla="*/ 245461 w 257264"/>
                <a:gd name="connsiteY9" fmla="*/ 176205 h 333677"/>
                <a:gd name="connsiteX10" fmla="*/ 225680 w 257264"/>
                <a:gd name="connsiteY10" fmla="*/ 41189 h 33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264" h="333677">
                  <a:moveTo>
                    <a:pt x="225680" y="41189"/>
                  </a:moveTo>
                  <a:cubicBezTo>
                    <a:pt x="156543" y="-35393"/>
                    <a:pt x="6285" y="-997"/>
                    <a:pt x="9" y="109220"/>
                  </a:cubicBezTo>
                  <a:cubicBezTo>
                    <a:pt x="-1227" y="130123"/>
                    <a:pt x="23498" y="136014"/>
                    <a:pt x="35861" y="121952"/>
                  </a:cubicBezTo>
                  <a:cubicBezTo>
                    <a:pt x="62489" y="91547"/>
                    <a:pt x="91590" y="55442"/>
                    <a:pt x="137333" y="63328"/>
                  </a:cubicBezTo>
                  <a:cubicBezTo>
                    <a:pt x="165863" y="68364"/>
                    <a:pt x="191825" y="93543"/>
                    <a:pt x="190684" y="124232"/>
                  </a:cubicBezTo>
                  <a:cubicBezTo>
                    <a:pt x="189637" y="151597"/>
                    <a:pt x="168811" y="168034"/>
                    <a:pt x="150361" y="184377"/>
                  </a:cubicBezTo>
                  <a:cubicBezTo>
                    <a:pt x="113177" y="217252"/>
                    <a:pt x="59826" y="264949"/>
                    <a:pt x="87976" y="318348"/>
                  </a:cubicBezTo>
                  <a:cubicBezTo>
                    <a:pt x="96915" y="335355"/>
                    <a:pt x="124019" y="340391"/>
                    <a:pt x="134955" y="322053"/>
                  </a:cubicBezTo>
                  <a:cubicBezTo>
                    <a:pt x="152834" y="292029"/>
                    <a:pt x="162249" y="266660"/>
                    <a:pt x="189162" y="241956"/>
                  </a:cubicBezTo>
                  <a:cubicBezTo>
                    <a:pt x="210845" y="222003"/>
                    <a:pt x="232527" y="203285"/>
                    <a:pt x="245461" y="176205"/>
                  </a:cubicBezTo>
                  <a:cubicBezTo>
                    <a:pt x="266601" y="131316"/>
                    <a:pt x="258813" y="78142"/>
                    <a:pt x="225680" y="41189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02B81198-578C-E84F-A032-514EA76969D9}"/>
                </a:ext>
              </a:extLst>
            </p:cNvPr>
            <p:cNvSpPr/>
            <p:nvPr/>
          </p:nvSpPr>
          <p:spPr>
            <a:xfrm>
              <a:off x="12215351" y="8299700"/>
              <a:ext cx="363677" cy="376970"/>
            </a:xfrm>
            <a:custGeom>
              <a:avLst/>
              <a:gdLst>
                <a:gd name="connsiteX0" fmla="*/ 63798 w 81280"/>
                <a:gd name="connsiteY0" fmla="*/ 5657 h 84251"/>
                <a:gd name="connsiteX1" fmla="*/ 40784 w 81280"/>
                <a:gd name="connsiteY1" fmla="*/ 336 h 84251"/>
                <a:gd name="connsiteX2" fmla="*/ 14061 w 81280"/>
                <a:gd name="connsiteY2" fmla="*/ 9837 h 84251"/>
                <a:gd name="connsiteX3" fmla="*/ 9610 w 81280"/>
                <a:gd name="connsiteY3" fmla="*/ 66504 h 84251"/>
                <a:gd name="connsiteX4" fmla="*/ 15678 w 81280"/>
                <a:gd name="connsiteY4" fmla="*/ 72262 h 84251"/>
                <a:gd name="connsiteX5" fmla="*/ 18531 w 81280"/>
                <a:gd name="connsiteY5" fmla="*/ 74067 h 84251"/>
                <a:gd name="connsiteX6" fmla="*/ 50199 w 81280"/>
                <a:gd name="connsiteY6" fmla="*/ 83569 h 84251"/>
                <a:gd name="connsiteX7" fmla="*/ 77587 w 81280"/>
                <a:gd name="connsiteY7" fmla="*/ 57725 h 84251"/>
                <a:gd name="connsiteX8" fmla="*/ 63798 w 81280"/>
                <a:gd name="connsiteY8" fmla="*/ 5657 h 8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80" h="84251">
                  <a:moveTo>
                    <a:pt x="63798" y="5657"/>
                  </a:moveTo>
                  <a:cubicBezTo>
                    <a:pt x="57084" y="1020"/>
                    <a:pt x="48858" y="-880"/>
                    <a:pt x="40784" y="336"/>
                  </a:cubicBezTo>
                  <a:cubicBezTo>
                    <a:pt x="31036" y="269"/>
                    <a:pt x="21574" y="3633"/>
                    <a:pt x="14061" y="9837"/>
                  </a:cubicBezTo>
                  <a:cubicBezTo>
                    <a:pt x="-2829" y="24251"/>
                    <a:pt x="-4826" y="49630"/>
                    <a:pt x="9610" y="66504"/>
                  </a:cubicBezTo>
                  <a:cubicBezTo>
                    <a:pt x="11427" y="68623"/>
                    <a:pt x="13462" y="70561"/>
                    <a:pt x="15678" y="72262"/>
                  </a:cubicBezTo>
                  <a:cubicBezTo>
                    <a:pt x="16581" y="72927"/>
                    <a:pt x="17542" y="73535"/>
                    <a:pt x="18531" y="74067"/>
                  </a:cubicBezTo>
                  <a:cubicBezTo>
                    <a:pt x="26871" y="82258"/>
                    <a:pt x="38720" y="85811"/>
                    <a:pt x="50199" y="83569"/>
                  </a:cubicBezTo>
                  <a:cubicBezTo>
                    <a:pt x="63342" y="80557"/>
                    <a:pt x="73822" y="70666"/>
                    <a:pt x="77587" y="57725"/>
                  </a:cubicBezTo>
                  <a:cubicBezTo>
                    <a:pt x="85699" y="39283"/>
                    <a:pt x="79974" y="17686"/>
                    <a:pt x="63798" y="5657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E3C606F-F043-3A42-8D9B-351B69F695CB}"/>
              </a:ext>
            </a:extLst>
          </p:cNvPr>
          <p:cNvGrpSpPr/>
          <p:nvPr/>
        </p:nvGrpSpPr>
        <p:grpSpPr>
          <a:xfrm>
            <a:off x="10524336" y="10538957"/>
            <a:ext cx="492606" cy="927800"/>
            <a:chOff x="11864627" y="6508635"/>
            <a:chExt cx="1151096" cy="2168035"/>
          </a:xfrm>
          <a:solidFill>
            <a:schemeClr val="bg1"/>
          </a:solidFill>
        </p:grpSpPr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CBF9A15E-88DD-414C-B151-BE3E63B38369}"/>
                </a:ext>
              </a:extLst>
            </p:cNvPr>
            <p:cNvSpPr/>
            <p:nvPr/>
          </p:nvSpPr>
          <p:spPr>
            <a:xfrm>
              <a:off x="11864627" y="6508635"/>
              <a:ext cx="1151096" cy="1492995"/>
            </a:xfrm>
            <a:custGeom>
              <a:avLst/>
              <a:gdLst>
                <a:gd name="connsiteX0" fmla="*/ 225680 w 257264"/>
                <a:gd name="connsiteY0" fmla="*/ 41189 h 333677"/>
                <a:gd name="connsiteX1" fmla="*/ 9 w 257264"/>
                <a:gd name="connsiteY1" fmla="*/ 109220 h 333677"/>
                <a:gd name="connsiteX2" fmla="*/ 35861 w 257264"/>
                <a:gd name="connsiteY2" fmla="*/ 121952 h 333677"/>
                <a:gd name="connsiteX3" fmla="*/ 137333 w 257264"/>
                <a:gd name="connsiteY3" fmla="*/ 63328 h 333677"/>
                <a:gd name="connsiteX4" fmla="*/ 190684 w 257264"/>
                <a:gd name="connsiteY4" fmla="*/ 124232 h 333677"/>
                <a:gd name="connsiteX5" fmla="*/ 150361 w 257264"/>
                <a:gd name="connsiteY5" fmla="*/ 184377 h 333677"/>
                <a:gd name="connsiteX6" fmla="*/ 87976 w 257264"/>
                <a:gd name="connsiteY6" fmla="*/ 318348 h 333677"/>
                <a:gd name="connsiteX7" fmla="*/ 134955 w 257264"/>
                <a:gd name="connsiteY7" fmla="*/ 322053 h 333677"/>
                <a:gd name="connsiteX8" fmla="*/ 189162 w 257264"/>
                <a:gd name="connsiteY8" fmla="*/ 241956 h 333677"/>
                <a:gd name="connsiteX9" fmla="*/ 245461 w 257264"/>
                <a:gd name="connsiteY9" fmla="*/ 176205 h 333677"/>
                <a:gd name="connsiteX10" fmla="*/ 225680 w 257264"/>
                <a:gd name="connsiteY10" fmla="*/ 41189 h 33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264" h="333677">
                  <a:moveTo>
                    <a:pt x="225680" y="41189"/>
                  </a:moveTo>
                  <a:cubicBezTo>
                    <a:pt x="156543" y="-35393"/>
                    <a:pt x="6285" y="-997"/>
                    <a:pt x="9" y="109220"/>
                  </a:cubicBezTo>
                  <a:cubicBezTo>
                    <a:pt x="-1227" y="130123"/>
                    <a:pt x="23498" y="136014"/>
                    <a:pt x="35861" y="121952"/>
                  </a:cubicBezTo>
                  <a:cubicBezTo>
                    <a:pt x="62489" y="91547"/>
                    <a:pt x="91590" y="55442"/>
                    <a:pt x="137333" y="63328"/>
                  </a:cubicBezTo>
                  <a:cubicBezTo>
                    <a:pt x="165863" y="68364"/>
                    <a:pt x="191825" y="93543"/>
                    <a:pt x="190684" y="124232"/>
                  </a:cubicBezTo>
                  <a:cubicBezTo>
                    <a:pt x="189637" y="151597"/>
                    <a:pt x="168811" y="168034"/>
                    <a:pt x="150361" y="184377"/>
                  </a:cubicBezTo>
                  <a:cubicBezTo>
                    <a:pt x="113177" y="217252"/>
                    <a:pt x="59826" y="264949"/>
                    <a:pt x="87976" y="318348"/>
                  </a:cubicBezTo>
                  <a:cubicBezTo>
                    <a:pt x="96915" y="335355"/>
                    <a:pt x="124019" y="340391"/>
                    <a:pt x="134955" y="322053"/>
                  </a:cubicBezTo>
                  <a:cubicBezTo>
                    <a:pt x="152834" y="292029"/>
                    <a:pt x="162249" y="266660"/>
                    <a:pt x="189162" y="241956"/>
                  </a:cubicBezTo>
                  <a:cubicBezTo>
                    <a:pt x="210845" y="222003"/>
                    <a:pt x="232527" y="203285"/>
                    <a:pt x="245461" y="176205"/>
                  </a:cubicBezTo>
                  <a:cubicBezTo>
                    <a:pt x="266601" y="131316"/>
                    <a:pt x="258813" y="78142"/>
                    <a:pt x="225680" y="41189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D96FDCDB-A742-9C43-92CB-4BBB5844A0B8}"/>
                </a:ext>
              </a:extLst>
            </p:cNvPr>
            <p:cNvSpPr/>
            <p:nvPr/>
          </p:nvSpPr>
          <p:spPr>
            <a:xfrm>
              <a:off x="12215351" y="8299700"/>
              <a:ext cx="363677" cy="376970"/>
            </a:xfrm>
            <a:custGeom>
              <a:avLst/>
              <a:gdLst>
                <a:gd name="connsiteX0" fmla="*/ 63798 w 81280"/>
                <a:gd name="connsiteY0" fmla="*/ 5657 h 84251"/>
                <a:gd name="connsiteX1" fmla="*/ 40784 w 81280"/>
                <a:gd name="connsiteY1" fmla="*/ 336 h 84251"/>
                <a:gd name="connsiteX2" fmla="*/ 14061 w 81280"/>
                <a:gd name="connsiteY2" fmla="*/ 9837 h 84251"/>
                <a:gd name="connsiteX3" fmla="*/ 9610 w 81280"/>
                <a:gd name="connsiteY3" fmla="*/ 66504 h 84251"/>
                <a:gd name="connsiteX4" fmla="*/ 15678 w 81280"/>
                <a:gd name="connsiteY4" fmla="*/ 72262 h 84251"/>
                <a:gd name="connsiteX5" fmla="*/ 18531 w 81280"/>
                <a:gd name="connsiteY5" fmla="*/ 74067 h 84251"/>
                <a:gd name="connsiteX6" fmla="*/ 50199 w 81280"/>
                <a:gd name="connsiteY6" fmla="*/ 83569 h 84251"/>
                <a:gd name="connsiteX7" fmla="*/ 77587 w 81280"/>
                <a:gd name="connsiteY7" fmla="*/ 57725 h 84251"/>
                <a:gd name="connsiteX8" fmla="*/ 63798 w 81280"/>
                <a:gd name="connsiteY8" fmla="*/ 5657 h 8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80" h="84251">
                  <a:moveTo>
                    <a:pt x="63798" y="5657"/>
                  </a:moveTo>
                  <a:cubicBezTo>
                    <a:pt x="57084" y="1020"/>
                    <a:pt x="48858" y="-880"/>
                    <a:pt x="40784" y="336"/>
                  </a:cubicBezTo>
                  <a:cubicBezTo>
                    <a:pt x="31036" y="269"/>
                    <a:pt x="21574" y="3633"/>
                    <a:pt x="14061" y="9837"/>
                  </a:cubicBezTo>
                  <a:cubicBezTo>
                    <a:pt x="-2829" y="24251"/>
                    <a:pt x="-4826" y="49630"/>
                    <a:pt x="9610" y="66504"/>
                  </a:cubicBezTo>
                  <a:cubicBezTo>
                    <a:pt x="11427" y="68623"/>
                    <a:pt x="13462" y="70561"/>
                    <a:pt x="15678" y="72262"/>
                  </a:cubicBezTo>
                  <a:cubicBezTo>
                    <a:pt x="16581" y="72927"/>
                    <a:pt x="17542" y="73535"/>
                    <a:pt x="18531" y="74067"/>
                  </a:cubicBezTo>
                  <a:cubicBezTo>
                    <a:pt x="26871" y="82258"/>
                    <a:pt x="38720" y="85811"/>
                    <a:pt x="50199" y="83569"/>
                  </a:cubicBezTo>
                  <a:cubicBezTo>
                    <a:pt x="63342" y="80557"/>
                    <a:pt x="73822" y="70666"/>
                    <a:pt x="77587" y="57725"/>
                  </a:cubicBezTo>
                  <a:cubicBezTo>
                    <a:pt x="85699" y="39283"/>
                    <a:pt x="79974" y="17686"/>
                    <a:pt x="63798" y="5657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D4A3DCE-59F8-F54E-8B1E-03213F710370}"/>
              </a:ext>
            </a:extLst>
          </p:cNvPr>
          <p:cNvGrpSpPr/>
          <p:nvPr/>
        </p:nvGrpSpPr>
        <p:grpSpPr>
          <a:xfrm>
            <a:off x="11475312" y="8033501"/>
            <a:ext cx="492606" cy="927800"/>
            <a:chOff x="11864627" y="6508635"/>
            <a:chExt cx="1151096" cy="2168035"/>
          </a:xfrm>
          <a:solidFill>
            <a:schemeClr val="bg1"/>
          </a:solidFill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40938219-8CD4-794F-B016-9845494B4B87}"/>
                </a:ext>
              </a:extLst>
            </p:cNvPr>
            <p:cNvSpPr/>
            <p:nvPr/>
          </p:nvSpPr>
          <p:spPr>
            <a:xfrm>
              <a:off x="11864627" y="6508635"/>
              <a:ext cx="1151096" cy="1492995"/>
            </a:xfrm>
            <a:custGeom>
              <a:avLst/>
              <a:gdLst>
                <a:gd name="connsiteX0" fmla="*/ 225680 w 257264"/>
                <a:gd name="connsiteY0" fmla="*/ 41189 h 333677"/>
                <a:gd name="connsiteX1" fmla="*/ 9 w 257264"/>
                <a:gd name="connsiteY1" fmla="*/ 109220 h 333677"/>
                <a:gd name="connsiteX2" fmla="*/ 35861 w 257264"/>
                <a:gd name="connsiteY2" fmla="*/ 121952 h 333677"/>
                <a:gd name="connsiteX3" fmla="*/ 137333 w 257264"/>
                <a:gd name="connsiteY3" fmla="*/ 63328 h 333677"/>
                <a:gd name="connsiteX4" fmla="*/ 190684 w 257264"/>
                <a:gd name="connsiteY4" fmla="*/ 124232 h 333677"/>
                <a:gd name="connsiteX5" fmla="*/ 150361 w 257264"/>
                <a:gd name="connsiteY5" fmla="*/ 184377 h 333677"/>
                <a:gd name="connsiteX6" fmla="*/ 87976 w 257264"/>
                <a:gd name="connsiteY6" fmla="*/ 318348 h 333677"/>
                <a:gd name="connsiteX7" fmla="*/ 134955 w 257264"/>
                <a:gd name="connsiteY7" fmla="*/ 322053 h 333677"/>
                <a:gd name="connsiteX8" fmla="*/ 189162 w 257264"/>
                <a:gd name="connsiteY8" fmla="*/ 241956 h 333677"/>
                <a:gd name="connsiteX9" fmla="*/ 245461 w 257264"/>
                <a:gd name="connsiteY9" fmla="*/ 176205 h 333677"/>
                <a:gd name="connsiteX10" fmla="*/ 225680 w 257264"/>
                <a:gd name="connsiteY10" fmla="*/ 41189 h 33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264" h="333677">
                  <a:moveTo>
                    <a:pt x="225680" y="41189"/>
                  </a:moveTo>
                  <a:cubicBezTo>
                    <a:pt x="156543" y="-35393"/>
                    <a:pt x="6285" y="-997"/>
                    <a:pt x="9" y="109220"/>
                  </a:cubicBezTo>
                  <a:cubicBezTo>
                    <a:pt x="-1227" y="130123"/>
                    <a:pt x="23498" y="136014"/>
                    <a:pt x="35861" y="121952"/>
                  </a:cubicBezTo>
                  <a:cubicBezTo>
                    <a:pt x="62489" y="91547"/>
                    <a:pt x="91590" y="55442"/>
                    <a:pt x="137333" y="63328"/>
                  </a:cubicBezTo>
                  <a:cubicBezTo>
                    <a:pt x="165863" y="68364"/>
                    <a:pt x="191825" y="93543"/>
                    <a:pt x="190684" y="124232"/>
                  </a:cubicBezTo>
                  <a:cubicBezTo>
                    <a:pt x="189637" y="151597"/>
                    <a:pt x="168811" y="168034"/>
                    <a:pt x="150361" y="184377"/>
                  </a:cubicBezTo>
                  <a:cubicBezTo>
                    <a:pt x="113177" y="217252"/>
                    <a:pt x="59826" y="264949"/>
                    <a:pt x="87976" y="318348"/>
                  </a:cubicBezTo>
                  <a:cubicBezTo>
                    <a:pt x="96915" y="335355"/>
                    <a:pt x="124019" y="340391"/>
                    <a:pt x="134955" y="322053"/>
                  </a:cubicBezTo>
                  <a:cubicBezTo>
                    <a:pt x="152834" y="292029"/>
                    <a:pt x="162249" y="266660"/>
                    <a:pt x="189162" y="241956"/>
                  </a:cubicBezTo>
                  <a:cubicBezTo>
                    <a:pt x="210845" y="222003"/>
                    <a:pt x="232527" y="203285"/>
                    <a:pt x="245461" y="176205"/>
                  </a:cubicBezTo>
                  <a:cubicBezTo>
                    <a:pt x="266601" y="131316"/>
                    <a:pt x="258813" y="78142"/>
                    <a:pt x="225680" y="41189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6ECF684D-E590-F346-970D-5D629511ADDE}"/>
                </a:ext>
              </a:extLst>
            </p:cNvPr>
            <p:cNvSpPr/>
            <p:nvPr/>
          </p:nvSpPr>
          <p:spPr>
            <a:xfrm>
              <a:off x="12215351" y="8299700"/>
              <a:ext cx="363677" cy="376970"/>
            </a:xfrm>
            <a:custGeom>
              <a:avLst/>
              <a:gdLst>
                <a:gd name="connsiteX0" fmla="*/ 63798 w 81280"/>
                <a:gd name="connsiteY0" fmla="*/ 5657 h 84251"/>
                <a:gd name="connsiteX1" fmla="*/ 40784 w 81280"/>
                <a:gd name="connsiteY1" fmla="*/ 336 h 84251"/>
                <a:gd name="connsiteX2" fmla="*/ 14061 w 81280"/>
                <a:gd name="connsiteY2" fmla="*/ 9837 h 84251"/>
                <a:gd name="connsiteX3" fmla="*/ 9610 w 81280"/>
                <a:gd name="connsiteY3" fmla="*/ 66504 h 84251"/>
                <a:gd name="connsiteX4" fmla="*/ 15678 w 81280"/>
                <a:gd name="connsiteY4" fmla="*/ 72262 h 84251"/>
                <a:gd name="connsiteX5" fmla="*/ 18531 w 81280"/>
                <a:gd name="connsiteY5" fmla="*/ 74067 h 84251"/>
                <a:gd name="connsiteX6" fmla="*/ 50199 w 81280"/>
                <a:gd name="connsiteY6" fmla="*/ 83569 h 84251"/>
                <a:gd name="connsiteX7" fmla="*/ 77587 w 81280"/>
                <a:gd name="connsiteY7" fmla="*/ 57725 h 84251"/>
                <a:gd name="connsiteX8" fmla="*/ 63798 w 81280"/>
                <a:gd name="connsiteY8" fmla="*/ 5657 h 8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80" h="84251">
                  <a:moveTo>
                    <a:pt x="63798" y="5657"/>
                  </a:moveTo>
                  <a:cubicBezTo>
                    <a:pt x="57084" y="1020"/>
                    <a:pt x="48858" y="-880"/>
                    <a:pt x="40784" y="336"/>
                  </a:cubicBezTo>
                  <a:cubicBezTo>
                    <a:pt x="31036" y="269"/>
                    <a:pt x="21574" y="3633"/>
                    <a:pt x="14061" y="9837"/>
                  </a:cubicBezTo>
                  <a:cubicBezTo>
                    <a:pt x="-2829" y="24251"/>
                    <a:pt x="-4826" y="49630"/>
                    <a:pt x="9610" y="66504"/>
                  </a:cubicBezTo>
                  <a:cubicBezTo>
                    <a:pt x="11427" y="68623"/>
                    <a:pt x="13462" y="70561"/>
                    <a:pt x="15678" y="72262"/>
                  </a:cubicBezTo>
                  <a:cubicBezTo>
                    <a:pt x="16581" y="72927"/>
                    <a:pt x="17542" y="73535"/>
                    <a:pt x="18531" y="74067"/>
                  </a:cubicBezTo>
                  <a:cubicBezTo>
                    <a:pt x="26871" y="82258"/>
                    <a:pt x="38720" y="85811"/>
                    <a:pt x="50199" y="83569"/>
                  </a:cubicBezTo>
                  <a:cubicBezTo>
                    <a:pt x="63342" y="80557"/>
                    <a:pt x="73822" y="70666"/>
                    <a:pt x="77587" y="57725"/>
                  </a:cubicBezTo>
                  <a:cubicBezTo>
                    <a:pt x="85699" y="39283"/>
                    <a:pt x="79974" y="17686"/>
                    <a:pt x="63798" y="5657"/>
                  </a:cubicBez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2BCC66-529A-5444-806A-45CBCFB1A54E}"/>
              </a:ext>
            </a:extLst>
          </p:cNvPr>
          <p:cNvGrpSpPr/>
          <p:nvPr/>
        </p:nvGrpSpPr>
        <p:grpSpPr>
          <a:xfrm>
            <a:off x="11795098" y="5190497"/>
            <a:ext cx="9781690" cy="1629203"/>
            <a:chOff x="12510720" y="4852949"/>
            <a:chExt cx="9781690" cy="1629203"/>
          </a:xfrm>
        </p:grpSpPr>
        <p:sp>
          <p:nvSpPr>
            <p:cNvPr id="175" name="Rectangle 56">
              <a:extLst>
                <a:ext uri="{FF2B5EF4-FFF2-40B4-BE49-F238E27FC236}">
                  <a16:creationId xmlns:a16="http://schemas.microsoft.com/office/drawing/2014/main" id="{F8D600E5-C831-2740-9DA5-1655D1C6C204}"/>
                </a:ext>
              </a:extLst>
            </p:cNvPr>
            <p:cNvSpPr/>
            <p:nvPr/>
          </p:nvSpPr>
          <p:spPr>
            <a:xfrm>
              <a:off x="12510720" y="5528045"/>
              <a:ext cx="97816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C940FA2A-4727-AA48-AD28-1BA70FF82990}"/>
                </a:ext>
              </a:extLst>
            </p:cNvPr>
            <p:cNvSpPr txBox="1"/>
            <p:nvPr/>
          </p:nvSpPr>
          <p:spPr>
            <a:xfrm>
              <a:off x="12577876" y="4852949"/>
              <a:ext cx="3842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4ED1953-9090-CB4F-A9B9-6963BFBA622C}"/>
              </a:ext>
            </a:extLst>
          </p:cNvPr>
          <p:cNvGrpSpPr/>
          <p:nvPr/>
        </p:nvGrpSpPr>
        <p:grpSpPr>
          <a:xfrm>
            <a:off x="11795098" y="10210580"/>
            <a:ext cx="9781690" cy="1629203"/>
            <a:chOff x="12510720" y="4852949"/>
            <a:chExt cx="9781690" cy="1629203"/>
          </a:xfrm>
        </p:grpSpPr>
        <p:sp>
          <p:nvSpPr>
            <p:cNvPr id="207" name="Rectangle 56">
              <a:extLst>
                <a:ext uri="{FF2B5EF4-FFF2-40B4-BE49-F238E27FC236}">
                  <a16:creationId xmlns:a16="http://schemas.microsoft.com/office/drawing/2014/main" id="{B9DF0E20-6A42-6B4C-86E2-00A238EF16D0}"/>
                </a:ext>
              </a:extLst>
            </p:cNvPr>
            <p:cNvSpPr/>
            <p:nvPr/>
          </p:nvSpPr>
          <p:spPr>
            <a:xfrm>
              <a:off x="12510720" y="5528045"/>
              <a:ext cx="97816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E48F96C-DB28-DD43-8B6C-F93E7E57D78D}"/>
                </a:ext>
              </a:extLst>
            </p:cNvPr>
            <p:cNvSpPr txBox="1"/>
            <p:nvPr/>
          </p:nvSpPr>
          <p:spPr>
            <a:xfrm>
              <a:off x="12577876" y="4852949"/>
              <a:ext cx="3842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77FBB26-3792-4A42-9F03-308F9F78DCA3}"/>
              </a:ext>
            </a:extLst>
          </p:cNvPr>
          <p:cNvGrpSpPr/>
          <p:nvPr/>
        </p:nvGrpSpPr>
        <p:grpSpPr>
          <a:xfrm>
            <a:off x="12800675" y="7733234"/>
            <a:ext cx="9781690" cy="1629203"/>
            <a:chOff x="12510720" y="4852949"/>
            <a:chExt cx="9781690" cy="1629203"/>
          </a:xfrm>
        </p:grpSpPr>
        <p:sp>
          <p:nvSpPr>
            <p:cNvPr id="210" name="Rectangle 56">
              <a:extLst>
                <a:ext uri="{FF2B5EF4-FFF2-40B4-BE49-F238E27FC236}">
                  <a16:creationId xmlns:a16="http://schemas.microsoft.com/office/drawing/2014/main" id="{4E3B6B0C-433A-4D4F-8120-608EEDE9AF62}"/>
                </a:ext>
              </a:extLst>
            </p:cNvPr>
            <p:cNvSpPr/>
            <p:nvPr/>
          </p:nvSpPr>
          <p:spPr>
            <a:xfrm>
              <a:off x="12510720" y="5528045"/>
              <a:ext cx="97816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CBDAD03-92E5-0147-8ED7-B70BF4E1B4CD}"/>
                </a:ext>
              </a:extLst>
            </p:cNvPr>
            <p:cNvSpPr txBox="1"/>
            <p:nvPr/>
          </p:nvSpPr>
          <p:spPr>
            <a:xfrm>
              <a:off x="12577876" y="4852949"/>
              <a:ext cx="3842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00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92" name="Freeform 391">
            <a:extLst>
              <a:ext uri="{FF2B5EF4-FFF2-40B4-BE49-F238E27FC236}">
                <a16:creationId xmlns:a16="http://schemas.microsoft.com/office/drawing/2014/main" id="{59125C0E-3E35-C448-9E5B-776794EBCA14}"/>
              </a:ext>
            </a:extLst>
          </p:cNvPr>
          <p:cNvSpPr/>
          <p:nvPr/>
        </p:nvSpPr>
        <p:spPr>
          <a:xfrm>
            <a:off x="9744357" y="11936186"/>
            <a:ext cx="4888937" cy="1129633"/>
          </a:xfrm>
          <a:custGeom>
            <a:avLst/>
            <a:gdLst>
              <a:gd name="connsiteX0" fmla="*/ 878989 w 878989"/>
              <a:gd name="connsiteY0" fmla="*/ 101549 h 203098"/>
              <a:gd name="connsiteX1" fmla="*/ 439495 w 878989"/>
              <a:gd name="connsiteY1" fmla="*/ 203099 h 203098"/>
              <a:gd name="connsiteX2" fmla="*/ 0 w 878989"/>
              <a:gd name="connsiteY2" fmla="*/ 101549 h 203098"/>
              <a:gd name="connsiteX3" fmla="*/ 439495 w 878989"/>
              <a:gd name="connsiteY3" fmla="*/ 0 h 203098"/>
              <a:gd name="connsiteX4" fmla="*/ 878989 w 878989"/>
              <a:gd name="connsiteY4" fmla="*/ 101549 h 20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989" h="203098">
                <a:moveTo>
                  <a:pt x="878989" y="101549"/>
                </a:moveTo>
                <a:cubicBezTo>
                  <a:pt x="878989" y="157634"/>
                  <a:pt x="682221" y="203099"/>
                  <a:pt x="439495" y="203099"/>
                </a:cubicBezTo>
                <a:cubicBezTo>
                  <a:pt x="196768" y="203099"/>
                  <a:pt x="0" y="157634"/>
                  <a:pt x="0" y="101549"/>
                </a:cubicBezTo>
                <a:cubicBezTo>
                  <a:pt x="0" y="45465"/>
                  <a:pt x="196768" y="0"/>
                  <a:pt x="439495" y="0"/>
                </a:cubicBezTo>
                <a:cubicBezTo>
                  <a:pt x="682221" y="0"/>
                  <a:pt x="878989" y="45465"/>
                  <a:pt x="878989" y="101549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93" name="Freeform 392">
            <a:extLst>
              <a:ext uri="{FF2B5EF4-FFF2-40B4-BE49-F238E27FC236}">
                <a16:creationId xmlns:a16="http://schemas.microsoft.com/office/drawing/2014/main" id="{942EF4C1-5C8C-F042-8287-4EF9B283D42A}"/>
              </a:ext>
            </a:extLst>
          </p:cNvPr>
          <p:cNvSpPr/>
          <p:nvPr/>
        </p:nvSpPr>
        <p:spPr>
          <a:xfrm>
            <a:off x="11070537" y="6022787"/>
            <a:ext cx="2412702" cy="956285"/>
          </a:xfrm>
          <a:custGeom>
            <a:avLst/>
            <a:gdLst>
              <a:gd name="connsiteX0" fmla="*/ 404211 w 433783"/>
              <a:gd name="connsiteY0" fmla="*/ 965 h 171932"/>
              <a:gd name="connsiteX1" fmla="*/ 394138 w 433783"/>
              <a:gd name="connsiteY1" fmla="*/ 12565 h 171932"/>
              <a:gd name="connsiteX2" fmla="*/ 359359 w 433783"/>
              <a:gd name="connsiteY2" fmla="*/ 32913 h 171932"/>
              <a:gd name="connsiteX3" fmla="*/ 349001 w 433783"/>
              <a:gd name="connsiteY3" fmla="*/ 61438 h 171932"/>
              <a:gd name="connsiteX4" fmla="*/ 209218 w 433783"/>
              <a:gd name="connsiteY4" fmla="*/ 117538 h 171932"/>
              <a:gd name="connsiteX5" fmla="*/ 32945 w 433783"/>
              <a:gd name="connsiteY5" fmla="*/ 95573 h 171932"/>
              <a:gd name="connsiteX6" fmla="*/ 7858 w 433783"/>
              <a:gd name="connsiteY6" fmla="*/ 154810 h 171932"/>
              <a:gd name="connsiteX7" fmla="*/ 197910 w 433783"/>
              <a:gd name="connsiteY7" fmla="*/ 167647 h 171932"/>
              <a:gd name="connsiteX8" fmla="*/ 365345 w 433783"/>
              <a:gd name="connsiteY8" fmla="*/ 84734 h 171932"/>
              <a:gd name="connsiteX9" fmla="*/ 422361 w 433783"/>
              <a:gd name="connsiteY9" fmla="*/ 51454 h 171932"/>
              <a:gd name="connsiteX10" fmla="*/ 433194 w 433783"/>
              <a:gd name="connsiteY10" fmla="*/ 21408 h 171932"/>
              <a:gd name="connsiteX11" fmla="*/ 404211 w 433783"/>
              <a:gd name="connsiteY11" fmla="*/ 965 h 171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3783" h="171932">
                <a:moveTo>
                  <a:pt x="404211" y="965"/>
                </a:moveTo>
                <a:cubicBezTo>
                  <a:pt x="394708" y="5529"/>
                  <a:pt x="399935" y="7431"/>
                  <a:pt x="394138" y="12565"/>
                </a:cubicBezTo>
                <a:cubicBezTo>
                  <a:pt x="388342" y="17700"/>
                  <a:pt x="364395" y="24926"/>
                  <a:pt x="359359" y="32913"/>
                </a:cubicBezTo>
                <a:cubicBezTo>
                  <a:pt x="354546" y="41870"/>
                  <a:pt x="351057" y="51483"/>
                  <a:pt x="349001" y="61438"/>
                </a:cubicBezTo>
                <a:cubicBezTo>
                  <a:pt x="344630" y="77603"/>
                  <a:pt x="209218" y="117443"/>
                  <a:pt x="209218" y="117538"/>
                </a:cubicBezTo>
                <a:cubicBezTo>
                  <a:pt x="150131" y="113164"/>
                  <a:pt x="91299" y="105833"/>
                  <a:pt x="32945" y="95573"/>
                </a:cubicBezTo>
                <a:cubicBezTo>
                  <a:pt x="32945" y="95573"/>
                  <a:pt x="-19415" y="124099"/>
                  <a:pt x="7858" y="154810"/>
                </a:cubicBezTo>
                <a:cubicBezTo>
                  <a:pt x="32565" y="182670"/>
                  <a:pt x="189928" y="168217"/>
                  <a:pt x="197910" y="167647"/>
                </a:cubicBezTo>
                <a:cubicBezTo>
                  <a:pt x="269084" y="162988"/>
                  <a:pt x="353847" y="94527"/>
                  <a:pt x="365345" y="84734"/>
                </a:cubicBezTo>
                <a:cubicBezTo>
                  <a:pt x="376843" y="74940"/>
                  <a:pt x="413999" y="68475"/>
                  <a:pt x="422361" y="51454"/>
                </a:cubicBezTo>
                <a:cubicBezTo>
                  <a:pt x="427620" y="42117"/>
                  <a:pt x="431281" y="31953"/>
                  <a:pt x="433194" y="21408"/>
                </a:cubicBezTo>
                <a:cubicBezTo>
                  <a:pt x="437755" y="8762"/>
                  <a:pt x="414094" y="-3694"/>
                  <a:pt x="404211" y="965"/>
                </a:cubicBezTo>
                <a:close/>
              </a:path>
            </a:pathLst>
          </a:custGeom>
          <a:solidFill>
            <a:srgbClr val="F4BEAB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4" name="Freeform 393">
            <a:extLst>
              <a:ext uri="{FF2B5EF4-FFF2-40B4-BE49-F238E27FC236}">
                <a16:creationId xmlns:a16="http://schemas.microsoft.com/office/drawing/2014/main" id="{6F5C7686-BF10-CF4D-AA90-F17BA89FF3E0}"/>
              </a:ext>
            </a:extLst>
          </p:cNvPr>
          <p:cNvSpPr/>
          <p:nvPr/>
        </p:nvSpPr>
        <p:spPr>
          <a:xfrm>
            <a:off x="11071499" y="6041563"/>
            <a:ext cx="2413696" cy="939624"/>
          </a:xfrm>
          <a:custGeom>
            <a:avLst/>
            <a:gdLst>
              <a:gd name="connsiteX0" fmla="*/ 432165 w 433962"/>
              <a:gd name="connsiteY0" fmla="*/ 11281 h 168936"/>
              <a:gd name="connsiteX1" fmla="*/ 420952 w 433962"/>
              <a:gd name="connsiteY1" fmla="*/ 41042 h 168936"/>
              <a:gd name="connsiteX2" fmla="*/ 363937 w 433962"/>
              <a:gd name="connsiteY2" fmla="*/ 74322 h 168936"/>
              <a:gd name="connsiteX3" fmla="*/ 196501 w 433962"/>
              <a:gd name="connsiteY3" fmla="*/ 157235 h 168936"/>
              <a:gd name="connsiteX4" fmla="*/ 6449 w 433962"/>
              <a:gd name="connsiteY4" fmla="*/ 144303 h 168936"/>
              <a:gd name="connsiteX5" fmla="*/ -13 w 433962"/>
              <a:gd name="connsiteY5" fmla="*/ 133559 h 168936"/>
              <a:gd name="connsiteX6" fmla="*/ 7780 w 433962"/>
              <a:gd name="connsiteY6" fmla="*/ 151815 h 168936"/>
              <a:gd name="connsiteX7" fmla="*/ 197831 w 433962"/>
              <a:gd name="connsiteY7" fmla="*/ 164651 h 168936"/>
              <a:gd name="connsiteX8" fmla="*/ 365267 w 433962"/>
              <a:gd name="connsiteY8" fmla="*/ 81738 h 168936"/>
              <a:gd name="connsiteX9" fmla="*/ 422282 w 433962"/>
              <a:gd name="connsiteY9" fmla="*/ 48459 h 168936"/>
              <a:gd name="connsiteX10" fmla="*/ 433020 w 433962"/>
              <a:gd name="connsiteY10" fmla="*/ 18412 h 168936"/>
              <a:gd name="connsiteX11" fmla="*/ 432450 w 433962"/>
              <a:gd name="connsiteY11" fmla="*/ -34 h 168936"/>
              <a:gd name="connsiteX12" fmla="*/ 432165 w 433962"/>
              <a:gd name="connsiteY12" fmla="*/ 11281 h 168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3962" h="168936">
                <a:moveTo>
                  <a:pt x="432165" y="11281"/>
                </a:moveTo>
                <a:cubicBezTo>
                  <a:pt x="430103" y="21759"/>
                  <a:pt x="426313" y="31810"/>
                  <a:pt x="420952" y="41042"/>
                </a:cubicBezTo>
                <a:cubicBezTo>
                  <a:pt x="412400" y="58062"/>
                  <a:pt x="374104" y="65479"/>
                  <a:pt x="363937" y="74322"/>
                </a:cubicBezTo>
                <a:cubicBezTo>
                  <a:pt x="353769" y="83164"/>
                  <a:pt x="267675" y="152575"/>
                  <a:pt x="196501" y="157235"/>
                </a:cubicBezTo>
                <a:cubicBezTo>
                  <a:pt x="188234" y="157805"/>
                  <a:pt x="30871" y="172163"/>
                  <a:pt x="6449" y="144303"/>
                </a:cubicBezTo>
                <a:cubicBezTo>
                  <a:pt x="3603" y="141184"/>
                  <a:pt x="1406" y="137534"/>
                  <a:pt x="-13" y="133559"/>
                </a:cubicBezTo>
                <a:cubicBezTo>
                  <a:pt x="230" y="140405"/>
                  <a:pt x="3007" y="146909"/>
                  <a:pt x="7780" y="151815"/>
                </a:cubicBezTo>
                <a:cubicBezTo>
                  <a:pt x="32391" y="179674"/>
                  <a:pt x="189849" y="165222"/>
                  <a:pt x="197831" y="164651"/>
                </a:cubicBezTo>
                <a:cubicBezTo>
                  <a:pt x="269006" y="159992"/>
                  <a:pt x="353769" y="91532"/>
                  <a:pt x="365267" y="81738"/>
                </a:cubicBezTo>
                <a:cubicBezTo>
                  <a:pt x="376765" y="71945"/>
                  <a:pt x="413920" y="65479"/>
                  <a:pt x="422282" y="48459"/>
                </a:cubicBezTo>
                <a:cubicBezTo>
                  <a:pt x="427550" y="39131"/>
                  <a:pt x="431182" y="28967"/>
                  <a:pt x="433020" y="18412"/>
                </a:cubicBezTo>
                <a:cubicBezTo>
                  <a:pt x="434430" y="12318"/>
                  <a:pt x="434233" y="5966"/>
                  <a:pt x="432450" y="-34"/>
                </a:cubicBezTo>
                <a:cubicBezTo>
                  <a:pt x="433138" y="3713"/>
                  <a:pt x="433041" y="7573"/>
                  <a:pt x="432165" y="11281"/>
                </a:cubicBezTo>
                <a:close/>
              </a:path>
            </a:pathLst>
          </a:custGeom>
          <a:solidFill>
            <a:srgbClr val="7A665A">
              <a:alpha val="12000"/>
            </a:srgb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5" name="Freeform 394">
            <a:extLst>
              <a:ext uri="{FF2B5EF4-FFF2-40B4-BE49-F238E27FC236}">
                <a16:creationId xmlns:a16="http://schemas.microsoft.com/office/drawing/2014/main" id="{A5E091BD-C31E-B14D-B7F0-0104F610DC5A}"/>
              </a:ext>
            </a:extLst>
          </p:cNvPr>
          <p:cNvSpPr/>
          <p:nvPr/>
        </p:nvSpPr>
        <p:spPr>
          <a:xfrm>
            <a:off x="12486188" y="12177033"/>
            <a:ext cx="887867" cy="456173"/>
          </a:xfrm>
          <a:custGeom>
            <a:avLst/>
            <a:gdLst>
              <a:gd name="connsiteX0" fmla="*/ 152919 w 159631"/>
              <a:gd name="connsiteY0" fmla="*/ 593 h 82016"/>
              <a:gd name="connsiteX1" fmla="*/ 156530 w 159631"/>
              <a:gd name="connsiteY1" fmla="*/ 69624 h 82016"/>
              <a:gd name="connsiteX2" fmla="*/ 23 w 159631"/>
              <a:gd name="connsiteY2" fmla="*/ 77326 h 82016"/>
              <a:gd name="connsiteX3" fmla="*/ 57799 w 159631"/>
              <a:gd name="connsiteY3" fmla="*/ 36059 h 82016"/>
              <a:gd name="connsiteX4" fmla="*/ 93813 w 159631"/>
              <a:gd name="connsiteY4" fmla="*/ 16092 h 82016"/>
              <a:gd name="connsiteX5" fmla="*/ 106072 w 159631"/>
              <a:gd name="connsiteY5" fmla="*/ 688 h 82016"/>
              <a:gd name="connsiteX6" fmla="*/ 152919 w 159631"/>
              <a:gd name="connsiteY6" fmla="*/ 593 h 8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631" h="82016">
                <a:moveTo>
                  <a:pt x="152919" y="593"/>
                </a:moveTo>
                <a:cubicBezTo>
                  <a:pt x="152919" y="593"/>
                  <a:pt x="165178" y="62588"/>
                  <a:pt x="156530" y="69624"/>
                </a:cubicBezTo>
                <a:cubicBezTo>
                  <a:pt x="147883" y="76660"/>
                  <a:pt x="308" y="88641"/>
                  <a:pt x="23" y="77326"/>
                </a:cubicBezTo>
                <a:cubicBezTo>
                  <a:pt x="-927" y="42050"/>
                  <a:pt x="17222" y="51463"/>
                  <a:pt x="57799" y="36059"/>
                </a:cubicBezTo>
                <a:cubicBezTo>
                  <a:pt x="69487" y="31590"/>
                  <a:pt x="80890" y="17994"/>
                  <a:pt x="93813" y="16092"/>
                </a:cubicBezTo>
                <a:cubicBezTo>
                  <a:pt x="101891" y="14856"/>
                  <a:pt x="98660" y="1259"/>
                  <a:pt x="106072" y="688"/>
                </a:cubicBezTo>
                <a:cubicBezTo>
                  <a:pt x="121673" y="-243"/>
                  <a:pt x="137314" y="-272"/>
                  <a:pt x="152919" y="593"/>
                </a:cubicBezTo>
                <a:close/>
              </a:path>
            </a:pathLst>
          </a:custGeom>
          <a:solidFill>
            <a:schemeClr val="tx2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6" name="Freeform 395">
            <a:extLst>
              <a:ext uri="{FF2B5EF4-FFF2-40B4-BE49-F238E27FC236}">
                <a16:creationId xmlns:a16="http://schemas.microsoft.com/office/drawing/2014/main" id="{C55B5A0F-A526-3C4F-8CBF-5C2BD13104B3}"/>
              </a:ext>
            </a:extLst>
          </p:cNvPr>
          <p:cNvSpPr/>
          <p:nvPr/>
        </p:nvSpPr>
        <p:spPr>
          <a:xfrm>
            <a:off x="12622019" y="12204493"/>
            <a:ext cx="1046470" cy="536771"/>
          </a:xfrm>
          <a:custGeom>
            <a:avLst/>
            <a:gdLst>
              <a:gd name="connsiteX0" fmla="*/ 180193 w 188146"/>
              <a:gd name="connsiteY0" fmla="*/ 505 h 96507"/>
              <a:gd name="connsiteX1" fmla="*/ 184564 w 188146"/>
              <a:gd name="connsiteY1" fmla="*/ 81897 h 96507"/>
              <a:gd name="connsiteX2" fmla="*/ 24 w 188146"/>
              <a:gd name="connsiteY2" fmla="*/ 91405 h 96507"/>
              <a:gd name="connsiteX3" fmla="*/ 68157 w 188146"/>
              <a:gd name="connsiteY3" fmla="*/ 42722 h 96507"/>
              <a:gd name="connsiteX4" fmla="*/ 110634 w 188146"/>
              <a:gd name="connsiteY4" fmla="*/ 19236 h 96507"/>
              <a:gd name="connsiteX5" fmla="*/ 124983 w 188146"/>
              <a:gd name="connsiteY5" fmla="*/ 1075 h 96507"/>
              <a:gd name="connsiteX6" fmla="*/ 180193 w 188146"/>
              <a:gd name="connsiteY6" fmla="*/ 505 h 9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46" h="96507">
                <a:moveTo>
                  <a:pt x="180193" y="505"/>
                </a:moveTo>
                <a:cubicBezTo>
                  <a:pt x="180193" y="505"/>
                  <a:pt x="194637" y="73529"/>
                  <a:pt x="184564" y="81897"/>
                </a:cubicBezTo>
                <a:cubicBezTo>
                  <a:pt x="174491" y="90264"/>
                  <a:pt x="404" y="103956"/>
                  <a:pt x="24" y="91405"/>
                </a:cubicBezTo>
                <a:cubicBezTo>
                  <a:pt x="-1021" y="49758"/>
                  <a:pt x="20359" y="60978"/>
                  <a:pt x="68157" y="42722"/>
                </a:cubicBezTo>
                <a:cubicBezTo>
                  <a:pt x="81936" y="37493"/>
                  <a:pt x="95335" y="21518"/>
                  <a:pt x="110634" y="19236"/>
                </a:cubicBezTo>
                <a:cubicBezTo>
                  <a:pt x="120137" y="17810"/>
                  <a:pt x="116336" y="1741"/>
                  <a:pt x="124983" y="1075"/>
                </a:cubicBezTo>
                <a:cubicBezTo>
                  <a:pt x="143360" y="-180"/>
                  <a:pt x="161794" y="-370"/>
                  <a:pt x="180193" y="505"/>
                </a:cubicBezTo>
                <a:close/>
              </a:path>
            </a:pathLst>
          </a:custGeom>
          <a:solidFill>
            <a:schemeClr val="tx2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7" name="Freeform 396">
            <a:extLst>
              <a:ext uri="{FF2B5EF4-FFF2-40B4-BE49-F238E27FC236}">
                <a16:creationId xmlns:a16="http://schemas.microsoft.com/office/drawing/2014/main" id="{9B17F848-B28D-C54D-A93C-E3FDADFF0F2A}"/>
              </a:ext>
            </a:extLst>
          </p:cNvPr>
          <p:cNvSpPr/>
          <p:nvPr/>
        </p:nvSpPr>
        <p:spPr>
          <a:xfrm>
            <a:off x="12589982" y="8168093"/>
            <a:ext cx="997868" cy="4103386"/>
          </a:xfrm>
          <a:custGeom>
            <a:avLst/>
            <a:gdLst>
              <a:gd name="connsiteX0" fmla="*/ 174753 w 179408"/>
              <a:gd name="connsiteY0" fmla="*/ 0 h 737754"/>
              <a:gd name="connsiteX1" fmla="*/ 132086 w 179408"/>
              <a:gd name="connsiteY1" fmla="*/ 372158 h 737754"/>
              <a:gd name="connsiteX2" fmla="*/ 179409 w 179408"/>
              <a:gd name="connsiteY2" fmla="*/ 737755 h 737754"/>
              <a:gd name="connsiteX3" fmla="*/ 30978 w 179408"/>
              <a:gd name="connsiteY3" fmla="*/ 737755 h 737754"/>
              <a:gd name="connsiteX4" fmla="*/ 0 w 179408"/>
              <a:gd name="connsiteY4" fmla="*/ 368925 h 737754"/>
              <a:gd name="connsiteX5" fmla="*/ 13779 w 179408"/>
              <a:gd name="connsiteY5" fmla="*/ 0 h 737754"/>
              <a:gd name="connsiteX6" fmla="*/ 174753 w 179408"/>
              <a:gd name="connsiteY6" fmla="*/ 0 h 73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408" h="737754">
                <a:moveTo>
                  <a:pt x="174753" y="0"/>
                </a:moveTo>
                <a:lnTo>
                  <a:pt x="132086" y="372158"/>
                </a:lnTo>
                <a:lnTo>
                  <a:pt x="179409" y="737755"/>
                </a:lnTo>
                <a:lnTo>
                  <a:pt x="30978" y="737755"/>
                </a:lnTo>
                <a:lnTo>
                  <a:pt x="0" y="368925"/>
                </a:lnTo>
                <a:lnTo>
                  <a:pt x="13779" y="0"/>
                </a:lnTo>
                <a:lnTo>
                  <a:pt x="17475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8" name="Freeform 397">
            <a:extLst>
              <a:ext uri="{FF2B5EF4-FFF2-40B4-BE49-F238E27FC236}">
                <a16:creationId xmlns:a16="http://schemas.microsoft.com/office/drawing/2014/main" id="{1CB95626-EED3-824B-9B51-267D485B9067}"/>
              </a:ext>
            </a:extLst>
          </p:cNvPr>
          <p:cNvSpPr/>
          <p:nvPr/>
        </p:nvSpPr>
        <p:spPr>
          <a:xfrm>
            <a:off x="12880657" y="8669976"/>
            <a:ext cx="245251" cy="384472"/>
          </a:xfrm>
          <a:custGeom>
            <a:avLst/>
            <a:gdLst>
              <a:gd name="connsiteX0" fmla="*/ 32774 w 44094"/>
              <a:gd name="connsiteY0" fmla="*/ -34 h 69125"/>
              <a:gd name="connsiteX1" fmla="*/ -10 w 44094"/>
              <a:gd name="connsiteY1" fmla="*/ 28491 h 69125"/>
              <a:gd name="connsiteX2" fmla="*/ 21941 w 44094"/>
              <a:gd name="connsiteY2" fmla="*/ 69092 h 69125"/>
              <a:gd name="connsiteX3" fmla="*/ 44082 w 44094"/>
              <a:gd name="connsiteY3" fmla="*/ 7287 h 6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94" h="69125">
                <a:moveTo>
                  <a:pt x="32774" y="-34"/>
                </a:moveTo>
                <a:cubicBezTo>
                  <a:pt x="32774" y="-34"/>
                  <a:pt x="16050" y="-34"/>
                  <a:pt x="-10" y="28491"/>
                </a:cubicBezTo>
                <a:cubicBezTo>
                  <a:pt x="-190" y="44912"/>
                  <a:pt x="8108" y="60259"/>
                  <a:pt x="21941" y="69092"/>
                </a:cubicBezTo>
                <a:lnTo>
                  <a:pt x="44082" y="7287"/>
                </a:lnTo>
                <a:close/>
              </a:path>
            </a:pathLst>
          </a:custGeom>
          <a:solidFill>
            <a:srgbClr val="F4CFC1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9" name="Freeform 398">
            <a:extLst>
              <a:ext uri="{FF2B5EF4-FFF2-40B4-BE49-F238E27FC236}">
                <a16:creationId xmlns:a16="http://schemas.microsoft.com/office/drawing/2014/main" id="{7B7E8737-4A71-B248-B271-0D313216F17A}"/>
              </a:ext>
            </a:extLst>
          </p:cNvPr>
          <p:cNvSpPr/>
          <p:nvPr/>
        </p:nvSpPr>
        <p:spPr>
          <a:xfrm>
            <a:off x="12602662" y="8272803"/>
            <a:ext cx="1161713" cy="4103386"/>
          </a:xfrm>
          <a:custGeom>
            <a:avLst/>
            <a:gdLst>
              <a:gd name="connsiteX0" fmla="*/ 170286 w 208866"/>
              <a:gd name="connsiteY0" fmla="*/ 25672 h 737754"/>
              <a:gd name="connsiteX1" fmla="*/ 137788 w 208866"/>
              <a:gd name="connsiteY1" fmla="*/ 372063 h 737754"/>
              <a:gd name="connsiteX2" fmla="*/ 208867 w 208866"/>
              <a:gd name="connsiteY2" fmla="*/ 737755 h 737754"/>
              <a:gd name="connsiteX3" fmla="*/ 80392 w 208866"/>
              <a:gd name="connsiteY3" fmla="*/ 737755 h 737754"/>
              <a:gd name="connsiteX4" fmla="*/ 5606 w 208866"/>
              <a:gd name="connsiteY4" fmla="*/ 368925 h 737754"/>
              <a:gd name="connsiteX5" fmla="*/ 0 w 208866"/>
              <a:gd name="connsiteY5" fmla="*/ 0 h 737754"/>
              <a:gd name="connsiteX6" fmla="*/ 170286 w 208866"/>
              <a:gd name="connsiteY6" fmla="*/ 25672 h 73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866" h="737754">
                <a:moveTo>
                  <a:pt x="170286" y="25672"/>
                </a:moveTo>
                <a:lnTo>
                  <a:pt x="137788" y="372063"/>
                </a:lnTo>
                <a:lnTo>
                  <a:pt x="208867" y="737755"/>
                </a:lnTo>
                <a:lnTo>
                  <a:pt x="80392" y="737755"/>
                </a:lnTo>
                <a:lnTo>
                  <a:pt x="5606" y="368925"/>
                </a:lnTo>
                <a:lnTo>
                  <a:pt x="0" y="0"/>
                </a:lnTo>
                <a:lnTo>
                  <a:pt x="170286" y="256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1" name="Freeform 400">
            <a:extLst>
              <a:ext uri="{FF2B5EF4-FFF2-40B4-BE49-F238E27FC236}">
                <a16:creationId xmlns:a16="http://schemas.microsoft.com/office/drawing/2014/main" id="{06C09866-E474-9540-92E4-77F6CF51AA34}"/>
              </a:ext>
            </a:extLst>
          </p:cNvPr>
          <p:cNvSpPr/>
          <p:nvPr/>
        </p:nvSpPr>
        <p:spPr>
          <a:xfrm>
            <a:off x="12725283" y="5267071"/>
            <a:ext cx="497348" cy="708465"/>
          </a:xfrm>
          <a:custGeom>
            <a:avLst/>
            <a:gdLst>
              <a:gd name="connsiteX0" fmla="*/ 89407 w 89419"/>
              <a:gd name="connsiteY0" fmla="*/ 68946 h 127376"/>
              <a:gd name="connsiteX1" fmla="*/ 72492 w 89419"/>
              <a:gd name="connsiteY1" fmla="*/ 3528 h 127376"/>
              <a:gd name="connsiteX2" fmla="*/ -13 w 89419"/>
              <a:gd name="connsiteY2" fmla="*/ 47837 h 127376"/>
              <a:gd name="connsiteX3" fmla="*/ 20798 w 89419"/>
              <a:gd name="connsiteY3" fmla="*/ 122668 h 127376"/>
              <a:gd name="connsiteX4" fmla="*/ 89407 w 89419"/>
              <a:gd name="connsiteY4" fmla="*/ 68946 h 1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419" h="127376">
                <a:moveTo>
                  <a:pt x="89407" y="68946"/>
                </a:moveTo>
                <a:cubicBezTo>
                  <a:pt x="89407" y="68946"/>
                  <a:pt x="82375" y="55349"/>
                  <a:pt x="72492" y="3528"/>
                </a:cubicBezTo>
                <a:cubicBezTo>
                  <a:pt x="68786" y="-15489"/>
                  <a:pt x="-13" y="47837"/>
                  <a:pt x="-13" y="47837"/>
                </a:cubicBezTo>
                <a:cubicBezTo>
                  <a:pt x="-13" y="47837"/>
                  <a:pt x="22318" y="99943"/>
                  <a:pt x="20798" y="122668"/>
                </a:cubicBezTo>
                <a:cubicBezTo>
                  <a:pt x="19088" y="146914"/>
                  <a:pt x="89407" y="68946"/>
                  <a:pt x="89407" y="68946"/>
                </a:cubicBezTo>
                <a:close/>
              </a:path>
            </a:pathLst>
          </a:custGeom>
          <a:solidFill>
            <a:srgbClr val="F4BEAB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2" name="Freeform 401">
            <a:extLst>
              <a:ext uri="{FF2B5EF4-FFF2-40B4-BE49-F238E27FC236}">
                <a16:creationId xmlns:a16="http://schemas.microsoft.com/office/drawing/2014/main" id="{F5A264F3-0662-1A41-B03E-775A18E0C44F}"/>
              </a:ext>
            </a:extLst>
          </p:cNvPr>
          <p:cNvSpPr/>
          <p:nvPr/>
        </p:nvSpPr>
        <p:spPr>
          <a:xfrm>
            <a:off x="12530256" y="5546025"/>
            <a:ext cx="1169977" cy="3210152"/>
          </a:xfrm>
          <a:custGeom>
            <a:avLst/>
            <a:gdLst>
              <a:gd name="connsiteX0" fmla="*/ 118105 w 210352"/>
              <a:gd name="connsiteY0" fmla="*/ -34 h 577158"/>
              <a:gd name="connsiteX1" fmla="*/ 181772 w 210352"/>
              <a:gd name="connsiteY1" fmla="*/ 572465 h 577158"/>
              <a:gd name="connsiteX2" fmla="*/ -13 w 210352"/>
              <a:gd name="connsiteY2" fmla="*/ 577125 h 577158"/>
              <a:gd name="connsiteX3" fmla="*/ 20323 w 210352"/>
              <a:gd name="connsiteY3" fmla="*/ 179770 h 577158"/>
              <a:gd name="connsiteX4" fmla="*/ 55387 w 210352"/>
              <a:gd name="connsiteY4" fmla="*/ 62341 h 577158"/>
              <a:gd name="connsiteX5" fmla="*/ 118105 w 210352"/>
              <a:gd name="connsiteY5" fmla="*/ -34 h 57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52" h="577158">
                <a:moveTo>
                  <a:pt x="118105" y="-34"/>
                </a:moveTo>
                <a:cubicBezTo>
                  <a:pt x="277653" y="143638"/>
                  <a:pt x="181772" y="572465"/>
                  <a:pt x="181772" y="572465"/>
                </a:cubicBezTo>
                <a:lnTo>
                  <a:pt x="-13" y="577125"/>
                </a:lnTo>
                <a:lnTo>
                  <a:pt x="20323" y="179770"/>
                </a:lnTo>
                <a:lnTo>
                  <a:pt x="55387" y="62341"/>
                </a:lnTo>
                <a:cubicBezTo>
                  <a:pt x="55387" y="62341"/>
                  <a:pt x="67931" y="78220"/>
                  <a:pt x="118105" y="-3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4" name="Freeform 403">
            <a:extLst>
              <a:ext uri="{FF2B5EF4-FFF2-40B4-BE49-F238E27FC236}">
                <a16:creationId xmlns:a16="http://schemas.microsoft.com/office/drawing/2014/main" id="{6AC99F64-1165-0D40-9702-2B2E7638144C}"/>
              </a:ext>
            </a:extLst>
          </p:cNvPr>
          <p:cNvSpPr/>
          <p:nvPr/>
        </p:nvSpPr>
        <p:spPr>
          <a:xfrm>
            <a:off x="12924013" y="8573196"/>
            <a:ext cx="519361" cy="441089"/>
          </a:xfrm>
          <a:custGeom>
            <a:avLst/>
            <a:gdLst>
              <a:gd name="connsiteX0" fmla="*/ 88456 w 93377"/>
              <a:gd name="connsiteY0" fmla="*/ 8238 h 79304"/>
              <a:gd name="connsiteX1" fmla="*/ 92828 w 93377"/>
              <a:gd name="connsiteY1" fmla="*/ 58253 h 79304"/>
              <a:gd name="connsiteX2" fmla="*/ 36952 w 93377"/>
              <a:gd name="connsiteY2" fmla="*/ 78601 h 79304"/>
              <a:gd name="connsiteX3" fmla="*/ -13 w 93377"/>
              <a:gd name="connsiteY3" fmla="*/ 61771 h 79304"/>
              <a:gd name="connsiteX4" fmla="*/ 17662 w 93377"/>
              <a:gd name="connsiteY4" fmla="*/ -34 h 7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377" h="79304">
                <a:moveTo>
                  <a:pt x="88456" y="8238"/>
                </a:moveTo>
                <a:cubicBezTo>
                  <a:pt x="92795" y="24526"/>
                  <a:pt x="94274" y="41451"/>
                  <a:pt x="92828" y="58253"/>
                </a:cubicBezTo>
                <a:cubicBezTo>
                  <a:pt x="92068" y="70613"/>
                  <a:pt x="73822" y="82214"/>
                  <a:pt x="36952" y="78601"/>
                </a:cubicBezTo>
                <a:cubicBezTo>
                  <a:pt x="82" y="74987"/>
                  <a:pt x="-13" y="61771"/>
                  <a:pt x="-13" y="61771"/>
                </a:cubicBezTo>
                <a:lnTo>
                  <a:pt x="17662" y="-34"/>
                </a:lnTo>
                <a:close/>
              </a:path>
            </a:pathLst>
          </a:custGeom>
          <a:solidFill>
            <a:srgbClr val="F4CFC1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5" name="Freeform 404">
            <a:extLst>
              <a:ext uri="{FF2B5EF4-FFF2-40B4-BE49-F238E27FC236}">
                <a16:creationId xmlns:a16="http://schemas.microsoft.com/office/drawing/2014/main" id="{4CA13BE3-C505-4141-8951-273090791249}"/>
              </a:ext>
            </a:extLst>
          </p:cNvPr>
          <p:cNvSpPr/>
          <p:nvPr/>
        </p:nvSpPr>
        <p:spPr>
          <a:xfrm>
            <a:off x="12768628" y="5216018"/>
            <a:ext cx="339818" cy="626691"/>
          </a:xfrm>
          <a:custGeom>
            <a:avLst/>
            <a:gdLst>
              <a:gd name="connsiteX0" fmla="*/ -13 w 61096"/>
              <a:gd name="connsiteY0" fmla="*/ 69282 h 112674"/>
              <a:gd name="connsiteX1" fmla="*/ 11296 w 61096"/>
              <a:gd name="connsiteY1" fmla="*/ 112640 h 112674"/>
              <a:gd name="connsiteX2" fmla="*/ 28020 w 61096"/>
              <a:gd name="connsiteY2" fmla="*/ 95811 h 112674"/>
              <a:gd name="connsiteX3" fmla="*/ 59094 w 61096"/>
              <a:gd name="connsiteY3" fmla="*/ 15940 h 112674"/>
              <a:gd name="connsiteX4" fmla="*/ 56338 w 61096"/>
              <a:gd name="connsiteY4" fmla="*/ -34 h 11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96" h="112674">
                <a:moveTo>
                  <a:pt x="-13" y="69282"/>
                </a:moveTo>
                <a:lnTo>
                  <a:pt x="11296" y="112640"/>
                </a:lnTo>
                <a:lnTo>
                  <a:pt x="28020" y="95811"/>
                </a:lnTo>
                <a:cubicBezTo>
                  <a:pt x="47025" y="78600"/>
                  <a:pt x="67646" y="63482"/>
                  <a:pt x="59094" y="15940"/>
                </a:cubicBezTo>
                <a:lnTo>
                  <a:pt x="56338" y="-34"/>
                </a:lnTo>
                <a:close/>
              </a:path>
            </a:pathLst>
          </a:custGeom>
          <a:solidFill>
            <a:srgbClr val="7A665A">
              <a:alpha val="12000"/>
            </a:srgb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6" name="Freeform 405">
            <a:extLst>
              <a:ext uri="{FF2B5EF4-FFF2-40B4-BE49-F238E27FC236}">
                <a16:creationId xmlns:a16="http://schemas.microsoft.com/office/drawing/2014/main" id="{4731D620-5762-0A44-9D66-FBF77F927631}"/>
              </a:ext>
            </a:extLst>
          </p:cNvPr>
          <p:cNvSpPr/>
          <p:nvPr/>
        </p:nvSpPr>
        <p:spPr>
          <a:xfrm>
            <a:off x="12276229" y="4646269"/>
            <a:ext cx="900010" cy="1161125"/>
          </a:xfrm>
          <a:custGeom>
            <a:avLst/>
            <a:gdLst>
              <a:gd name="connsiteX0" fmla="*/ 24849 w 161814"/>
              <a:gd name="connsiteY0" fmla="*/ 131403 h 208760"/>
              <a:gd name="connsiteX1" fmla="*/ 21238 w 161814"/>
              <a:gd name="connsiteY1" fmla="*/ 172479 h 208760"/>
              <a:gd name="connsiteX2" fmla="*/ 48225 w 161814"/>
              <a:gd name="connsiteY2" fmla="*/ 174761 h 208760"/>
              <a:gd name="connsiteX3" fmla="*/ 78538 w 161814"/>
              <a:gd name="connsiteY3" fmla="*/ 206804 h 208760"/>
              <a:gd name="connsiteX4" fmla="*/ 142681 w 161814"/>
              <a:gd name="connsiteY4" fmla="*/ 152036 h 208760"/>
              <a:gd name="connsiteX5" fmla="*/ 152183 w 161814"/>
              <a:gd name="connsiteY5" fmla="*/ 101737 h 208760"/>
              <a:gd name="connsiteX6" fmla="*/ 116358 w 161814"/>
              <a:gd name="connsiteY6" fmla="*/ 5417 h 208760"/>
              <a:gd name="connsiteX7" fmla="*/ 3278 w 161814"/>
              <a:gd name="connsiteY7" fmla="*/ 54385 h 208760"/>
              <a:gd name="connsiteX8" fmla="*/ 6509 w 161814"/>
              <a:gd name="connsiteY8" fmla="*/ 106396 h 208760"/>
              <a:gd name="connsiteX9" fmla="*/ 24849 w 161814"/>
              <a:gd name="connsiteY9" fmla="*/ 131403 h 20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814" h="208760">
                <a:moveTo>
                  <a:pt x="24849" y="131403"/>
                </a:moveTo>
                <a:cubicBezTo>
                  <a:pt x="24849" y="131403"/>
                  <a:pt x="22473" y="165443"/>
                  <a:pt x="21238" y="172479"/>
                </a:cubicBezTo>
                <a:cubicBezTo>
                  <a:pt x="20002" y="179515"/>
                  <a:pt x="48225" y="174761"/>
                  <a:pt x="48225" y="174761"/>
                </a:cubicBezTo>
                <a:cubicBezTo>
                  <a:pt x="60063" y="183651"/>
                  <a:pt x="70313" y="194491"/>
                  <a:pt x="78538" y="206804"/>
                </a:cubicBezTo>
                <a:cubicBezTo>
                  <a:pt x="86996" y="218880"/>
                  <a:pt x="139070" y="170862"/>
                  <a:pt x="142681" y="152036"/>
                </a:cubicBezTo>
                <a:cubicBezTo>
                  <a:pt x="148952" y="120088"/>
                  <a:pt x="146577" y="112576"/>
                  <a:pt x="152183" y="101737"/>
                </a:cubicBezTo>
                <a:cubicBezTo>
                  <a:pt x="157790" y="90897"/>
                  <a:pt x="183827" y="24433"/>
                  <a:pt x="116358" y="5417"/>
                </a:cubicBezTo>
                <a:cubicBezTo>
                  <a:pt x="48890" y="-13600"/>
                  <a:pt x="8789" y="20630"/>
                  <a:pt x="3278" y="54385"/>
                </a:cubicBezTo>
                <a:cubicBezTo>
                  <a:pt x="-903" y="80533"/>
                  <a:pt x="-2329" y="93654"/>
                  <a:pt x="6509" y="106396"/>
                </a:cubicBezTo>
                <a:cubicBezTo>
                  <a:pt x="15346" y="119137"/>
                  <a:pt x="24849" y="131403"/>
                  <a:pt x="24849" y="131403"/>
                </a:cubicBezTo>
                <a:close/>
              </a:path>
            </a:pathLst>
          </a:custGeom>
          <a:solidFill>
            <a:srgbClr val="F4CFC1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7" name="Freeform 406">
            <a:extLst>
              <a:ext uri="{FF2B5EF4-FFF2-40B4-BE49-F238E27FC236}">
                <a16:creationId xmlns:a16="http://schemas.microsoft.com/office/drawing/2014/main" id="{E6E68AEB-9DC6-B948-982C-CC419FC89EEB}"/>
              </a:ext>
            </a:extLst>
          </p:cNvPr>
          <p:cNvSpPr/>
          <p:nvPr/>
        </p:nvSpPr>
        <p:spPr>
          <a:xfrm>
            <a:off x="12189017" y="4529472"/>
            <a:ext cx="1060440" cy="829334"/>
          </a:xfrm>
          <a:custGeom>
            <a:avLst/>
            <a:gdLst>
              <a:gd name="connsiteX0" fmla="*/ 167009 w 190658"/>
              <a:gd name="connsiteY0" fmla="*/ 149074 h 149107"/>
              <a:gd name="connsiteX1" fmla="*/ 116550 w 190658"/>
              <a:gd name="connsiteY1" fmla="*/ 91168 h 149107"/>
              <a:gd name="connsiteX2" fmla="*/ 61435 w 190658"/>
              <a:gd name="connsiteY2" fmla="*/ 94591 h 149107"/>
              <a:gd name="connsiteX3" fmla="*/ 4989 w 190658"/>
              <a:gd name="connsiteY3" fmla="*/ 109899 h 149107"/>
              <a:gd name="connsiteX4" fmla="*/ 146008 w 190658"/>
              <a:gd name="connsiteY4" fmla="*/ 17954 h 149107"/>
              <a:gd name="connsiteX5" fmla="*/ 167009 w 190658"/>
              <a:gd name="connsiteY5" fmla="*/ 149074 h 14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658" h="149107">
                <a:moveTo>
                  <a:pt x="167009" y="149074"/>
                </a:moveTo>
                <a:cubicBezTo>
                  <a:pt x="150094" y="133195"/>
                  <a:pt x="120256" y="111040"/>
                  <a:pt x="116550" y="91168"/>
                </a:cubicBezTo>
                <a:cubicBezTo>
                  <a:pt x="112654" y="69584"/>
                  <a:pt x="82531" y="73007"/>
                  <a:pt x="61435" y="94591"/>
                </a:cubicBezTo>
                <a:cubicBezTo>
                  <a:pt x="40339" y="116175"/>
                  <a:pt x="10691" y="123116"/>
                  <a:pt x="4989" y="109899"/>
                </a:cubicBezTo>
                <a:cubicBezTo>
                  <a:pt x="-22188" y="49141"/>
                  <a:pt x="66566" y="-38051"/>
                  <a:pt x="146008" y="17954"/>
                </a:cubicBezTo>
                <a:cubicBezTo>
                  <a:pt x="188294" y="47620"/>
                  <a:pt x="210530" y="104290"/>
                  <a:pt x="167009" y="149074"/>
                </a:cubicBezTo>
                <a:close/>
              </a:path>
            </a:pathLst>
          </a:custGeom>
          <a:solidFill>
            <a:schemeClr val="tx2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8" name="Freeform 407">
            <a:extLst>
              <a:ext uri="{FF2B5EF4-FFF2-40B4-BE49-F238E27FC236}">
                <a16:creationId xmlns:a16="http://schemas.microsoft.com/office/drawing/2014/main" id="{A0F6752E-2407-0A45-A92F-3DE62BD0733B}"/>
              </a:ext>
            </a:extLst>
          </p:cNvPr>
          <p:cNvSpPr/>
          <p:nvPr/>
        </p:nvSpPr>
        <p:spPr>
          <a:xfrm>
            <a:off x="12923485" y="5073225"/>
            <a:ext cx="184113" cy="286910"/>
          </a:xfrm>
          <a:custGeom>
            <a:avLst/>
            <a:gdLst>
              <a:gd name="connsiteX0" fmla="*/ -13 w 33102"/>
              <a:gd name="connsiteY0" fmla="*/ 18983 h 51584"/>
              <a:gd name="connsiteX1" fmla="*/ 14811 w 33102"/>
              <a:gd name="connsiteY1" fmla="*/ -34 h 51584"/>
              <a:gd name="connsiteX2" fmla="*/ 33056 w 33102"/>
              <a:gd name="connsiteY2" fmla="*/ 27636 h 51584"/>
              <a:gd name="connsiteX3" fmla="*/ 24409 w 33102"/>
              <a:gd name="connsiteY3" fmla="*/ 51502 h 51584"/>
              <a:gd name="connsiteX4" fmla="*/ -13 w 33102"/>
              <a:gd name="connsiteY4" fmla="*/ 18983 h 5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02" h="51584">
                <a:moveTo>
                  <a:pt x="-13" y="18983"/>
                </a:moveTo>
                <a:cubicBezTo>
                  <a:pt x="-13" y="18983"/>
                  <a:pt x="6829" y="-34"/>
                  <a:pt x="14811" y="-34"/>
                </a:cubicBezTo>
                <a:cubicBezTo>
                  <a:pt x="21368" y="-34"/>
                  <a:pt x="33817" y="14799"/>
                  <a:pt x="33056" y="27636"/>
                </a:cubicBezTo>
                <a:cubicBezTo>
                  <a:pt x="32296" y="40472"/>
                  <a:pt x="29350" y="49980"/>
                  <a:pt x="24409" y="51502"/>
                </a:cubicBezTo>
                <a:cubicBezTo>
                  <a:pt x="19468" y="53023"/>
                  <a:pt x="-13" y="18983"/>
                  <a:pt x="-13" y="18983"/>
                </a:cubicBezTo>
                <a:close/>
              </a:path>
            </a:pathLst>
          </a:custGeom>
          <a:solidFill>
            <a:srgbClr val="F4CFC1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9" name="Freeform 408">
            <a:extLst>
              <a:ext uri="{FF2B5EF4-FFF2-40B4-BE49-F238E27FC236}">
                <a16:creationId xmlns:a16="http://schemas.microsoft.com/office/drawing/2014/main" id="{EF6DDEBF-F488-0846-BAA6-1286654C2270}"/>
              </a:ext>
            </a:extLst>
          </p:cNvPr>
          <p:cNvSpPr/>
          <p:nvPr/>
        </p:nvSpPr>
        <p:spPr>
          <a:xfrm>
            <a:off x="13003294" y="5751751"/>
            <a:ext cx="690494" cy="2966883"/>
          </a:xfrm>
          <a:custGeom>
            <a:avLst/>
            <a:gdLst>
              <a:gd name="connsiteX0" fmla="*/ 61279 w 124145"/>
              <a:gd name="connsiteY0" fmla="*/ -34 h 533420"/>
              <a:gd name="connsiteX1" fmla="*/ 119625 w 124145"/>
              <a:gd name="connsiteY1" fmla="*/ 296818 h 533420"/>
              <a:gd name="connsiteX2" fmla="*/ 78859 w 124145"/>
              <a:gd name="connsiteY2" fmla="*/ 533386 h 533420"/>
              <a:gd name="connsiteX3" fmla="*/ -13 w 124145"/>
              <a:gd name="connsiteY3" fmla="*/ 523878 h 533420"/>
              <a:gd name="connsiteX4" fmla="*/ 44079 w 124145"/>
              <a:gd name="connsiteY4" fmla="*/ 274663 h 533420"/>
              <a:gd name="connsiteX5" fmla="*/ 13196 w 124145"/>
              <a:gd name="connsiteY5" fmla="*/ 42944 h 533420"/>
              <a:gd name="connsiteX6" fmla="*/ 61279 w 124145"/>
              <a:gd name="connsiteY6" fmla="*/ -34 h 53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145" h="533420">
                <a:moveTo>
                  <a:pt x="61279" y="-34"/>
                </a:moveTo>
                <a:cubicBezTo>
                  <a:pt x="61279" y="-34"/>
                  <a:pt x="144047" y="16226"/>
                  <a:pt x="119625" y="296818"/>
                </a:cubicBezTo>
                <a:cubicBezTo>
                  <a:pt x="113543" y="366419"/>
                  <a:pt x="78859" y="533386"/>
                  <a:pt x="78859" y="533386"/>
                </a:cubicBezTo>
                <a:lnTo>
                  <a:pt x="-13" y="523878"/>
                </a:lnTo>
                <a:cubicBezTo>
                  <a:pt x="-13" y="523878"/>
                  <a:pt x="46740" y="311841"/>
                  <a:pt x="44079" y="274663"/>
                </a:cubicBezTo>
                <a:cubicBezTo>
                  <a:pt x="36762" y="174825"/>
                  <a:pt x="2458" y="71279"/>
                  <a:pt x="13196" y="42944"/>
                </a:cubicBezTo>
                <a:cubicBezTo>
                  <a:pt x="28400" y="3294"/>
                  <a:pt x="61279" y="-34"/>
                  <a:pt x="61279" y="-3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0" name="Freeform 409">
            <a:extLst>
              <a:ext uri="{FF2B5EF4-FFF2-40B4-BE49-F238E27FC236}">
                <a16:creationId xmlns:a16="http://schemas.microsoft.com/office/drawing/2014/main" id="{319EC58F-9331-1D44-9E61-C6215AE236DB}"/>
              </a:ext>
            </a:extLst>
          </p:cNvPr>
          <p:cNvSpPr/>
          <p:nvPr/>
        </p:nvSpPr>
        <p:spPr>
          <a:xfrm>
            <a:off x="11554583" y="6423395"/>
            <a:ext cx="413314" cy="597603"/>
          </a:xfrm>
          <a:custGeom>
            <a:avLst/>
            <a:gdLst>
              <a:gd name="connsiteX0" fmla="*/ 0 w 74310"/>
              <a:gd name="connsiteY0" fmla="*/ 0 h 107444"/>
              <a:gd name="connsiteX1" fmla="*/ 74310 w 74310"/>
              <a:gd name="connsiteY1" fmla="*/ 41837 h 107444"/>
              <a:gd name="connsiteX2" fmla="*/ 74310 w 74310"/>
              <a:gd name="connsiteY2" fmla="*/ 107445 h 107444"/>
              <a:gd name="connsiteX3" fmla="*/ 0 w 74310"/>
              <a:gd name="connsiteY3" fmla="*/ 92612 h 107444"/>
              <a:gd name="connsiteX4" fmla="*/ 0 w 74310"/>
              <a:gd name="connsiteY4" fmla="*/ 0 h 10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10" h="107444">
                <a:moveTo>
                  <a:pt x="0" y="0"/>
                </a:moveTo>
                <a:lnTo>
                  <a:pt x="74310" y="41837"/>
                </a:lnTo>
                <a:lnTo>
                  <a:pt x="74310" y="107445"/>
                </a:lnTo>
                <a:lnTo>
                  <a:pt x="0" y="926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" name="Freeform 410">
            <a:extLst>
              <a:ext uri="{FF2B5EF4-FFF2-40B4-BE49-F238E27FC236}">
                <a16:creationId xmlns:a16="http://schemas.microsoft.com/office/drawing/2014/main" id="{753073E8-2E25-9E43-814C-5E685175E584}"/>
              </a:ext>
            </a:extLst>
          </p:cNvPr>
          <p:cNvSpPr/>
          <p:nvPr/>
        </p:nvSpPr>
        <p:spPr>
          <a:xfrm>
            <a:off x="11348539" y="12186004"/>
            <a:ext cx="776895" cy="434074"/>
          </a:xfrm>
          <a:custGeom>
            <a:avLst/>
            <a:gdLst>
              <a:gd name="connsiteX0" fmla="*/ 6244 w 139679"/>
              <a:gd name="connsiteY0" fmla="*/ 787 h 78043"/>
              <a:gd name="connsiteX1" fmla="*/ 2823 w 139679"/>
              <a:gd name="connsiteY1" fmla="*/ 67345 h 78043"/>
              <a:gd name="connsiteX2" fmla="*/ 139661 w 139679"/>
              <a:gd name="connsiteY2" fmla="*/ 73336 h 78043"/>
              <a:gd name="connsiteX3" fmla="*/ 49956 w 139679"/>
              <a:gd name="connsiteY3" fmla="*/ 501 h 78043"/>
              <a:gd name="connsiteX4" fmla="*/ 6244 w 139679"/>
              <a:gd name="connsiteY4" fmla="*/ 787 h 7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679" h="78043">
                <a:moveTo>
                  <a:pt x="6244" y="787"/>
                </a:moveTo>
                <a:cubicBezTo>
                  <a:pt x="6244" y="787"/>
                  <a:pt x="-5159" y="60880"/>
                  <a:pt x="2823" y="67345"/>
                </a:cubicBezTo>
                <a:cubicBezTo>
                  <a:pt x="10806" y="73811"/>
                  <a:pt x="139376" y="84080"/>
                  <a:pt x="139661" y="73336"/>
                </a:cubicBezTo>
                <a:cubicBezTo>
                  <a:pt x="140516" y="39105"/>
                  <a:pt x="56798" y="977"/>
                  <a:pt x="49956" y="501"/>
                </a:cubicBezTo>
                <a:cubicBezTo>
                  <a:pt x="35393" y="-297"/>
                  <a:pt x="20796" y="-202"/>
                  <a:pt x="6244" y="787"/>
                </a:cubicBezTo>
                <a:close/>
              </a:path>
            </a:pathLst>
          </a:custGeom>
          <a:solidFill>
            <a:schemeClr val="tx2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2" name="Freeform 411">
            <a:extLst>
              <a:ext uri="{FF2B5EF4-FFF2-40B4-BE49-F238E27FC236}">
                <a16:creationId xmlns:a16="http://schemas.microsoft.com/office/drawing/2014/main" id="{FEAAEA7B-9F3D-AA49-96DA-F7C3207CE21B}"/>
              </a:ext>
            </a:extLst>
          </p:cNvPr>
          <p:cNvSpPr/>
          <p:nvPr/>
        </p:nvSpPr>
        <p:spPr>
          <a:xfrm>
            <a:off x="10531424" y="12305524"/>
            <a:ext cx="776895" cy="434074"/>
          </a:xfrm>
          <a:custGeom>
            <a:avLst/>
            <a:gdLst>
              <a:gd name="connsiteX0" fmla="*/ 6244 w 139679"/>
              <a:gd name="connsiteY0" fmla="*/ 787 h 78043"/>
              <a:gd name="connsiteX1" fmla="*/ 2823 w 139679"/>
              <a:gd name="connsiteY1" fmla="*/ 67345 h 78043"/>
              <a:gd name="connsiteX2" fmla="*/ 139661 w 139679"/>
              <a:gd name="connsiteY2" fmla="*/ 73336 h 78043"/>
              <a:gd name="connsiteX3" fmla="*/ 49956 w 139679"/>
              <a:gd name="connsiteY3" fmla="*/ 501 h 78043"/>
              <a:gd name="connsiteX4" fmla="*/ 6244 w 139679"/>
              <a:gd name="connsiteY4" fmla="*/ 787 h 7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679" h="78043">
                <a:moveTo>
                  <a:pt x="6244" y="787"/>
                </a:moveTo>
                <a:cubicBezTo>
                  <a:pt x="6244" y="787"/>
                  <a:pt x="-5159" y="60880"/>
                  <a:pt x="2823" y="67345"/>
                </a:cubicBezTo>
                <a:cubicBezTo>
                  <a:pt x="10806" y="73811"/>
                  <a:pt x="139376" y="84080"/>
                  <a:pt x="139661" y="73336"/>
                </a:cubicBezTo>
                <a:cubicBezTo>
                  <a:pt x="140516" y="39105"/>
                  <a:pt x="56798" y="977"/>
                  <a:pt x="49956" y="501"/>
                </a:cubicBezTo>
                <a:cubicBezTo>
                  <a:pt x="35393" y="-297"/>
                  <a:pt x="20796" y="-202"/>
                  <a:pt x="6244" y="787"/>
                </a:cubicBezTo>
                <a:close/>
              </a:path>
            </a:pathLst>
          </a:custGeom>
          <a:solidFill>
            <a:schemeClr val="tx2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3" name="Freeform 412">
            <a:extLst>
              <a:ext uri="{FF2B5EF4-FFF2-40B4-BE49-F238E27FC236}">
                <a16:creationId xmlns:a16="http://schemas.microsoft.com/office/drawing/2014/main" id="{7E111986-2956-2549-A447-C3F37BFE62FD}"/>
              </a:ext>
            </a:extLst>
          </p:cNvPr>
          <p:cNvSpPr/>
          <p:nvPr/>
        </p:nvSpPr>
        <p:spPr>
          <a:xfrm>
            <a:off x="10667260" y="8302918"/>
            <a:ext cx="1146767" cy="3971758"/>
          </a:xfrm>
          <a:custGeom>
            <a:avLst/>
            <a:gdLst>
              <a:gd name="connsiteX0" fmla="*/ 173109 w 206179"/>
              <a:gd name="connsiteY0" fmla="*/ 26976 h 714088"/>
              <a:gd name="connsiteX1" fmla="*/ 53187 w 206179"/>
              <a:gd name="connsiteY1" fmla="*/ 16137 h 714088"/>
              <a:gd name="connsiteX2" fmla="*/ 5009 w 206179"/>
              <a:gd name="connsiteY2" fmla="*/ 191566 h 714088"/>
              <a:gd name="connsiteX3" fmla="*/ 93098 w 206179"/>
              <a:gd name="connsiteY3" fmla="*/ 368232 h 714088"/>
              <a:gd name="connsiteX4" fmla="*/ 98609 w 206179"/>
              <a:gd name="connsiteY4" fmla="*/ 529304 h 714088"/>
              <a:gd name="connsiteX5" fmla="*/ 125596 w 206179"/>
              <a:gd name="connsiteY5" fmla="*/ 706445 h 714088"/>
              <a:gd name="connsiteX6" fmla="*/ 185748 w 206179"/>
              <a:gd name="connsiteY6" fmla="*/ 701691 h 714088"/>
              <a:gd name="connsiteX7" fmla="*/ 206083 w 206179"/>
              <a:gd name="connsiteY7" fmla="*/ 358343 h 714088"/>
              <a:gd name="connsiteX8" fmla="*/ 173109 w 206179"/>
              <a:gd name="connsiteY8" fmla="*/ 26976 h 71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179" h="714088">
                <a:moveTo>
                  <a:pt x="173109" y="26976"/>
                </a:moveTo>
                <a:cubicBezTo>
                  <a:pt x="142986" y="-26651"/>
                  <a:pt x="53187" y="16137"/>
                  <a:pt x="53187" y="16137"/>
                </a:cubicBezTo>
                <a:cubicBezTo>
                  <a:pt x="53187" y="16137"/>
                  <a:pt x="-19413" y="76230"/>
                  <a:pt x="5009" y="191566"/>
                </a:cubicBezTo>
                <a:cubicBezTo>
                  <a:pt x="16697" y="246905"/>
                  <a:pt x="92812" y="306332"/>
                  <a:pt x="93098" y="368232"/>
                </a:cubicBezTo>
                <a:cubicBezTo>
                  <a:pt x="93098" y="409403"/>
                  <a:pt x="81504" y="451906"/>
                  <a:pt x="98609" y="529304"/>
                </a:cubicBezTo>
                <a:cubicBezTo>
                  <a:pt x="113338" y="595862"/>
                  <a:pt x="115239" y="680487"/>
                  <a:pt x="125596" y="706445"/>
                </a:cubicBezTo>
                <a:cubicBezTo>
                  <a:pt x="161326" y="722419"/>
                  <a:pt x="186223" y="709488"/>
                  <a:pt x="185748" y="701691"/>
                </a:cubicBezTo>
                <a:cubicBezTo>
                  <a:pt x="183942" y="673165"/>
                  <a:pt x="204278" y="542330"/>
                  <a:pt x="206083" y="358343"/>
                </a:cubicBezTo>
                <a:cubicBezTo>
                  <a:pt x="207604" y="199743"/>
                  <a:pt x="188028" y="53600"/>
                  <a:pt x="173109" y="26976"/>
                </a:cubicBezTo>
                <a:close/>
              </a:path>
            </a:pathLst>
          </a:custGeom>
          <a:solidFill>
            <a:schemeClr val="accent1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4" name="Freeform 413">
            <a:extLst>
              <a:ext uri="{FF2B5EF4-FFF2-40B4-BE49-F238E27FC236}">
                <a16:creationId xmlns:a16="http://schemas.microsoft.com/office/drawing/2014/main" id="{96235EF2-ED25-8A42-98AA-3C09A22DF593}"/>
              </a:ext>
            </a:extLst>
          </p:cNvPr>
          <p:cNvSpPr/>
          <p:nvPr/>
        </p:nvSpPr>
        <p:spPr>
          <a:xfrm>
            <a:off x="10667427" y="8303607"/>
            <a:ext cx="915167" cy="3969643"/>
          </a:xfrm>
          <a:custGeom>
            <a:avLst/>
            <a:gdLst>
              <a:gd name="connsiteX0" fmla="*/ 149513 w 164539"/>
              <a:gd name="connsiteY0" fmla="*/ 708222 h 713708"/>
              <a:gd name="connsiteX1" fmla="*/ 122526 w 164539"/>
              <a:gd name="connsiteY1" fmla="*/ 531176 h 713708"/>
              <a:gd name="connsiteX2" fmla="*/ 117014 w 164539"/>
              <a:gd name="connsiteY2" fmla="*/ 370105 h 713708"/>
              <a:gd name="connsiteX3" fmla="*/ 28925 w 164539"/>
              <a:gd name="connsiteY3" fmla="*/ 193439 h 713708"/>
              <a:gd name="connsiteX4" fmla="*/ 77103 w 164539"/>
              <a:gd name="connsiteY4" fmla="*/ 18009 h 713708"/>
              <a:gd name="connsiteX5" fmla="*/ 139155 w 164539"/>
              <a:gd name="connsiteY5" fmla="*/ 2035 h 713708"/>
              <a:gd name="connsiteX6" fmla="*/ 53157 w 164539"/>
              <a:gd name="connsiteY6" fmla="*/ 16012 h 713708"/>
              <a:gd name="connsiteX7" fmla="*/ 4978 w 164539"/>
              <a:gd name="connsiteY7" fmla="*/ 191442 h 713708"/>
              <a:gd name="connsiteX8" fmla="*/ 93067 w 164539"/>
              <a:gd name="connsiteY8" fmla="*/ 368108 h 713708"/>
              <a:gd name="connsiteX9" fmla="*/ 98579 w 164539"/>
              <a:gd name="connsiteY9" fmla="*/ 529180 h 713708"/>
              <a:gd name="connsiteX10" fmla="*/ 125566 w 164539"/>
              <a:gd name="connsiteY10" fmla="*/ 706321 h 713708"/>
              <a:gd name="connsiteX11" fmla="*/ 164527 w 164539"/>
              <a:gd name="connsiteY11" fmla="*/ 713357 h 713708"/>
              <a:gd name="connsiteX12" fmla="*/ 149513 w 164539"/>
              <a:gd name="connsiteY12" fmla="*/ 708222 h 713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4539" h="713708">
                <a:moveTo>
                  <a:pt x="149513" y="708222"/>
                </a:moveTo>
                <a:cubicBezTo>
                  <a:pt x="139155" y="682264"/>
                  <a:pt x="137255" y="597545"/>
                  <a:pt x="122526" y="531176"/>
                </a:cubicBezTo>
                <a:cubicBezTo>
                  <a:pt x="105421" y="453778"/>
                  <a:pt x="117204" y="411276"/>
                  <a:pt x="117014" y="370105"/>
                </a:cubicBezTo>
                <a:cubicBezTo>
                  <a:pt x="117014" y="308110"/>
                  <a:pt x="40993" y="248682"/>
                  <a:pt x="28925" y="193439"/>
                </a:cubicBezTo>
                <a:cubicBezTo>
                  <a:pt x="4598" y="78102"/>
                  <a:pt x="77103" y="18009"/>
                  <a:pt x="77103" y="18009"/>
                </a:cubicBezTo>
                <a:cubicBezTo>
                  <a:pt x="96708" y="9128"/>
                  <a:pt x="117703" y="3728"/>
                  <a:pt x="139155" y="2035"/>
                </a:cubicBezTo>
                <a:cubicBezTo>
                  <a:pt x="101145" y="-6903"/>
                  <a:pt x="53157" y="16012"/>
                  <a:pt x="53157" y="16012"/>
                </a:cubicBezTo>
                <a:cubicBezTo>
                  <a:pt x="53157" y="16012"/>
                  <a:pt x="-19348" y="76105"/>
                  <a:pt x="4978" y="191442"/>
                </a:cubicBezTo>
                <a:cubicBezTo>
                  <a:pt x="16667" y="246781"/>
                  <a:pt x="92782" y="306113"/>
                  <a:pt x="93067" y="368108"/>
                </a:cubicBezTo>
                <a:cubicBezTo>
                  <a:pt x="93067" y="409279"/>
                  <a:pt x="81474" y="451781"/>
                  <a:pt x="98579" y="529180"/>
                </a:cubicBezTo>
                <a:cubicBezTo>
                  <a:pt x="113308" y="595738"/>
                  <a:pt x="115209" y="680363"/>
                  <a:pt x="125566" y="706321"/>
                </a:cubicBezTo>
                <a:cubicBezTo>
                  <a:pt x="137671" y="712168"/>
                  <a:pt x="151143" y="714602"/>
                  <a:pt x="164527" y="713357"/>
                </a:cubicBezTo>
                <a:cubicBezTo>
                  <a:pt x="159374" y="712111"/>
                  <a:pt x="154348" y="710400"/>
                  <a:pt x="149513" y="708222"/>
                </a:cubicBezTo>
                <a:close/>
              </a:path>
            </a:pathLst>
          </a:custGeom>
          <a:solidFill>
            <a:srgbClr val="7A665A">
              <a:alpha val="12000"/>
            </a:srgb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5" name="Freeform 414">
            <a:extLst>
              <a:ext uri="{FF2B5EF4-FFF2-40B4-BE49-F238E27FC236}">
                <a16:creationId xmlns:a16="http://schemas.microsoft.com/office/drawing/2014/main" id="{D6CECB18-2AF6-1146-8264-DD17A161F4FB}"/>
              </a:ext>
            </a:extLst>
          </p:cNvPr>
          <p:cNvSpPr/>
          <p:nvPr/>
        </p:nvSpPr>
        <p:spPr>
          <a:xfrm>
            <a:off x="10373145" y="8186722"/>
            <a:ext cx="897830" cy="4187934"/>
          </a:xfrm>
          <a:custGeom>
            <a:avLst/>
            <a:gdLst>
              <a:gd name="connsiteX0" fmla="*/ 160705 w 161422"/>
              <a:gd name="connsiteY0" fmla="*/ 37027 h 752955"/>
              <a:gd name="connsiteX1" fmla="*/ 52376 w 161422"/>
              <a:gd name="connsiteY1" fmla="*/ 6506 h 752955"/>
              <a:gd name="connsiteX2" fmla="*/ 7999 w 161422"/>
              <a:gd name="connsiteY2" fmla="*/ 210460 h 752955"/>
              <a:gd name="connsiteX3" fmla="*/ 28619 w 161422"/>
              <a:gd name="connsiteY3" fmla="*/ 372103 h 752955"/>
              <a:gd name="connsiteX4" fmla="*/ 4103 w 161422"/>
              <a:gd name="connsiteY4" fmla="*/ 507502 h 752955"/>
              <a:gd name="connsiteX5" fmla="*/ 27004 w 161422"/>
              <a:gd name="connsiteY5" fmla="*/ 750916 h 752955"/>
              <a:gd name="connsiteX6" fmla="*/ 90956 w 161422"/>
              <a:gd name="connsiteY6" fmla="*/ 739887 h 752955"/>
              <a:gd name="connsiteX7" fmla="*/ 132863 w 161422"/>
              <a:gd name="connsiteY7" fmla="*/ 378568 h 752955"/>
              <a:gd name="connsiteX8" fmla="*/ 160705 w 161422"/>
              <a:gd name="connsiteY8" fmla="*/ 37027 h 75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2" h="752955">
                <a:moveTo>
                  <a:pt x="160705" y="37027"/>
                </a:moveTo>
                <a:cubicBezTo>
                  <a:pt x="140465" y="-21069"/>
                  <a:pt x="52376" y="6506"/>
                  <a:pt x="52376" y="6506"/>
                </a:cubicBezTo>
                <a:cubicBezTo>
                  <a:pt x="52376" y="6506"/>
                  <a:pt x="-24500" y="31132"/>
                  <a:pt x="7999" y="210460"/>
                </a:cubicBezTo>
                <a:cubicBezTo>
                  <a:pt x="17576" y="263964"/>
                  <a:pt x="24458" y="317914"/>
                  <a:pt x="28619" y="372103"/>
                </a:cubicBezTo>
                <a:cubicBezTo>
                  <a:pt x="28049" y="398441"/>
                  <a:pt x="2962" y="446838"/>
                  <a:pt x="4103" y="507502"/>
                </a:cubicBezTo>
                <a:cubicBezTo>
                  <a:pt x="7653" y="588970"/>
                  <a:pt x="15297" y="670209"/>
                  <a:pt x="27004" y="750916"/>
                </a:cubicBezTo>
                <a:cubicBezTo>
                  <a:pt x="32420" y="753008"/>
                  <a:pt x="74042" y="757192"/>
                  <a:pt x="90956" y="739887"/>
                </a:cubicBezTo>
                <a:cubicBezTo>
                  <a:pt x="103595" y="703375"/>
                  <a:pt x="116138" y="535171"/>
                  <a:pt x="132863" y="378568"/>
                </a:cubicBezTo>
                <a:cubicBezTo>
                  <a:pt x="150538" y="208654"/>
                  <a:pt x="164791" y="48818"/>
                  <a:pt x="160705" y="37027"/>
                </a:cubicBezTo>
                <a:close/>
              </a:path>
            </a:pathLst>
          </a:custGeom>
          <a:solidFill>
            <a:schemeClr val="accent1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7" name="Freeform 416">
            <a:extLst>
              <a:ext uri="{FF2B5EF4-FFF2-40B4-BE49-F238E27FC236}">
                <a16:creationId xmlns:a16="http://schemas.microsoft.com/office/drawing/2014/main" id="{0F25EF38-E94C-F748-8AD5-E6B325B6CFA5}"/>
              </a:ext>
            </a:extLst>
          </p:cNvPr>
          <p:cNvSpPr/>
          <p:nvPr/>
        </p:nvSpPr>
        <p:spPr>
          <a:xfrm>
            <a:off x="11267061" y="5969638"/>
            <a:ext cx="363099" cy="431544"/>
          </a:xfrm>
          <a:custGeom>
            <a:avLst/>
            <a:gdLst>
              <a:gd name="connsiteX0" fmla="*/ 0 w 65282"/>
              <a:gd name="connsiteY0" fmla="*/ 64847 h 77588"/>
              <a:gd name="connsiteX1" fmla="*/ 19100 w 65282"/>
              <a:gd name="connsiteY1" fmla="*/ 0 h 77588"/>
              <a:gd name="connsiteX2" fmla="*/ 65283 w 65282"/>
              <a:gd name="connsiteY2" fmla="*/ 17115 h 77588"/>
              <a:gd name="connsiteX3" fmla="*/ 58631 w 65282"/>
              <a:gd name="connsiteY3" fmla="*/ 77588 h 77588"/>
              <a:gd name="connsiteX4" fmla="*/ 0 w 65282"/>
              <a:gd name="connsiteY4" fmla="*/ 64847 h 7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82" h="77588">
                <a:moveTo>
                  <a:pt x="0" y="64847"/>
                </a:moveTo>
                <a:lnTo>
                  <a:pt x="19100" y="0"/>
                </a:lnTo>
                <a:lnTo>
                  <a:pt x="65283" y="17115"/>
                </a:lnTo>
                <a:lnTo>
                  <a:pt x="58631" y="77588"/>
                </a:lnTo>
                <a:lnTo>
                  <a:pt x="0" y="64847"/>
                </a:lnTo>
                <a:close/>
              </a:path>
            </a:pathLst>
          </a:custGeom>
          <a:solidFill>
            <a:srgbClr val="F4BEAB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8" name="Freeform 417">
            <a:extLst>
              <a:ext uri="{FF2B5EF4-FFF2-40B4-BE49-F238E27FC236}">
                <a16:creationId xmlns:a16="http://schemas.microsoft.com/office/drawing/2014/main" id="{23E6C24B-80DF-0940-A1CD-DC76821F05DD}"/>
              </a:ext>
            </a:extLst>
          </p:cNvPr>
          <p:cNvSpPr/>
          <p:nvPr/>
        </p:nvSpPr>
        <p:spPr>
          <a:xfrm>
            <a:off x="10461576" y="6245700"/>
            <a:ext cx="1444606" cy="2253187"/>
          </a:xfrm>
          <a:custGeom>
            <a:avLst/>
            <a:gdLst>
              <a:gd name="connsiteX0" fmla="*/ 151934 w 259728"/>
              <a:gd name="connsiteY0" fmla="*/ -34 h 405104"/>
              <a:gd name="connsiteX1" fmla="*/ 98814 w 259728"/>
              <a:gd name="connsiteY1" fmla="*/ 74702 h 405104"/>
              <a:gd name="connsiteX2" fmla="*/ -13 w 259728"/>
              <a:gd name="connsiteY2" fmla="*/ 387052 h 405104"/>
              <a:gd name="connsiteX3" fmla="*/ 210090 w 259728"/>
              <a:gd name="connsiteY3" fmla="*/ 396560 h 405104"/>
              <a:gd name="connsiteX4" fmla="*/ 219592 w 259728"/>
              <a:gd name="connsiteY4" fmla="*/ 221606 h 405104"/>
              <a:gd name="connsiteX5" fmla="*/ 259693 w 259728"/>
              <a:gd name="connsiteY5" fmla="*/ 144208 h 405104"/>
              <a:gd name="connsiteX6" fmla="*/ 204578 w 259728"/>
              <a:gd name="connsiteY6" fmla="*/ 16986 h 405104"/>
              <a:gd name="connsiteX7" fmla="*/ 151934 w 259728"/>
              <a:gd name="connsiteY7" fmla="*/ -34 h 40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728" h="405104">
                <a:moveTo>
                  <a:pt x="151934" y="-34"/>
                </a:moveTo>
                <a:cubicBezTo>
                  <a:pt x="151934" y="-34"/>
                  <a:pt x="100620" y="29442"/>
                  <a:pt x="98814" y="74702"/>
                </a:cubicBezTo>
                <a:cubicBezTo>
                  <a:pt x="94633" y="177392"/>
                  <a:pt x="64605" y="263824"/>
                  <a:pt x="-13" y="387052"/>
                </a:cubicBezTo>
                <a:cubicBezTo>
                  <a:pt x="27355" y="420997"/>
                  <a:pt x="210090" y="396560"/>
                  <a:pt x="210090" y="396560"/>
                </a:cubicBezTo>
                <a:lnTo>
                  <a:pt x="219592" y="221606"/>
                </a:lnTo>
                <a:cubicBezTo>
                  <a:pt x="219592" y="221606"/>
                  <a:pt x="258363" y="160848"/>
                  <a:pt x="259693" y="144208"/>
                </a:cubicBezTo>
                <a:cubicBezTo>
                  <a:pt x="261024" y="127568"/>
                  <a:pt x="204578" y="31629"/>
                  <a:pt x="204578" y="16986"/>
                </a:cubicBezTo>
                <a:cubicBezTo>
                  <a:pt x="185287" y="20523"/>
                  <a:pt x="165507" y="14134"/>
                  <a:pt x="151934" y="-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9" name="Freeform 418">
            <a:extLst>
              <a:ext uri="{FF2B5EF4-FFF2-40B4-BE49-F238E27FC236}">
                <a16:creationId xmlns:a16="http://schemas.microsoft.com/office/drawing/2014/main" id="{C04EEE80-8E72-C342-874B-E36E9C65B3C0}"/>
              </a:ext>
            </a:extLst>
          </p:cNvPr>
          <p:cNvSpPr/>
          <p:nvPr/>
        </p:nvSpPr>
        <p:spPr>
          <a:xfrm>
            <a:off x="10463163" y="6243585"/>
            <a:ext cx="950831" cy="2253977"/>
          </a:xfrm>
          <a:custGeom>
            <a:avLst/>
            <a:gdLst>
              <a:gd name="connsiteX0" fmla="*/ 35622 w 170951"/>
              <a:gd name="connsiteY0" fmla="*/ 388764 h 405246"/>
              <a:gd name="connsiteX1" fmla="*/ 149653 w 170951"/>
              <a:gd name="connsiteY1" fmla="*/ 151054 h 405246"/>
              <a:gd name="connsiteX2" fmla="*/ 170939 w 170951"/>
              <a:gd name="connsiteY2" fmla="*/ 13278 h 405246"/>
              <a:gd name="connsiteX3" fmla="*/ 151934 w 170951"/>
              <a:gd name="connsiteY3" fmla="*/ -34 h 405246"/>
              <a:gd name="connsiteX4" fmla="*/ 98814 w 170951"/>
              <a:gd name="connsiteY4" fmla="*/ 74702 h 405246"/>
              <a:gd name="connsiteX5" fmla="*/ -13 w 170951"/>
              <a:gd name="connsiteY5" fmla="*/ 387052 h 405246"/>
              <a:gd name="connsiteX6" fmla="*/ 89217 w 170951"/>
              <a:gd name="connsiteY6" fmla="*/ 405213 h 405246"/>
              <a:gd name="connsiteX7" fmla="*/ 35622 w 170951"/>
              <a:gd name="connsiteY7" fmla="*/ 388764 h 405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951" h="405246">
                <a:moveTo>
                  <a:pt x="35622" y="388764"/>
                </a:moveTo>
                <a:cubicBezTo>
                  <a:pt x="100240" y="265155"/>
                  <a:pt x="145567" y="254125"/>
                  <a:pt x="149653" y="151054"/>
                </a:cubicBezTo>
                <a:cubicBezTo>
                  <a:pt x="150794" y="122529"/>
                  <a:pt x="155735" y="25829"/>
                  <a:pt x="170939" y="13278"/>
                </a:cubicBezTo>
                <a:cubicBezTo>
                  <a:pt x="163806" y="10102"/>
                  <a:pt x="157353" y="5586"/>
                  <a:pt x="151934" y="-34"/>
                </a:cubicBezTo>
                <a:cubicBezTo>
                  <a:pt x="151934" y="-34"/>
                  <a:pt x="100620" y="29442"/>
                  <a:pt x="98814" y="74702"/>
                </a:cubicBezTo>
                <a:cubicBezTo>
                  <a:pt x="94633" y="177392"/>
                  <a:pt x="64605" y="263824"/>
                  <a:pt x="-13" y="387052"/>
                </a:cubicBezTo>
                <a:cubicBezTo>
                  <a:pt x="11200" y="401029"/>
                  <a:pt x="48831" y="405213"/>
                  <a:pt x="89217" y="405213"/>
                </a:cubicBezTo>
                <a:cubicBezTo>
                  <a:pt x="63750" y="403407"/>
                  <a:pt x="43414" y="398462"/>
                  <a:pt x="35622" y="388764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0" name="Freeform 419">
            <a:extLst>
              <a:ext uri="{FF2B5EF4-FFF2-40B4-BE49-F238E27FC236}">
                <a16:creationId xmlns:a16="http://schemas.microsoft.com/office/drawing/2014/main" id="{33304FE1-D0B3-9A49-9CDB-068A9B3F20C4}"/>
              </a:ext>
            </a:extLst>
          </p:cNvPr>
          <p:cNvSpPr/>
          <p:nvPr/>
        </p:nvSpPr>
        <p:spPr>
          <a:xfrm>
            <a:off x="11348454" y="6103966"/>
            <a:ext cx="272195" cy="140673"/>
          </a:xfrm>
          <a:custGeom>
            <a:avLst/>
            <a:gdLst>
              <a:gd name="connsiteX0" fmla="*/ 0 w 48938"/>
              <a:gd name="connsiteY0" fmla="*/ 0 h 25292"/>
              <a:gd name="connsiteX1" fmla="*/ 47038 w 48938"/>
              <a:gd name="connsiteY1" fmla="*/ 25292 h 25292"/>
              <a:gd name="connsiteX2" fmla="*/ 48938 w 48938"/>
              <a:gd name="connsiteY2" fmla="*/ 8082 h 25292"/>
              <a:gd name="connsiteX3" fmla="*/ 0 w 48938"/>
              <a:gd name="connsiteY3" fmla="*/ 0 h 2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38" h="25292">
                <a:moveTo>
                  <a:pt x="0" y="0"/>
                </a:moveTo>
                <a:lnTo>
                  <a:pt x="47038" y="25292"/>
                </a:lnTo>
                <a:lnTo>
                  <a:pt x="48938" y="8082"/>
                </a:lnTo>
                <a:lnTo>
                  <a:pt x="0" y="0"/>
                </a:lnTo>
                <a:close/>
              </a:path>
            </a:pathLst>
          </a:custGeom>
          <a:solidFill>
            <a:srgbClr val="7A665A">
              <a:alpha val="12000"/>
            </a:srgb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1" name="Freeform 420">
            <a:extLst>
              <a:ext uri="{FF2B5EF4-FFF2-40B4-BE49-F238E27FC236}">
                <a16:creationId xmlns:a16="http://schemas.microsoft.com/office/drawing/2014/main" id="{38AE77DD-57A9-EE4F-B8AC-C18F068674F4}"/>
              </a:ext>
            </a:extLst>
          </p:cNvPr>
          <p:cNvSpPr/>
          <p:nvPr/>
        </p:nvSpPr>
        <p:spPr>
          <a:xfrm>
            <a:off x="11134708" y="6244538"/>
            <a:ext cx="2437563" cy="1122216"/>
          </a:xfrm>
          <a:custGeom>
            <a:avLst/>
            <a:gdLst>
              <a:gd name="connsiteX0" fmla="*/ 425458 w 438253"/>
              <a:gd name="connsiteY0" fmla="*/ 175 h 201765"/>
              <a:gd name="connsiteX1" fmla="*/ 395810 w 438253"/>
              <a:gd name="connsiteY1" fmla="*/ 26133 h 201765"/>
              <a:gd name="connsiteX2" fmla="*/ 355899 w 438253"/>
              <a:gd name="connsiteY2" fmla="*/ 41632 h 201765"/>
              <a:gd name="connsiteX3" fmla="*/ 339934 w 438253"/>
              <a:gd name="connsiteY3" fmla="*/ 70727 h 201765"/>
              <a:gd name="connsiteX4" fmla="*/ 200912 w 438253"/>
              <a:gd name="connsiteY4" fmla="*/ 149552 h 201765"/>
              <a:gd name="connsiteX5" fmla="*/ 42028 w 438253"/>
              <a:gd name="connsiteY5" fmla="*/ 53137 h 201765"/>
              <a:gd name="connsiteX6" fmla="*/ 5253 w 438253"/>
              <a:gd name="connsiteY6" fmla="*/ 111994 h 201765"/>
              <a:gd name="connsiteX7" fmla="*/ 180576 w 438253"/>
              <a:gd name="connsiteY7" fmla="*/ 201277 h 201765"/>
              <a:gd name="connsiteX8" fmla="*/ 353143 w 438253"/>
              <a:gd name="connsiteY8" fmla="*/ 98682 h 201765"/>
              <a:gd name="connsiteX9" fmla="*/ 418806 w 438253"/>
              <a:gd name="connsiteY9" fmla="*/ 73485 h 201765"/>
              <a:gd name="connsiteX10" fmla="*/ 435340 w 438253"/>
              <a:gd name="connsiteY10" fmla="*/ 43248 h 201765"/>
              <a:gd name="connsiteX11" fmla="*/ 425458 w 438253"/>
              <a:gd name="connsiteY11" fmla="*/ 175 h 20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253" h="201765">
                <a:moveTo>
                  <a:pt x="425458" y="175"/>
                </a:moveTo>
                <a:cubicBezTo>
                  <a:pt x="414245" y="3313"/>
                  <a:pt x="402842" y="21759"/>
                  <a:pt x="395810" y="26133"/>
                </a:cubicBezTo>
                <a:cubicBezTo>
                  <a:pt x="388778" y="30507"/>
                  <a:pt x="362551" y="33930"/>
                  <a:pt x="355899" y="41632"/>
                </a:cubicBezTo>
                <a:cubicBezTo>
                  <a:pt x="349234" y="50532"/>
                  <a:pt x="343859" y="60325"/>
                  <a:pt x="339934" y="70727"/>
                </a:cubicBezTo>
                <a:cubicBezTo>
                  <a:pt x="332522" y="87177"/>
                  <a:pt x="201007" y="149552"/>
                  <a:pt x="200912" y="149552"/>
                </a:cubicBezTo>
                <a:cubicBezTo>
                  <a:pt x="153399" y="123404"/>
                  <a:pt x="42028" y="53137"/>
                  <a:pt x="42028" y="53137"/>
                </a:cubicBezTo>
                <a:cubicBezTo>
                  <a:pt x="42028" y="53137"/>
                  <a:pt x="-17743" y="73960"/>
                  <a:pt x="5253" y="111994"/>
                </a:cubicBezTo>
                <a:cubicBezTo>
                  <a:pt x="26064" y="146319"/>
                  <a:pt x="171834" y="200422"/>
                  <a:pt x="180576" y="201277"/>
                </a:cubicBezTo>
                <a:cubicBezTo>
                  <a:pt x="255646" y="209360"/>
                  <a:pt x="339364" y="107049"/>
                  <a:pt x="353143" y="98682"/>
                </a:cubicBezTo>
                <a:cubicBezTo>
                  <a:pt x="365496" y="91170"/>
                  <a:pt x="406833" y="90125"/>
                  <a:pt x="418806" y="73485"/>
                </a:cubicBezTo>
                <a:cubicBezTo>
                  <a:pt x="425976" y="64404"/>
                  <a:pt x="431566" y="54183"/>
                  <a:pt x="435340" y="43248"/>
                </a:cubicBezTo>
                <a:cubicBezTo>
                  <a:pt x="441992" y="30032"/>
                  <a:pt x="436576" y="-2963"/>
                  <a:pt x="425458" y="175"/>
                </a:cubicBezTo>
                <a:close/>
              </a:path>
            </a:pathLst>
          </a:custGeom>
          <a:solidFill>
            <a:srgbClr val="F4CFC1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2" name="Freeform 421">
            <a:extLst>
              <a:ext uri="{FF2B5EF4-FFF2-40B4-BE49-F238E27FC236}">
                <a16:creationId xmlns:a16="http://schemas.microsoft.com/office/drawing/2014/main" id="{93B94CC6-9F5C-DD48-8246-471D0AA51D75}"/>
              </a:ext>
            </a:extLst>
          </p:cNvPr>
          <p:cNvSpPr/>
          <p:nvPr/>
        </p:nvSpPr>
        <p:spPr>
          <a:xfrm>
            <a:off x="11135618" y="6376858"/>
            <a:ext cx="2437163" cy="992018"/>
          </a:xfrm>
          <a:custGeom>
            <a:avLst/>
            <a:gdLst>
              <a:gd name="connsiteX0" fmla="*/ 435176 w 438181"/>
              <a:gd name="connsiteY0" fmla="*/ 11281 h 178356"/>
              <a:gd name="connsiteX1" fmla="*/ 418927 w 438181"/>
              <a:gd name="connsiteY1" fmla="*/ 41423 h 178356"/>
              <a:gd name="connsiteX2" fmla="*/ 353264 w 438181"/>
              <a:gd name="connsiteY2" fmla="*/ 66620 h 178356"/>
              <a:gd name="connsiteX3" fmla="*/ 180317 w 438181"/>
              <a:gd name="connsiteY3" fmla="*/ 169691 h 178356"/>
              <a:gd name="connsiteX4" fmla="*/ 5089 w 438181"/>
              <a:gd name="connsiteY4" fmla="*/ 80312 h 178356"/>
              <a:gd name="connsiteX5" fmla="*/ 243 w 438181"/>
              <a:gd name="connsiteY5" fmla="*/ 67571 h 178356"/>
              <a:gd name="connsiteX6" fmla="*/ 5089 w 438181"/>
              <a:gd name="connsiteY6" fmla="*/ 88584 h 178356"/>
              <a:gd name="connsiteX7" fmla="*/ 180317 w 438181"/>
              <a:gd name="connsiteY7" fmla="*/ 177868 h 178356"/>
              <a:gd name="connsiteX8" fmla="*/ 352884 w 438181"/>
              <a:gd name="connsiteY8" fmla="*/ 75273 h 178356"/>
              <a:gd name="connsiteX9" fmla="*/ 418547 w 438181"/>
              <a:gd name="connsiteY9" fmla="*/ 50075 h 178356"/>
              <a:gd name="connsiteX10" fmla="*/ 435176 w 438181"/>
              <a:gd name="connsiteY10" fmla="*/ 19839 h 178356"/>
              <a:gd name="connsiteX11" fmla="*/ 437932 w 438181"/>
              <a:gd name="connsiteY11" fmla="*/ -34 h 178356"/>
              <a:gd name="connsiteX12" fmla="*/ 435176 w 438181"/>
              <a:gd name="connsiteY12" fmla="*/ 11281 h 17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8181" h="178356">
                <a:moveTo>
                  <a:pt x="435176" y="11281"/>
                </a:moveTo>
                <a:cubicBezTo>
                  <a:pt x="431496" y="22168"/>
                  <a:pt x="426002" y="32361"/>
                  <a:pt x="418927" y="41423"/>
                </a:cubicBezTo>
                <a:cubicBezTo>
                  <a:pt x="406954" y="58157"/>
                  <a:pt x="365617" y="59108"/>
                  <a:pt x="353264" y="66620"/>
                </a:cubicBezTo>
                <a:cubicBezTo>
                  <a:pt x="340911" y="74132"/>
                  <a:pt x="255387" y="177297"/>
                  <a:pt x="180317" y="169691"/>
                </a:cubicBezTo>
                <a:cubicBezTo>
                  <a:pt x="171670" y="168740"/>
                  <a:pt x="25900" y="114732"/>
                  <a:pt x="5089" y="80312"/>
                </a:cubicBezTo>
                <a:cubicBezTo>
                  <a:pt x="2653" y="76423"/>
                  <a:pt x="1005" y="72097"/>
                  <a:pt x="243" y="67571"/>
                </a:cubicBezTo>
                <a:cubicBezTo>
                  <a:pt x="-707" y="74930"/>
                  <a:pt x="1013" y="82385"/>
                  <a:pt x="5089" y="88584"/>
                </a:cubicBezTo>
                <a:cubicBezTo>
                  <a:pt x="25900" y="122909"/>
                  <a:pt x="171670" y="177012"/>
                  <a:pt x="180317" y="177868"/>
                </a:cubicBezTo>
                <a:cubicBezTo>
                  <a:pt x="255387" y="185950"/>
                  <a:pt x="339200" y="83640"/>
                  <a:pt x="352884" y="75273"/>
                </a:cubicBezTo>
                <a:cubicBezTo>
                  <a:pt x="366568" y="66905"/>
                  <a:pt x="406573" y="66715"/>
                  <a:pt x="418547" y="50075"/>
                </a:cubicBezTo>
                <a:cubicBezTo>
                  <a:pt x="425767" y="41014"/>
                  <a:pt x="431391" y="30792"/>
                  <a:pt x="435176" y="19839"/>
                </a:cubicBezTo>
                <a:cubicBezTo>
                  <a:pt x="437711" y="13544"/>
                  <a:pt x="438657" y="6717"/>
                  <a:pt x="437932" y="-34"/>
                </a:cubicBezTo>
                <a:cubicBezTo>
                  <a:pt x="437679" y="3874"/>
                  <a:pt x="436747" y="7697"/>
                  <a:pt x="435176" y="11281"/>
                </a:cubicBezTo>
                <a:close/>
              </a:path>
            </a:pathLst>
          </a:custGeom>
          <a:solidFill>
            <a:srgbClr val="7A665A">
              <a:alpha val="12000"/>
            </a:srgb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3" name="Freeform 422">
            <a:extLst>
              <a:ext uri="{FF2B5EF4-FFF2-40B4-BE49-F238E27FC236}">
                <a16:creationId xmlns:a16="http://schemas.microsoft.com/office/drawing/2014/main" id="{857DE8AB-4F5A-A046-90C8-525A75144C75}"/>
              </a:ext>
            </a:extLst>
          </p:cNvPr>
          <p:cNvSpPr/>
          <p:nvPr/>
        </p:nvSpPr>
        <p:spPr>
          <a:xfrm>
            <a:off x="10987920" y="6400396"/>
            <a:ext cx="688225" cy="744359"/>
          </a:xfrm>
          <a:custGeom>
            <a:avLst/>
            <a:gdLst>
              <a:gd name="connsiteX0" fmla="*/ 123725 w 123737"/>
              <a:gd name="connsiteY0" fmla="*/ 53925 h 133829"/>
              <a:gd name="connsiteX1" fmla="*/ 82768 w 123737"/>
              <a:gd name="connsiteY1" fmla="*/ 133795 h 133829"/>
              <a:gd name="connsiteX2" fmla="*/ 1 w 123737"/>
              <a:gd name="connsiteY2" fmla="*/ 80834 h 133829"/>
              <a:gd name="connsiteX3" fmla="*/ 35445 w 123737"/>
              <a:gd name="connsiteY3" fmla="*/ 12 h 133829"/>
              <a:gd name="connsiteX4" fmla="*/ 123725 w 123737"/>
              <a:gd name="connsiteY4" fmla="*/ 53925 h 13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37" h="133829">
                <a:moveTo>
                  <a:pt x="123725" y="53925"/>
                </a:moveTo>
                <a:lnTo>
                  <a:pt x="82768" y="133795"/>
                </a:lnTo>
                <a:cubicBezTo>
                  <a:pt x="82768" y="133795"/>
                  <a:pt x="476" y="106411"/>
                  <a:pt x="1" y="80834"/>
                </a:cubicBezTo>
                <a:cubicBezTo>
                  <a:pt x="-474" y="55256"/>
                  <a:pt x="11689" y="-1889"/>
                  <a:pt x="35445" y="12"/>
                </a:cubicBezTo>
                <a:cubicBezTo>
                  <a:pt x="59202" y="1914"/>
                  <a:pt x="123725" y="53925"/>
                  <a:pt x="123725" y="53925"/>
                </a:cubicBezTo>
                <a:close/>
              </a:path>
            </a:pathLst>
          </a:custGeom>
          <a:solidFill>
            <a:srgbClr val="E7E7ED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4" name="Freeform 423">
            <a:extLst>
              <a:ext uri="{FF2B5EF4-FFF2-40B4-BE49-F238E27FC236}">
                <a16:creationId xmlns:a16="http://schemas.microsoft.com/office/drawing/2014/main" id="{1E14AE6F-2FF8-194E-A722-EBDFEE44D84F}"/>
              </a:ext>
            </a:extLst>
          </p:cNvPr>
          <p:cNvSpPr/>
          <p:nvPr/>
        </p:nvSpPr>
        <p:spPr>
          <a:xfrm>
            <a:off x="10627007" y="5533855"/>
            <a:ext cx="721446" cy="1838830"/>
          </a:xfrm>
          <a:custGeom>
            <a:avLst/>
            <a:gdLst>
              <a:gd name="connsiteX0" fmla="*/ 45517 w 129710"/>
              <a:gd name="connsiteY0" fmla="*/ 0 h 330606"/>
              <a:gd name="connsiteX1" fmla="*/ 0 w 129710"/>
              <a:gd name="connsiteY1" fmla="*/ 316439 h 330606"/>
              <a:gd name="connsiteX2" fmla="*/ 79822 w 129710"/>
              <a:gd name="connsiteY2" fmla="*/ 330606 h 330606"/>
              <a:gd name="connsiteX3" fmla="*/ 129710 w 129710"/>
              <a:gd name="connsiteY3" fmla="*/ 102500 h 330606"/>
              <a:gd name="connsiteX4" fmla="*/ 45517 w 129710"/>
              <a:gd name="connsiteY4" fmla="*/ 0 h 3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10" h="330606">
                <a:moveTo>
                  <a:pt x="45517" y="0"/>
                </a:moveTo>
                <a:lnTo>
                  <a:pt x="0" y="316439"/>
                </a:lnTo>
                <a:lnTo>
                  <a:pt x="79822" y="330606"/>
                </a:lnTo>
                <a:lnTo>
                  <a:pt x="129710" y="102500"/>
                </a:lnTo>
                <a:lnTo>
                  <a:pt x="45517" y="0"/>
                </a:lnTo>
                <a:close/>
              </a:path>
            </a:pathLst>
          </a:custGeom>
          <a:solidFill>
            <a:schemeClr val="tx2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5" name="Freeform 424">
            <a:extLst>
              <a:ext uri="{FF2B5EF4-FFF2-40B4-BE49-F238E27FC236}">
                <a16:creationId xmlns:a16="http://schemas.microsoft.com/office/drawing/2014/main" id="{B357A526-DE02-B14C-8945-C106086ABEF9}"/>
              </a:ext>
            </a:extLst>
          </p:cNvPr>
          <p:cNvSpPr/>
          <p:nvPr/>
        </p:nvSpPr>
        <p:spPr>
          <a:xfrm>
            <a:off x="10918736" y="5182420"/>
            <a:ext cx="999575" cy="966790"/>
          </a:xfrm>
          <a:custGeom>
            <a:avLst/>
            <a:gdLst>
              <a:gd name="connsiteX0" fmla="*/ 157355 w 179715"/>
              <a:gd name="connsiteY0" fmla="*/ 81408 h 173821"/>
              <a:gd name="connsiteX1" fmla="*/ 178736 w 179715"/>
              <a:gd name="connsiteY1" fmla="*/ 108032 h 173821"/>
              <a:gd name="connsiteX2" fmla="*/ 160966 w 179715"/>
              <a:gd name="connsiteY2" fmla="*/ 130281 h 173821"/>
              <a:gd name="connsiteX3" fmla="*/ 158970 w 179715"/>
              <a:gd name="connsiteY3" fmla="*/ 169551 h 173821"/>
              <a:gd name="connsiteX4" fmla="*/ 67650 w 179715"/>
              <a:gd name="connsiteY4" fmla="*/ 160898 h 173821"/>
              <a:gd name="connsiteX5" fmla="*/ 8829 w 179715"/>
              <a:gd name="connsiteY5" fmla="*/ 58778 h 173821"/>
              <a:gd name="connsiteX6" fmla="*/ 121910 w 179715"/>
              <a:gd name="connsiteY6" fmla="*/ 9620 h 173821"/>
              <a:gd name="connsiteX7" fmla="*/ 157545 w 179715"/>
              <a:gd name="connsiteY7" fmla="*/ 47653 h 173821"/>
              <a:gd name="connsiteX8" fmla="*/ 157355 w 179715"/>
              <a:gd name="connsiteY8" fmla="*/ 81408 h 17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715" h="173821">
                <a:moveTo>
                  <a:pt x="157355" y="81408"/>
                </a:moveTo>
                <a:cubicBezTo>
                  <a:pt x="163607" y="90955"/>
                  <a:pt x="170768" y="99864"/>
                  <a:pt x="178736" y="108032"/>
                </a:cubicBezTo>
                <a:cubicBezTo>
                  <a:pt x="184722" y="112025"/>
                  <a:pt x="160966" y="130281"/>
                  <a:pt x="160966" y="130281"/>
                </a:cubicBezTo>
                <a:cubicBezTo>
                  <a:pt x="159543" y="143317"/>
                  <a:pt x="158876" y="156429"/>
                  <a:pt x="158970" y="169551"/>
                </a:cubicBezTo>
                <a:cubicBezTo>
                  <a:pt x="158970" y="179059"/>
                  <a:pt x="83900" y="170977"/>
                  <a:pt x="67650" y="160898"/>
                </a:cubicBezTo>
                <a:cubicBezTo>
                  <a:pt x="39998" y="143593"/>
                  <a:pt x="-23194" y="121248"/>
                  <a:pt x="8829" y="58778"/>
                </a:cubicBezTo>
                <a:cubicBezTo>
                  <a:pt x="40853" y="-3692"/>
                  <a:pt x="93497" y="-9492"/>
                  <a:pt x="121910" y="9620"/>
                </a:cubicBezTo>
                <a:cubicBezTo>
                  <a:pt x="143766" y="24358"/>
                  <a:pt x="154409" y="32345"/>
                  <a:pt x="157545" y="47653"/>
                </a:cubicBezTo>
                <a:cubicBezTo>
                  <a:pt x="159328" y="58836"/>
                  <a:pt x="159265" y="70245"/>
                  <a:pt x="157355" y="81408"/>
                </a:cubicBezTo>
                <a:close/>
              </a:path>
            </a:pathLst>
          </a:custGeom>
          <a:solidFill>
            <a:srgbClr val="F4CFC1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6" name="Freeform 425">
            <a:extLst>
              <a:ext uri="{FF2B5EF4-FFF2-40B4-BE49-F238E27FC236}">
                <a16:creationId xmlns:a16="http://schemas.microsoft.com/office/drawing/2014/main" id="{D9D581AA-AA31-9D4A-8524-9FD95731CDAE}"/>
              </a:ext>
            </a:extLst>
          </p:cNvPr>
          <p:cNvSpPr/>
          <p:nvPr/>
        </p:nvSpPr>
        <p:spPr>
          <a:xfrm>
            <a:off x="10872385" y="5087636"/>
            <a:ext cx="918521" cy="1029611"/>
          </a:xfrm>
          <a:custGeom>
            <a:avLst/>
            <a:gdLst>
              <a:gd name="connsiteX0" fmla="*/ 86151 w 165142"/>
              <a:gd name="connsiteY0" fmla="*/ 185072 h 185115"/>
              <a:gd name="connsiteX1" fmla="*/ 114659 w 165142"/>
              <a:gd name="connsiteY1" fmla="*/ 70971 h 185115"/>
              <a:gd name="connsiteX2" fmla="*/ 164453 w 165142"/>
              <a:gd name="connsiteY2" fmla="*/ 40259 h 185115"/>
              <a:gd name="connsiteX3" fmla="*/ 913 w 165142"/>
              <a:gd name="connsiteY3" fmla="*/ 80385 h 185115"/>
              <a:gd name="connsiteX4" fmla="*/ 86151 w 165142"/>
              <a:gd name="connsiteY4" fmla="*/ 185072 h 18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142" h="185115">
                <a:moveTo>
                  <a:pt x="86151" y="185072"/>
                </a:moveTo>
                <a:cubicBezTo>
                  <a:pt x="86151" y="161871"/>
                  <a:pt x="79404" y="87611"/>
                  <a:pt x="114659" y="70971"/>
                </a:cubicBezTo>
                <a:cubicBezTo>
                  <a:pt x="141836" y="57945"/>
                  <a:pt x="169869" y="53096"/>
                  <a:pt x="164453" y="40259"/>
                </a:cubicBezTo>
                <a:cubicBezTo>
                  <a:pt x="138700" y="-21165"/>
                  <a:pt x="14312" y="-15840"/>
                  <a:pt x="913" y="80385"/>
                </a:cubicBezTo>
                <a:cubicBezTo>
                  <a:pt x="-5834" y="131350"/>
                  <a:pt x="24479" y="185928"/>
                  <a:pt x="86151" y="185072"/>
                </a:cubicBezTo>
                <a:close/>
              </a:path>
            </a:pathLst>
          </a:custGeom>
          <a:solidFill>
            <a:schemeClr val="tx2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7" name="Freeform 426">
            <a:extLst>
              <a:ext uri="{FF2B5EF4-FFF2-40B4-BE49-F238E27FC236}">
                <a16:creationId xmlns:a16="http://schemas.microsoft.com/office/drawing/2014/main" id="{1535EB1E-815F-8B49-8CAD-544299B60A4D}"/>
              </a:ext>
            </a:extLst>
          </p:cNvPr>
          <p:cNvSpPr/>
          <p:nvPr/>
        </p:nvSpPr>
        <p:spPr>
          <a:xfrm>
            <a:off x="11218425" y="5704748"/>
            <a:ext cx="159957" cy="275663"/>
          </a:xfrm>
          <a:custGeom>
            <a:avLst/>
            <a:gdLst>
              <a:gd name="connsiteX0" fmla="*/ 27454 w 28759"/>
              <a:gd name="connsiteY0" fmla="*/ 8698 h 49562"/>
              <a:gd name="connsiteX1" fmla="*/ 4933 w 28759"/>
              <a:gd name="connsiteY1" fmla="*/ 1377 h 49562"/>
              <a:gd name="connsiteX2" fmla="*/ 5598 w 28759"/>
              <a:gd name="connsiteY2" fmla="*/ 34561 h 49562"/>
              <a:gd name="connsiteX3" fmla="*/ 26218 w 28759"/>
              <a:gd name="connsiteY3" fmla="*/ 49299 h 49562"/>
              <a:gd name="connsiteX4" fmla="*/ 27454 w 28759"/>
              <a:gd name="connsiteY4" fmla="*/ 8698 h 4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9" h="49562">
                <a:moveTo>
                  <a:pt x="27454" y="8698"/>
                </a:moveTo>
                <a:cubicBezTo>
                  <a:pt x="27454" y="8698"/>
                  <a:pt x="15861" y="-4233"/>
                  <a:pt x="4933" y="1377"/>
                </a:cubicBezTo>
                <a:cubicBezTo>
                  <a:pt x="-1054" y="4134"/>
                  <a:pt x="-2479" y="24482"/>
                  <a:pt x="5598" y="34561"/>
                </a:cubicBezTo>
                <a:cubicBezTo>
                  <a:pt x="13675" y="44640"/>
                  <a:pt x="21372" y="50821"/>
                  <a:pt x="26218" y="49299"/>
                </a:cubicBezTo>
                <a:cubicBezTo>
                  <a:pt x="31065" y="47778"/>
                  <a:pt x="27454" y="8698"/>
                  <a:pt x="27454" y="8698"/>
                </a:cubicBezTo>
                <a:close/>
              </a:path>
            </a:pathLst>
          </a:custGeom>
          <a:solidFill>
            <a:srgbClr val="F4CFC1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53878BBD-CB38-134B-AF25-3604D6102554}"/>
              </a:ext>
            </a:extLst>
          </p:cNvPr>
          <p:cNvGrpSpPr/>
          <p:nvPr/>
        </p:nvGrpSpPr>
        <p:grpSpPr>
          <a:xfrm>
            <a:off x="2272834" y="6243585"/>
            <a:ext cx="6408954" cy="4183666"/>
            <a:chOff x="1047494" y="7111593"/>
            <a:chExt cx="6408954" cy="4183666"/>
          </a:xfrm>
        </p:grpSpPr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28521A39-CBC7-AF41-8FD7-2C4D4B41AE41}"/>
                </a:ext>
              </a:extLst>
            </p:cNvPr>
            <p:cNvSpPr txBox="1"/>
            <p:nvPr/>
          </p:nvSpPr>
          <p:spPr>
            <a:xfrm>
              <a:off x="1064877" y="7755829"/>
              <a:ext cx="639157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These influencers create detailed content that provides useful information. There are people who have a significant number of followers in every business domain on social media. </a:t>
              </a: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2CB0CBD3-F897-3140-B3CF-600F5EE6E41C}"/>
                </a:ext>
              </a:extLst>
            </p:cNvPr>
            <p:cNvSpPr txBox="1"/>
            <p:nvPr/>
          </p:nvSpPr>
          <p:spPr>
            <a:xfrm>
              <a:off x="1047494" y="7111593"/>
              <a:ext cx="6292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Psychology Help</a:t>
              </a: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62724547-4452-654E-BEB3-EF06B48F5F28}"/>
              </a:ext>
            </a:extLst>
          </p:cNvPr>
          <p:cNvGrpSpPr/>
          <p:nvPr/>
        </p:nvGrpSpPr>
        <p:grpSpPr>
          <a:xfrm>
            <a:off x="15200428" y="6174302"/>
            <a:ext cx="6887005" cy="4363700"/>
            <a:chOff x="15200428" y="6174302"/>
            <a:chExt cx="6887005" cy="4363700"/>
          </a:xfrm>
        </p:grpSpPr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1ABCFE5F-1902-A846-A7C8-FDA96B2A0D11}"/>
                </a:ext>
              </a:extLst>
            </p:cNvPr>
            <p:cNvSpPr txBox="1"/>
            <p:nvPr/>
          </p:nvSpPr>
          <p:spPr>
            <a:xfrm>
              <a:off x="15516769" y="6174302"/>
              <a:ext cx="6570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82924048-4EC0-3F4F-BF5C-9FD2F5B60DEC}"/>
                </a:ext>
              </a:extLst>
            </p:cNvPr>
            <p:cNvSpPr/>
            <p:nvPr/>
          </p:nvSpPr>
          <p:spPr>
            <a:xfrm>
              <a:off x="15200428" y="6346746"/>
              <a:ext cx="188378" cy="1892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7C559CBC-5406-3C41-BD65-F6C451476E02}"/>
                </a:ext>
              </a:extLst>
            </p:cNvPr>
            <p:cNvSpPr txBox="1"/>
            <p:nvPr/>
          </p:nvSpPr>
          <p:spPr>
            <a:xfrm>
              <a:off x="15516769" y="7454462"/>
              <a:ext cx="6570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B6B415A9-2B4B-2C45-83EC-758C6C1E63C2}"/>
                </a:ext>
              </a:extLst>
            </p:cNvPr>
            <p:cNvSpPr/>
            <p:nvPr/>
          </p:nvSpPr>
          <p:spPr>
            <a:xfrm>
              <a:off x="15200428" y="7626906"/>
              <a:ext cx="188378" cy="1892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D0236444-8190-2E49-8E54-66E13331B254}"/>
                </a:ext>
              </a:extLst>
            </p:cNvPr>
            <p:cNvSpPr txBox="1"/>
            <p:nvPr/>
          </p:nvSpPr>
          <p:spPr>
            <a:xfrm>
              <a:off x="15516769" y="8734622"/>
              <a:ext cx="6570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1E3011CE-6518-C04D-A357-A420EC381EAC}"/>
                </a:ext>
              </a:extLst>
            </p:cNvPr>
            <p:cNvSpPr/>
            <p:nvPr/>
          </p:nvSpPr>
          <p:spPr>
            <a:xfrm>
              <a:off x="15200428" y="8907066"/>
              <a:ext cx="188378" cy="1892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A23C918A-E247-E146-9381-41EA6479F73D}"/>
                </a:ext>
              </a:extLst>
            </p:cNvPr>
            <p:cNvSpPr txBox="1"/>
            <p:nvPr/>
          </p:nvSpPr>
          <p:spPr>
            <a:xfrm>
              <a:off x="15516769" y="10014782"/>
              <a:ext cx="6570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DB90F9EF-9F96-4542-A048-23DB325B767D}"/>
                </a:ext>
              </a:extLst>
            </p:cNvPr>
            <p:cNvSpPr/>
            <p:nvPr/>
          </p:nvSpPr>
          <p:spPr>
            <a:xfrm>
              <a:off x="15200428" y="10187226"/>
              <a:ext cx="188378" cy="1892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301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D44D17-0E6B-4140-BFC2-9B6829A87710}"/>
              </a:ext>
            </a:extLst>
          </p:cNvPr>
          <p:cNvGrpSpPr/>
          <p:nvPr/>
        </p:nvGrpSpPr>
        <p:grpSpPr>
          <a:xfrm>
            <a:off x="3404392" y="4217435"/>
            <a:ext cx="4915791" cy="8476375"/>
            <a:chOff x="16793552" y="4217435"/>
            <a:chExt cx="4915791" cy="8476375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B6921AB-0F39-5049-A1FF-954C4F5D058F}"/>
                </a:ext>
              </a:extLst>
            </p:cNvPr>
            <p:cNvSpPr/>
            <p:nvPr/>
          </p:nvSpPr>
          <p:spPr>
            <a:xfrm>
              <a:off x="16793552" y="11557973"/>
              <a:ext cx="4915791" cy="1135837"/>
            </a:xfrm>
            <a:custGeom>
              <a:avLst/>
              <a:gdLst>
                <a:gd name="connsiteX0" fmla="*/ 878990 w 878989"/>
                <a:gd name="connsiteY0" fmla="*/ 101549 h 203098"/>
                <a:gd name="connsiteX1" fmla="*/ 439495 w 878989"/>
                <a:gd name="connsiteY1" fmla="*/ 203099 h 203098"/>
                <a:gd name="connsiteX2" fmla="*/ 0 w 878989"/>
                <a:gd name="connsiteY2" fmla="*/ 101549 h 203098"/>
                <a:gd name="connsiteX3" fmla="*/ 439495 w 878989"/>
                <a:gd name="connsiteY3" fmla="*/ 0 h 203098"/>
                <a:gd name="connsiteX4" fmla="*/ 878990 w 878989"/>
                <a:gd name="connsiteY4" fmla="*/ 101549 h 20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8989" h="203098">
                  <a:moveTo>
                    <a:pt x="878990" y="101549"/>
                  </a:moveTo>
                  <a:cubicBezTo>
                    <a:pt x="878990" y="157634"/>
                    <a:pt x="682221" y="203099"/>
                    <a:pt x="439495" y="203099"/>
                  </a:cubicBezTo>
                  <a:cubicBezTo>
                    <a:pt x="196769" y="203099"/>
                    <a:pt x="0" y="157634"/>
                    <a:pt x="0" y="101549"/>
                  </a:cubicBezTo>
                  <a:cubicBezTo>
                    <a:pt x="0" y="45465"/>
                    <a:pt x="196769" y="0"/>
                    <a:pt x="439495" y="0"/>
                  </a:cubicBezTo>
                  <a:cubicBezTo>
                    <a:pt x="682221" y="0"/>
                    <a:pt x="878990" y="45465"/>
                    <a:pt x="878990" y="10154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EDF878E-0594-6041-A2EF-F392687C219C}"/>
                </a:ext>
              </a:extLst>
            </p:cNvPr>
            <p:cNvSpPr/>
            <p:nvPr/>
          </p:nvSpPr>
          <p:spPr>
            <a:xfrm>
              <a:off x="18731700" y="7067529"/>
              <a:ext cx="746791" cy="502625"/>
            </a:xfrm>
            <a:custGeom>
              <a:avLst/>
              <a:gdLst>
                <a:gd name="connsiteX0" fmla="*/ 114208 w 133533"/>
                <a:gd name="connsiteY0" fmla="*/ 71895 h 89874"/>
                <a:gd name="connsiteX1" fmla="*/ 133214 w 133533"/>
                <a:gd name="connsiteY1" fmla="*/ 54304 h 89874"/>
                <a:gd name="connsiteX2" fmla="*/ 51301 w 133533"/>
                <a:gd name="connsiteY2" fmla="*/ 33861 h 89874"/>
                <a:gd name="connsiteX3" fmla="*/ 64605 w 133533"/>
                <a:gd name="connsiteY3" fmla="*/ 22546 h 89874"/>
                <a:gd name="connsiteX4" fmla="*/ 69546 w 133533"/>
                <a:gd name="connsiteY4" fmla="*/ 2484 h 89874"/>
                <a:gd name="connsiteX5" fmla="*/ 47405 w 133533"/>
                <a:gd name="connsiteY5" fmla="*/ 17982 h 89874"/>
                <a:gd name="connsiteX6" fmla="*/ 17282 w 133533"/>
                <a:gd name="connsiteY6" fmla="*/ 34241 h 89874"/>
                <a:gd name="connsiteX7" fmla="*/ 1128 w 133533"/>
                <a:gd name="connsiteY7" fmla="*/ 62767 h 89874"/>
                <a:gd name="connsiteX8" fmla="*/ -13 w 133533"/>
                <a:gd name="connsiteY8" fmla="*/ 64098 h 89874"/>
                <a:gd name="connsiteX9" fmla="*/ 16332 w 133533"/>
                <a:gd name="connsiteY9" fmla="*/ 79692 h 89874"/>
                <a:gd name="connsiteX10" fmla="*/ 18517 w 133533"/>
                <a:gd name="connsiteY10" fmla="*/ 76744 h 89874"/>
                <a:gd name="connsiteX11" fmla="*/ 114208 w 133533"/>
                <a:gd name="connsiteY11" fmla="*/ 71895 h 89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3533" h="89874">
                  <a:moveTo>
                    <a:pt x="114208" y="71895"/>
                  </a:moveTo>
                  <a:cubicBezTo>
                    <a:pt x="120575" y="66380"/>
                    <a:pt x="135874" y="60675"/>
                    <a:pt x="133214" y="54304"/>
                  </a:cubicBezTo>
                  <a:cubicBezTo>
                    <a:pt x="124661" y="32435"/>
                    <a:pt x="52442" y="38900"/>
                    <a:pt x="51301" y="33861"/>
                  </a:cubicBezTo>
                  <a:cubicBezTo>
                    <a:pt x="50826" y="31960"/>
                    <a:pt x="55673" y="32340"/>
                    <a:pt x="64605" y="22546"/>
                  </a:cubicBezTo>
                  <a:cubicBezTo>
                    <a:pt x="74963" y="11136"/>
                    <a:pt x="75533" y="-6644"/>
                    <a:pt x="69546" y="2484"/>
                  </a:cubicBezTo>
                  <a:cubicBezTo>
                    <a:pt x="64843" y="10689"/>
                    <a:pt x="56727" y="16375"/>
                    <a:pt x="47405" y="17982"/>
                  </a:cubicBezTo>
                  <a:cubicBezTo>
                    <a:pt x="36059" y="20521"/>
                    <a:pt x="25635" y="26150"/>
                    <a:pt x="17282" y="34241"/>
                  </a:cubicBezTo>
                  <a:cubicBezTo>
                    <a:pt x="10915" y="40992"/>
                    <a:pt x="5499" y="57822"/>
                    <a:pt x="1128" y="62767"/>
                  </a:cubicBezTo>
                  <a:lnTo>
                    <a:pt x="-13" y="64098"/>
                  </a:lnTo>
                  <a:lnTo>
                    <a:pt x="16332" y="79692"/>
                  </a:lnTo>
                  <a:lnTo>
                    <a:pt x="18517" y="76744"/>
                  </a:lnTo>
                  <a:cubicBezTo>
                    <a:pt x="38093" y="85967"/>
                    <a:pt x="78099" y="103177"/>
                    <a:pt x="114208" y="71895"/>
                  </a:cubicBezTo>
                  <a:close/>
                </a:path>
              </a:pathLst>
            </a:custGeom>
            <a:solidFill>
              <a:srgbClr val="F4CFC1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F0A3149-5B51-E24E-A8BC-009550DC6D21}"/>
                </a:ext>
              </a:extLst>
            </p:cNvPr>
            <p:cNvSpPr/>
            <p:nvPr/>
          </p:nvSpPr>
          <p:spPr>
            <a:xfrm>
              <a:off x="17913818" y="5855901"/>
              <a:ext cx="1637884" cy="1065190"/>
            </a:xfrm>
            <a:custGeom>
              <a:avLst/>
              <a:gdLst>
                <a:gd name="connsiteX0" fmla="*/ -13 w 292869"/>
                <a:gd name="connsiteY0" fmla="*/ 5956 h 190466"/>
                <a:gd name="connsiteX1" fmla="*/ 143381 w 292869"/>
                <a:gd name="connsiteY1" fmla="*/ 104558 h 190466"/>
                <a:gd name="connsiteX2" fmla="*/ 249906 w 292869"/>
                <a:gd name="connsiteY2" fmla="*/ -34 h 190466"/>
                <a:gd name="connsiteX3" fmla="*/ 292857 w 292869"/>
                <a:gd name="connsiteY3" fmla="*/ 68617 h 190466"/>
                <a:gd name="connsiteX4" fmla="*/ 143381 w 292869"/>
                <a:gd name="connsiteY4" fmla="*/ 190229 h 190466"/>
                <a:gd name="connsiteX5" fmla="*/ 32391 w 292869"/>
                <a:gd name="connsiteY5" fmla="*/ 143352 h 19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2869" h="190466">
                  <a:moveTo>
                    <a:pt x="-13" y="5956"/>
                  </a:moveTo>
                  <a:cubicBezTo>
                    <a:pt x="-13" y="5956"/>
                    <a:pt x="124376" y="104558"/>
                    <a:pt x="143381" y="104558"/>
                  </a:cubicBezTo>
                  <a:cubicBezTo>
                    <a:pt x="162387" y="104558"/>
                    <a:pt x="249906" y="-34"/>
                    <a:pt x="249906" y="-34"/>
                  </a:cubicBezTo>
                  <a:lnTo>
                    <a:pt x="292857" y="68617"/>
                  </a:lnTo>
                  <a:cubicBezTo>
                    <a:pt x="292857" y="68617"/>
                    <a:pt x="168848" y="196219"/>
                    <a:pt x="143381" y="190229"/>
                  </a:cubicBezTo>
                  <a:cubicBezTo>
                    <a:pt x="117914" y="184238"/>
                    <a:pt x="32391" y="143352"/>
                    <a:pt x="32391" y="143352"/>
                  </a:cubicBezTo>
                  <a:close/>
                </a:path>
              </a:pathLst>
            </a:custGeom>
            <a:solidFill>
              <a:schemeClr val="accent1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3911BF7-C61E-F242-85C2-EF4DE411FD53}"/>
                </a:ext>
              </a:extLst>
            </p:cNvPr>
            <p:cNvSpPr/>
            <p:nvPr/>
          </p:nvSpPr>
          <p:spPr>
            <a:xfrm>
              <a:off x="17707424" y="7813842"/>
              <a:ext cx="1074989" cy="4061463"/>
            </a:xfrm>
            <a:custGeom>
              <a:avLst/>
              <a:gdLst>
                <a:gd name="connsiteX0" fmla="*/ 154725 w 192218"/>
                <a:gd name="connsiteY0" fmla="*/ 90676 h 726227"/>
                <a:gd name="connsiteX1" fmla="*/ 35467 w 192218"/>
                <a:gd name="connsiteY1" fmla="*/ -34 h 726227"/>
                <a:gd name="connsiteX2" fmla="*/ 6294 w 192218"/>
                <a:gd name="connsiteY2" fmla="*/ 184239 h 726227"/>
                <a:gd name="connsiteX3" fmla="*/ 93813 w 192218"/>
                <a:gd name="connsiteY3" fmla="*/ 363281 h 726227"/>
                <a:gd name="connsiteX4" fmla="*/ 65971 w 192218"/>
                <a:gd name="connsiteY4" fmla="*/ 489838 h 726227"/>
                <a:gd name="connsiteX5" fmla="*/ 103981 w 192218"/>
                <a:gd name="connsiteY5" fmla="*/ 726121 h 726227"/>
                <a:gd name="connsiteX6" fmla="*/ 183518 w 192218"/>
                <a:gd name="connsiteY6" fmla="*/ 384485 h 726227"/>
                <a:gd name="connsiteX7" fmla="*/ 154725 w 192218"/>
                <a:gd name="connsiteY7" fmla="*/ 90676 h 726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218" h="726227">
                  <a:moveTo>
                    <a:pt x="154725" y="90676"/>
                  </a:moveTo>
                  <a:cubicBezTo>
                    <a:pt x="124792" y="37334"/>
                    <a:pt x="35467" y="-34"/>
                    <a:pt x="35467" y="-34"/>
                  </a:cubicBezTo>
                  <a:cubicBezTo>
                    <a:pt x="35467" y="-34"/>
                    <a:pt x="-17937" y="69568"/>
                    <a:pt x="6294" y="184239"/>
                  </a:cubicBezTo>
                  <a:cubicBezTo>
                    <a:pt x="17888" y="239197"/>
                    <a:pt x="91818" y="348924"/>
                    <a:pt x="93813" y="363281"/>
                  </a:cubicBezTo>
                  <a:cubicBezTo>
                    <a:pt x="97519" y="389144"/>
                    <a:pt x="78324" y="430886"/>
                    <a:pt x="65971" y="489838"/>
                  </a:cubicBezTo>
                  <a:cubicBezTo>
                    <a:pt x="49246" y="569138"/>
                    <a:pt x="80890" y="721367"/>
                    <a:pt x="103981" y="726121"/>
                  </a:cubicBezTo>
                  <a:cubicBezTo>
                    <a:pt x="127072" y="730875"/>
                    <a:pt x="155200" y="500107"/>
                    <a:pt x="183518" y="384485"/>
                  </a:cubicBezTo>
                  <a:cubicBezTo>
                    <a:pt x="203758" y="301667"/>
                    <a:pt x="186368" y="147061"/>
                    <a:pt x="154725" y="90676"/>
                  </a:cubicBezTo>
                  <a:close/>
                </a:path>
              </a:pathLst>
            </a:custGeom>
            <a:solidFill>
              <a:srgbClr val="F4BEAB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F31FD932-26B5-9340-B157-5BE2E444064C}"/>
                </a:ext>
              </a:extLst>
            </p:cNvPr>
            <p:cNvSpPr/>
            <p:nvPr/>
          </p:nvSpPr>
          <p:spPr>
            <a:xfrm>
              <a:off x="18094507" y="11621710"/>
              <a:ext cx="709996" cy="613934"/>
            </a:xfrm>
            <a:custGeom>
              <a:avLst/>
              <a:gdLst>
                <a:gd name="connsiteX0" fmla="*/ 12911 w 126954"/>
                <a:gd name="connsiteY0" fmla="*/ 2926 h 109777"/>
                <a:gd name="connsiteX1" fmla="*/ 2553 w 126954"/>
                <a:gd name="connsiteY1" fmla="*/ 107518 h 109777"/>
                <a:gd name="connsiteX2" fmla="*/ 30300 w 126954"/>
                <a:gd name="connsiteY2" fmla="*/ 106758 h 109777"/>
                <a:gd name="connsiteX3" fmla="*/ 30300 w 126954"/>
                <a:gd name="connsiteY3" fmla="*/ 73383 h 109777"/>
                <a:gd name="connsiteX4" fmla="*/ 58808 w 126954"/>
                <a:gd name="connsiteY4" fmla="*/ 108659 h 109777"/>
                <a:gd name="connsiteX5" fmla="*/ 126942 w 126954"/>
                <a:gd name="connsiteY5" fmla="*/ 108659 h 109777"/>
                <a:gd name="connsiteX6" fmla="*/ 81424 w 126954"/>
                <a:gd name="connsiteY6" fmla="*/ 59691 h 109777"/>
                <a:gd name="connsiteX7" fmla="*/ 53677 w 126954"/>
                <a:gd name="connsiteY7" fmla="*/ 5874 h 109777"/>
                <a:gd name="connsiteX8" fmla="*/ 12911 w 126954"/>
                <a:gd name="connsiteY8" fmla="*/ 2926 h 10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954" h="109777">
                  <a:moveTo>
                    <a:pt x="12911" y="2926"/>
                  </a:moveTo>
                  <a:cubicBezTo>
                    <a:pt x="-8565" y="61688"/>
                    <a:pt x="3408" y="42862"/>
                    <a:pt x="2553" y="107518"/>
                  </a:cubicBezTo>
                  <a:cubicBezTo>
                    <a:pt x="11685" y="109924"/>
                    <a:pt x="21311" y="109667"/>
                    <a:pt x="30300" y="106758"/>
                  </a:cubicBezTo>
                  <a:cubicBezTo>
                    <a:pt x="30300" y="106758"/>
                    <a:pt x="26119" y="73383"/>
                    <a:pt x="30300" y="73383"/>
                  </a:cubicBezTo>
                  <a:cubicBezTo>
                    <a:pt x="41608" y="73383"/>
                    <a:pt x="45790" y="107899"/>
                    <a:pt x="58808" y="108659"/>
                  </a:cubicBezTo>
                  <a:cubicBezTo>
                    <a:pt x="81500" y="110105"/>
                    <a:pt x="104249" y="110105"/>
                    <a:pt x="126942" y="108659"/>
                  </a:cubicBezTo>
                  <a:cubicBezTo>
                    <a:pt x="122665" y="84603"/>
                    <a:pt x="110502" y="93161"/>
                    <a:pt x="81424" y="59691"/>
                  </a:cubicBezTo>
                  <a:cubicBezTo>
                    <a:pt x="69926" y="46475"/>
                    <a:pt x="53677" y="5874"/>
                    <a:pt x="53677" y="5874"/>
                  </a:cubicBezTo>
                  <a:cubicBezTo>
                    <a:pt x="53677" y="5874"/>
                    <a:pt x="15856" y="-5156"/>
                    <a:pt x="12911" y="2926"/>
                  </a:cubicBezTo>
                  <a:close/>
                </a:path>
              </a:pathLst>
            </a:custGeom>
            <a:solidFill>
              <a:schemeClr val="tx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65793F45-2BE0-0748-AD80-3EA5900CB4B7}"/>
                </a:ext>
              </a:extLst>
            </p:cNvPr>
            <p:cNvSpPr/>
            <p:nvPr/>
          </p:nvSpPr>
          <p:spPr>
            <a:xfrm>
              <a:off x="17238191" y="7770769"/>
              <a:ext cx="948748" cy="4156680"/>
            </a:xfrm>
            <a:custGeom>
              <a:avLst/>
              <a:gdLst>
                <a:gd name="connsiteX0" fmla="*/ 168688 w 169645"/>
                <a:gd name="connsiteY0" fmla="*/ 102466 h 743253"/>
                <a:gd name="connsiteX1" fmla="*/ 113478 w 169645"/>
                <a:gd name="connsiteY1" fmla="*/ -34 h 743253"/>
                <a:gd name="connsiteX2" fmla="*/ 5339 w 169645"/>
                <a:gd name="connsiteY2" fmla="*/ 213905 h 743253"/>
                <a:gd name="connsiteX3" fmla="*/ 31091 w 169645"/>
                <a:gd name="connsiteY3" fmla="*/ 353107 h 743253"/>
                <a:gd name="connsiteX4" fmla="*/ 17 w 169645"/>
                <a:gd name="connsiteY4" fmla="*/ 492120 h 743253"/>
                <a:gd name="connsiteX5" fmla="*/ 44680 w 169645"/>
                <a:gd name="connsiteY5" fmla="*/ 743046 h 743253"/>
                <a:gd name="connsiteX6" fmla="*/ 125452 w 169645"/>
                <a:gd name="connsiteY6" fmla="*/ 379446 h 743253"/>
                <a:gd name="connsiteX7" fmla="*/ 168688 w 169645"/>
                <a:gd name="connsiteY7" fmla="*/ 102466 h 743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645" h="743253">
                  <a:moveTo>
                    <a:pt x="168688" y="102466"/>
                  </a:moveTo>
                  <a:cubicBezTo>
                    <a:pt x="155442" y="65755"/>
                    <a:pt x="136836" y="31220"/>
                    <a:pt x="113478" y="-34"/>
                  </a:cubicBezTo>
                  <a:cubicBezTo>
                    <a:pt x="113478" y="-34"/>
                    <a:pt x="17" y="96952"/>
                    <a:pt x="5339" y="213905"/>
                  </a:cubicBezTo>
                  <a:cubicBezTo>
                    <a:pt x="7905" y="270099"/>
                    <a:pt x="31376" y="338654"/>
                    <a:pt x="31091" y="353107"/>
                  </a:cubicBezTo>
                  <a:cubicBezTo>
                    <a:pt x="30521" y="379255"/>
                    <a:pt x="-1123" y="431932"/>
                    <a:pt x="17" y="492120"/>
                  </a:cubicBezTo>
                  <a:cubicBezTo>
                    <a:pt x="1348" y="562577"/>
                    <a:pt x="22824" y="734679"/>
                    <a:pt x="44680" y="743046"/>
                  </a:cubicBezTo>
                  <a:cubicBezTo>
                    <a:pt x="66536" y="751413"/>
                    <a:pt x="92193" y="454847"/>
                    <a:pt x="125452" y="379446"/>
                  </a:cubicBezTo>
                  <a:cubicBezTo>
                    <a:pt x="133719" y="258024"/>
                    <a:pt x="176481" y="124906"/>
                    <a:pt x="168688" y="102466"/>
                  </a:cubicBezTo>
                  <a:close/>
                </a:path>
              </a:pathLst>
            </a:custGeom>
            <a:solidFill>
              <a:srgbClr val="F4CFC1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53FA0CC8-1BA8-AB46-A4C6-F6DDBBA4F899}"/>
                </a:ext>
              </a:extLst>
            </p:cNvPr>
            <p:cNvSpPr/>
            <p:nvPr/>
          </p:nvSpPr>
          <p:spPr>
            <a:xfrm>
              <a:off x="17286724" y="11673062"/>
              <a:ext cx="709996" cy="614162"/>
            </a:xfrm>
            <a:custGeom>
              <a:avLst/>
              <a:gdLst>
                <a:gd name="connsiteX0" fmla="*/ 12911 w 126954"/>
                <a:gd name="connsiteY0" fmla="*/ 2967 h 109818"/>
                <a:gd name="connsiteX1" fmla="*/ 2553 w 126954"/>
                <a:gd name="connsiteY1" fmla="*/ 107559 h 109818"/>
                <a:gd name="connsiteX2" fmla="*/ 30300 w 126954"/>
                <a:gd name="connsiteY2" fmla="*/ 106704 h 109818"/>
                <a:gd name="connsiteX3" fmla="*/ 30300 w 126954"/>
                <a:gd name="connsiteY3" fmla="*/ 73424 h 109818"/>
                <a:gd name="connsiteX4" fmla="*/ 58808 w 126954"/>
                <a:gd name="connsiteY4" fmla="*/ 108700 h 109818"/>
                <a:gd name="connsiteX5" fmla="*/ 126942 w 126954"/>
                <a:gd name="connsiteY5" fmla="*/ 108700 h 109818"/>
                <a:gd name="connsiteX6" fmla="*/ 81424 w 126954"/>
                <a:gd name="connsiteY6" fmla="*/ 59637 h 109818"/>
                <a:gd name="connsiteX7" fmla="*/ 53677 w 126954"/>
                <a:gd name="connsiteY7" fmla="*/ 5915 h 109818"/>
                <a:gd name="connsiteX8" fmla="*/ 12911 w 126954"/>
                <a:gd name="connsiteY8" fmla="*/ 2967 h 10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954" h="109818">
                  <a:moveTo>
                    <a:pt x="12911" y="2967"/>
                  </a:moveTo>
                  <a:cubicBezTo>
                    <a:pt x="-8565" y="61729"/>
                    <a:pt x="3408" y="42902"/>
                    <a:pt x="2553" y="107559"/>
                  </a:cubicBezTo>
                  <a:cubicBezTo>
                    <a:pt x="11694" y="109965"/>
                    <a:pt x="21330" y="109670"/>
                    <a:pt x="30300" y="106704"/>
                  </a:cubicBezTo>
                  <a:cubicBezTo>
                    <a:pt x="30300" y="106704"/>
                    <a:pt x="26119" y="73424"/>
                    <a:pt x="30300" y="73424"/>
                  </a:cubicBezTo>
                  <a:cubicBezTo>
                    <a:pt x="41608" y="73424"/>
                    <a:pt x="45790" y="107940"/>
                    <a:pt x="58808" y="108700"/>
                  </a:cubicBezTo>
                  <a:cubicBezTo>
                    <a:pt x="81500" y="110146"/>
                    <a:pt x="104249" y="110146"/>
                    <a:pt x="126942" y="108700"/>
                  </a:cubicBezTo>
                  <a:cubicBezTo>
                    <a:pt x="122666" y="84549"/>
                    <a:pt x="110502" y="93202"/>
                    <a:pt x="81424" y="59637"/>
                  </a:cubicBezTo>
                  <a:cubicBezTo>
                    <a:pt x="69926" y="46516"/>
                    <a:pt x="53677" y="5915"/>
                    <a:pt x="53677" y="5915"/>
                  </a:cubicBezTo>
                  <a:cubicBezTo>
                    <a:pt x="53677" y="5915"/>
                    <a:pt x="15951" y="-5210"/>
                    <a:pt x="12911" y="2967"/>
                  </a:cubicBezTo>
                  <a:close/>
                </a:path>
              </a:pathLst>
            </a:custGeom>
            <a:solidFill>
              <a:schemeClr val="tx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2FC040A6-A85E-724C-8974-89FD1044AA6E}"/>
                </a:ext>
              </a:extLst>
            </p:cNvPr>
            <p:cNvSpPr/>
            <p:nvPr/>
          </p:nvSpPr>
          <p:spPr>
            <a:xfrm>
              <a:off x="17292859" y="5921783"/>
              <a:ext cx="1091704" cy="1699146"/>
            </a:xfrm>
            <a:custGeom>
              <a:avLst/>
              <a:gdLst>
                <a:gd name="connsiteX0" fmla="*/ 40986 w 195207"/>
                <a:gd name="connsiteY0" fmla="*/ 5301 h 303823"/>
                <a:gd name="connsiteX1" fmla="*/ 66833 w 195207"/>
                <a:gd name="connsiteY1" fmla="*/ 285703 h 303823"/>
                <a:gd name="connsiteX2" fmla="*/ 190367 w 195207"/>
                <a:gd name="connsiteY2" fmla="*/ 285703 h 303823"/>
                <a:gd name="connsiteX3" fmla="*/ 195023 w 195207"/>
                <a:gd name="connsiteY3" fmla="*/ 131857 h 303823"/>
                <a:gd name="connsiteX4" fmla="*/ 129836 w 195207"/>
                <a:gd name="connsiteY4" fmla="*/ 15665 h 303823"/>
                <a:gd name="connsiteX5" fmla="*/ 40986 w 195207"/>
                <a:gd name="connsiteY5" fmla="*/ 5301 h 30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207" h="303823">
                  <a:moveTo>
                    <a:pt x="40986" y="5301"/>
                  </a:moveTo>
                  <a:cubicBezTo>
                    <a:pt x="-45677" y="-7060"/>
                    <a:pt x="25687" y="214485"/>
                    <a:pt x="66833" y="285703"/>
                  </a:cubicBezTo>
                  <a:cubicBezTo>
                    <a:pt x="66833" y="285703"/>
                    <a:pt x="188657" y="326398"/>
                    <a:pt x="190367" y="285703"/>
                  </a:cubicBezTo>
                  <a:cubicBezTo>
                    <a:pt x="192078" y="245007"/>
                    <a:pt x="196069" y="149733"/>
                    <a:pt x="195023" y="131857"/>
                  </a:cubicBezTo>
                  <a:cubicBezTo>
                    <a:pt x="193313" y="103332"/>
                    <a:pt x="159864" y="52652"/>
                    <a:pt x="129836" y="15665"/>
                  </a:cubicBezTo>
                  <a:cubicBezTo>
                    <a:pt x="101803" y="-19231"/>
                    <a:pt x="120143" y="16616"/>
                    <a:pt x="40986" y="530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FE770CED-DAFA-D947-A192-E84DCAEA6312}"/>
                </a:ext>
              </a:extLst>
            </p:cNvPr>
            <p:cNvSpPr/>
            <p:nvPr/>
          </p:nvSpPr>
          <p:spPr>
            <a:xfrm>
              <a:off x="17052356" y="7519780"/>
              <a:ext cx="1758584" cy="2332453"/>
            </a:xfrm>
            <a:custGeom>
              <a:avLst/>
              <a:gdLst>
                <a:gd name="connsiteX0" fmla="*/ 109837 w 314451"/>
                <a:gd name="connsiteY0" fmla="*/ -34 h 417064"/>
                <a:gd name="connsiteX1" fmla="*/ -13 w 314451"/>
                <a:gd name="connsiteY1" fmla="*/ 398367 h 417064"/>
                <a:gd name="connsiteX2" fmla="*/ 313573 w 314451"/>
                <a:gd name="connsiteY2" fmla="*/ 393042 h 417064"/>
                <a:gd name="connsiteX3" fmla="*/ 233276 w 314451"/>
                <a:gd name="connsiteY3" fmla="*/ -34 h 41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451" h="417064">
                  <a:moveTo>
                    <a:pt x="109837" y="-34"/>
                  </a:moveTo>
                  <a:cubicBezTo>
                    <a:pt x="109837" y="-34"/>
                    <a:pt x="38093" y="126333"/>
                    <a:pt x="-13" y="398367"/>
                  </a:cubicBezTo>
                  <a:cubicBezTo>
                    <a:pt x="179871" y="433929"/>
                    <a:pt x="240973" y="410918"/>
                    <a:pt x="313573" y="393042"/>
                  </a:cubicBezTo>
                  <a:cubicBezTo>
                    <a:pt x="324216" y="216187"/>
                    <a:pt x="233276" y="-34"/>
                    <a:pt x="233276" y="-34"/>
                  </a:cubicBezTo>
                  <a:close/>
                </a:path>
              </a:pathLst>
            </a:custGeom>
            <a:solidFill>
              <a:schemeClr val="accent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FB178356-F5E5-6940-B2BA-BF86292F71BA}"/>
                </a:ext>
              </a:extLst>
            </p:cNvPr>
            <p:cNvSpPr/>
            <p:nvPr/>
          </p:nvSpPr>
          <p:spPr>
            <a:xfrm>
              <a:off x="17287821" y="5749537"/>
              <a:ext cx="1616057" cy="1820757"/>
            </a:xfrm>
            <a:custGeom>
              <a:avLst/>
              <a:gdLst>
                <a:gd name="connsiteX0" fmla="*/ 43597 w 288966"/>
                <a:gd name="connsiteY0" fmla="*/ 1109 h 325568"/>
                <a:gd name="connsiteX1" fmla="*/ 15090 w 288966"/>
                <a:gd name="connsiteY1" fmla="*/ 162751 h 325568"/>
                <a:gd name="connsiteX2" fmla="*/ 94246 w 288966"/>
                <a:gd name="connsiteY2" fmla="*/ 283032 h 325568"/>
                <a:gd name="connsiteX3" fmla="*/ 284963 w 288966"/>
                <a:gd name="connsiteY3" fmla="*/ 325534 h 325568"/>
                <a:gd name="connsiteX4" fmla="*/ 288954 w 288966"/>
                <a:gd name="connsiteY4" fmla="*/ 247376 h 325568"/>
                <a:gd name="connsiteX5" fmla="*/ 138718 w 288966"/>
                <a:gd name="connsiteY5" fmla="*/ 218850 h 325568"/>
                <a:gd name="connsiteX6" fmla="*/ 43597 w 288966"/>
                <a:gd name="connsiteY6" fmla="*/ 1109 h 32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966" h="325568">
                  <a:moveTo>
                    <a:pt x="43597" y="1109"/>
                  </a:moveTo>
                  <a:cubicBezTo>
                    <a:pt x="2166" y="14610"/>
                    <a:pt x="-14748" y="74799"/>
                    <a:pt x="15090" y="162751"/>
                  </a:cubicBezTo>
                  <a:cubicBezTo>
                    <a:pt x="44928" y="250704"/>
                    <a:pt x="79042" y="277707"/>
                    <a:pt x="94246" y="283032"/>
                  </a:cubicBezTo>
                  <a:cubicBezTo>
                    <a:pt x="115532" y="290449"/>
                    <a:pt x="284963" y="325534"/>
                    <a:pt x="284963" y="325534"/>
                  </a:cubicBezTo>
                  <a:lnTo>
                    <a:pt x="288954" y="247376"/>
                  </a:lnTo>
                  <a:cubicBezTo>
                    <a:pt x="288954" y="247376"/>
                    <a:pt x="153542" y="235585"/>
                    <a:pt x="138718" y="218850"/>
                  </a:cubicBezTo>
                  <a:cubicBezTo>
                    <a:pt x="123894" y="202116"/>
                    <a:pt x="101753" y="-17718"/>
                    <a:pt x="43597" y="1109"/>
                  </a:cubicBezTo>
                  <a:close/>
                </a:path>
              </a:pathLst>
            </a:custGeom>
            <a:solidFill>
              <a:schemeClr val="accent1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1FDFF335-E370-3E4A-BAE9-C01A0D45EED9}"/>
                </a:ext>
              </a:extLst>
            </p:cNvPr>
            <p:cNvSpPr/>
            <p:nvPr/>
          </p:nvSpPr>
          <p:spPr>
            <a:xfrm>
              <a:off x="17509246" y="5341689"/>
              <a:ext cx="529453" cy="690452"/>
            </a:xfrm>
            <a:custGeom>
              <a:avLst/>
              <a:gdLst>
                <a:gd name="connsiteX0" fmla="*/ 94659 w 94671"/>
                <a:gd name="connsiteY0" fmla="*/ 59108 h 123459"/>
                <a:gd name="connsiteX1" fmla="*/ 77935 w 94671"/>
                <a:gd name="connsiteY1" fmla="*/ 104939 h 123459"/>
                <a:gd name="connsiteX2" fmla="*/ 1914 w 94671"/>
                <a:gd name="connsiteY2" fmla="*/ 109312 h 123459"/>
                <a:gd name="connsiteX3" fmla="*/ 31087 w 94671"/>
                <a:gd name="connsiteY3" fmla="*/ -34 h 123459"/>
                <a:gd name="connsiteX4" fmla="*/ 94659 w 94671"/>
                <a:gd name="connsiteY4" fmla="*/ 59108 h 12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71" h="123459">
                  <a:moveTo>
                    <a:pt x="94659" y="59108"/>
                  </a:moveTo>
                  <a:cubicBezTo>
                    <a:pt x="94659" y="59108"/>
                    <a:pt x="75654" y="81263"/>
                    <a:pt x="77935" y="104939"/>
                  </a:cubicBezTo>
                  <a:cubicBezTo>
                    <a:pt x="80786" y="115968"/>
                    <a:pt x="-14620" y="137933"/>
                    <a:pt x="1914" y="109312"/>
                  </a:cubicBezTo>
                  <a:cubicBezTo>
                    <a:pt x="24055" y="71849"/>
                    <a:pt x="28711" y="18983"/>
                    <a:pt x="31087" y="-34"/>
                  </a:cubicBezTo>
                  <a:cubicBezTo>
                    <a:pt x="78695" y="9665"/>
                    <a:pt x="94659" y="59108"/>
                    <a:pt x="94659" y="59108"/>
                  </a:cubicBezTo>
                  <a:close/>
                </a:path>
              </a:pathLst>
            </a:custGeom>
            <a:solidFill>
              <a:srgbClr val="F4BEAB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9B16C617-8A20-A04D-9FB0-D710841CF6DF}"/>
                </a:ext>
              </a:extLst>
            </p:cNvPr>
            <p:cNvSpPr/>
            <p:nvPr/>
          </p:nvSpPr>
          <p:spPr>
            <a:xfrm>
              <a:off x="17658410" y="5418793"/>
              <a:ext cx="388794" cy="416897"/>
            </a:xfrm>
            <a:custGeom>
              <a:avLst/>
              <a:gdLst>
                <a:gd name="connsiteX0" fmla="*/ 4986 w 69520"/>
                <a:gd name="connsiteY0" fmla="*/ -34 h 74545"/>
                <a:gd name="connsiteX1" fmla="*/ 52499 w 69520"/>
                <a:gd name="connsiteY1" fmla="*/ 74512 h 74545"/>
                <a:gd name="connsiteX2" fmla="*/ 69508 w 69520"/>
                <a:gd name="connsiteY2" fmla="*/ 43610 h 74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520" h="74545">
                  <a:moveTo>
                    <a:pt x="4986" y="-34"/>
                  </a:moveTo>
                  <a:cubicBezTo>
                    <a:pt x="4986" y="-34"/>
                    <a:pt x="-22762" y="42849"/>
                    <a:pt x="52499" y="74512"/>
                  </a:cubicBezTo>
                  <a:cubicBezTo>
                    <a:pt x="52499" y="63102"/>
                    <a:pt x="69508" y="43610"/>
                    <a:pt x="69508" y="43610"/>
                  </a:cubicBezTo>
                  <a:close/>
                </a:path>
              </a:pathLst>
            </a:custGeom>
            <a:solidFill>
              <a:srgbClr val="7A665A">
                <a:alpha val="12000"/>
              </a:srgb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60A55A73-1EBC-F740-B6BC-3F8BFAEAD670}"/>
                </a:ext>
              </a:extLst>
            </p:cNvPr>
            <p:cNvSpPr/>
            <p:nvPr/>
          </p:nvSpPr>
          <p:spPr>
            <a:xfrm>
              <a:off x="17441857" y="4662053"/>
              <a:ext cx="857449" cy="1024052"/>
            </a:xfrm>
            <a:custGeom>
              <a:avLst/>
              <a:gdLst>
                <a:gd name="connsiteX0" fmla="*/ 127616 w 153320"/>
                <a:gd name="connsiteY0" fmla="*/ 25552 h 183110"/>
                <a:gd name="connsiteX1" fmla="*/ 39717 w 153320"/>
                <a:gd name="connsiteY1" fmla="*/ 9387 h 183110"/>
                <a:gd name="connsiteX2" fmla="*/ -4 w 153320"/>
                <a:gd name="connsiteY2" fmla="*/ 83362 h 183110"/>
                <a:gd name="connsiteX3" fmla="*/ 15865 w 153320"/>
                <a:gd name="connsiteY3" fmla="*/ 111887 h 183110"/>
                <a:gd name="connsiteX4" fmla="*/ 49790 w 153320"/>
                <a:gd name="connsiteY4" fmla="*/ 161426 h 183110"/>
                <a:gd name="connsiteX5" fmla="*/ 88275 w 153320"/>
                <a:gd name="connsiteY5" fmla="*/ 182535 h 183110"/>
                <a:gd name="connsiteX6" fmla="*/ 128281 w 153320"/>
                <a:gd name="connsiteY6" fmla="*/ 180443 h 183110"/>
                <a:gd name="connsiteX7" fmla="*/ 143390 w 153320"/>
                <a:gd name="connsiteY7" fmla="*/ 136800 h 183110"/>
                <a:gd name="connsiteX8" fmla="*/ 152037 w 153320"/>
                <a:gd name="connsiteY8" fmla="*/ 116452 h 183110"/>
                <a:gd name="connsiteX9" fmla="*/ 138259 w 153320"/>
                <a:gd name="connsiteY9" fmla="*/ 86595 h 183110"/>
                <a:gd name="connsiteX10" fmla="*/ 127616 w 153320"/>
                <a:gd name="connsiteY10" fmla="*/ 25552 h 183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320" h="183110">
                  <a:moveTo>
                    <a:pt x="127616" y="25552"/>
                  </a:moveTo>
                  <a:cubicBezTo>
                    <a:pt x="98538" y="-2308"/>
                    <a:pt x="79533" y="-6967"/>
                    <a:pt x="39717" y="9387"/>
                  </a:cubicBezTo>
                  <a:cubicBezTo>
                    <a:pt x="-99" y="25742"/>
                    <a:pt x="-99" y="42096"/>
                    <a:pt x="-4" y="83362"/>
                  </a:cubicBezTo>
                  <a:cubicBezTo>
                    <a:pt x="-4" y="97720"/>
                    <a:pt x="7313" y="102379"/>
                    <a:pt x="15865" y="111887"/>
                  </a:cubicBezTo>
                  <a:cubicBezTo>
                    <a:pt x="31231" y="125218"/>
                    <a:pt x="42910" y="142276"/>
                    <a:pt x="49790" y="161426"/>
                  </a:cubicBezTo>
                  <a:cubicBezTo>
                    <a:pt x="56917" y="174358"/>
                    <a:pt x="63568" y="180443"/>
                    <a:pt x="88275" y="182535"/>
                  </a:cubicBezTo>
                  <a:cubicBezTo>
                    <a:pt x="98633" y="183391"/>
                    <a:pt x="123435" y="183581"/>
                    <a:pt x="128281" y="180443"/>
                  </a:cubicBezTo>
                  <a:cubicBezTo>
                    <a:pt x="135693" y="175594"/>
                    <a:pt x="131227" y="168558"/>
                    <a:pt x="143390" y="136800"/>
                  </a:cubicBezTo>
                  <a:cubicBezTo>
                    <a:pt x="146526" y="128717"/>
                    <a:pt x="156884" y="122917"/>
                    <a:pt x="152037" y="116452"/>
                  </a:cubicBezTo>
                  <a:cubicBezTo>
                    <a:pt x="145538" y="107495"/>
                    <a:pt x="140862" y="97349"/>
                    <a:pt x="138259" y="86595"/>
                  </a:cubicBezTo>
                  <a:cubicBezTo>
                    <a:pt x="147362" y="65962"/>
                    <a:pt x="143162" y="41877"/>
                    <a:pt x="127616" y="25552"/>
                  </a:cubicBezTo>
                  <a:close/>
                </a:path>
              </a:pathLst>
            </a:custGeom>
            <a:solidFill>
              <a:srgbClr val="F4CFC1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D578D06-F958-134C-964B-4984AFC3667D}"/>
                </a:ext>
              </a:extLst>
            </p:cNvPr>
            <p:cNvSpPr/>
            <p:nvPr/>
          </p:nvSpPr>
          <p:spPr>
            <a:xfrm>
              <a:off x="17162442" y="4553614"/>
              <a:ext cx="1041435" cy="1967123"/>
            </a:xfrm>
            <a:custGeom>
              <a:avLst/>
              <a:gdLst>
                <a:gd name="connsiteX0" fmla="*/ 180808 w 186218"/>
                <a:gd name="connsiteY0" fmla="*/ 41709 h 351740"/>
                <a:gd name="connsiteX1" fmla="*/ 34658 w 186218"/>
                <a:gd name="connsiteY1" fmla="*/ 45702 h 351740"/>
                <a:gd name="connsiteX2" fmla="*/ 3205 w 186218"/>
                <a:gd name="connsiteY2" fmla="*/ 256313 h 351740"/>
                <a:gd name="connsiteX3" fmla="*/ 126168 w 186218"/>
                <a:gd name="connsiteY3" fmla="*/ 343409 h 351740"/>
                <a:gd name="connsiteX4" fmla="*/ 135671 w 186218"/>
                <a:gd name="connsiteY4" fmla="*/ 248325 h 351740"/>
                <a:gd name="connsiteX5" fmla="*/ 109634 w 186218"/>
                <a:gd name="connsiteY5" fmla="*/ 155904 h 351740"/>
                <a:gd name="connsiteX6" fmla="*/ 142608 w 186218"/>
                <a:gd name="connsiteY6" fmla="*/ 55020 h 351740"/>
                <a:gd name="connsiteX7" fmla="*/ 180808 w 186218"/>
                <a:gd name="connsiteY7" fmla="*/ 41709 h 35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18" h="351740">
                  <a:moveTo>
                    <a:pt x="180808" y="41709"/>
                  </a:moveTo>
                  <a:cubicBezTo>
                    <a:pt x="152300" y="-15342"/>
                    <a:pt x="70388" y="-13820"/>
                    <a:pt x="34658" y="45702"/>
                  </a:cubicBezTo>
                  <a:cubicBezTo>
                    <a:pt x="-24733" y="144589"/>
                    <a:pt x="20594" y="188328"/>
                    <a:pt x="3205" y="256313"/>
                  </a:cubicBezTo>
                  <a:cubicBezTo>
                    <a:pt x="-19697" y="345882"/>
                    <a:pt x="85782" y="365469"/>
                    <a:pt x="126168" y="343409"/>
                  </a:cubicBezTo>
                  <a:cubicBezTo>
                    <a:pt x="168740" y="320114"/>
                    <a:pt x="167504" y="290543"/>
                    <a:pt x="135671" y="248325"/>
                  </a:cubicBezTo>
                  <a:cubicBezTo>
                    <a:pt x="103837" y="206109"/>
                    <a:pt x="104027" y="177678"/>
                    <a:pt x="109634" y="155904"/>
                  </a:cubicBezTo>
                  <a:cubicBezTo>
                    <a:pt x="114765" y="135842"/>
                    <a:pt x="88823" y="87254"/>
                    <a:pt x="142608" y="55020"/>
                  </a:cubicBezTo>
                  <a:cubicBezTo>
                    <a:pt x="169690" y="38381"/>
                    <a:pt x="198388" y="76414"/>
                    <a:pt x="180808" y="41709"/>
                  </a:cubicBezTo>
                  <a:close/>
                </a:path>
              </a:pathLst>
            </a:custGeom>
            <a:solidFill>
              <a:schemeClr val="tx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198BAAA8-7CF5-9247-BFBB-0A33DB0ED352}"/>
                </a:ext>
              </a:extLst>
            </p:cNvPr>
            <p:cNvSpPr/>
            <p:nvPr/>
          </p:nvSpPr>
          <p:spPr>
            <a:xfrm>
              <a:off x="17562872" y="5124161"/>
              <a:ext cx="146872" cy="278145"/>
            </a:xfrm>
            <a:custGeom>
              <a:avLst/>
              <a:gdLst>
                <a:gd name="connsiteX0" fmla="*/ 26249 w 26262"/>
                <a:gd name="connsiteY0" fmla="*/ 7579 h 49735"/>
                <a:gd name="connsiteX1" fmla="*/ 11540 w 26262"/>
                <a:gd name="connsiteY1" fmla="*/ 648 h 49735"/>
                <a:gd name="connsiteX2" fmla="*/ 7244 w 26262"/>
                <a:gd name="connsiteY2" fmla="*/ 3396 h 49735"/>
                <a:gd name="connsiteX3" fmla="*/ 4584 w 26262"/>
                <a:gd name="connsiteY3" fmla="*/ 29924 h 49735"/>
                <a:gd name="connsiteX4" fmla="*/ 22163 w 26262"/>
                <a:gd name="connsiteY4" fmla="*/ 49702 h 49735"/>
                <a:gd name="connsiteX5" fmla="*/ 26249 w 26262"/>
                <a:gd name="connsiteY5" fmla="*/ 7579 h 4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62" h="49735">
                  <a:moveTo>
                    <a:pt x="26249" y="7579"/>
                  </a:moveTo>
                  <a:cubicBezTo>
                    <a:pt x="24102" y="1599"/>
                    <a:pt x="17517" y="-1501"/>
                    <a:pt x="11540" y="648"/>
                  </a:cubicBezTo>
                  <a:cubicBezTo>
                    <a:pt x="9915" y="1228"/>
                    <a:pt x="8451" y="2169"/>
                    <a:pt x="7244" y="3396"/>
                  </a:cubicBezTo>
                  <a:cubicBezTo>
                    <a:pt x="-5109" y="13665"/>
                    <a:pt x="1353" y="22412"/>
                    <a:pt x="4584" y="29924"/>
                  </a:cubicBezTo>
                  <a:cubicBezTo>
                    <a:pt x="7814" y="37436"/>
                    <a:pt x="12376" y="47515"/>
                    <a:pt x="22163" y="49702"/>
                  </a:cubicBezTo>
                  <a:cubicBezTo>
                    <a:pt x="23019" y="31446"/>
                    <a:pt x="26249" y="7579"/>
                    <a:pt x="26249" y="7579"/>
                  </a:cubicBezTo>
                  <a:close/>
                </a:path>
              </a:pathLst>
            </a:custGeom>
            <a:solidFill>
              <a:srgbClr val="F4CFC1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488F3609-5C77-D74B-A910-0E738062D63C}"/>
                </a:ext>
              </a:extLst>
            </p:cNvPr>
            <p:cNvSpPr/>
            <p:nvPr/>
          </p:nvSpPr>
          <p:spPr>
            <a:xfrm>
              <a:off x="20470688" y="11804178"/>
              <a:ext cx="987282" cy="382334"/>
            </a:xfrm>
            <a:custGeom>
              <a:avLst/>
              <a:gdLst>
                <a:gd name="connsiteX0" fmla="*/ 176523 w 176535"/>
                <a:gd name="connsiteY0" fmla="*/ 347 h 68365"/>
                <a:gd name="connsiteX1" fmla="*/ 176523 w 176535"/>
                <a:gd name="connsiteY1" fmla="*/ 68331 h 68365"/>
                <a:gd name="connsiteX2" fmla="*/ 13648 w 176535"/>
                <a:gd name="connsiteY2" fmla="*/ 68331 h 68365"/>
                <a:gd name="connsiteX3" fmla="*/ -7 w 176535"/>
                <a:gd name="connsiteY3" fmla="*/ 53860 h 68365"/>
                <a:gd name="connsiteX4" fmla="*/ 4146 w 176535"/>
                <a:gd name="connsiteY4" fmla="*/ 44275 h 68365"/>
                <a:gd name="connsiteX5" fmla="*/ 48333 w 176535"/>
                <a:gd name="connsiteY5" fmla="*/ 15750 h 68365"/>
                <a:gd name="connsiteX6" fmla="*/ 121788 w 176535"/>
                <a:gd name="connsiteY6" fmla="*/ -34 h 68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535" h="68365">
                  <a:moveTo>
                    <a:pt x="176523" y="347"/>
                  </a:moveTo>
                  <a:lnTo>
                    <a:pt x="176523" y="68331"/>
                  </a:lnTo>
                  <a:lnTo>
                    <a:pt x="13648" y="68331"/>
                  </a:lnTo>
                  <a:cubicBezTo>
                    <a:pt x="5885" y="68113"/>
                    <a:pt x="-225" y="61628"/>
                    <a:pt x="-7" y="53860"/>
                  </a:cubicBezTo>
                  <a:cubicBezTo>
                    <a:pt x="98" y="50256"/>
                    <a:pt x="1580" y="46824"/>
                    <a:pt x="4146" y="44275"/>
                  </a:cubicBezTo>
                  <a:cubicBezTo>
                    <a:pt x="16832" y="31924"/>
                    <a:pt x="31855" y="22225"/>
                    <a:pt x="48333" y="15750"/>
                  </a:cubicBezTo>
                  <a:cubicBezTo>
                    <a:pt x="71624" y="5975"/>
                    <a:pt x="96539" y="622"/>
                    <a:pt x="121788" y="-34"/>
                  </a:cubicBezTo>
                  <a:close/>
                </a:path>
              </a:pathLst>
            </a:custGeom>
            <a:solidFill>
              <a:schemeClr val="tx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8185403-5245-1047-91CA-4A29BF6CA8DE}"/>
                </a:ext>
              </a:extLst>
            </p:cNvPr>
            <p:cNvSpPr/>
            <p:nvPr/>
          </p:nvSpPr>
          <p:spPr>
            <a:xfrm>
              <a:off x="19440691" y="11828104"/>
              <a:ext cx="997455" cy="384992"/>
            </a:xfrm>
            <a:custGeom>
              <a:avLst/>
              <a:gdLst>
                <a:gd name="connsiteX0" fmla="*/ 178341 w 178354"/>
                <a:gd name="connsiteY0" fmla="*/ -34 h 68840"/>
                <a:gd name="connsiteX1" fmla="*/ 178341 w 178354"/>
                <a:gd name="connsiteY1" fmla="*/ 68807 h 68840"/>
                <a:gd name="connsiteX2" fmla="*/ 14232 w 178354"/>
                <a:gd name="connsiteY2" fmla="*/ 68807 h 68840"/>
                <a:gd name="connsiteX3" fmla="*/ -13 w 178354"/>
                <a:gd name="connsiteY3" fmla="*/ 54535 h 68840"/>
                <a:gd name="connsiteX4" fmla="*/ 4159 w 178354"/>
                <a:gd name="connsiteY4" fmla="*/ 44465 h 68840"/>
                <a:gd name="connsiteX5" fmla="*/ 48821 w 178354"/>
                <a:gd name="connsiteY5" fmla="*/ 15940 h 68840"/>
                <a:gd name="connsiteX6" fmla="*/ 122846 w 178354"/>
                <a:gd name="connsiteY6" fmla="*/ 61 h 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354" h="68840">
                  <a:moveTo>
                    <a:pt x="178341" y="-34"/>
                  </a:moveTo>
                  <a:lnTo>
                    <a:pt x="178341" y="68807"/>
                  </a:lnTo>
                  <a:lnTo>
                    <a:pt x="14232" y="68807"/>
                  </a:lnTo>
                  <a:cubicBezTo>
                    <a:pt x="6364" y="68797"/>
                    <a:pt x="-13" y="62408"/>
                    <a:pt x="-13" y="54535"/>
                  </a:cubicBezTo>
                  <a:cubicBezTo>
                    <a:pt x="-3" y="50760"/>
                    <a:pt x="1489" y="47137"/>
                    <a:pt x="4159" y="44465"/>
                  </a:cubicBezTo>
                  <a:cubicBezTo>
                    <a:pt x="16987" y="32057"/>
                    <a:pt x="32173" y="22358"/>
                    <a:pt x="48821" y="15940"/>
                  </a:cubicBezTo>
                  <a:cubicBezTo>
                    <a:pt x="72283" y="6051"/>
                    <a:pt x="97398" y="670"/>
                    <a:pt x="122846" y="61"/>
                  </a:cubicBezTo>
                  <a:close/>
                </a:path>
              </a:pathLst>
            </a:custGeom>
            <a:solidFill>
              <a:schemeClr val="tx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8ED6FE7-9F00-3449-A35E-67C36F15CAD1}"/>
                </a:ext>
              </a:extLst>
            </p:cNvPr>
            <p:cNvSpPr/>
            <p:nvPr/>
          </p:nvSpPr>
          <p:spPr>
            <a:xfrm>
              <a:off x="19618136" y="4718998"/>
              <a:ext cx="496361" cy="642367"/>
            </a:xfrm>
            <a:custGeom>
              <a:avLst/>
              <a:gdLst>
                <a:gd name="connsiteX0" fmla="*/ 52157 w 88754"/>
                <a:gd name="connsiteY0" fmla="*/ 114827 h 114861"/>
                <a:gd name="connsiteX1" fmla="*/ 71162 w 88754"/>
                <a:gd name="connsiteY1" fmla="*/ 84210 h 114861"/>
                <a:gd name="connsiteX2" fmla="*/ 88742 w 88754"/>
                <a:gd name="connsiteY2" fmla="*/ 35337 h 114861"/>
                <a:gd name="connsiteX3" fmla="*/ 65460 w 88754"/>
                <a:gd name="connsiteY3" fmla="*/ 46842 h 114861"/>
                <a:gd name="connsiteX4" fmla="*/ 66316 w 88754"/>
                <a:gd name="connsiteY4" fmla="*/ -34 h 114861"/>
                <a:gd name="connsiteX5" fmla="*/ 34577 w 88754"/>
                <a:gd name="connsiteY5" fmla="*/ 4245 h 114861"/>
                <a:gd name="connsiteX6" fmla="*/ 16997 w 88754"/>
                <a:gd name="connsiteY6" fmla="*/ 19648 h 114861"/>
                <a:gd name="connsiteX7" fmla="*/ -13 w 88754"/>
                <a:gd name="connsiteY7" fmla="*/ 81453 h 114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754" h="114861">
                  <a:moveTo>
                    <a:pt x="52157" y="114827"/>
                  </a:moveTo>
                  <a:cubicBezTo>
                    <a:pt x="55768" y="103161"/>
                    <a:pt x="62315" y="92625"/>
                    <a:pt x="71162" y="84210"/>
                  </a:cubicBezTo>
                  <a:cubicBezTo>
                    <a:pt x="84275" y="73466"/>
                    <a:pt x="88742" y="35337"/>
                    <a:pt x="88742" y="35337"/>
                  </a:cubicBezTo>
                  <a:lnTo>
                    <a:pt x="65460" y="46842"/>
                  </a:lnTo>
                  <a:lnTo>
                    <a:pt x="66316" y="-34"/>
                  </a:lnTo>
                  <a:lnTo>
                    <a:pt x="34577" y="4245"/>
                  </a:lnTo>
                  <a:cubicBezTo>
                    <a:pt x="26148" y="5367"/>
                    <a:pt x="19221" y="11443"/>
                    <a:pt x="16997" y="19648"/>
                  </a:cubicBezTo>
                  <a:lnTo>
                    <a:pt x="-13" y="81453"/>
                  </a:lnTo>
                  <a:close/>
                </a:path>
              </a:pathLst>
            </a:custGeom>
            <a:solidFill>
              <a:srgbClr val="F4BEAB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A51B8E27-B171-DA43-93AC-5680FEE1716A}"/>
                </a:ext>
              </a:extLst>
            </p:cNvPr>
            <p:cNvSpPr/>
            <p:nvPr/>
          </p:nvSpPr>
          <p:spPr>
            <a:xfrm>
              <a:off x="20324784" y="7154991"/>
              <a:ext cx="1161887" cy="4718844"/>
            </a:xfrm>
            <a:custGeom>
              <a:avLst/>
              <a:gdLst>
                <a:gd name="connsiteX0" fmla="*/ 79554 w 207756"/>
                <a:gd name="connsiteY0" fmla="*/ -34 h 843773"/>
                <a:gd name="connsiteX1" fmla="*/ 93713 w 207756"/>
                <a:gd name="connsiteY1" fmla="*/ 126142 h 843773"/>
                <a:gd name="connsiteX2" fmla="*/ 109772 w 207756"/>
                <a:gd name="connsiteY2" fmla="*/ 388859 h 843773"/>
                <a:gd name="connsiteX3" fmla="*/ 207744 w 207756"/>
                <a:gd name="connsiteY3" fmla="*/ 837844 h 843773"/>
                <a:gd name="connsiteX4" fmla="*/ 63399 w 207756"/>
                <a:gd name="connsiteY4" fmla="*/ 843739 h 843773"/>
                <a:gd name="connsiteX5" fmla="*/ 17 w 207756"/>
                <a:gd name="connsiteY5" fmla="*/ 413295 h 843773"/>
                <a:gd name="connsiteX6" fmla="*/ 79554 w 207756"/>
                <a:gd name="connsiteY6" fmla="*/ -34 h 84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756" h="843773">
                  <a:moveTo>
                    <a:pt x="79554" y="-34"/>
                  </a:moveTo>
                  <a:cubicBezTo>
                    <a:pt x="87393" y="41613"/>
                    <a:pt x="92126" y="83792"/>
                    <a:pt x="93713" y="126142"/>
                  </a:cubicBezTo>
                  <a:cubicBezTo>
                    <a:pt x="97514" y="202685"/>
                    <a:pt x="109772" y="388859"/>
                    <a:pt x="109772" y="388859"/>
                  </a:cubicBezTo>
                  <a:lnTo>
                    <a:pt x="207744" y="837844"/>
                  </a:lnTo>
                  <a:lnTo>
                    <a:pt x="63399" y="843739"/>
                  </a:lnTo>
                  <a:cubicBezTo>
                    <a:pt x="63399" y="843739"/>
                    <a:pt x="-1598" y="418905"/>
                    <a:pt x="17" y="413295"/>
                  </a:cubicBezTo>
                  <a:cubicBezTo>
                    <a:pt x="1632" y="407685"/>
                    <a:pt x="79554" y="-34"/>
                    <a:pt x="79554" y="-34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984DBB34-1DF4-E047-9CD4-5896D14D4184}"/>
                </a:ext>
              </a:extLst>
            </p:cNvPr>
            <p:cNvSpPr/>
            <p:nvPr/>
          </p:nvSpPr>
          <p:spPr>
            <a:xfrm>
              <a:off x="19732929" y="7067561"/>
              <a:ext cx="1171344" cy="4807340"/>
            </a:xfrm>
            <a:custGeom>
              <a:avLst/>
              <a:gdLst>
                <a:gd name="connsiteX0" fmla="*/ 61754 w 209447"/>
                <a:gd name="connsiteY0" fmla="*/ 2953 h 859597"/>
                <a:gd name="connsiteX1" fmla="*/ -13 w 209447"/>
                <a:gd name="connsiteY1" fmla="*/ 416663 h 859597"/>
                <a:gd name="connsiteX2" fmla="*/ 12341 w 209447"/>
                <a:gd name="connsiteY2" fmla="*/ 859563 h 859597"/>
                <a:gd name="connsiteX3" fmla="*/ 145377 w 209447"/>
                <a:gd name="connsiteY3" fmla="*/ 859563 h 859597"/>
                <a:gd name="connsiteX4" fmla="*/ 121525 w 209447"/>
                <a:gd name="connsiteY4" fmla="*/ 437582 h 859597"/>
                <a:gd name="connsiteX5" fmla="*/ 193745 w 209447"/>
                <a:gd name="connsiteY5" fmla="*/ 16455 h 859597"/>
                <a:gd name="connsiteX6" fmla="*/ 61754 w 209447"/>
                <a:gd name="connsiteY6" fmla="*/ 2953 h 85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47" h="859597">
                  <a:moveTo>
                    <a:pt x="61754" y="2953"/>
                  </a:moveTo>
                  <a:cubicBezTo>
                    <a:pt x="61754" y="2953"/>
                    <a:pt x="-13" y="381102"/>
                    <a:pt x="-13" y="416663"/>
                  </a:cubicBezTo>
                  <a:cubicBezTo>
                    <a:pt x="-13" y="452224"/>
                    <a:pt x="12341" y="859563"/>
                    <a:pt x="12341" y="859563"/>
                  </a:cubicBezTo>
                  <a:lnTo>
                    <a:pt x="145377" y="859563"/>
                  </a:lnTo>
                  <a:cubicBezTo>
                    <a:pt x="145377" y="859563"/>
                    <a:pt x="124281" y="450703"/>
                    <a:pt x="121525" y="437582"/>
                  </a:cubicBezTo>
                  <a:cubicBezTo>
                    <a:pt x="118770" y="424460"/>
                    <a:pt x="254562" y="92618"/>
                    <a:pt x="193745" y="16455"/>
                  </a:cubicBezTo>
                  <a:cubicBezTo>
                    <a:pt x="173315" y="-9503"/>
                    <a:pt x="61754" y="2953"/>
                    <a:pt x="61754" y="2953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87655DFA-5AB3-3040-ABD9-460D7433D97D}"/>
                </a:ext>
              </a:extLst>
            </p:cNvPr>
            <p:cNvSpPr/>
            <p:nvPr/>
          </p:nvSpPr>
          <p:spPr>
            <a:xfrm>
              <a:off x="19236483" y="5055070"/>
              <a:ext cx="1138420" cy="1231615"/>
            </a:xfrm>
            <a:custGeom>
              <a:avLst/>
              <a:gdLst>
                <a:gd name="connsiteX0" fmla="*/ 9410 w 203560"/>
                <a:gd name="connsiteY0" fmla="*/ 208104 h 220224"/>
                <a:gd name="connsiteX1" fmla="*/ 197846 w 203560"/>
                <a:gd name="connsiteY1" fmla="*/ 208104 h 220224"/>
                <a:gd name="connsiteX2" fmla="*/ 203548 w 203560"/>
                <a:gd name="connsiteY2" fmla="*/ 102276 h 220224"/>
                <a:gd name="connsiteX3" fmla="*/ 87046 w 203560"/>
                <a:gd name="connsiteY3" fmla="*/ 141260 h 220224"/>
                <a:gd name="connsiteX4" fmla="*/ 128287 w 203560"/>
                <a:gd name="connsiteY4" fmla="*/ 43324 h 220224"/>
                <a:gd name="connsiteX5" fmla="*/ 60249 w 203560"/>
                <a:gd name="connsiteY5" fmla="*/ -34 h 220224"/>
                <a:gd name="connsiteX6" fmla="*/ 9410 w 203560"/>
                <a:gd name="connsiteY6" fmla="*/ 208104 h 22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560" h="220224">
                  <a:moveTo>
                    <a:pt x="9410" y="208104"/>
                  </a:moveTo>
                  <a:cubicBezTo>
                    <a:pt x="30696" y="235298"/>
                    <a:pt x="197846" y="208104"/>
                    <a:pt x="197846" y="208104"/>
                  </a:cubicBezTo>
                  <a:lnTo>
                    <a:pt x="203548" y="102276"/>
                  </a:lnTo>
                  <a:lnTo>
                    <a:pt x="87046" y="141260"/>
                  </a:lnTo>
                  <a:lnTo>
                    <a:pt x="128287" y="43324"/>
                  </a:lnTo>
                  <a:lnTo>
                    <a:pt x="60249" y="-34"/>
                  </a:lnTo>
                  <a:cubicBezTo>
                    <a:pt x="60249" y="-34"/>
                    <a:pt x="-28505" y="159612"/>
                    <a:pt x="9410" y="208104"/>
                  </a:cubicBezTo>
                  <a:close/>
                </a:path>
              </a:pathLst>
            </a:custGeom>
            <a:solidFill>
              <a:schemeClr val="accent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40C43CF1-4A28-BC4B-B32E-64BAB7FFF76C}"/>
                </a:ext>
              </a:extLst>
            </p:cNvPr>
            <p:cNvSpPr/>
            <p:nvPr/>
          </p:nvSpPr>
          <p:spPr>
            <a:xfrm>
              <a:off x="20190495" y="5028478"/>
              <a:ext cx="532496" cy="594505"/>
            </a:xfrm>
            <a:custGeom>
              <a:avLst/>
              <a:gdLst>
                <a:gd name="connsiteX0" fmla="*/ 95216 w 95215"/>
                <a:gd name="connsiteY0" fmla="*/ 89284 h 106303"/>
                <a:gd name="connsiteX1" fmla="*/ 32594 w 95215"/>
                <a:gd name="connsiteY1" fmla="*/ 0 h 106303"/>
                <a:gd name="connsiteX2" fmla="*/ 0 w 95215"/>
                <a:gd name="connsiteY2" fmla="*/ 40125 h 106303"/>
                <a:gd name="connsiteX3" fmla="*/ 20525 w 95215"/>
                <a:gd name="connsiteY3" fmla="*/ 106304 h 106303"/>
                <a:gd name="connsiteX4" fmla="*/ 95216 w 95215"/>
                <a:gd name="connsiteY4" fmla="*/ 89284 h 106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15" h="106303">
                  <a:moveTo>
                    <a:pt x="95216" y="89284"/>
                  </a:moveTo>
                  <a:lnTo>
                    <a:pt x="32594" y="0"/>
                  </a:lnTo>
                  <a:lnTo>
                    <a:pt x="0" y="40125"/>
                  </a:lnTo>
                  <a:lnTo>
                    <a:pt x="20525" y="106304"/>
                  </a:lnTo>
                  <a:lnTo>
                    <a:pt x="95216" y="89284"/>
                  </a:lnTo>
                  <a:close/>
                </a:path>
              </a:pathLst>
            </a:custGeom>
            <a:solidFill>
              <a:srgbClr val="F4BEAB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B4ADE674-2722-A847-AE08-7CBCABB6D277}"/>
                </a:ext>
              </a:extLst>
            </p:cNvPr>
            <p:cNvSpPr/>
            <p:nvPr/>
          </p:nvSpPr>
          <p:spPr>
            <a:xfrm>
              <a:off x="19910046" y="5500287"/>
              <a:ext cx="1060321" cy="2571455"/>
            </a:xfrm>
            <a:custGeom>
              <a:avLst/>
              <a:gdLst>
                <a:gd name="connsiteX0" fmla="*/ 134517 w 189595"/>
                <a:gd name="connsiteY0" fmla="*/ 987 h 459800"/>
                <a:gd name="connsiteX1" fmla="*/ 189062 w 189595"/>
                <a:gd name="connsiteY1" fmla="*/ 459767 h 459800"/>
                <a:gd name="connsiteX2" fmla="*/ 2241 w 189595"/>
                <a:gd name="connsiteY2" fmla="*/ 404333 h 459800"/>
                <a:gd name="connsiteX3" fmla="*/ 6042 w 189595"/>
                <a:gd name="connsiteY3" fmla="*/ 139525 h 459800"/>
                <a:gd name="connsiteX4" fmla="*/ 52225 w 189595"/>
                <a:gd name="connsiteY4" fmla="*/ 22191 h 459800"/>
                <a:gd name="connsiteX5" fmla="*/ 134517 w 189595"/>
                <a:gd name="connsiteY5" fmla="*/ 987 h 45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595" h="459800">
                  <a:moveTo>
                    <a:pt x="134517" y="987"/>
                  </a:moveTo>
                  <a:cubicBezTo>
                    <a:pt x="214244" y="-21737"/>
                    <a:pt x="181555" y="341102"/>
                    <a:pt x="189062" y="459767"/>
                  </a:cubicBezTo>
                  <a:cubicBezTo>
                    <a:pt x="189062" y="459767"/>
                    <a:pt x="9368" y="442271"/>
                    <a:pt x="2241" y="404333"/>
                  </a:cubicBezTo>
                  <a:cubicBezTo>
                    <a:pt x="-4886" y="366394"/>
                    <a:pt x="7278" y="156354"/>
                    <a:pt x="6042" y="139525"/>
                  </a:cubicBezTo>
                  <a:cubicBezTo>
                    <a:pt x="3952" y="112616"/>
                    <a:pt x="28849" y="60700"/>
                    <a:pt x="52225" y="22191"/>
                  </a:cubicBezTo>
                  <a:cubicBezTo>
                    <a:pt x="74366" y="-14226"/>
                    <a:pt x="61728" y="21716"/>
                    <a:pt x="134517" y="98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3B9A1B5-C2FC-1E4E-AE6D-7ACFFA3A0EB3}"/>
                </a:ext>
              </a:extLst>
            </p:cNvPr>
            <p:cNvSpPr/>
            <p:nvPr/>
          </p:nvSpPr>
          <p:spPr>
            <a:xfrm>
              <a:off x="19911489" y="5500679"/>
              <a:ext cx="1056943" cy="2571065"/>
            </a:xfrm>
            <a:custGeom>
              <a:avLst/>
              <a:gdLst>
                <a:gd name="connsiteX0" fmla="*/ 141576 w 188991"/>
                <a:gd name="connsiteY0" fmla="*/ -34 h 459730"/>
                <a:gd name="connsiteX1" fmla="*/ 155450 w 188991"/>
                <a:gd name="connsiteY1" fmla="*/ 343029 h 459730"/>
                <a:gd name="connsiteX2" fmla="*/ 88010 w 188991"/>
                <a:gd name="connsiteY2" fmla="*/ 408646 h 459730"/>
                <a:gd name="connsiteX3" fmla="*/ 77624 w 188991"/>
                <a:gd name="connsiteY3" fmla="*/ 407685 h 459730"/>
                <a:gd name="connsiteX4" fmla="*/ -13 w 188991"/>
                <a:gd name="connsiteY4" fmla="*/ 387433 h 459730"/>
                <a:gd name="connsiteX5" fmla="*/ 1603 w 188991"/>
                <a:gd name="connsiteY5" fmla="*/ 404167 h 459730"/>
                <a:gd name="connsiteX6" fmla="*/ 188424 w 188991"/>
                <a:gd name="connsiteY6" fmla="*/ 459696 h 459730"/>
                <a:gd name="connsiteX7" fmla="*/ 141576 w 188991"/>
                <a:gd name="connsiteY7" fmla="*/ -34 h 45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8991" h="459730">
                  <a:moveTo>
                    <a:pt x="141576" y="-34"/>
                  </a:moveTo>
                  <a:cubicBezTo>
                    <a:pt x="162767" y="74036"/>
                    <a:pt x="156400" y="233777"/>
                    <a:pt x="155450" y="343029"/>
                  </a:cubicBezTo>
                  <a:cubicBezTo>
                    <a:pt x="154937" y="379788"/>
                    <a:pt x="124737" y="409159"/>
                    <a:pt x="88010" y="408646"/>
                  </a:cubicBezTo>
                  <a:cubicBezTo>
                    <a:pt x="84522" y="408598"/>
                    <a:pt x="81054" y="408275"/>
                    <a:pt x="77624" y="407685"/>
                  </a:cubicBezTo>
                  <a:cubicBezTo>
                    <a:pt x="51159" y="403416"/>
                    <a:pt x="25169" y="396627"/>
                    <a:pt x="-13" y="387433"/>
                  </a:cubicBezTo>
                  <a:cubicBezTo>
                    <a:pt x="225" y="393033"/>
                    <a:pt x="767" y="398624"/>
                    <a:pt x="1603" y="404167"/>
                  </a:cubicBezTo>
                  <a:cubicBezTo>
                    <a:pt x="8730" y="442201"/>
                    <a:pt x="188424" y="459696"/>
                    <a:pt x="188424" y="459696"/>
                  </a:cubicBezTo>
                  <a:cubicBezTo>
                    <a:pt x="181202" y="344930"/>
                    <a:pt x="211515" y="2153"/>
                    <a:pt x="141576" y="-34"/>
                  </a:cubicBezTo>
                  <a:close/>
                </a:path>
              </a:pathLst>
            </a:custGeom>
            <a:solidFill>
              <a:srgbClr val="7A665A">
                <a:alpha val="12000"/>
              </a:srgb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20FE08EF-060C-0A4C-8EDE-44D265BD9389}"/>
                </a:ext>
              </a:extLst>
            </p:cNvPr>
            <p:cNvSpPr/>
            <p:nvPr/>
          </p:nvSpPr>
          <p:spPr>
            <a:xfrm>
              <a:off x="20211222" y="5095617"/>
              <a:ext cx="247784" cy="312535"/>
            </a:xfrm>
            <a:custGeom>
              <a:avLst/>
              <a:gdLst>
                <a:gd name="connsiteX0" fmla="*/ -13 w 44306"/>
                <a:gd name="connsiteY0" fmla="*/ 41018 h 55884"/>
                <a:gd name="connsiteX1" fmla="*/ 4644 w 44306"/>
                <a:gd name="connsiteY1" fmla="*/ 55851 h 55884"/>
                <a:gd name="connsiteX2" fmla="*/ 44079 w 44306"/>
                <a:gd name="connsiteY2" fmla="*/ 9926 h 55884"/>
                <a:gd name="connsiteX3" fmla="*/ -13 w 44306"/>
                <a:gd name="connsiteY3" fmla="*/ 41018 h 5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06" h="55884">
                  <a:moveTo>
                    <a:pt x="-13" y="41018"/>
                  </a:moveTo>
                  <a:lnTo>
                    <a:pt x="4644" y="55851"/>
                  </a:lnTo>
                  <a:cubicBezTo>
                    <a:pt x="4644" y="55851"/>
                    <a:pt x="40278" y="44251"/>
                    <a:pt x="44079" y="9926"/>
                  </a:cubicBezTo>
                  <a:cubicBezTo>
                    <a:pt x="47880" y="-24400"/>
                    <a:pt x="-13" y="41018"/>
                    <a:pt x="-13" y="41018"/>
                  </a:cubicBezTo>
                  <a:close/>
                </a:path>
              </a:pathLst>
            </a:custGeom>
            <a:solidFill>
              <a:srgbClr val="7A665A">
                <a:alpha val="12000"/>
              </a:srgb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A5D77F50-96D0-544D-BDFD-48F2653EDBD8}"/>
                </a:ext>
              </a:extLst>
            </p:cNvPr>
            <p:cNvSpPr/>
            <p:nvPr/>
          </p:nvSpPr>
          <p:spPr>
            <a:xfrm>
              <a:off x="19779862" y="4326304"/>
              <a:ext cx="924695" cy="1059861"/>
            </a:xfrm>
            <a:custGeom>
              <a:avLst/>
              <a:gdLst>
                <a:gd name="connsiteX0" fmla="*/ 14687 w 165344"/>
                <a:gd name="connsiteY0" fmla="*/ 107550 h 189513"/>
                <a:gd name="connsiteX1" fmla="*/ 5944 w 165344"/>
                <a:gd name="connsiteY1" fmla="*/ 140354 h 189513"/>
                <a:gd name="connsiteX2" fmla="*/ 31031 w 165344"/>
                <a:gd name="connsiteY2" fmla="*/ 153381 h 189513"/>
                <a:gd name="connsiteX3" fmla="*/ 48706 w 165344"/>
                <a:gd name="connsiteY3" fmla="*/ 188276 h 189513"/>
                <a:gd name="connsiteX4" fmla="*/ 128148 w 165344"/>
                <a:gd name="connsiteY4" fmla="*/ 143492 h 189513"/>
                <a:gd name="connsiteX5" fmla="*/ 140311 w 165344"/>
                <a:gd name="connsiteY5" fmla="*/ 27014 h 189513"/>
                <a:gd name="connsiteX6" fmla="*/ 17918 w 165344"/>
                <a:gd name="connsiteY6" fmla="*/ 28060 h 189513"/>
                <a:gd name="connsiteX7" fmla="*/ 813 w 165344"/>
                <a:gd name="connsiteY7" fmla="*/ 76838 h 189513"/>
                <a:gd name="connsiteX8" fmla="*/ 14687 w 165344"/>
                <a:gd name="connsiteY8" fmla="*/ 107550 h 18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344" h="189513">
                  <a:moveTo>
                    <a:pt x="14687" y="107550"/>
                  </a:moveTo>
                  <a:cubicBezTo>
                    <a:pt x="12843" y="118742"/>
                    <a:pt x="9916" y="129734"/>
                    <a:pt x="5944" y="140354"/>
                  </a:cubicBezTo>
                  <a:cubicBezTo>
                    <a:pt x="2143" y="146344"/>
                    <a:pt x="31031" y="153381"/>
                    <a:pt x="31031" y="153381"/>
                  </a:cubicBezTo>
                  <a:cubicBezTo>
                    <a:pt x="37626" y="164639"/>
                    <a:pt x="43537" y="176296"/>
                    <a:pt x="48706" y="188276"/>
                  </a:cubicBezTo>
                  <a:cubicBezTo>
                    <a:pt x="52507" y="196644"/>
                    <a:pt x="117505" y="159181"/>
                    <a:pt x="128148" y="143492"/>
                  </a:cubicBezTo>
                  <a:cubicBezTo>
                    <a:pt x="146203" y="116678"/>
                    <a:pt x="194666" y="70753"/>
                    <a:pt x="140311" y="27014"/>
                  </a:cubicBezTo>
                  <a:cubicBezTo>
                    <a:pt x="85956" y="-16724"/>
                    <a:pt x="35782" y="-750"/>
                    <a:pt x="17918" y="28060"/>
                  </a:cubicBezTo>
                  <a:cubicBezTo>
                    <a:pt x="3949" y="50310"/>
                    <a:pt x="-2418" y="61815"/>
                    <a:pt x="813" y="76838"/>
                  </a:cubicBezTo>
                  <a:cubicBezTo>
                    <a:pt x="3683" y="87783"/>
                    <a:pt x="8367" y="98166"/>
                    <a:pt x="14687" y="107550"/>
                  </a:cubicBezTo>
                  <a:close/>
                </a:path>
              </a:pathLst>
            </a:custGeom>
            <a:solidFill>
              <a:srgbClr val="F4CFC1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F82EBAB3-26B2-F144-B2BB-CC0842C378F4}"/>
                </a:ext>
              </a:extLst>
            </p:cNvPr>
            <p:cNvSpPr/>
            <p:nvPr/>
          </p:nvSpPr>
          <p:spPr>
            <a:xfrm>
              <a:off x="19733924" y="4217435"/>
              <a:ext cx="1009472" cy="972695"/>
            </a:xfrm>
            <a:custGeom>
              <a:avLst/>
              <a:gdLst>
                <a:gd name="connsiteX0" fmla="*/ 129709 w 180503"/>
                <a:gd name="connsiteY0" fmla="*/ 173893 h 173927"/>
                <a:gd name="connsiteX1" fmla="*/ 57584 w 180503"/>
                <a:gd name="connsiteY1" fmla="*/ 81567 h 173927"/>
                <a:gd name="connsiteX2" fmla="*/ -1 w 180503"/>
                <a:gd name="connsiteY2" fmla="*/ 73770 h 173927"/>
                <a:gd name="connsiteX3" fmla="*/ 164679 w 180503"/>
                <a:gd name="connsiteY3" fmla="*/ 44199 h 173927"/>
                <a:gd name="connsiteX4" fmla="*/ 129709 w 180503"/>
                <a:gd name="connsiteY4" fmla="*/ 173893 h 17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503" h="173927">
                  <a:moveTo>
                    <a:pt x="129709" y="173893"/>
                  </a:moveTo>
                  <a:cubicBezTo>
                    <a:pt x="120207" y="152880"/>
                    <a:pt x="96545" y="82708"/>
                    <a:pt x="57584" y="81567"/>
                  </a:cubicBezTo>
                  <a:cubicBezTo>
                    <a:pt x="27651" y="80807"/>
                    <a:pt x="569" y="87653"/>
                    <a:pt x="-1" y="73770"/>
                  </a:cubicBezTo>
                  <a:cubicBezTo>
                    <a:pt x="-1332" y="7212"/>
                    <a:pt x="114030" y="-37763"/>
                    <a:pt x="164679" y="44199"/>
                  </a:cubicBezTo>
                  <a:cubicBezTo>
                    <a:pt x="191856" y="87748"/>
                    <a:pt x="186345" y="149552"/>
                    <a:pt x="129709" y="173893"/>
                  </a:cubicBezTo>
                  <a:close/>
                </a:path>
              </a:pathLst>
            </a:custGeom>
            <a:solidFill>
              <a:schemeClr val="tx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4D24F5EC-D177-E647-AB15-6AEAE0035753}"/>
                </a:ext>
              </a:extLst>
            </p:cNvPr>
            <p:cNvSpPr/>
            <p:nvPr/>
          </p:nvSpPr>
          <p:spPr>
            <a:xfrm>
              <a:off x="20295719" y="4775884"/>
              <a:ext cx="175321" cy="291451"/>
            </a:xfrm>
            <a:custGeom>
              <a:avLst/>
              <a:gdLst>
                <a:gd name="connsiteX0" fmla="*/ -13 w 31349"/>
                <a:gd name="connsiteY0" fmla="*/ 15942 h 52114"/>
                <a:gd name="connsiteX1" fmla="*/ 17947 w 31349"/>
                <a:gd name="connsiteY1" fmla="*/ -32 h 52114"/>
                <a:gd name="connsiteX2" fmla="*/ 30681 w 31349"/>
                <a:gd name="connsiteY2" fmla="*/ 30395 h 52114"/>
                <a:gd name="connsiteX3" fmla="*/ 17947 w 31349"/>
                <a:gd name="connsiteY3" fmla="*/ 52074 h 52114"/>
                <a:gd name="connsiteX4" fmla="*/ -13 w 31349"/>
                <a:gd name="connsiteY4" fmla="*/ 15942 h 5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49" h="52114">
                  <a:moveTo>
                    <a:pt x="-13" y="15942"/>
                  </a:moveTo>
                  <a:cubicBezTo>
                    <a:pt x="-13" y="15942"/>
                    <a:pt x="5404" y="-222"/>
                    <a:pt x="17947" y="-32"/>
                  </a:cubicBezTo>
                  <a:cubicBezTo>
                    <a:pt x="24504" y="-32"/>
                    <a:pt x="33912" y="18034"/>
                    <a:pt x="30681" y="30395"/>
                  </a:cubicBezTo>
                  <a:cubicBezTo>
                    <a:pt x="27450" y="42756"/>
                    <a:pt x="22889" y="51503"/>
                    <a:pt x="17947" y="52074"/>
                  </a:cubicBezTo>
                  <a:cubicBezTo>
                    <a:pt x="13006" y="52644"/>
                    <a:pt x="-13" y="15942"/>
                    <a:pt x="-13" y="15942"/>
                  </a:cubicBezTo>
                  <a:close/>
                </a:path>
              </a:pathLst>
            </a:custGeom>
            <a:solidFill>
              <a:srgbClr val="F4CFC1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B6B97E94-74D3-9C4B-B1E1-B2D052827B86}"/>
                </a:ext>
              </a:extLst>
            </p:cNvPr>
            <p:cNvSpPr/>
            <p:nvPr/>
          </p:nvSpPr>
          <p:spPr>
            <a:xfrm>
              <a:off x="19528426" y="7683933"/>
              <a:ext cx="554713" cy="709677"/>
            </a:xfrm>
            <a:custGeom>
              <a:avLst/>
              <a:gdLst>
                <a:gd name="connsiteX0" fmla="*/ 27527 w 99188"/>
                <a:gd name="connsiteY0" fmla="*/ 119135 h 126897"/>
                <a:gd name="connsiteX1" fmla="*/ 1395 w 99188"/>
                <a:gd name="connsiteY1" fmla="*/ 124460 h 126897"/>
                <a:gd name="connsiteX2" fmla="*/ 41021 w 99188"/>
                <a:gd name="connsiteY2" fmla="*/ 31468 h 126897"/>
                <a:gd name="connsiteX3" fmla="*/ 23631 w 99188"/>
                <a:gd name="connsiteY3" fmla="*/ 35746 h 126897"/>
                <a:gd name="connsiteX4" fmla="*/ 5196 w 99188"/>
                <a:gd name="connsiteY4" fmla="*/ 26238 h 126897"/>
                <a:gd name="connsiteX5" fmla="*/ 31708 w 99188"/>
                <a:gd name="connsiteY5" fmla="*/ 16730 h 126897"/>
                <a:gd name="connsiteX6" fmla="*/ 64112 w 99188"/>
                <a:gd name="connsiteY6" fmla="*/ 90 h 126897"/>
                <a:gd name="connsiteX7" fmla="*/ 96706 w 99188"/>
                <a:gd name="connsiteY7" fmla="*/ 5890 h 126897"/>
                <a:gd name="connsiteX8" fmla="*/ 98416 w 99188"/>
                <a:gd name="connsiteY8" fmla="*/ 5890 h 126897"/>
                <a:gd name="connsiteX9" fmla="*/ 99176 w 99188"/>
                <a:gd name="connsiteY9" fmla="*/ 32894 h 126897"/>
                <a:gd name="connsiteX10" fmla="*/ 95470 w 99188"/>
                <a:gd name="connsiteY10" fmla="*/ 32894 h 126897"/>
                <a:gd name="connsiteX11" fmla="*/ 27527 w 99188"/>
                <a:gd name="connsiteY11" fmla="*/ 119135 h 126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188" h="126897">
                  <a:moveTo>
                    <a:pt x="27527" y="119135"/>
                  </a:moveTo>
                  <a:cubicBezTo>
                    <a:pt x="19165" y="121036"/>
                    <a:pt x="4531" y="131496"/>
                    <a:pt x="1395" y="124460"/>
                  </a:cubicBezTo>
                  <a:cubicBezTo>
                    <a:pt x="-9248" y="100213"/>
                    <a:pt x="44061" y="36222"/>
                    <a:pt x="41021" y="31468"/>
                  </a:cubicBezTo>
                  <a:cubicBezTo>
                    <a:pt x="39880" y="29661"/>
                    <a:pt x="37030" y="34510"/>
                    <a:pt x="23631" y="35746"/>
                  </a:cubicBezTo>
                  <a:cubicBezTo>
                    <a:pt x="8142" y="37268"/>
                    <a:pt x="-5732" y="24717"/>
                    <a:pt x="5196" y="26238"/>
                  </a:cubicBezTo>
                  <a:cubicBezTo>
                    <a:pt x="15060" y="27655"/>
                    <a:pt x="24990" y="24089"/>
                    <a:pt x="31708" y="16730"/>
                  </a:cubicBezTo>
                  <a:cubicBezTo>
                    <a:pt x="40679" y="8172"/>
                    <a:pt x="51930" y="2391"/>
                    <a:pt x="64112" y="90"/>
                  </a:cubicBezTo>
                  <a:cubicBezTo>
                    <a:pt x="73614" y="-1051"/>
                    <a:pt x="89769" y="6080"/>
                    <a:pt x="96706" y="5890"/>
                  </a:cubicBezTo>
                  <a:lnTo>
                    <a:pt x="98416" y="5890"/>
                  </a:lnTo>
                  <a:lnTo>
                    <a:pt x="99176" y="32894"/>
                  </a:lnTo>
                  <a:lnTo>
                    <a:pt x="95470" y="32894"/>
                  </a:lnTo>
                  <a:cubicBezTo>
                    <a:pt x="89199" y="57140"/>
                    <a:pt x="75230" y="107820"/>
                    <a:pt x="27527" y="119135"/>
                  </a:cubicBezTo>
                  <a:close/>
                </a:path>
              </a:pathLst>
            </a:custGeom>
            <a:solidFill>
              <a:srgbClr val="F4CFC1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7A637329-567B-5F4B-85F9-0F3D980BFAE7}"/>
                </a:ext>
              </a:extLst>
            </p:cNvPr>
            <p:cNvSpPr/>
            <p:nvPr/>
          </p:nvSpPr>
          <p:spPr>
            <a:xfrm>
              <a:off x="19724424" y="5592962"/>
              <a:ext cx="1238973" cy="2552698"/>
            </a:xfrm>
            <a:custGeom>
              <a:avLst/>
              <a:gdLst>
                <a:gd name="connsiteX0" fmla="*/ 210565 w 221540"/>
                <a:gd name="connsiteY0" fmla="*/ 15984 h 456446"/>
                <a:gd name="connsiteX1" fmla="*/ 142146 w 221540"/>
                <a:gd name="connsiteY1" fmla="*/ 11135 h 456446"/>
                <a:gd name="connsiteX2" fmla="*/ 106702 w 221540"/>
                <a:gd name="connsiteY2" fmla="*/ 243805 h 456446"/>
                <a:gd name="connsiteX3" fmla="*/ -13 w 221540"/>
                <a:gd name="connsiteY3" fmla="*/ 382437 h 456446"/>
                <a:gd name="connsiteX4" fmla="*/ 48641 w 221540"/>
                <a:gd name="connsiteY4" fmla="*/ 456412 h 456446"/>
                <a:gd name="connsiteX5" fmla="*/ 195646 w 221540"/>
                <a:gd name="connsiteY5" fmla="*/ 280127 h 456446"/>
                <a:gd name="connsiteX6" fmla="*/ 210565 w 221540"/>
                <a:gd name="connsiteY6" fmla="*/ 15984 h 4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540" h="456446">
                  <a:moveTo>
                    <a:pt x="210565" y="15984"/>
                  </a:moveTo>
                  <a:cubicBezTo>
                    <a:pt x="183387" y="-6075"/>
                    <a:pt x="154024" y="-3032"/>
                    <a:pt x="142146" y="11135"/>
                  </a:cubicBezTo>
                  <a:cubicBezTo>
                    <a:pt x="120955" y="36142"/>
                    <a:pt x="106702" y="243805"/>
                    <a:pt x="106702" y="243805"/>
                  </a:cubicBezTo>
                  <a:lnTo>
                    <a:pt x="-13" y="382437"/>
                  </a:lnTo>
                  <a:lnTo>
                    <a:pt x="48641" y="456412"/>
                  </a:lnTo>
                  <a:cubicBezTo>
                    <a:pt x="48641" y="456412"/>
                    <a:pt x="183577" y="315403"/>
                    <a:pt x="195646" y="280127"/>
                  </a:cubicBezTo>
                  <a:cubicBezTo>
                    <a:pt x="207714" y="244851"/>
                    <a:pt x="237552" y="37949"/>
                    <a:pt x="210565" y="15984"/>
                  </a:cubicBezTo>
                  <a:close/>
                </a:path>
              </a:pathLst>
            </a:custGeom>
            <a:solidFill>
              <a:schemeClr val="accent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3B4847F6-F4E6-4F4B-83DA-D5E835EB6CF8}"/>
                </a:ext>
              </a:extLst>
            </p:cNvPr>
            <p:cNvSpPr/>
            <p:nvPr/>
          </p:nvSpPr>
          <p:spPr>
            <a:xfrm>
              <a:off x="20459401" y="4564251"/>
              <a:ext cx="648630" cy="1645150"/>
            </a:xfrm>
            <a:custGeom>
              <a:avLst/>
              <a:gdLst>
                <a:gd name="connsiteX0" fmla="*/ -13 w 115981"/>
                <a:gd name="connsiteY0" fmla="*/ 111880 h 294168"/>
                <a:gd name="connsiteX1" fmla="*/ 29540 w 115981"/>
                <a:gd name="connsiteY1" fmla="*/ 290257 h 294168"/>
                <a:gd name="connsiteX2" fmla="*/ 113828 w 115981"/>
                <a:gd name="connsiteY2" fmla="*/ 245377 h 294168"/>
                <a:gd name="connsiteX3" fmla="*/ 43794 w 115981"/>
                <a:gd name="connsiteY3" fmla="*/ -34 h 29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81" h="294168">
                  <a:moveTo>
                    <a:pt x="-13" y="111880"/>
                  </a:moveTo>
                  <a:cubicBezTo>
                    <a:pt x="-13" y="111880"/>
                    <a:pt x="1603" y="281794"/>
                    <a:pt x="29540" y="290257"/>
                  </a:cubicBezTo>
                  <a:cubicBezTo>
                    <a:pt x="57478" y="298719"/>
                    <a:pt x="97104" y="297198"/>
                    <a:pt x="113828" y="245377"/>
                  </a:cubicBezTo>
                  <a:cubicBezTo>
                    <a:pt x="130553" y="193557"/>
                    <a:pt x="43794" y="-34"/>
                    <a:pt x="43794" y="-34"/>
                  </a:cubicBezTo>
                  <a:close/>
                </a:path>
              </a:pathLst>
            </a:custGeom>
            <a:solidFill>
              <a:schemeClr val="tx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C76FD573-959F-8D4D-8F80-A934E03547CF}"/>
              </a:ext>
            </a:extLst>
          </p:cNvPr>
          <p:cNvSpPr/>
          <p:nvPr/>
        </p:nvSpPr>
        <p:spPr>
          <a:xfrm>
            <a:off x="10002670" y="9920121"/>
            <a:ext cx="12684335" cy="130556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5C7144C-6AB3-0C4B-807B-A78C6C57DC65}"/>
              </a:ext>
            </a:extLst>
          </p:cNvPr>
          <p:cNvGrpSpPr/>
          <p:nvPr/>
        </p:nvGrpSpPr>
        <p:grpSpPr>
          <a:xfrm>
            <a:off x="11583566" y="10094971"/>
            <a:ext cx="10364047" cy="954107"/>
            <a:chOff x="11518053" y="6079972"/>
            <a:chExt cx="10364047" cy="954107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3942ABD-5500-A042-A380-9E749385AABD}"/>
                </a:ext>
              </a:extLst>
            </p:cNvPr>
            <p:cNvSpPr/>
            <p:nvPr/>
          </p:nvSpPr>
          <p:spPr>
            <a:xfrm>
              <a:off x="17305676" y="6079972"/>
              <a:ext cx="457642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A7E38A52-5F66-1D45-8A5F-7B6655962C9C}"/>
                </a:ext>
              </a:extLst>
            </p:cNvPr>
            <p:cNvSpPr txBox="1"/>
            <p:nvPr/>
          </p:nvSpPr>
          <p:spPr>
            <a:xfrm>
              <a:off x="11518053" y="6281572"/>
              <a:ext cx="40846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Behaviors</a:t>
              </a:r>
            </a:p>
          </p:txBody>
        </p:sp>
      </p:grp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F63F8729-83B2-3941-A5BF-4530F7306BCE}"/>
              </a:ext>
            </a:extLst>
          </p:cNvPr>
          <p:cNvSpPr/>
          <p:nvPr/>
        </p:nvSpPr>
        <p:spPr>
          <a:xfrm>
            <a:off x="10002670" y="7985034"/>
            <a:ext cx="12684335" cy="130556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0941207-B4C7-FD47-8E2E-3F354839D08A}"/>
              </a:ext>
            </a:extLst>
          </p:cNvPr>
          <p:cNvSpPr/>
          <p:nvPr/>
        </p:nvSpPr>
        <p:spPr>
          <a:xfrm>
            <a:off x="17371189" y="8159884"/>
            <a:ext cx="45764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884B5B58-19EA-CD4D-A220-18D90038483A}"/>
              </a:ext>
            </a:extLst>
          </p:cNvPr>
          <p:cNvSpPr txBox="1"/>
          <p:nvPr/>
        </p:nvSpPr>
        <p:spPr>
          <a:xfrm>
            <a:off x="11583566" y="8361484"/>
            <a:ext cx="4084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Stressors</a:t>
            </a:r>
            <a:endParaRPr lang="en-US" sz="32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7B0D9573-FB97-B347-9C9C-CF7367C9DA32}"/>
              </a:ext>
            </a:extLst>
          </p:cNvPr>
          <p:cNvSpPr/>
          <p:nvPr/>
        </p:nvSpPr>
        <p:spPr>
          <a:xfrm>
            <a:off x="10002670" y="5995530"/>
            <a:ext cx="12684335" cy="130556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1014CC7-8728-074C-AB3B-AB30A7E35246}"/>
              </a:ext>
            </a:extLst>
          </p:cNvPr>
          <p:cNvSpPr/>
          <p:nvPr/>
        </p:nvSpPr>
        <p:spPr>
          <a:xfrm>
            <a:off x="17371189" y="6170380"/>
            <a:ext cx="45764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5" name="CuadroTexto 395">
            <a:extLst>
              <a:ext uri="{FF2B5EF4-FFF2-40B4-BE49-F238E27FC236}">
                <a16:creationId xmlns:a16="http://schemas.microsoft.com/office/drawing/2014/main" id="{94A9D0CD-F950-8644-9D87-06C98BC10301}"/>
              </a:ext>
            </a:extLst>
          </p:cNvPr>
          <p:cNvSpPr txBox="1"/>
          <p:nvPr/>
        </p:nvSpPr>
        <p:spPr>
          <a:xfrm>
            <a:off x="11583566" y="6371980"/>
            <a:ext cx="5295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Thoughts and Feelings</a:t>
            </a:r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8E7B3829-7567-7F4F-B91D-422D5B3484D1}"/>
              </a:ext>
            </a:extLst>
          </p:cNvPr>
          <p:cNvSpPr/>
          <p:nvPr/>
        </p:nvSpPr>
        <p:spPr>
          <a:xfrm>
            <a:off x="9685697" y="5856690"/>
            <a:ext cx="1580896" cy="1583240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1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22908C47-7C54-0C44-8F57-9EA749157D31}"/>
              </a:ext>
            </a:extLst>
          </p:cNvPr>
          <p:cNvSpPr/>
          <p:nvPr/>
        </p:nvSpPr>
        <p:spPr>
          <a:xfrm>
            <a:off x="9686193" y="7846194"/>
            <a:ext cx="1580896" cy="1583240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2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666FBB5E-74FB-044F-AFF4-383F30DA0C30}"/>
              </a:ext>
            </a:extLst>
          </p:cNvPr>
          <p:cNvSpPr/>
          <p:nvPr/>
        </p:nvSpPr>
        <p:spPr>
          <a:xfrm>
            <a:off x="9685924" y="9793946"/>
            <a:ext cx="1580896" cy="1583240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3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5790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557147" y="1022190"/>
            <a:ext cx="132635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Psychology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F858CB-B5FF-C947-9B82-344134303AF9}"/>
              </a:ext>
            </a:extLst>
          </p:cNvPr>
          <p:cNvGrpSpPr/>
          <p:nvPr/>
        </p:nvGrpSpPr>
        <p:grpSpPr>
          <a:xfrm flipH="1">
            <a:off x="14575793" y="5147995"/>
            <a:ext cx="6836098" cy="7107038"/>
            <a:chOff x="2668308" y="5345064"/>
            <a:chExt cx="6836098" cy="7107038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5D5C3A22-7B52-EF4F-83E1-57924572B14A}"/>
                </a:ext>
              </a:extLst>
            </p:cNvPr>
            <p:cNvSpPr/>
            <p:nvPr/>
          </p:nvSpPr>
          <p:spPr>
            <a:xfrm>
              <a:off x="5988627" y="5345064"/>
              <a:ext cx="2334011" cy="6686054"/>
            </a:xfrm>
            <a:custGeom>
              <a:avLst/>
              <a:gdLst>
                <a:gd name="connsiteX0" fmla="*/ 12641 w 1010633"/>
                <a:gd name="connsiteY0" fmla="*/ 1024020 h 2895079"/>
                <a:gd name="connsiteX1" fmla="*/ 184965 w 1010633"/>
                <a:gd name="connsiteY1" fmla="*/ 1218146 h 2895079"/>
                <a:gd name="connsiteX2" fmla="*/ 249419 w 1010633"/>
                <a:gd name="connsiteY2" fmla="*/ 1402267 h 2895079"/>
                <a:gd name="connsiteX3" fmla="*/ 280601 w 1010633"/>
                <a:gd name="connsiteY3" fmla="*/ 1691215 h 2895079"/>
                <a:gd name="connsiteX4" fmla="*/ 343264 w 1010633"/>
                <a:gd name="connsiteY4" fmla="*/ 2034668 h 2895079"/>
                <a:gd name="connsiteX5" fmla="*/ 372208 w 1010633"/>
                <a:gd name="connsiteY5" fmla="*/ 2660200 h 2895079"/>
                <a:gd name="connsiteX6" fmla="*/ 394290 w 1010633"/>
                <a:gd name="connsiteY6" fmla="*/ 2664829 h 2895079"/>
                <a:gd name="connsiteX7" fmla="*/ 401452 w 1010633"/>
                <a:gd name="connsiteY7" fmla="*/ 2710374 h 2895079"/>
                <a:gd name="connsiteX8" fmla="*/ 477990 w 1010633"/>
                <a:gd name="connsiteY8" fmla="*/ 2891060 h 2895079"/>
                <a:gd name="connsiteX9" fmla="*/ 615999 w 1010633"/>
                <a:gd name="connsiteY9" fmla="*/ 2891060 h 2895079"/>
                <a:gd name="connsiteX10" fmla="*/ 684928 w 1010633"/>
                <a:gd name="connsiteY10" fmla="*/ 2888074 h 2895079"/>
                <a:gd name="connsiteX11" fmla="*/ 708054 w 1010633"/>
                <a:gd name="connsiteY11" fmla="*/ 2881951 h 2895079"/>
                <a:gd name="connsiteX12" fmla="*/ 709993 w 1010633"/>
                <a:gd name="connsiteY12" fmla="*/ 2847307 h 2895079"/>
                <a:gd name="connsiteX13" fmla="*/ 680154 w 1010633"/>
                <a:gd name="connsiteY13" fmla="*/ 2824908 h 2895079"/>
                <a:gd name="connsiteX14" fmla="*/ 554081 w 1010633"/>
                <a:gd name="connsiteY14" fmla="*/ 2754425 h 2895079"/>
                <a:gd name="connsiteX15" fmla="*/ 521407 w 1010633"/>
                <a:gd name="connsiteY15" fmla="*/ 2655123 h 2895079"/>
                <a:gd name="connsiteX16" fmla="*/ 543786 w 1010633"/>
                <a:gd name="connsiteY16" fmla="*/ 2648105 h 2895079"/>
                <a:gd name="connsiteX17" fmla="*/ 562288 w 1010633"/>
                <a:gd name="connsiteY17" fmla="*/ 2323318 h 2895079"/>
                <a:gd name="connsiteX18" fmla="*/ 681646 w 1010633"/>
                <a:gd name="connsiteY18" fmla="*/ 1476930 h 2895079"/>
                <a:gd name="connsiteX19" fmla="*/ 793545 w 1010633"/>
                <a:gd name="connsiteY19" fmla="*/ 1978819 h 2895079"/>
                <a:gd name="connsiteX20" fmla="*/ 744011 w 1010633"/>
                <a:gd name="connsiteY20" fmla="*/ 2476079 h 2895079"/>
                <a:gd name="connsiteX21" fmla="*/ 733716 w 1010633"/>
                <a:gd name="connsiteY21" fmla="*/ 2482501 h 2895079"/>
                <a:gd name="connsiteX22" fmla="*/ 695969 w 1010633"/>
                <a:gd name="connsiteY22" fmla="*/ 2587926 h 2895079"/>
                <a:gd name="connsiteX23" fmla="*/ 701788 w 1010633"/>
                <a:gd name="connsiteY23" fmla="*/ 2773241 h 2895079"/>
                <a:gd name="connsiteX24" fmla="*/ 849941 w 1010633"/>
                <a:gd name="connsiteY24" fmla="*/ 2874485 h 2895079"/>
                <a:gd name="connsiteX25" fmla="*/ 852180 w 1010633"/>
                <a:gd name="connsiteY25" fmla="*/ 2875679 h 2895079"/>
                <a:gd name="connsiteX26" fmla="*/ 860832 w 1010633"/>
                <a:gd name="connsiteY26" fmla="*/ 2880159 h 2895079"/>
                <a:gd name="connsiteX27" fmla="*/ 864712 w 1010633"/>
                <a:gd name="connsiteY27" fmla="*/ 2882100 h 2895079"/>
                <a:gd name="connsiteX28" fmla="*/ 871575 w 1010633"/>
                <a:gd name="connsiteY28" fmla="*/ 2885535 h 2895079"/>
                <a:gd name="connsiteX29" fmla="*/ 876499 w 1010633"/>
                <a:gd name="connsiteY29" fmla="*/ 2887625 h 2895079"/>
                <a:gd name="connsiteX30" fmla="*/ 881721 w 1010633"/>
                <a:gd name="connsiteY30" fmla="*/ 2890015 h 2895079"/>
                <a:gd name="connsiteX31" fmla="*/ 953784 w 1010633"/>
                <a:gd name="connsiteY31" fmla="*/ 2863136 h 2895079"/>
                <a:gd name="connsiteX32" fmla="*/ 885600 w 1010633"/>
                <a:gd name="connsiteY32" fmla="*/ 2772345 h 2895079"/>
                <a:gd name="connsiteX33" fmla="*/ 837856 w 1010633"/>
                <a:gd name="connsiteY33" fmla="*/ 2683495 h 2895079"/>
                <a:gd name="connsiteX34" fmla="*/ 1008240 w 1010633"/>
                <a:gd name="connsiteY34" fmla="*/ 1956122 h 2895079"/>
                <a:gd name="connsiteX35" fmla="*/ 947517 w 1010633"/>
                <a:gd name="connsiteY35" fmla="*/ 1634172 h 2895079"/>
                <a:gd name="connsiteX36" fmla="*/ 880527 w 1010633"/>
                <a:gd name="connsiteY36" fmla="*/ 1264587 h 2895079"/>
                <a:gd name="connsiteX37" fmla="*/ 927674 w 1010633"/>
                <a:gd name="connsiteY37" fmla="*/ 1115259 h 2895079"/>
                <a:gd name="connsiteX38" fmla="*/ 789666 w 1010633"/>
                <a:gd name="connsiteY38" fmla="*/ 475840 h 2895079"/>
                <a:gd name="connsiteX39" fmla="*/ 764898 w 1010633"/>
                <a:gd name="connsiteY39" fmla="*/ 424471 h 2895079"/>
                <a:gd name="connsiteX40" fmla="*/ 559751 w 1010633"/>
                <a:gd name="connsiteY40" fmla="*/ 385049 h 2895079"/>
                <a:gd name="connsiteX41" fmla="*/ 561840 w 1010633"/>
                <a:gd name="connsiteY41" fmla="*/ 370116 h 2895079"/>
                <a:gd name="connsiteX42" fmla="*/ 519915 w 1010633"/>
                <a:gd name="connsiteY42" fmla="*/ 309489 h 2895079"/>
                <a:gd name="connsiteX43" fmla="*/ 540654 w 1010633"/>
                <a:gd name="connsiteY43" fmla="*/ 247966 h 2895079"/>
                <a:gd name="connsiteX44" fmla="*/ 521855 w 1010633"/>
                <a:gd name="connsiteY44" fmla="*/ 147618 h 2895079"/>
                <a:gd name="connsiteX45" fmla="*/ 503951 w 1010633"/>
                <a:gd name="connsiteY45" fmla="*/ 116708 h 2895079"/>
                <a:gd name="connsiteX46" fmla="*/ 483511 w 1010633"/>
                <a:gd name="connsiteY46" fmla="*/ 19346 h 2895079"/>
                <a:gd name="connsiteX47" fmla="*/ 457401 w 1010633"/>
                <a:gd name="connsiteY47" fmla="*/ 1427 h 2895079"/>
                <a:gd name="connsiteX48" fmla="*/ 427561 w 1010633"/>
                <a:gd name="connsiteY48" fmla="*/ 7848 h 2895079"/>
                <a:gd name="connsiteX49" fmla="*/ 416819 w 1010633"/>
                <a:gd name="connsiteY49" fmla="*/ 22781 h 2895079"/>
                <a:gd name="connsiteX50" fmla="*/ 368330 w 1010633"/>
                <a:gd name="connsiteY50" fmla="*/ 50406 h 2895079"/>
                <a:gd name="connsiteX51" fmla="*/ 297609 w 1010633"/>
                <a:gd name="connsiteY51" fmla="*/ 95204 h 2895079"/>
                <a:gd name="connsiteX52" fmla="*/ 274334 w 1010633"/>
                <a:gd name="connsiteY52" fmla="*/ 195254 h 2895079"/>
                <a:gd name="connsiteX53" fmla="*/ 339534 w 1010633"/>
                <a:gd name="connsiteY53" fmla="*/ 274547 h 2895079"/>
                <a:gd name="connsiteX54" fmla="*/ 358632 w 1010633"/>
                <a:gd name="connsiteY54" fmla="*/ 278728 h 2895079"/>
                <a:gd name="connsiteX55" fmla="*/ 362660 w 1010633"/>
                <a:gd name="connsiteY55" fmla="*/ 295004 h 2895079"/>
                <a:gd name="connsiteX56" fmla="*/ 256282 w 1010633"/>
                <a:gd name="connsiteY56" fmla="*/ 369668 h 2895079"/>
                <a:gd name="connsiteX57" fmla="*/ 279258 w 1010633"/>
                <a:gd name="connsiteY57" fmla="*/ 435372 h 2895079"/>
                <a:gd name="connsiteX58" fmla="*/ 220922 w 1010633"/>
                <a:gd name="connsiteY58" fmla="*/ 464491 h 2895079"/>
                <a:gd name="connsiteX59" fmla="*/ 166315 w 1010633"/>
                <a:gd name="connsiteY59" fmla="*/ 547368 h 2895079"/>
                <a:gd name="connsiteX60" fmla="*/ 12641 w 1010633"/>
                <a:gd name="connsiteY60" fmla="*/ 1024020 h 289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010633" h="2895079">
                  <a:moveTo>
                    <a:pt x="12641" y="1024020"/>
                  </a:moveTo>
                  <a:cubicBezTo>
                    <a:pt x="49493" y="1103463"/>
                    <a:pt x="114693" y="1168121"/>
                    <a:pt x="184965" y="1218146"/>
                  </a:cubicBezTo>
                  <a:cubicBezTo>
                    <a:pt x="240318" y="1258016"/>
                    <a:pt x="219728" y="1336413"/>
                    <a:pt x="249419" y="1402267"/>
                  </a:cubicBezTo>
                  <a:cubicBezTo>
                    <a:pt x="299997" y="1513814"/>
                    <a:pt x="276573" y="1573246"/>
                    <a:pt x="280601" y="1691215"/>
                  </a:cubicBezTo>
                  <a:cubicBezTo>
                    <a:pt x="285077" y="1816351"/>
                    <a:pt x="346845" y="1909382"/>
                    <a:pt x="343264" y="2034668"/>
                  </a:cubicBezTo>
                  <a:cubicBezTo>
                    <a:pt x="339236" y="2170556"/>
                    <a:pt x="372208" y="2660200"/>
                    <a:pt x="372208" y="2660200"/>
                  </a:cubicBezTo>
                  <a:cubicBezTo>
                    <a:pt x="379460" y="2662201"/>
                    <a:pt x="386845" y="2663754"/>
                    <a:pt x="394290" y="2664829"/>
                  </a:cubicBezTo>
                  <a:cubicBezTo>
                    <a:pt x="396378" y="2679762"/>
                    <a:pt x="399213" y="2694695"/>
                    <a:pt x="401452" y="2710374"/>
                  </a:cubicBezTo>
                  <a:cubicBezTo>
                    <a:pt x="412641" y="2785038"/>
                    <a:pt x="353857" y="2881951"/>
                    <a:pt x="477990" y="2891060"/>
                  </a:cubicBezTo>
                  <a:cubicBezTo>
                    <a:pt x="523958" y="2893748"/>
                    <a:pt x="570031" y="2893748"/>
                    <a:pt x="615999" y="2891060"/>
                  </a:cubicBezTo>
                  <a:lnTo>
                    <a:pt x="684928" y="2888074"/>
                  </a:lnTo>
                  <a:cubicBezTo>
                    <a:pt x="693089" y="2888477"/>
                    <a:pt x="701161" y="2886326"/>
                    <a:pt x="708054" y="2881951"/>
                  </a:cubicBezTo>
                  <a:cubicBezTo>
                    <a:pt x="717245" y="2872499"/>
                    <a:pt x="718065" y="2857730"/>
                    <a:pt x="709993" y="2847307"/>
                  </a:cubicBezTo>
                  <a:cubicBezTo>
                    <a:pt x="702026" y="2837526"/>
                    <a:pt x="691776" y="2829836"/>
                    <a:pt x="680154" y="2824908"/>
                  </a:cubicBezTo>
                  <a:cubicBezTo>
                    <a:pt x="637483" y="2803405"/>
                    <a:pt x="590635" y="2784142"/>
                    <a:pt x="554081" y="2754425"/>
                  </a:cubicBezTo>
                  <a:cubicBezTo>
                    <a:pt x="521258" y="2727099"/>
                    <a:pt x="522153" y="2699025"/>
                    <a:pt x="521407" y="2655123"/>
                  </a:cubicBezTo>
                  <a:cubicBezTo>
                    <a:pt x="535282" y="2651091"/>
                    <a:pt x="543786" y="2648105"/>
                    <a:pt x="543786" y="2648105"/>
                  </a:cubicBezTo>
                  <a:cubicBezTo>
                    <a:pt x="550351" y="2594048"/>
                    <a:pt x="556618" y="2471749"/>
                    <a:pt x="562288" y="2323318"/>
                  </a:cubicBezTo>
                  <a:cubicBezTo>
                    <a:pt x="577207" y="1935066"/>
                    <a:pt x="681646" y="1476930"/>
                    <a:pt x="681646" y="1476930"/>
                  </a:cubicBezTo>
                  <a:cubicBezTo>
                    <a:pt x="733119" y="1547861"/>
                    <a:pt x="735804" y="1817247"/>
                    <a:pt x="793545" y="1978819"/>
                  </a:cubicBezTo>
                  <a:cubicBezTo>
                    <a:pt x="815477" y="2040044"/>
                    <a:pt x="767286" y="2340490"/>
                    <a:pt x="744011" y="2476079"/>
                  </a:cubicBezTo>
                  <a:cubicBezTo>
                    <a:pt x="739833" y="2476662"/>
                    <a:pt x="736088" y="2478991"/>
                    <a:pt x="733716" y="2482501"/>
                  </a:cubicBezTo>
                  <a:cubicBezTo>
                    <a:pt x="717901" y="2510126"/>
                    <a:pt x="706114" y="2557164"/>
                    <a:pt x="695969" y="2587926"/>
                  </a:cubicBezTo>
                  <a:cubicBezTo>
                    <a:pt x="673142" y="2655571"/>
                    <a:pt x="657923" y="2710075"/>
                    <a:pt x="701788" y="2773241"/>
                  </a:cubicBezTo>
                  <a:cubicBezTo>
                    <a:pt x="739833" y="2828044"/>
                    <a:pt x="792798" y="2843275"/>
                    <a:pt x="849941" y="2874485"/>
                  </a:cubicBezTo>
                  <a:lnTo>
                    <a:pt x="852180" y="2875679"/>
                  </a:lnTo>
                  <a:lnTo>
                    <a:pt x="860832" y="2880159"/>
                  </a:lnTo>
                  <a:lnTo>
                    <a:pt x="864712" y="2882100"/>
                  </a:lnTo>
                  <a:lnTo>
                    <a:pt x="871575" y="2885535"/>
                  </a:lnTo>
                  <a:lnTo>
                    <a:pt x="876499" y="2887625"/>
                  </a:lnTo>
                  <a:lnTo>
                    <a:pt x="881721" y="2890015"/>
                  </a:lnTo>
                  <a:cubicBezTo>
                    <a:pt x="907681" y="2900468"/>
                    <a:pt x="945726" y="2896137"/>
                    <a:pt x="953784" y="2863136"/>
                  </a:cubicBezTo>
                  <a:cubicBezTo>
                    <a:pt x="963780" y="2822668"/>
                    <a:pt x="907234" y="2797731"/>
                    <a:pt x="885600" y="2772345"/>
                  </a:cubicBezTo>
                  <a:cubicBezTo>
                    <a:pt x="863966" y="2746959"/>
                    <a:pt x="859490" y="2701713"/>
                    <a:pt x="837856" y="2683495"/>
                  </a:cubicBezTo>
                  <a:cubicBezTo>
                    <a:pt x="842481" y="2656168"/>
                    <a:pt x="1033903" y="2101118"/>
                    <a:pt x="1008240" y="1956122"/>
                  </a:cubicBezTo>
                  <a:cubicBezTo>
                    <a:pt x="989441" y="1848457"/>
                    <a:pt x="970344" y="1740941"/>
                    <a:pt x="947517" y="1634172"/>
                  </a:cubicBezTo>
                  <a:cubicBezTo>
                    <a:pt x="922451" y="1517398"/>
                    <a:pt x="851135" y="1382406"/>
                    <a:pt x="880527" y="1264587"/>
                  </a:cubicBezTo>
                  <a:cubicBezTo>
                    <a:pt x="893358" y="1213666"/>
                    <a:pt x="915141" y="1165433"/>
                    <a:pt x="927674" y="1115259"/>
                  </a:cubicBezTo>
                  <a:cubicBezTo>
                    <a:pt x="981534" y="896346"/>
                    <a:pt x="859341" y="676088"/>
                    <a:pt x="789666" y="475840"/>
                  </a:cubicBezTo>
                  <a:cubicBezTo>
                    <a:pt x="784443" y="457410"/>
                    <a:pt x="776058" y="440028"/>
                    <a:pt x="764898" y="424471"/>
                  </a:cubicBezTo>
                  <a:cubicBezTo>
                    <a:pt x="729091" y="379673"/>
                    <a:pt x="613760" y="386990"/>
                    <a:pt x="559751" y="385049"/>
                  </a:cubicBezTo>
                  <a:cubicBezTo>
                    <a:pt x="560914" y="380149"/>
                    <a:pt x="561616" y="375148"/>
                    <a:pt x="561840" y="370116"/>
                  </a:cubicBezTo>
                  <a:cubicBezTo>
                    <a:pt x="561840" y="350704"/>
                    <a:pt x="555275" y="325318"/>
                    <a:pt x="519915" y="309489"/>
                  </a:cubicBezTo>
                  <a:cubicBezTo>
                    <a:pt x="534461" y="292411"/>
                    <a:pt x="541892" y="270379"/>
                    <a:pt x="540654" y="247966"/>
                  </a:cubicBezTo>
                  <a:cubicBezTo>
                    <a:pt x="541683" y="213552"/>
                    <a:pt x="535267" y="179321"/>
                    <a:pt x="521855" y="147618"/>
                  </a:cubicBezTo>
                  <a:cubicBezTo>
                    <a:pt x="517140" y="136635"/>
                    <a:pt x="511127" y="126257"/>
                    <a:pt x="503951" y="116708"/>
                  </a:cubicBezTo>
                  <a:cubicBezTo>
                    <a:pt x="514245" y="82892"/>
                    <a:pt x="506532" y="46152"/>
                    <a:pt x="483511" y="19346"/>
                  </a:cubicBezTo>
                  <a:cubicBezTo>
                    <a:pt x="476707" y="10988"/>
                    <a:pt x="467635" y="4767"/>
                    <a:pt x="457401" y="1427"/>
                  </a:cubicBezTo>
                  <a:cubicBezTo>
                    <a:pt x="447017" y="-1876"/>
                    <a:pt x="435663" y="567"/>
                    <a:pt x="427561" y="7848"/>
                  </a:cubicBezTo>
                  <a:cubicBezTo>
                    <a:pt x="423533" y="12489"/>
                    <a:pt x="419937" y="17487"/>
                    <a:pt x="416819" y="22781"/>
                  </a:cubicBezTo>
                  <a:cubicBezTo>
                    <a:pt x="403928" y="36828"/>
                    <a:pt x="386980" y="46486"/>
                    <a:pt x="368330" y="50406"/>
                  </a:cubicBezTo>
                  <a:cubicBezTo>
                    <a:pt x="340877" y="59217"/>
                    <a:pt x="313574" y="70117"/>
                    <a:pt x="297609" y="95204"/>
                  </a:cubicBezTo>
                  <a:cubicBezTo>
                    <a:pt x="278482" y="124841"/>
                    <a:pt x="270261" y="160211"/>
                    <a:pt x="274334" y="195254"/>
                  </a:cubicBezTo>
                  <a:cubicBezTo>
                    <a:pt x="279109" y="231999"/>
                    <a:pt x="304428" y="262790"/>
                    <a:pt x="339534" y="274547"/>
                  </a:cubicBezTo>
                  <a:cubicBezTo>
                    <a:pt x="345801" y="276339"/>
                    <a:pt x="352216" y="277384"/>
                    <a:pt x="358632" y="278728"/>
                  </a:cubicBezTo>
                  <a:cubicBezTo>
                    <a:pt x="359974" y="283805"/>
                    <a:pt x="361317" y="289330"/>
                    <a:pt x="362660" y="295004"/>
                  </a:cubicBezTo>
                  <a:cubicBezTo>
                    <a:pt x="309247" y="304561"/>
                    <a:pt x="264935" y="328752"/>
                    <a:pt x="256282" y="369668"/>
                  </a:cubicBezTo>
                  <a:cubicBezTo>
                    <a:pt x="250463" y="394182"/>
                    <a:pt x="259445" y="419841"/>
                    <a:pt x="279258" y="435372"/>
                  </a:cubicBezTo>
                  <a:cubicBezTo>
                    <a:pt x="259101" y="443597"/>
                    <a:pt x="239601" y="453330"/>
                    <a:pt x="220922" y="464491"/>
                  </a:cubicBezTo>
                  <a:cubicBezTo>
                    <a:pt x="220922" y="464491"/>
                    <a:pt x="197647" y="497194"/>
                    <a:pt x="166315" y="547368"/>
                  </a:cubicBezTo>
                  <a:cubicBezTo>
                    <a:pt x="87837" y="672653"/>
                    <a:pt x="-40921" y="907993"/>
                    <a:pt x="12641" y="10240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49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0F8749ED-ECB5-6648-8A20-AA102489700F}"/>
                </a:ext>
              </a:extLst>
            </p:cNvPr>
            <p:cNvSpPr/>
            <p:nvPr/>
          </p:nvSpPr>
          <p:spPr>
            <a:xfrm>
              <a:off x="7019119" y="5686279"/>
              <a:ext cx="2485287" cy="6398862"/>
            </a:xfrm>
            <a:custGeom>
              <a:avLst/>
              <a:gdLst>
                <a:gd name="connsiteX0" fmla="*/ 234097 w 1076136"/>
                <a:gd name="connsiteY0" fmla="*/ 578067 h 2770724"/>
                <a:gd name="connsiteX1" fmla="*/ 199931 w 1076136"/>
                <a:gd name="connsiteY1" fmla="*/ 846856 h 2770724"/>
                <a:gd name="connsiteX2" fmla="*/ 143385 w 1076136"/>
                <a:gd name="connsiteY2" fmla="*/ 1168358 h 2770724"/>
                <a:gd name="connsiteX3" fmla="*/ 67741 w 1076136"/>
                <a:gd name="connsiteY3" fmla="*/ 1474927 h 2770724"/>
                <a:gd name="connsiteX4" fmla="*/ 125929 w 1076136"/>
                <a:gd name="connsiteY4" fmla="*/ 1465221 h 2770724"/>
                <a:gd name="connsiteX5" fmla="*/ 155768 w 1076136"/>
                <a:gd name="connsiteY5" fmla="*/ 1408775 h 2770724"/>
                <a:gd name="connsiteX6" fmla="*/ 265727 w 1076136"/>
                <a:gd name="connsiteY6" fmla="*/ 1044864 h 2770724"/>
                <a:gd name="connsiteX7" fmla="*/ 345996 w 1076136"/>
                <a:gd name="connsiteY7" fmla="*/ 733816 h 2770724"/>
                <a:gd name="connsiteX8" fmla="*/ 374493 w 1076136"/>
                <a:gd name="connsiteY8" fmla="*/ 907334 h 2770724"/>
                <a:gd name="connsiteX9" fmla="*/ 378671 w 1076136"/>
                <a:gd name="connsiteY9" fmla="*/ 1004397 h 2770724"/>
                <a:gd name="connsiteX10" fmla="*/ 167108 w 1076136"/>
                <a:gd name="connsiteY10" fmla="*/ 2401055 h 2770724"/>
                <a:gd name="connsiteX11" fmla="*/ 202169 w 1076136"/>
                <a:gd name="connsiteY11" fmla="*/ 2410015 h 2770724"/>
                <a:gd name="connsiteX12" fmla="*/ 147264 w 1076136"/>
                <a:gd name="connsiteY12" fmla="*/ 2649835 h 2770724"/>
                <a:gd name="connsiteX13" fmla="*/ 95641 w 1076136"/>
                <a:gd name="connsiteY13" fmla="*/ 2695678 h 2770724"/>
                <a:gd name="connsiteX14" fmla="*/ 21937 w 1076136"/>
                <a:gd name="connsiteY14" fmla="*/ 2716435 h 2770724"/>
                <a:gd name="connsiteX15" fmla="*/ 304 w 1076136"/>
                <a:gd name="connsiteY15" fmla="*/ 2740924 h 2770724"/>
                <a:gd name="connsiteX16" fmla="*/ 10897 w 1076136"/>
                <a:gd name="connsiteY16" fmla="*/ 2754214 h 2770724"/>
                <a:gd name="connsiteX17" fmla="*/ 84004 w 1076136"/>
                <a:gd name="connsiteY17" fmla="*/ 2767206 h 2770724"/>
                <a:gd name="connsiteX18" fmla="*/ 218282 w 1076136"/>
                <a:gd name="connsiteY18" fmla="*/ 2762875 h 2770724"/>
                <a:gd name="connsiteX19" fmla="*/ 256776 w 1076136"/>
                <a:gd name="connsiteY19" fmla="*/ 2755558 h 2770724"/>
                <a:gd name="connsiteX20" fmla="*/ 270800 w 1076136"/>
                <a:gd name="connsiteY20" fmla="*/ 2680895 h 2770724"/>
                <a:gd name="connsiteX21" fmla="*/ 287660 w 1076136"/>
                <a:gd name="connsiteY21" fmla="*/ 2574872 h 2770724"/>
                <a:gd name="connsiteX22" fmla="*/ 319737 w 1076136"/>
                <a:gd name="connsiteY22" fmla="*/ 2428382 h 2770724"/>
                <a:gd name="connsiteX23" fmla="*/ 338387 w 1076136"/>
                <a:gd name="connsiteY23" fmla="*/ 2430025 h 2770724"/>
                <a:gd name="connsiteX24" fmla="*/ 360468 w 1076136"/>
                <a:gd name="connsiteY24" fmla="*/ 2430025 h 2770724"/>
                <a:gd name="connsiteX25" fmla="*/ 435067 w 1076136"/>
                <a:gd name="connsiteY25" fmla="*/ 2427038 h 2770724"/>
                <a:gd name="connsiteX26" fmla="*/ 555769 w 1076136"/>
                <a:gd name="connsiteY26" fmla="*/ 1268258 h 2770724"/>
                <a:gd name="connsiteX27" fmla="*/ 745400 w 1076136"/>
                <a:gd name="connsiteY27" fmla="*/ 2413300 h 2770724"/>
                <a:gd name="connsiteX28" fmla="*/ 771062 w 1076136"/>
                <a:gd name="connsiteY28" fmla="*/ 2414495 h 2770724"/>
                <a:gd name="connsiteX29" fmla="*/ 796873 w 1076136"/>
                <a:gd name="connsiteY29" fmla="*/ 2414495 h 2770724"/>
                <a:gd name="connsiteX30" fmla="*/ 833426 w 1076136"/>
                <a:gd name="connsiteY30" fmla="*/ 2414495 h 2770724"/>
                <a:gd name="connsiteX31" fmla="*/ 845362 w 1076136"/>
                <a:gd name="connsiteY31" fmla="*/ 2547396 h 2770724"/>
                <a:gd name="connsiteX32" fmla="*/ 845362 w 1076136"/>
                <a:gd name="connsiteY32" fmla="*/ 2596823 h 2770724"/>
                <a:gd name="connsiteX33" fmla="*/ 930107 w 1076136"/>
                <a:gd name="connsiteY33" fmla="*/ 2766459 h 2770724"/>
                <a:gd name="connsiteX34" fmla="*/ 951592 w 1076136"/>
                <a:gd name="connsiteY34" fmla="*/ 2588013 h 2770724"/>
                <a:gd name="connsiteX35" fmla="*/ 942639 w 1076136"/>
                <a:gd name="connsiteY35" fmla="*/ 2544559 h 2770724"/>
                <a:gd name="connsiteX36" fmla="*/ 931599 w 1076136"/>
                <a:gd name="connsiteY36" fmla="*/ 2408223 h 2770724"/>
                <a:gd name="connsiteX37" fmla="*/ 979939 w 1076136"/>
                <a:gd name="connsiteY37" fmla="*/ 2401055 h 2770724"/>
                <a:gd name="connsiteX38" fmla="*/ 1008436 w 1076136"/>
                <a:gd name="connsiteY38" fmla="*/ 2394485 h 2770724"/>
                <a:gd name="connsiteX39" fmla="*/ 1073487 w 1076136"/>
                <a:gd name="connsiteY39" fmla="*/ 2365366 h 2770724"/>
                <a:gd name="connsiteX40" fmla="*/ 816567 w 1076136"/>
                <a:gd name="connsiteY40" fmla="*/ 1229732 h 2770724"/>
                <a:gd name="connsiteX41" fmla="*/ 849391 w 1076136"/>
                <a:gd name="connsiteY41" fmla="*/ 1151335 h 2770724"/>
                <a:gd name="connsiteX42" fmla="*/ 982774 w 1076136"/>
                <a:gd name="connsiteY42" fmla="*/ 967065 h 2770724"/>
                <a:gd name="connsiteX43" fmla="*/ 1074382 w 1076136"/>
                <a:gd name="connsiteY43" fmla="*/ 787872 h 2770724"/>
                <a:gd name="connsiteX44" fmla="*/ 845511 w 1076136"/>
                <a:gd name="connsiteY44" fmla="*/ 474285 h 2770724"/>
                <a:gd name="connsiteX45" fmla="*/ 819850 w 1076136"/>
                <a:gd name="connsiteY45" fmla="*/ 390661 h 2770724"/>
                <a:gd name="connsiteX46" fmla="*/ 799260 w 1076136"/>
                <a:gd name="connsiteY46" fmla="*/ 330930 h 2770724"/>
                <a:gd name="connsiteX47" fmla="*/ 794486 w 1076136"/>
                <a:gd name="connsiteY47" fmla="*/ 291956 h 2770724"/>
                <a:gd name="connsiteX48" fmla="*/ 791651 w 1076136"/>
                <a:gd name="connsiteY48" fmla="*/ 246113 h 2770724"/>
                <a:gd name="connsiteX49" fmla="*/ 737045 w 1076136"/>
                <a:gd name="connsiteY49" fmla="*/ 163535 h 2770724"/>
                <a:gd name="connsiteX50" fmla="*/ 690793 w 1076136"/>
                <a:gd name="connsiteY50" fmla="*/ 136208 h 2770724"/>
                <a:gd name="connsiteX51" fmla="*/ 650062 w 1076136"/>
                <a:gd name="connsiteY51" fmla="*/ 79762 h 2770724"/>
                <a:gd name="connsiteX52" fmla="*/ 412687 w 1076136"/>
                <a:gd name="connsiteY52" fmla="*/ 15850 h 2770724"/>
                <a:gd name="connsiteX53" fmla="*/ 365541 w 1076136"/>
                <a:gd name="connsiteY53" fmla="*/ 84690 h 2770724"/>
                <a:gd name="connsiteX54" fmla="*/ 372255 w 1076136"/>
                <a:gd name="connsiteY54" fmla="*/ 151738 h 2770724"/>
                <a:gd name="connsiteX55" fmla="*/ 367779 w 1076136"/>
                <a:gd name="connsiteY55" fmla="*/ 172494 h 2770724"/>
                <a:gd name="connsiteX56" fmla="*/ 373150 w 1076136"/>
                <a:gd name="connsiteY56" fmla="*/ 277023 h 2770724"/>
                <a:gd name="connsiteX57" fmla="*/ 443571 w 1076136"/>
                <a:gd name="connsiteY57" fmla="*/ 341831 h 2770724"/>
                <a:gd name="connsiteX58" fmla="*/ 448048 w 1076136"/>
                <a:gd name="connsiteY58" fmla="*/ 381104 h 2770724"/>
                <a:gd name="connsiteX59" fmla="*/ 448048 w 1076136"/>
                <a:gd name="connsiteY59" fmla="*/ 397381 h 2770724"/>
                <a:gd name="connsiteX60" fmla="*/ 358529 w 1076136"/>
                <a:gd name="connsiteY60" fmla="*/ 414703 h 2770724"/>
                <a:gd name="connsiteX61" fmla="*/ 234097 w 1076136"/>
                <a:gd name="connsiteY61" fmla="*/ 578067 h 277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076136" h="2770724">
                  <a:moveTo>
                    <a:pt x="234097" y="578067"/>
                  </a:moveTo>
                  <a:cubicBezTo>
                    <a:pt x="210077" y="678863"/>
                    <a:pt x="206794" y="797728"/>
                    <a:pt x="199931" y="846856"/>
                  </a:cubicBezTo>
                  <a:cubicBezTo>
                    <a:pt x="184907" y="954472"/>
                    <a:pt x="166063" y="1061634"/>
                    <a:pt x="143385" y="1168358"/>
                  </a:cubicBezTo>
                  <a:cubicBezTo>
                    <a:pt x="137268" y="1198224"/>
                    <a:pt x="57596" y="1467909"/>
                    <a:pt x="67741" y="1474927"/>
                  </a:cubicBezTo>
                  <a:cubicBezTo>
                    <a:pt x="87047" y="1485559"/>
                    <a:pt x="111114" y="1481542"/>
                    <a:pt x="125929" y="1465221"/>
                  </a:cubicBezTo>
                  <a:cubicBezTo>
                    <a:pt x="140058" y="1448944"/>
                    <a:pt x="150278" y="1429636"/>
                    <a:pt x="155768" y="1408775"/>
                  </a:cubicBezTo>
                  <a:cubicBezTo>
                    <a:pt x="195559" y="1288611"/>
                    <a:pt x="232202" y="1167313"/>
                    <a:pt x="265727" y="1044864"/>
                  </a:cubicBezTo>
                  <a:cubicBezTo>
                    <a:pt x="280647" y="992152"/>
                    <a:pt x="321230" y="782646"/>
                    <a:pt x="345996" y="733816"/>
                  </a:cubicBezTo>
                  <a:cubicBezTo>
                    <a:pt x="375836" y="748748"/>
                    <a:pt x="372106" y="874482"/>
                    <a:pt x="374493" y="907334"/>
                  </a:cubicBezTo>
                  <a:cubicBezTo>
                    <a:pt x="376731" y="937199"/>
                    <a:pt x="383296" y="973934"/>
                    <a:pt x="378671" y="1004397"/>
                  </a:cubicBezTo>
                  <a:cubicBezTo>
                    <a:pt x="378671" y="1004397"/>
                    <a:pt x="248719" y="1871988"/>
                    <a:pt x="167108" y="2401055"/>
                  </a:cubicBezTo>
                  <a:lnTo>
                    <a:pt x="202169" y="2410015"/>
                  </a:lnTo>
                  <a:cubicBezTo>
                    <a:pt x="193367" y="2484679"/>
                    <a:pt x="199633" y="2589208"/>
                    <a:pt x="147264" y="2649835"/>
                  </a:cubicBezTo>
                  <a:cubicBezTo>
                    <a:pt x="132016" y="2667201"/>
                    <a:pt x="114679" y="2682597"/>
                    <a:pt x="95641" y="2695678"/>
                  </a:cubicBezTo>
                  <a:cubicBezTo>
                    <a:pt x="71770" y="2711507"/>
                    <a:pt x="49390" y="2708819"/>
                    <a:pt x="21937" y="2716435"/>
                  </a:cubicBezTo>
                  <a:cubicBezTo>
                    <a:pt x="10300" y="2719720"/>
                    <a:pt x="-2233" y="2729128"/>
                    <a:pt x="304" y="2740924"/>
                  </a:cubicBezTo>
                  <a:cubicBezTo>
                    <a:pt x="2034" y="2746539"/>
                    <a:pt x="5824" y="2751273"/>
                    <a:pt x="10897" y="2754214"/>
                  </a:cubicBezTo>
                  <a:cubicBezTo>
                    <a:pt x="31785" y="2769147"/>
                    <a:pt x="58790" y="2768102"/>
                    <a:pt x="84004" y="2767206"/>
                  </a:cubicBezTo>
                  <a:lnTo>
                    <a:pt x="218282" y="2762875"/>
                  </a:lnTo>
                  <a:cubicBezTo>
                    <a:pt x="231501" y="2763413"/>
                    <a:pt x="244675" y="2760904"/>
                    <a:pt x="256776" y="2755558"/>
                  </a:cubicBezTo>
                  <a:cubicBezTo>
                    <a:pt x="283183" y="2741372"/>
                    <a:pt x="268562" y="2705534"/>
                    <a:pt x="270800" y="2680895"/>
                  </a:cubicBezTo>
                  <a:cubicBezTo>
                    <a:pt x="274082" y="2645355"/>
                    <a:pt x="280946" y="2609815"/>
                    <a:pt x="287660" y="2574872"/>
                  </a:cubicBezTo>
                  <a:cubicBezTo>
                    <a:pt x="297507" y="2523802"/>
                    <a:pt x="308398" y="2475420"/>
                    <a:pt x="319737" y="2428382"/>
                  </a:cubicBezTo>
                  <a:lnTo>
                    <a:pt x="338387" y="2430025"/>
                  </a:lnTo>
                  <a:lnTo>
                    <a:pt x="360468" y="2430025"/>
                  </a:lnTo>
                  <a:cubicBezTo>
                    <a:pt x="385369" y="2430592"/>
                    <a:pt x="410286" y="2429592"/>
                    <a:pt x="435067" y="2427038"/>
                  </a:cubicBezTo>
                  <a:lnTo>
                    <a:pt x="555769" y="1268258"/>
                  </a:lnTo>
                  <a:cubicBezTo>
                    <a:pt x="555769" y="1269303"/>
                    <a:pt x="727943" y="2074626"/>
                    <a:pt x="745400" y="2413300"/>
                  </a:cubicBezTo>
                  <a:cubicBezTo>
                    <a:pt x="745400" y="2413300"/>
                    <a:pt x="754948" y="2413300"/>
                    <a:pt x="771062" y="2414495"/>
                  </a:cubicBezTo>
                  <a:lnTo>
                    <a:pt x="796873" y="2414495"/>
                  </a:lnTo>
                  <a:cubicBezTo>
                    <a:pt x="807765" y="2414495"/>
                    <a:pt x="820147" y="2414495"/>
                    <a:pt x="833426" y="2414495"/>
                  </a:cubicBezTo>
                  <a:cubicBezTo>
                    <a:pt x="840603" y="2458442"/>
                    <a:pt x="844602" y="2502867"/>
                    <a:pt x="845362" y="2547396"/>
                  </a:cubicBezTo>
                  <a:cubicBezTo>
                    <a:pt x="845362" y="2565166"/>
                    <a:pt x="845362" y="2581592"/>
                    <a:pt x="845362" y="2596823"/>
                  </a:cubicBezTo>
                  <a:cubicBezTo>
                    <a:pt x="848794" y="2747196"/>
                    <a:pt x="867891" y="2784677"/>
                    <a:pt x="930107" y="2766459"/>
                  </a:cubicBezTo>
                  <a:cubicBezTo>
                    <a:pt x="988443" y="2749287"/>
                    <a:pt x="969644" y="2671039"/>
                    <a:pt x="951592" y="2588013"/>
                  </a:cubicBezTo>
                  <a:cubicBezTo>
                    <a:pt x="948458" y="2573080"/>
                    <a:pt x="945325" y="2558148"/>
                    <a:pt x="942639" y="2544559"/>
                  </a:cubicBezTo>
                  <a:cubicBezTo>
                    <a:pt x="935105" y="2499507"/>
                    <a:pt x="931420" y="2453902"/>
                    <a:pt x="931599" y="2408223"/>
                  </a:cubicBezTo>
                  <a:cubicBezTo>
                    <a:pt x="948010" y="2406431"/>
                    <a:pt x="964273" y="2404042"/>
                    <a:pt x="979939" y="2401055"/>
                  </a:cubicBezTo>
                  <a:cubicBezTo>
                    <a:pt x="989787" y="2399114"/>
                    <a:pt x="999335" y="2396874"/>
                    <a:pt x="1008436" y="2394485"/>
                  </a:cubicBezTo>
                  <a:cubicBezTo>
                    <a:pt x="1031740" y="2388930"/>
                    <a:pt x="1053807" y="2379059"/>
                    <a:pt x="1073487" y="2365366"/>
                  </a:cubicBezTo>
                  <a:cubicBezTo>
                    <a:pt x="1073487" y="2365366"/>
                    <a:pt x="924288" y="1645160"/>
                    <a:pt x="816567" y="1229732"/>
                  </a:cubicBezTo>
                  <a:cubicBezTo>
                    <a:pt x="844616" y="1229732"/>
                    <a:pt x="846406" y="1201210"/>
                    <a:pt x="849391" y="1151335"/>
                  </a:cubicBezTo>
                  <a:cubicBezTo>
                    <a:pt x="852375" y="1101460"/>
                    <a:pt x="869085" y="1092948"/>
                    <a:pt x="982774" y="967065"/>
                  </a:cubicBezTo>
                  <a:cubicBezTo>
                    <a:pt x="1096463" y="841182"/>
                    <a:pt x="1074382" y="787872"/>
                    <a:pt x="1074382" y="787872"/>
                  </a:cubicBezTo>
                  <a:cubicBezTo>
                    <a:pt x="1029607" y="663597"/>
                    <a:pt x="950174" y="554771"/>
                    <a:pt x="845511" y="474285"/>
                  </a:cubicBezTo>
                  <a:cubicBezTo>
                    <a:pt x="854165" y="446659"/>
                    <a:pt x="831935" y="415450"/>
                    <a:pt x="819850" y="390661"/>
                  </a:cubicBezTo>
                  <a:cubicBezTo>
                    <a:pt x="810599" y="371660"/>
                    <a:pt x="803677" y="351602"/>
                    <a:pt x="799260" y="330930"/>
                  </a:cubicBezTo>
                  <a:cubicBezTo>
                    <a:pt x="796769" y="318066"/>
                    <a:pt x="795172" y="305043"/>
                    <a:pt x="794486" y="291956"/>
                  </a:cubicBezTo>
                  <a:cubicBezTo>
                    <a:pt x="794441" y="276632"/>
                    <a:pt x="793501" y="261325"/>
                    <a:pt x="791651" y="246113"/>
                  </a:cubicBezTo>
                  <a:cubicBezTo>
                    <a:pt x="785981" y="212076"/>
                    <a:pt x="766138" y="182056"/>
                    <a:pt x="737045" y="163535"/>
                  </a:cubicBezTo>
                  <a:cubicBezTo>
                    <a:pt x="720961" y="155598"/>
                    <a:pt x="705504" y="146462"/>
                    <a:pt x="690793" y="136208"/>
                  </a:cubicBezTo>
                  <a:cubicBezTo>
                    <a:pt x="673188" y="121275"/>
                    <a:pt x="664087" y="98428"/>
                    <a:pt x="650062" y="79762"/>
                  </a:cubicBezTo>
                  <a:cubicBezTo>
                    <a:pt x="604109" y="18388"/>
                    <a:pt x="483408" y="-24767"/>
                    <a:pt x="412687" y="15850"/>
                  </a:cubicBezTo>
                  <a:cubicBezTo>
                    <a:pt x="387563" y="30675"/>
                    <a:pt x="370300" y="55887"/>
                    <a:pt x="365541" y="84690"/>
                  </a:cubicBezTo>
                  <a:cubicBezTo>
                    <a:pt x="363527" y="107264"/>
                    <a:pt x="365795" y="130015"/>
                    <a:pt x="372255" y="151738"/>
                  </a:cubicBezTo>
                  <a:cubicBezTo>
                    <a:pt x="370345" y="158560"/>
                    <a:pt x="368853" y="165492"/>
                    <a:pt x="367779" y="172494"/>
                  </a:cubicBezTo>
                  <a:cubicBezTo>
                    <a:pt x="361826" y="207307"/>
                    <a:pt x="363661" y="243007"/>
                    <a:pt x="373150" y="277023"/>
                  </a:cubicBezTo>
                  <a:cubicBezTo>
                    <a:pt x="388070" y="328093"/>
                    <a:pt x="412539" y="342429"/>
                    <a:pt x="443571" y="341831"/>
                  </a:cubicBezTo>
                  <a:cubicBezTo>
                    <a:pt x="446212" y="354765"/>
                    <a:pt x="447719" y="367907"/>
                    <a:pt x="448048" y="381104"/>
                  </a:cubicBezTo>
                  <a:cubicBezTo>
                    <a:pt x="448048" y="390960"/>
                    <a:pt x="448048" y="397381"/>
                    <a:pt x="448048" y="397381"/>
                  </a:cubicBezTo>
                  <a:lnTo>
                    <a:pt x="358529" y="414703"/>
                  </a:lnTo>
                  <a:cubicBezTo>
                    <a:pt x="291091" y="417839"/>
                    <a:pt x="254836" y="491159"/>
                    <a:pt x="234097" y="57806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49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A0763928-FADC-2240-A74E-83F667E8CC61}"/>
                </a:ext>
              </a:extLst>
            </p:cNvPr>
            <p:cNvSpPr/>
            <p:nvPr/>
          </p:nvSpPr>
          <p:spPr>
            <a:xfrm>
              <a:off x="8662802" y="7093421"/>
              <a:ext cx="614641" cy="1177023"/>
            </a:xfrm>
            <a:custGeom>
              <a:avLst/>
              <a:gdLst>
                <a:gd name="connsiteX0" fmla="*/ 14583 w 266141"/>
                <a:gd name="connsiteY0" fmla="*/ 35072 h 509654"/>
                <a:gd name="connsiteX1" fmla="*/ 19357 w 266141"/>
                <a:gd name="connsiteY1" fmla="*/ -20 h 509654"/>
                <a:gd name="connsiteX2" fmla="*/ 265833 w 266141"/>
                <a:gd name="connsiteY2" fmla="*/ 187386 h 509654"/>
                <a:gd name="connsiteX3" fmla="*/ 95448 w 266141"/>
                <a:gd name="connsiteY3" fmla="*/ 469914 h 509654"/>
                <a:gd name="connsiteX4" fmla="*/ 83513 w 266141"/>
                <a:gd name="connsiteY4" fmla="*/ 509635 h 509654"/>
                <a:gd name="connsiteX5" fmla="*/ 11301 w 266141"/>
                <a:gd name="connsiteY5" fmla="*/ 323573 h 509654"/>
                <a:gd name="connsiteX6" fmla="*/ 14583 w 266141"/>
                <a:gd name="connsiteY6" fmla="*/ 35072 h 50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141" h="509654">
                  <a:moveTo>
                    <a:pt x="14583" y="35072"/>
                  </a:moveTo>
                  <a:cubicBezTo>
                    <a:pt x="16523" y="21484"/>
                    <a:pt x="18313" y="9687"/>
                    <a:pt x="19357" y="-20"/>
                  </a:cubicBezTo>
                  <a:cubicBezTo>
                    <a:pt x="97537" y="4012"/>
                    <a:pt x="258075" y="153041"/>
                    <a:pt x="265833" y="187386"/>
                  </a:cubicBezTo>
                  <a:cubicBezTo>
                    <a:pt x="273591" y="221732"/>
                    <a:pt x="118575" y="428102"/>
                    <a:pt x="95448" y="469914"/>
                  </a:cubicBezTo>
                  <a:cubicBezTo>
                    <a:pt x="89242" y="482382"/>
                    <a:pt x="85199" y="495807"/>
                    <a:pt x="83513" y="509635"/>
                  </a:cubicBezTo>
                  <a:cubicBezTo>
                    <a:pt x="54419" y="388082"/>
                    <a:pt x="23833" y="338655"/>
                    <a:pt x="11301" y="323573"/>
                  </a:cubicBezTo>
                  <a:cubicBezTo>
                    <a:pt x="-10930" y="207098"/>
                    <a:pt x="4736" y="100776"/>
                    <a:pt x="14583" y="3507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49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2F87A36C-3E1A-B84E-94CF-69545978DC1E}"/>
                </a:ext>
              </a:extLst>
            </p:cNvPr>
            <p:cNvSpPr/>
            <p:nvPr/>
          </p:nvSpPr>
          <p:spPr>
            <a:xfrm>
              <a:off x="3968298" y="5444110"/>
              <a:ext cx="2249097" cy="6523378"/>
            </a:xfrm>
            <a:custGeom>
              <a:avLst/>
              <a:gdLst>
                <a:gd name="connsiteX0" fmla="*/ 812850 w 973865"/>
                <a:gd name="connsiteY0" fmla="*/ 2738567 h 2824640"/>
                <a:gd name="connsiteX1" fmla="*/ 797931 w 973865"/>
                <a:gd name="connsiteY1" fmla="*/ 2728412 h 2824640"/>
                <a:gd name="connsiteX2" fmla="*/ 724376 w 973865"/>
                <a:gd name="connsiteY2" fmla="*/ 1344895 h 2824640"/>
                <a:gd name="connsiteX3" fmla="*/ 724376 w 973865"/>
                <a:gd name="connsiteY3" fmla="*/ 1298454 h 2824640"/>
                <a:gd name="connsiteX4" fmla="*/ 757647 w 973865"/>
                <a:gd name="connsiteY4" fmla="*/ 1247832 h 2824640"/>
                <a:gd name="connsiteX5" fmla="*/ 780176 w 973865"/>
                <a:gd name="connsiteY5" fmla="*/ 977699 h 2824640"/>
                <a:gd name="connsiteX6" fmla="*/ 849255 w 973865"/>
                <a:gd name="connsiteY6" fmla="*/ 838675 h 2824640"/>
                <a:gd name="connsiteX7" fmla="*/ 850150 w 973865"/>
                <a:gd name="connsiteY7" fmla="*/ 788352 h 2824640"/>
                <a:gd name="connsiteX8" fmla="*/ 746756 w 973865"/>
                <a:gd name="connsiteY8" fmla="*/ 474764 h 2824640"/>
                <a:gd name="connsiteX9" fmla="*/ 685734 w 973865"/>
                <a:gd name="connsiteY9" fmla="*/ 417423 h 2824640"/>
                <a:gd name="connsiteX10" fmla="*/ 579952 w 973865"/>
                <a:gd name="connsiteY10" fmla="*/ 400847 h 2824640"/>
                <a:gd name="connsiteX11" fmla="*/ 555633 w 973865"/>
                <a:gd name="connsiteY11" fmla="*/ 396815 h 2824640"/>
                <a:gd name="connsiteX12" fmla="*/ 552499 w 973865"/>
                <a:gd name="connsiteY12" fmla="*/ 395770 h 2824640"/>
                <a:gd name="connsiteX13" fmla="*/ 548531 w 973865"/>
                <a:gd name="connsiteY13" fmla="*/ 369459 h 2824640"/>
                <a:gd name="connsiteX14" fmla="*/ 539519 w 973865"/>
                <a:gd name="connsiteY14" fmla="*/ 365905 h 2824640"/>
                <a:gd name="connsiteX15" fmla="*/ 543995 w 973865"/>
                <a:gd name="connsiteY15" fmla="*/ 274367 h 2824640"/>
                <a:gd name="connsiteX16" fmla="*/ 565331 w 973865"/>
                <a:gd name="connsiteY16" fmla="*/ 270186 h 2824640"/>
                <a:gd name="connsiteX17" fmla="*/ 585920 w 973865"/>
                <a:gd name="connsiteY17" fmla="*/ 244203 h 2824640"/>
                <a:gd name="connsiteX18" fmla="*/ 580847 w 973865"/>
                <a:gd name="connsiteY18" fmla="*/ 188802 h 2824640"/>
                <a:gd name="connsiteX19" fmla="*/ 572791 w 973865"/>
                <a:gd name="connsiteY19" fmla="*/ 187458 h 2824640"/>
                <a:gd name="connsiteX20" fmla="*/ 583384 w 973865"/>
                <a:gd name="connsiteY20" fmla="*/ 109211 h 2824640"/>
                <a:gd name="connsiteX21" fmla="*/ 523704 w 973865"/>
                <a:gd name="connsiteY21" fmla="*/ 56797 h 2824640"/>
                <a:gd name="connsiteX22" fmla="*/ 487747 w 973865"/>
                <a:gd name="connsiteY22" fmla="*/ 16329 h 2824640"/>
                <a:gd name="connsiteX23" fmla="*/ 384353 w 973865"/>
                <a:gd name="connsiteY23" fmla="*/ 25289 h 2824640"/>
                <a:gd name="connsiteX24" fmla="*/ 354514 w 973865"/>
                <a:gd name="connsiteY24" fmla="*/ 58440 h 2824640"/>
                <a:gd name="connsiteX25" fmla="*/ 324674 w 973865"/>
                <a:gd name="connsiteY25" fmla="*/ 76807 h 2824640"/>
                <a:gd name="connsiteX26" fmla="*/ 338699 w 973865"/>
                <a:gd name="connsiteY26" fmla="*/ 142511 h 2824640"/>
                <a:gd name="connsiteX27" fmla="*/ 353618 w 973865"/>
                <a:gd name="connsiteY27" fmla="*/ 164462 h 2824640"/>
                <a:gd name="connsiteX28" fmla="*/ 356901 w 973865"/>
                <a:gd name="connsiteY28" fmla="*/ 173123 h 2824640"/>
                <a:gd name="connsiteX29" fmla="*/ 354215 w 973865"/>
                <a:gd name="connsiteY29" fmla="*/ 183277 h 2824640"/>
                <a:gd name="connsiteX30" fmla="*/ 357796 w 973865"/>
                <a:gd name="connsiteY30" fmla="*/ 284521 h 2824640"/>
                <a:gd name="connsiteX31" fmla="*/ 417475 w 973865"/>
                <a:gd name="connsiteY31" fmla="*/ 347985 h 2824640"/>
                <a:gd name="connsiteX32" fmla="*/ 411060 w 973865"/>
                <a:gd name="connsiteY32" fmla="*/ 377851 h 2824640"/>
                <a:gd name="connsiteX33" fmla="*/ 401511 w 973865"/>
                <a:gd name="connsiteY33" fmla="*/ 383077 h 2824640"/>
                <a:gd name="connsiteX34" fmla="*/ 399273 w 973865"/>
                <a:gd name="connsiteY34" fmla="*/ 392037 h 2824640"/>
                <a:gd name="connsiteX35" fmla="*/ 401362 w 973865"/>
                <a:gd name="connsiteY35" fmla="*/ 396218 h 2824640"/>
                <a:gd name="connsiteX36" fmla="*/ 396289 w 973865"/>
                <a:gd name="connsiteY36" fmla="*/ 398458 h 2824640"/>
                <a:gd name="connsiteX37" fmla="*/ 364958 w 973865"/>
                <a:gd name="connsiteY37" fmla="*/ 402042 h 2824640"/>
                <a:gd name="connsiteX38" fmla="*/ 215759 w 973865"/>
                <a:gd name="connsiteY38" fmla="*/ 433998 h 2824640"/>
                <a:gd name="connsiteX39" fmla="*/ 111321 w 973865"/>
                <a:gd name="connsiteY39" fmla="*/ 570035 h 2824640"/>
                <a:gd name="connsiteX40" fmla="*/ 88792 w 973865"/>
                <a:gd name="connsiteY40" fmla="*/ 636934 h 2824640"/>
                <a:gd name="connsiteX41" fmla="*/ 8523 w 973865"/>
                <a:gd name="connsiteY41" fmla="*/ 777152 h 2824640"/>
                <a:gd name="connsiteX42" fmla="*/ 68202 w 973865"/>
                <a:gd name="connsiteY42" fmla="*/ 975608 h 2824640"/>
                <a:gd name="connsiteX43" fmla="*/ 102667 w 973865"/>
                <a:gd name="connsiteY43" fmla="*/ 1045643 h 2824640"/>
                <a:gd name="connsiteX44" fmla="*/ 141160 w 973865"/>
                <a:gd name="connsiteY44" fmla="*/ 1254701 h 2824640"/>
                <a:gd name="connsiteX45" fmla="*/ 197259 w 973865"/>
                <a:gd name="connsiteY45" fmla="*/ 1369235 h 2824640"/>
                <a:gd name="connsiteX46" fmla="*/ 156677 w 973865"/>
                <a:gd name="connsiteY46" fmla="*/ 2570424 h 2824640"/>
                <a:gd name="connsiteX47" fmla="*/ 101772 w 973865"/>
                <a:gd name="connsiteY47" fmla="*/ 2732892 h 2824640"/>
                <a:gd name="connsiteX48" fmla="*/ 141668 w 973865"/>
                <a:gd name="connsiteY48" fmla="*/ 2807332 h 2824640"/>
                <a:gd name="connsiteX49" fmla="*/ 149963 w 973865"/>
                <a:gd name="connsiteY49" fmla="*/ 2809198 h 2824640"/>
                <a:gd name="connsiteX50" fmla="*/ 299161 w 973865"/>
                <a:gd name="connsiteY50" fmla="*/ 2742897 h 2824640"/>
                <a:gd name="connsiteX51" fmla="*/ 379877 w 973865"/>
                <a:gd name="connsiteY51" fmla="*/ 2065996 h 2824640"/>
                <a:gd name="connsiteX52" fmla="*/ 458803 w 973865"/>
                <a:gd name="connsiteY52" fmla="*/ 1417617 h 2824640"/>
                <a:gd name="connsiteX53" fmla="*/ 473723 w 973865"/>
                <a:gd name="connsiteY53" fmla="*/ 1511992 h 2824640"/>
                <a:gd name="connsiteX54" fmla="*/ 534745 w 973865"/>
                <a:gd name="connsiteY54" fmla="*/ 1906216 h 2824640"/>
                <a:gd name="connsiteX55" fmla="*/ 667233 w 973865"/>
                <a:gd name="connsiteY55" fmla="*/ 2646581 h 2824640"/>
                <a:gd name="connsiteX56" fmla="*/ 679020 w 973865"/>
                <a:gd name="connsiteY56" fmla="*/ 2742897 h 2824640"/>
                <a:gd name="connsiteX57" fmla="*/ 680810 w 973865"/>
                <a:gd name="connsiteY57" fmla="*/ 2778437 h 2824640"/>
                <a:gd name="connsiteX58" fmla="*/ 719229 w 973865"/>
                <a:gd name="connsiteY58" fmla="*/ 2824460 h 2824640"/>
                <a:gd name="connsiteX59" fmla="*/ 720944 w 973865"/>
                <a:gd name="connsiteY59" fmla="*/ 2824579 h 2824640"/>
                <a:gd name="connsiteX60" fmla="*/ 923257 w 973865"/>
                <a:gd name="connsiteY60" fmla="*/ 2824579 h 2824640"/>
                <a:gd name="connsiteX61" fmla="*/ 973835 w 973865"/>
                <a:gd name="connsiteY61" fmla="*/ 2806510 h 2824640"/>
                <a:gd name="connsiteX62" fmla="*/ 812850 w 973865"/>
                <a:gd name="connsiteY62" fmla="*/ 2738567 h 2824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973865" h="2824640">
                  <a:moveTo>
                    <a:pt x="812850" y="2738567"/>
                  </a:moveTo>
                  <a:cubicBezTo>
                    <a:pt x="807032" y="2736625"/>
                    <a:pt x="801870" y="2733116"/>
                    <a:pt x="797931" y="2728412"/>
                  </a:cubicBezTo>
                  <a:cubicBezTo>
                    <a:pt x="779430" y="2707656"/>
                    <a:pt x="724376" y="1344895"/>
                    <a:pt x="724376" y="1344895"/>
                  </a:cubicBezTo>
                  <a:lnTo>
                    <a:pt x="724376" y="1298454"/>
                  </a:lnTo>
                  <a:cubicBezTo>
                    <a:pt x="724376" y="1298454"/>
                    <a:pt x="749889" y="1289793"/>
                    <a:pt x="757647" y="1247832"/>
                  </a:cubicBezTo>
                  <a:cubicBezTo>
                    <a:pt x="772686" y="1158579"/>
                    <a:pt x="780221" y="1068215"/>
                    <a:pt x="780176" y="977699"/>
                  </a:cubicBezTo>
                  <a:cubicBezTo>
                    <a:pt x="810911" y="960974"/>
                    <a:pt x="841944" y="923045"/>
                    <a:pt x="849255" y="838675"/>
                  </a:cubicBezTo>
                  <a:cubicBezTo>
                    <a:pt x="850672" y="821940"/>
                    <a:pt x="850986" y="805127"/>
                    <a:pt x="850150" y="788352"/>
                  </a:cubicBezTo>
                  <a:cubicBezTo>
                    <a:pt x="842332" y="676833"/>
                    <a:pt x="806793" y="569036"/>
                    <a:pt x="746756" y="474764"/>
                  </a:cubicBezTo>
                  <a:cubicBezTo>
                    <a:pt x="724376" y="441614"/>
                    <a:pt x="701996" y="420260"/>
                    <a:pt x="685734" y="417423"/>
                  </a:cubicBezTo>
                  <a:lnTo>
                    <a:pt x="579952" y="400847"/>
                  </a:lnTo>
                  <a:lnTo>
                    <a:pt x="555633" y="396815"/>
                  </a:lnTo>
                  <a:cubicBezTo>
                    <a:pt x="554544" y="396626"/>
                    <a:pt x="553484" y="396273"/>
                    <a:pt x="552499" y="395770"/>
                  </a:cubicBezTo>
                  <a:cubicBezTo>
                    <a:pt x="558662" y="387409"/>
                    <a:pt x="556886" y="375629"/>
                    <a:pt x="548531" y="369459"/>
                  </a:cubicBezTo>
                  <a:cubicBezTo>
                    <a:pt x="545890" y="367505"/>
                    <a:pt x="542787" y="366279"/>
                    <a:pt x="539519" y="365905"/>
                  </a:cubicBezTo>
                  <a:cubicBezTo>
                    <a:pt x="537043" y="335327"/>
                    <a:pt x="538549" y="304557"/>
                    <a:pt x="543995" y="274367"/>
                  </a:cubicBezTo>
                  <a:cubicBezTo>
                    <a:pt x="543995" y="276308"/>
                    <a:pt x="563839" y="270932"/>
                    <a:pt x="565331" y="270186"/>
                  </a:cubicBezTo>
                  <a:cubicBezTo>
                    <a:pt x="574581" y="263717"/>
                    <a:pt x="581728" y="254687"/>
                    <a:pt x="585920" y="244203"/>
                  </a:cubicBezTo>
                  <a:cubicBezTo>
                    <a:pt x="591142" y="234049"/>
                    <a:pt x="602183" y="189400"/>
                    <a:pt x="580847" y="188802"/>
                  </a:cubicBezTo>
                  <a:cubicBezTo>
                    <a:pt x="577266" y="188802"/>
                    <a:pt x="575327" y="190146"/>
                    <a:pt x="572791" y="187458"/>
                  </a:cubicBezTo>
                  <a:cubicBezTo>
                    <a:pt x="577565" y="160580"/>
                    <a:pt x="596662" y="138180"/>
                    <a:pt x="583384" y="109211"/>
                  </a:cubicBezTo>
                  <a:cubicBezTo>
                    <a:pt x="572343" y="84721"/>
                    <a:pt x="542951" y="75164"/>
                    <a:pt x="523704" y="56797"/>
                  </a:cubicBezTo>
                  <a:cubicBezTo>
                    <a:pt x="510426" y="44552"/>
                    <a:pt x="501474" y="27977"/>
                    <a:pt x="487747" y="16329"/>
                  </a:cubicBezTo>
                  <a:cubicBezTo>
                    <a:pt x="456342" y="-8549"/>
                    <a:pt x="411015" y="-4620"/>
                    <a:pt x="384353" y="25289"/>
                  </a:cubicBezTo>
                  <a:cubicBezTo>
                    <a:pt x="376177" y="37819"/>
                    <a:pt x="366121" y="49002"/>
                    <a:pt x="354514" y="58440"/>
                  </a:cubicBezTo>
                  <a:cubicBezTo>
                    <a:pt x="345263" y="64562"/>
                    <a:pt x="331089" y="66503"/>
                    <a:pt x="324674" y="76807"/>
                  </a:cubicBezTo>
                  <a:cubicBezTo>
                    <a:pt x="314529" y="94428"/>
                    <a:pt x="328404" y="128026"/>
                    <a:pt x="338699" y="142511"/>
                  </a:cubicBezTo>
                  <a:cubicBezTo>
                    <a:pt x="344279" y="149393"/>
                    <a:pt x="349277" y="156736"/>
                    <a:pt x="353618" y="164462"/>
                  </a:cubicBezTo>
                  <a:cubicBezTo>
                    <a:pt x="354961" y="167252"/>
                    <a:pt x="356050" y="170148"/>
                    <a:pt x="356901" y="173123"/>
                  </a:cubicBezTo>
                  <a:cubicBezTo>
                    <a:pt x="356006" y="176408"/>
                    <a:pt x="354812" y="179843"/>
                    <a:pt x="354215" y="183277"/>
                  </a:cubicBezTo>
                  <a:cubicBezTo>
                    <a:pt x="348008" y="216882"/>
                    <a:pt x="349232" y="251439"/>
                    <a:pt x="357796" y="284521"/>
                  </a:cubicBezTo>
                  <a:cubicBezTo>
                    <a:pt x="369732" y="329319"/>
                    <a:pt x="391067" y="345745"/>
                    <a:pt x="417475" y="347985"/>
                  </a:cubicBezTo>
                  <a:cubicBezTo>
                    <a:pt x="416162" y="358101"/>
                    <a:pt x="414014" y="368089"/>
                    <a:pt x="411060" y="377851"/>
                  </a:cubicBezTo>
                  <a:cubicBezTo>
                    <a:pt x="407524" y="378844"/>
                    <a:pt x="404256" y="380631"/>
                    <a:pt x="401511" y="383077"/>
                  </a:cubicBezTo>
                  <a:cubicBezTo>
                    <a:pt x="399169" y="385419"/>
                    <a:pt x="398303" y="388867"/>
                    <a:pt x="399273" y="392037"/>
                  </a:cubicBezTo>
                  <a:cubicBezTo>
                    <a:pt x="399855" y="393488"/>
                    <a:pt x="400541" y="394886"/>
                    <a:pt x="401362" y="396218"/>
                  </a:cubicBezTo>
                  <a:cubicBezTo>
                    <a:pt x="399915" y="397414"/>
                    <a:pt x="398154" y="398189"/>
                    <a:pt x="396289" y="398458"/>
                  </a:cubicBezTo>
                  <a:cubicBezTo>
                    <a:pt x="391216" y="398458"/>
                    <a:pt x="379877" y="400399"/>
                    <a:pt x="364958" y="402042"/>
                  </a:cubicBezTo>
                  <a:cubicBezTo>
                    <a:pt x="308859" y="408015"/>
                    <a:pt x="263204" y="400399"/>
                    <a:pt x="215759" y="433998"/>
                  </a:cubicBezTo>
                  <a:cubicBezTo>
                    <a:pt x="167926" y="467653"/>
                    <a:pt x="131492" y="515111"/>
                    <a:pt x="111321" y="570035"/>
                  </a:cubicBezTo>
                  <a:cubicBezTo>
                    <a:pt x="103413" y="592285"/>
                    <a:pt x="98191" y="614833"/>
                    <a:pt x="88792" y="636934"/>
                  </a:cubicBezTo>
                  <a:cubicBezTo>
                    <a:pt x="67307" y="686510"/>
                    <a:pt x="24636" y="725485"/>
                    <a:pt x="8523" y="777152"/>
                  </a:cubicBezTo>
                  <a:cubicBezTo>
                    <a:pt x="-12514" y="844051"/>
                    <a:pt x="4495" y="940068"/>
                    <a:pt x="68202" y="975608"/>
                  </a:cubicBezTo>
                  <a:cubicBezTo>
                    <a:pt x="91775" y="988749"/>
                    <a:pt x="98937" y="1018913"/>
                    <a:pt x="102667" y="1045643"/>
                  </a:cubicBezTo>
                  <a:cubicBezTo>
                    <a:pt x="112067" y="1113736"/>
                    <a:pt x="112514" y="1190490"/>
                    <a:pt x="141160" y="1254701"/>
                  </a:cubicBezTo>
                  <a:cubicBezTo>
                    <a:pt x="159661" y="1295915"/>
                    <a:pt x="199198" y="1321600"/>
                    <a:pt x="197259" y="1369235"/>
                  </a:cubicBezTo>
                  <a:cubicBezTo>
                    <a:pt x="180399" y="1760174"/>
                    <a:pt x="256938" y="2190535"/>
                    <a:pt x="156677" y="2570424"/>
                  </a:cubicBezTo>
                  <a:cubicBezTo>
                    <a:pt x="141757" y="2625825"/>
                    <a:pt x="107740" y="2675849"/>
                    <a:pt x="101772" y="2732892"/>
                  </a:cubicBezTo>
                  <a:cubicBezTo>
                    <a:pt x="92253" y="2764475"/>
                    <a:pt x="110112" y="2797805"/>
                    <a:pt x="141668" y="2807332"/>
                  </a:cubicBezTo>
                  <a:cubicBezTo>
                    <a:pt x="144383" y="2808153"/>
                    <a:pt x="147158" y="2808780"/>
                    <a:pt x="149963" y="2809198"/>
                  </a:cubicBezTo>
                  <a:cubicBezTo>
                    <a:pt x="209642" y="2824131"/>
                    <a:pt x="293939" y="2812334"/>
                    <a:pt x="299161" y="2742897"/>
                  </a:cubicBezTo>
                  <a:cubicBezTo>
                    <a:pt x="300653" y="2722738"/>
                    <a:pt x="340340" y="2391978"/>
                    <a:pt x="379877" y="2065996"/>
                  </a:cubicBezTo>
                  <a:cubicBezTo>
                    <a:pt x="419415" y="1740015"/>
                    <a:pt x="458803" y="1417617"/>
                    <a:pt x="458803" y="1417617"/>
                  </a:cubicBezTo>
                  <a:cubicBezTo>
                    <a:pt x="463577" y="1449125"/>
                    <a:pt x="468501" y="1480484"/>
                    <a:pt x="473723" y="1511992"/>
                  </a:cubicBezTo>
                  <a:cubicBezTo>
                    <a:pt x="493611" y="1643400"/>
                    <a:pt x="513962" y="1774808"/>
                    <a:pt x="534745" y="1906216"/>
                  </a:cubicBezTo>
                  <a:cubicBezTo>
                    <a:pt x="558169" y="2056887"/>
                    <a:pt x="660967" y="2624032"/>
                    <a:pt x="667233" y="2646581"/>
                  </a:cubicBezTo>
                  <a:cubicBezTo>
                    <a:pt x="674424" y="2678193"/>
                    <a:pt x="678378" y="2710478"/>
                    <a:pt x="679020" y="2742897"/>
                  </a:cubicBezTo>
                  <a:cubicBezTo>
                    <a:pt x="680064" y="2757830"/>
                    <a:pt x="680810" y="2770075"/>
                    <a:pt x="680810" y="2778437"/>
                  </a:cubicBezTo>
                  <a:cubicBezTo>
                    <a:pt x="678721" y="2801762"/>
                    <a:pt x="695924" y="2822369"/>
                    <a:pt x="719229" y="2824460"/>
                  </a:cubicBezTo>
                  <a:cubicBezTo>
                    <a:pt x="719796" y="2824504"/>
                    <a:pt x="720377" y="2824549"/>
                    <a:pt x="720944" y="2824579"/>
                  </a:cubicBezTo>
                  <a:lnTo>
                    <a:pt x="923257" y="2824579"/>
                  </a:lnTo>
                  <a:cubicBezTo>
                    <a:pt x="923257" y="2824579"/>
                    <a:pt x="974134" y="2826371"/>
                    <a:pt x="973835" y="2806510"/>
                  </a:cubicBezTo>
                  <a:cubicBezTo>
                    <a:pt x="974582" y="2776944"/>
                    <a:pt x="864324" y="2753798"/>
                    <a:pt x="812850" y="273856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49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736B9F58-B056-9B46-91D0-CAF56818C953}"/>
                </a:ext>
              </a:extLst>
            </p:cNvPr>
            <p:cNvSpPr/>
            <p:nvPr/>
          </p:nvSpPr>
          <p:spPr>
            <a:xfrm>
              <a:off x="2668308" y="5682298"/>
              <a:ext cx="2513400" cy="6417259"/>
            </a:xfrm>
            <a:custGeom>
              <a:avLst/>
              <a:gdLst>
                <a:gd name="connsiteX0" fmla="*/ 738 w 1088309"/>
                <a:gd name="connsiteY0" fmla="*/ 831258 h 2778690"/>
                <a:gd name="connsiteX1" fmla="*/ 326587 w 1088309"/>
                <a:gd name="connsiteY1" fmla="*/ 1019559 h 2778690"/>
                <a:gd name="connsiteX2" fmla="*/ 347326 w 1088309"/>
                <a:gd name="connsiteY2" fmla="*/ 1040614 h 2778690"/>
                <a:gd name="connsiteX3" fmla="*/ 317486 w 1088309"/>
                <a:gd name="connsiteY3" fmla="*/ 1501887 h 2778690"/>
                <a:gd name="connsiteX4" fmla="*/ 370750 w 1088309"/>
                <a:gd name="connsiteY4" fmla="*/ 1501887 h 2778690"/>
                <a:gd name="connsiteX5" fmla="*/ 418643 w 1088309"/>
                <a:gd name="connsiteY5" fmla="*/ 1773662 h 2778690"/>
                <a:gd name="connsiteX6" fmla="*/ 312712 w 1088309"/>
                <a:gd name="connsiteY6" fmla="*/ 2185657 h 2778690"/>
                <a:gd name="connsiteX7" fmla="*/ 277053 w 1088309"/>
                <a:gd name="connsiteY7" fmla="*/ 2486999 h 2778690"/>
                <a:gd name="connsiteX8" fmla="*/ 265267 w 1088309"/>
                <a:gd name="connsiteY8" fmla="*/ 2581225 h 2778690"/>
                <a:gd name="connsiteX9" fmla="*/ 263178 w 1088309"/>
                <a:gd name="connsiteY9" fmla="*/ 2597203 h 2778690"/>
                <a:gd name="connsiteX10" fmla="*/ 254674 w 1088309"/>
                <a:gd name="connsiteY10" fmla="*/ 2656934 h 2778690"/>
                <a:gd name="connsiteX11" fmla="*/ 254674 w 1088309"/>
                <a:gd name="connsiteY11" fmla="*/ 2705764 h 2778690"/>
                <a:gd name="connsiteX12" fmla="*/ 253331 w 1088309"/>
                <a:gd name="connsiteY12" fmla="*/ 2746381 h 2778690"/>
                <a:gd name="connsiteX13" fmla="*/ 281440 w 1088309"/>
                <a:gd name="connsiteY13" fmla="*/ 2777889 h 2778690"/>
                <a:gd name="connsiteX14" fmla="*/ 284812 w 1088309"/>
                <a:gd name="connsiteY14" fmla="*/ 2777889 h 2778690"/>
                <a:gd name="connsiteX15" fmla="*/ 499807 w 1088309"/>
                <a:gd name="connsiteY15" fmla="*/ 2777889 h 2778690"/>
                <a:gd name="connsiteX16" fmla="*/ 522470 w 1088309"/>
                <a:gd name="connsiteY16" fmla="*/ 2760626 h 2778690"/>
                <a:gd name="connsiteX17" fmla="*/ 522634 w 1088309"/>
                <a:gd name="connsiteY17" fmla="*/ 2758924 h 2778690"/>
                <a:gd name="connsiteX18" fmla="*/ 522634 w 1088309"/>
                <a:gd name="connsiteY18" fmla="*/ 2714126 h 2778690"/>
                <a:gd name="connsiteX19" fmla="*/ 520844 w 1088309"/>
                <a:gd name="connsiteY19" fmla="*/ 2714126 h 2778690"/>
                <a:gd name="connsiteX20" fmla="*/ 497121 w 1088309"/>
                <a:gd name="connsiteY20" fmla="*/ 2694265 h 2778690"/>
                <a:gd name="connsiteX21" fmla="*/ 469072 w 1088309"/>
                <a:gd name="connsiteY21" fmla="*/ 2683962 h 2778690"/>
                <a:gd name="connsiteX22" fmla="*/ 408049 w 1088309"/>
                <a:gd name="connsiteY22" fmla="*/ 2658875 h 2778690"/>
                <a:gd name="connsiteX23" fmla="*/ 393130 w 1088309"/>
                <a:gd name="connsiteY23" fmla="*/ 2652155 h 2778690"/>
                <a:gd name="connsiteX24" fmla="*/ 375674 w 1088309"/>
                <a:gd name="connsiteY24" fmla="*/ 2640956 h 2778690"/>
                <a:gd name="connsiteX25" fmla="*/ 358068 w 1088309"/>
                <a:gd name="connsiteY25" fmla="*/ 2604968 h 2778690"/>
                <a:gd name="connsiteX26" fmla="*/ 358068 w 1088309"/>
                <a:gd name="connsiteY26" fmla="*/ 2592424 h 2778690"/>
                <a:gd name="connsiteX27" fmla="*/ 358068 w 1088309"/>
                <a:gd name="connsiteY27" fmla="*/ 2587048 h 2778690"/>
                <a:gd name="connsiteX28" fmla="*/ 381492 w 1088309"/>
                <a:gd name="connsiteY28" fmla="*/ 2501633 h 2778690"/>
                <a:gd name="connsiteX29" fmla="*/ 392234 w 1088309"/>
                <a:gd name="connsiteY29" fmla="*/ 2464600 h 2778690"/>
                <a:gd name="connsiteX30" fmla="*/ 417748 w 1088309"/>
                <a:gd name="connsiteY30" fmla="*/ 2379035 h 2778690"/>
                <a:gd name="connsiteX31" fmla="*/ 492347 w 1088309"/>
                <a:gd name="connsiteY31" fmla="*/ 2118310 h 2778690"/>
                <a:gd name="connsiteX32" fmla="*/ 594249 w 1088309"/>
                <a:gd name="connsiteY32" fmla="*/ 1654499 h 2778690"/>
                <a:gd name="connsiteX33" fmla="*/ 579329 w 1088309"/>
                <a:gd name="connsiteY33" fmla="*/ 1486058 h 2778690"/>
                <a:gd name="connsiteX34" fmla="*/ 629609 w 1088309"/>
                <a:gd name="connsiteY34" fmla="*/ 1479488 h 2778690"/>
                <a:gd name="connsiteX35" fmla="*/ 748967 w 1088309"/>
                <a:gd name="connsiteY35" fmla="*/ 1824135 h 2778690"/>
                <a:gd name="connsiteX36" fmla="*/ 673324 w 1088309"/>
                <a:gd name="connsiteY36" fmla="*/ 2188942 h 2778690"/>
                <a:gd name="connsiteX37" fmla="*/ 635577 w 1088309"/>
                <a:gd name="connsiteY37" fmla="*/ 2487596 h 2778690"/>
                <a:gd name="connsiteX38" fmla="*/ 620657 w 1088309"/>
                <a:gd name="connsiteY38" fmla="*/ 2604669 h 2778690"/>
                <a:gd name="connsiteX39" fmla="*/ 618718 w 1088309"/>
                <a:gd name="connsiteY39" fmla="*/ 2619602 h 2778690"/>
                <a:gd name="connsiteX40" fmla="*/ 613197 w 1088309"/>
                <a:gd name="connsiteY40" fmla="*/ 2657531 h 2778690"/>
                <a:gd name="connsiteX41" fmla="*/ 611407 w 1088309"/>
                <a:gd name="connsiteY41" fmla="*/ 2706361 h 2778690"/>
                <a:gd name="connsiteX42" fmla="*/ 610213 w 1088309"/>
                <a:gd name="connsiteY42" fmla="*/ 2746978 h 2778690"/>
                <a:gd name="connsiteX43" fmla="*/ 638322 w 1088309"/>
                <a:gd name="connsiteY43" fmla="*/ 2778486 h 2778690"/>
                <a:gd name="connsiteX44" fmla="*/ 641694 w 1088309"/>
                <a:gd name="connsiteY44" fmla="*/ 2778486 h 2778690"/>
                <a:gd name="connsiteX45" fmla="*/ 856540 w 1088309"/>
                <a:gd name="connsiteY45" fmla="*/ 2778486 h 2778690"/>
                <a:gd name="connsiteX46" fmla="*/ 879202 w 1088309"/>
                <a:gd name="connsiteY46" fmla="*/ 2761224 h 2778690"/>
                <a:gd name="connsiteX47" fmla="*/ 879367 w 1088309"/>
                <a:gd name="connsiteY47" fmla="*/ 2759522 h 2778690"/>
                <a:gd name="connsiteX48" fmla="*/ 879367 w 1088309"/>
                <a:gd name="connsiteY48" fmla="*/ 2714723 h 2778690"/>
                <a:gd name="connsiteX49" fmla="*/ 855644 w 1088309"/>
                <a:gd name="connsiteY49" fmla="*/ 2694863 h 2778690"/>
                <a:gd name="connsiteX50" fmla="*/ 837293 w 1088309"/>
                <a:gd name="connsiteY50" fmla="*/ 2688143 h 2778690"/>
                <a:gd name="connsiteX51" fmla="*/ 768960 w 1088309"/>
                <a:gd name="connsiteY51" fmla="*/ 2660517 h 2778690"/>
                <a:gd name="connsiteX52" fmla="*/ 766573 w 1088309"/>
                <a:gd name="connsiteY52" fmla="*/ 2659472 h 2778690"/>
                <a:gd name="connsiteX53" fmla="*/ 764932 w 1088309"/>
                <a:gd name="connsiteY53" fmla="*/ 2659472 h 2778690"/>
                <a:gd name="connsiteX54" fmla="*/ 735092 w 1088309"/>
                <a:gd name="connsiteY54" fmla="*/ 2642150 h 2778690"/>
                <a:gd name="connsiteX55" fmla="*/ 718680 w 1088309"/>
                <a:gd name="connsiteY55" fmla="*/ 2615122 h 2778690"/>
                <a:gd name="connsiteX56" fmla="*/ 717188 w 1088309"/>
                <a:gd name="connsiteY56" fmla="*/ 2600189 h 2778690"/>
                <a:gd name="connsiteX57" fmla="*/ 717188 w 1088309"/>
                <a:gd name="connsiteY57" fmla="*/ 2593171 h 2778690"/>
                <a:gd name="connsiteX58" fmla="*/ 741060 w 1088309"/>
                <a:gd name="connsiteY58" fmla="*/ 2502380 h 2778690"/>
                <a:gd name="connsiteX59" fmla="*/ 751951 w 1088309"/>
                <a:gd name="connsiteY59" fmla="*/ 2465347 h 2778690"/>
                <a:gd name="connsiteX60" fmla="*/ 777464 w 1088309"/>
                <a:gd name="connsiteY60" fmla="*/ 2379782 h 2778690"/>
                <a:gd name="connsiteX61" fmla="*/ 852063 w 1088309"/>
                <a:gd name="connsiteY61" fmla="*/ 2119057 h 2778690"/>
                <a:gd name="connsiteX62" fmla="*/ 908460 w 1088309"/>
                <a:gd name="connsiteY62" fmla="*/ 1838321 h 2778690"/>
                <a:gd name="connsiteX63" fmla="*/ 878621 w 1088309"/>
                <a:gd name="connsiteY63" fmla="*/ 1625530 h 2778690"/>
                <a:gd name="connsiteX64" fmla="*/ 825506 w 1088309"/>
                <a:gd name="connsiteY64" fmla="*/ 1446337 h 2778690"/>
                <a:gd name="connsiteX65" fmla="*/ 850273 w 1088309"/>
                <a:gd name="connsiteY65" fmla="*/ 1440662 h 2778690"/>
                <a:gd name="connsiteX66" fmla="*/ 724947 w 1088309"/>
                <a:gd name="connsiteY66" fmla="*/ 1060326 h 2778690"/>
                <a:gd name="connsiteX67" fmla="*/ 761649 w 1088309"/>
                <a:gd name="connsiteY67" fmla="*/ 1026578 h 2778690"/>
                <a:gd name="connsiteX68" fmla="*/ 1087498 w 1088309"/>
                <a:gd name="connsiteY68" fmla="*/ 838276 h 2778690"/>
                <a:gd name="connsiteX69" fmla="*/ 1041098 w 1088309"/>
                <a:gd name="connsiteY69" fmla="*/ 749874 h 2778690"/>
                <a:gd name="connsiteX70" fmla="*/ 853854 w 1088309"/>
                <a:gd name="connsiteY70" fmla="*/ 554106 h 2778690"/>
                <a:gd name="connsiteX71" fmla="*/ 738822 w 1088309"/>
                <a:gd name="connsiteY71" fmla="*/ 470632 h 2778690"/>
                <a:gd name="connsiteX72" fmla="*/ 729572 w 1088309"/>
                <a:gd name="connsiteY72" fmla="*/ 463614 h 2778690"/>
                <a:gd name="connsiteX73" fmla="*/ 684812 w 1088309"/>
                <a:gd name="connsiteY73" fmla="*/ 456595 h 2778690"/>
                <a:gd name="connsiteX74" fmla="*/ 616629 w 1088309"/>
                <a:gd name="connsiteY74" fmla="*/ 432255 h 2778690"/>
                <a:gd name="connsiteX75" fmla="*/ 611258 w 1088309"/>
                <a:gd name="connsiteY75" fmla="*/ 413141 h 2778690"/>
                <a:gd name="connsiteX76" fmla="*/ 609915 w 1088309"/>
                <a:gd name="connsiteY76" fmla="*/ 389099 h 2778690"/>
                <a:gd name="connsiteX77" fmla="*/ 707043 w 1088309"/>
                <a:gd name="connsiteY77" fmla="*/ 329368 h 2778690"/>
                <a:gd name="connsiteX78" fmla="*/ 714204 w 1088309"/>
                <a:gd name="connsiteY78" fmla="*/ 224839 h 2778690"/>
                <a:gd name="connsiteX79" fmla="*/ 707490 w 1088309"/>
                <a:gd name="connsiteY79" fmla="*/ 198408 h 2778690"/>
                <a:gd name="connsiteX80" fmla="*/ 657360 w 1088309"/>
                <a:gd name="connsiteY80" fmla="*/ 120908 h 2778690"/>
                <a:gd name="connsiteX81" fmla="*/ 600515 w 1088309"/>
                <a:gd name="connsiteY81" fmla="*/ 105975 h 2778690"/>
                <a:gd name="connsiteX82" fmla="*/ 567244 w 1088309"/>
                <a:gd name="connsiteY82" fmla="*/ 104930 h 2778690"/>
                <a:gd name="connsiteX83" fmla="*/ 564559 w 1088309"/>
                <a:gd name="connsiteY83" fmla="*/ 104930 h 2778690"/>
                <a:gd name="connsiteX84" fmla="*/ 485185 w 1088309"/>
                <a:gd name="connsiteY84" fmla="*/ 17722 h 2778690"/>
                <a:gd name="connsiteX85" fmla="*/ 377315 w 1088309"/>
                <a:gd name="connsiteY85" fmla="*/ 2790 h 2778690"/>
                <a:gd name="connsiteX86" fmla="*/ 309877 w 1088309"/>
                <a:gd name="connsiteY86" fmla="*/ 47588 h 2778690"/>
                <a:gd name="connsiteX87" fmla="*/ 298090 w 1088309"/>
                <a:gd name="connsiteY87" fmla="*/ 72973 h 2778690"/>
                <a:gd name="connsiteX88" fmla="*/ 290183 w 1088309"/>
                <a:gd name="connsiteY88" fmla="*/ 190793 h 2778690"/>
                <a:gd name="connsiteX89" fmla="*/ 207676 w 1088309"/>
                <a:gd name="connsiteY89" fmla="*/ 293829 h 2778690"/>
                <a:gd name="connsiteX90" fmla="*/ 239157 w 1088309"/>
                <a:gd name="connsiteY90" fmla="*/ 398358 h 2778690"/>
                <a:gd name="connsiteX91" fmla="*/ 349564 w 1088309"/>
                <a:gd name="connsiteY91" fmla="*/ 430612 h 2778690"/>
                <a:gd name="connsiteX92" fmla="*/ 402977 w 1088309"/>
                <a:gd name="connsiteY92" fmla="*/ 417920 h 2778690"/>
                <a:gd name="connsiteX93" fmla="*/ 442813 w 1088309"/>
                <a:gd name="connsiteY93" fmla="*/ 330414 h 2778690"/>
                <a:gd name="connsiteX94" fmla="*/ 426401 w 1088309"/>
                <a:gd name="connsiteY94" fmla="*/ 231260 h 2778690"/>
                <a:gd name="connsiteX95" fmla="*/ 440127 w 1088309"/>
                <a:gd name="connsiteY95" fmla="*/ 133899 h 2778690"/>
                <a:gd name="connsiteX96" fmla="*/ 532630 w 1088309"/>
                <a:gd name="connsiteY96" fmla="*/ 119862 h 2778690"/>
                <a:gd name="connsiteX97" fmla="*/ 478322 w 1088309"/>
                <a:gd name="connsiteY97" fmla="*/ 178249 h 2778690"/>
                <a:gd name="connsiteX98" fmla="*/ 473249 w 1088309"/>
                <a:gd name="connsiteY98" fmla="*/ 246193 h 2778690"/>
                <a:gd name="connsiteX99" fmla="*/ 473249 w 1088309"/>
                <a:gd name="connsiteY99" fmla="*/ 270832 h 2778690"/>
                <a:gd name="connsiteX100" fmla="*/ 508907 w 1088309"/>
                <a:gd name="connsiteY100" fmla="*/ 312196 h 2778690"/>
                <a:gd name="connsiteX101" fmla="*/ 517859 w 1088309"/>
                <a:gd name="connsiteY101" fmla="*/ 312942 h 2778690"/>
                <a:gd name="connsiteX102" fmla="*/ 512488 w 1088309"/>
                <a:gd name="connsiteY102" fmla="*/ 398656 h 2778690"/>
                <a:gd name="connsiteX103" fmla="*/ 501298 w 1088309"/>
                <a:gd name="connsiteY103" fmla="*/ 419711 h 2778690"/>
                <a:gd name="connsiteX104" fmla="*/ 476084 w 1088309"/>
                <a:gd name="connsiteY104" fmla="*/ 434644 h 2778690"/>
                <a:gd name="connsiteX105" fmla="*/ 377315 w 1088309"/>
                <a:gd name="connsiteY105" fmla="*/ 457491 h 2778690"/>
                <a:gd name="connsiteX106" fmla="*/ 234085 w 1088309"/>
                <a:gd name="connsiteY106" fmla="*/ 547088 h 2778690"/>
                <a:gd name="connsiteX107" fmla="*/ 46841 w 1088309"/>
                <a:gd name="connsiteY107" fmla="*/ 743005 h 2778690"/>
                <a:gd name="connsiteX108" fmla="*/ 738 w 1088309"/>
                <a:gd name="connsiteY108" fmla="*/ 831258 h 277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088309" h="2778690">
                  <a:moveTo>
                    <a:pt x="738" y="831258"/>
                  </a:moveTo>
                  <a:cubicBezTo>
                    <a:pt x="12973" y="864259"/>
                    <a:pt x="235875" y="975956"/>
                    <a:pt x="326587" y="1019559"/>
                  </a:cubicBezTo>
                  <a:cubicBezTo>
                    <a:pt x="333092" y="1026981"/>
                    <a:pt x="340015" y="1033999"/>
                    <a:pt x="347326" y="1040614"/>
                  </a:cubicBezTo>
                  <a:cubicBezTo>
                    <a:pt x="237665" y="1221599"/>
                    <a:pt x="317486" y="1501887"/>
                    <a:pt x="317486" y="1501887"/>
                  </a:cubicBezTo>
                  <a:cubicBezTo>
                    <a:pt x="335241" y="1501887"/>
                    <a:pt x="352996" y="1501887"/>
                    <a:pt x="370750" y="1501887"/>
                  </a:cubicBezTo>
                  <a:cubicBezTo>
                    <a:pt x="397606" y="1597755"/>
                    <a:pt x="422969" y="1691084"/>
                    <a:pt x="418643" y="1773662"/>
                  </a:cubicBezTo>
                  <a:cubicBezTo>
                    <a:pt x="415062" y="1840860"/>
                    <a:pt x="324797" y="1987350"/>
                    <a:pt x="312712" y="2185657"/>
                  </a:cubicBezTo>
                  <a:cubicBezTo>
                    <a:pt x="306445" y="2288543"/>
                    <a:pt x="290034" y="2384859"/>
                    <a:pt x="277053" y="2486999"/>
                  </a:cubicBezTo>
                  <a:cubicBezTo>
                    <a:pt x="273025" y="2518656"/>
                    <a:pt x="269295" y="2549866"/>
                    <a:pt x="265267" y="2581225"/>
                  </a:cubicBezTo>
                  <a:cubicBezTo>
                    <a:pt x="265267" y="2586600"/>
                    <a:pt x="263924" y="2591827"/>
                    <a:pt x="263178" y="2597203"/>
                  </a:cubicBezTo>
                  <a:cubicBezTo>
                    <a:pt x="260642" y="2617063"/>
                    <a:pt x="257956" y="2636924"/>
                    <a:pt x="254674" y="2656934"/>
                  </a:cubicBezTo>
                  <a:cubicBezTo>
                    <a:pt x="253316" y="2673181"/>
                    <a:pt x="253316" y="2689517"/>
                    <a:pt x="254674" y="2705764"/>
                  </a:cubicBezTo>
                  <a:cubicBezTo>
                    <a:pt x="253331" y="2719263"/>
                    <a:pt x="252883" y="2732822"/>
                    <a:pt x="253331" y="2746381"/>
                  </a:cubicBezTo>
                  <a:cubicBezTo>
                    <a:pt x="252391" y="2762851"/>
                    <a:pt x="264983" y="2776948"/>
                    <a:pt x="281440" y="2777889"/>
                  </a:cubicBezTo>
                  <a:cubicBezTo>
                    <a:pt x="282559" y="2777948"/>
                    <a:pt x="283693" y="2777948"/>
                    <a:pt x="284812" y="2777889"/>
                  </a:cubicBezTo>
                  <a:lnTo>
                    <a:pt x="499807" y="2777889"/>
                  </a:lnTo>
                  <a:cubicBezTo>
                    <a:pt x="510832" y="2779382"/>
                    <a:pt x="520977" y="2771662"/>
                    <a:pt x="522470" y="2760626"/>
                  </a:cubicBezTo>
                  <a:cubicBezTo>
                    <a:pt x="522559" y="2760059"/>
                    <a:pt x="522604" y="2759492"/>
                    <a:pt x="522634" y="2758924"/>
                  </a:cubicBezTo>
                  <a:lnTo>
                    <a:pt x="522634" y="2714126"/>
                  </a:lnTo>
                  <a:lnTo>
                    <a:pt x="520844" y="2714126"/>
                  </a:lnTo>
                  <a:cubicBezTo>
                    <a:pt x="522186" y="2706510"/>
                    <a:pt x="506968" y="2697849"/>
                    <a:pt x="497121" y="2694265"/>
                  </a:cubicBezTo>
                  <a:cubicBezTo>
                    <a:pt x="487274" y="2690682"/>
                    <a:pt x="478471" y="2687546"/>
                    <a:pt x="469072" y="2683962"/>
                  </a:cubicBezTo>
                  <a:cubicBezTo>
                    <a:pt x="448482" y="2676197"/>
                    <a:pt x="428191" y="2667835"/>
                    <a:pt x="408049" y="2658875"/>
                  </a:cubicBezTo>
                  <a:cubicBezTo>
                    <a:pt x="403126" y="2656784"/>
                    <a:pt x="398203" y="2654544"/>
                    <a:pt x="393130" y="2652155"/>
                  </a:cubicBezTo>
                  <a:cubicBezTo>
                    <a:pt x="386908" y="2649079"/>
                    <a:pt x="381060" y="2645331"/>
                    <a:pt x="375674" y="2640956"/>
                  </a:cubicBezTo>
                  <a:cubicBezTo>
                    <a:pt x="364872" y="2632085"/>
                    <a:pt x="358441" y="2618945"/>
                    <a:pt x="358068" y="2604968"/>
                  </a:cubicBezTo>
                  <a:cubicBezTo>
                    <a:pt x="357770" y="2600787"/>
                    <a:pt x="357770" y="2596605"/>
                    <a:pt x="358068" y="2592424"/>
                  </a:cubicBezTo>
                  <a:cubicBezTo>
                    <a:pt x="358068" y="2590632"/>
                    <a:pt x="358068" y="2588840"/>
                    <a:pt x="358068" y="2587048"/>
                  </a:cubicBezTo>
                  <a:cubicBezTo>
                    <a:pt x="363186" y="2557900"/>
                    <a:pt x="371033" y="2529303"/>
                    <a:pt x="381492" y="2501633"/>
                  </a:cubicBezTo>
                  <a:lnTo>
                    <a:pt x="392234" y="2464600"/>
                  </a:lnTo>
                  <a:lnTo>
                    <a:pt x="417748" y="2379035"/>
                  </a:lnTo>
                  <a:cubicBezTo>
                    <a:pt x="443559" y="2292426"/>
                    <a:pt x="469370" y="2205666"/>
                    <a:pt x="492347" y="2118310"/>
                  </a:cubicBezTo>
                  <a:cubicBezTo>
                    <a:pt x="530690" y="1974956"/>
                    <a:pt x="612600" y="1798003"/>
                    <a:pt x="594249" y="1654499"/>
                  </a:cubicBezTo>
                  <a:cubicBezTo>
                    <a:pt x="589176" y="1614181"/>
                    <a:pt x="584104" y="1553554"/>
                    <a:pt x="579329" y="1486058"/>
                  </a:cubicBezTo>
                  <a:cubicBezTo>
                    <a:pt x="596636" y="1483967"/>
                    <a:pt x="613496" y="1481727"/>
                    <a:pt x="629609" y="1479488"/>
                  </a:cubicBezTo>
                  <a:cubicBezTo>
                    <a:pt x="683917" y="1632548"/>
                    <a:pt x="747475" y="1784563"/>
                    <a:pt x="748967" y="1824135"/>
                  </a:cubicBezTo>
                  <a:cubicBezTo>
                    <a:pt x="750907" y="1891183"/>
                    <a:pt x="686752" y="1987648"/>
                    <a:pt x="673324" y="2188942"/>
                  </a:cubicBezTo>
                  <a:cubicBezTo>
                    <a:pt x="666312" y="2291828"/>
                    <a:pt x="648706" y="2385158"/>
                    <a:pt x="635577" y="2487596"/>
                  </a:cubicBezTo>
                  <a:cubicBezTo>
                    <a:pt x="630653" y="2526870"/>
                    <a:pt x="626028" y="2565545"/>
                    <a:pt x="620657" y="2604669"/>
                  </a:cubicBezTo>
                  <a:cubicBezTo>
                    <a:pt x="620657" y="2609597"/>
                    <a:pt x="619463" y="2614674"/>
                    <a:pt x="618718" y="2619602"/>
                  </a:cubicBezTo>
                  <a:cubicBezTo>
                    <a:pt x="617076" y="2632295"/>
                    <a:pt x="615137" y="2644838"/>
                    <a:pt x="613197" y="2657531"/>
                  </a:cubicBezTo>
                  <a:cubicBezTo>
                    <a:pt x="611646" y="2673763"/>
                    <a:pt x="611049" y="2690069"/>
                    <a:pt x="611407" y="2706361"/>
                  </a:cubicBezTo>
                  <a:cubicBezTo>
                    <a:pt x="610213" y="2719860"/>
                    <a:pt x="609810" y="2733434"/>
                    <a:pt x="610213" y="2746978"/>
                  </a:cubicBezTo>
                  <a:cubicBezTo>
                    <a:pt x="609273" y="2763449"/>
                    <a:pt x="621866" y="2777545"/>
                    <a:pt x="638322" y="2778486"/>
                  </a:cubicBezTo>
                  <a:cubicBezTo>
                    <a:pt x="639441" y="2778546"/>
                    <a:pt x="640575" y="2778546"/>
                    <a:pt x="641694" y="2778486"/>
                  </a:cubicBezTo>
                  <a:lnTo>
                    <a:pt x="856540" y="2778486"/>
                  </a:lnTo>
                  <a:cubicBezTo>
                    <a:pt x="867565" y="2779979"/>
                    <a:pt x="877710" y="2772259"/>
                    <a:pt x="879202" y="2761224"/>
                  </a:cubicBezTo>
                  <a:cubicBezTo>
                    <a:pt x="879292" y="2760656"/>
                    <a:pt x="879337" y="2760089"/>
                    <a:pt x="879367" y="2759522"/>
                  </a:cubicBezTo>
                  <a:lnTo>
                    <a:pt x="879367" y="2714723"/>
                  </a:lnTo>
                  <a:cubicBezTo>
                    <a:pt x="880858" y="2707107"/>
                    <a:pt x="865640" y="2698446"/>
                    <a:pt x="855644" y="2694863"/>
                  </a:cubicBezTo>
                  <a:cubicBezTo>
                    <a:pt x="849527" y="2692772"/>
                    <a:pt x="843261" y="2690532"/>
                    <a:pt x="837293" y="2688143"/>
                  </a:cubicBezTo>
                  <a:cubicBezTo>
                    <a:pt x="814122" y="2679676"/>
                    <a:pt x="791340" y="2670478"/>
                    <a:pt x="768960" y="2660517"/>
                  </a:cubicBezTo>
                  <a:lnTo>
                    <a:pt x="766573" y="2659472"/>
                  </a:lnTo>
                  <a:lnTo>
                    <a:pt x="764932" y="2659472"/>
                  </a:lnTo>
                  <a:cubicBezTo>
                    <a:pt x="754249" y="2655082"/>
                    <a:pt x="744208" y="2649258"/>
                    <a:pt x="735092" y="2642150"/>
                  </a:cubicBezTo>
                  <a:cubicBezTo>
                    <a:pt x="726513" y="2635431"/>
                    <a:pt x="720679" y="2625829"/>
                    <a:pt x="718680" y="2615122"/>
                  </a:cubicBezTo>
                  <a:cubicBezTo>
                    <a:pt x="717442" y="2610239"/>
                    <a:pt x="716949" y="2605207"/>
                    <a:pt x="717188" y="2600189"/>
                  </a:cubicBezTo>
                  <a:cubicBezTo>
                    <a:pt x="717188" y="2597949"/>
                    <a:pt x="717188" y="2595560"/>
                    <a:pt x="717188" y="2593171"/>
                  </a:cubicBezTo>
                  <a:cubicBezTo>
                    <a:pt x="721918" y="2562155"/>
                    <a:pt x="729930" y="2531723"/>
                    <a:pt x="741060" y="2502380"/>
                  </a:cubicBezTo>
                  <a:cubicBezTo>
                    <a:pt x="744790" y="2490135"/>
                    <a:pt x="748222" y="2477591"/>
                    <a:pt x="751951" y="2465347"/>
                  </a:cubicBezTo>
                  <a:cubicBezTo>
                    <a:pt x="760605" y="2436825"/>
                    <a:pt x="769109" y="2408453"/>
                    <a:pt x="777464" y="2379782"/>
                  </a:cubicBezTo>
                  <a:cubicBezTo>
                    <a:pt x="803276" y="2293172"/>
                    <a:pt x="829236" y="2206413"/>
                    <a:pt x="852063" y="2119057"/>
                  </a:cubicBezTo>
                  <a:cubicBezTo>
                    <a:pt x="876532" y="2027220"/>
                    <a:pt x="909057" y="1941656"/>
                    <a:pt x="908460" y="1838321"/>
                  </a:cubicBezTo>
                  <a:cubicBezTo>
                    <a:pt x="905402" y="1766599"/>
                    <a:pt x="895405" y="1695325"/>
                    <a:pt x="878621" y="1625530"/>
                  </a:cubicBezTo>
                  <a:cubicBezTo>
                    <a:pt x="868923" y="1581926"/>
                    <a:pt x="848781" y="1515924"/>
                    <a:pt x="825506" y="1446337"/>
                  </a:cubicBezTo>
                  <a:cubicBezTo>
                    <a:pt x="841470" y="1442902"/>
                    <a:pt x="850273" y="1440662"/>
                    <a:pt x="850273" y="1440662"/>
                  </a:cubicBezTo>
                  <a:cubicBezTo>
                    <a:pt x="818494" y="1324635"/>
                    <a:pt x="762843" y="1165154"/>
                    <a:pt x="724947" y="1060326"/>
                  </a:cubicBezTo>
                  <a:cubicBezTo>
                    <a:pt x="738434" y="1050515"/>
                    <a:pt x="750743" y="1039196"/>
                    <a:pt x="761649" y="1026578"/>
                  </a:cubicBezTo>
                  <a:cubicBezTo>
                    <a:pt x="852511" y="983123"/>
                    <a:pt x="1074966" y="871277"/>
                    <a:pt x="1087498" y="838276"/>
                  </a:cubicBezTo>
                  <a:cubicBezTo>
                    <a:pt x="1092571" y="824837"/>
                    <a:pt x="1072578" y="791387"/>
                    <a:pt x="1041098" y="749874"/>
                  </a:cubicBezTo>
                  <a:cubicBezTo>
                    <a:pt x="984715" y="679090"/>
                    <a:pt x="922052" y="613567"/>
                    <a:pt x="853854" y="554106"/>
                  </a:cubicBezTo>
                  <a:cubicBezTo>
                    <a:pt x="819389" y="521293"/>
                    <a:pt x="780702" y="493222"/>
                    <a:pt x="738822" y="470632"/>
                  </a:cubicBezTo>
                  <a:cubicBezTo>
                    <a:pt x="736226" y="467710"/>
                    <a:pt x="733078" y="465325"/>
                    <a:pt x="729572" y="463614"/>
                  </a:cubicBezTo>
                  <a:cubicBezTo>
                    <a:pt x="715383" y="457887"/>
                    <a:pt x="700075" y="455486"/>
                    <a:pt x="684812" y="456595"/>
                  </a:cubicBezTo>
                  <a:cubicBezTo>
                    <a:pt x="664074" y="456595"/>
                    <a:pt x="627669" y="454654"/>
                    <a:pt x="616629" y="432255"/>
                  </a:cubicBezTo>
                  <a:cubicBezTo>
                    <a:pt x="613779" y="426228"/>
                    <a:pt x="611973" y="419768"/>
                    <a:pt x="611258" y="413141"/>
                  </a:cubicBezTo>
                  <a:cubicBezTo>
                    <a:pt x="610154" y="405178"/>
                    <a:pt x="609706" y="397136"/>
                    <a:pt x="609915" y="389099"/>
                  </a:cubicBezTo>
                  <a:cubicBezTo>
                    <a:pt x="652287" y="398656"/>
                    <a:pt x="688095" y="393281"/>
                    <a:pt x="707043" y="329368"/>
                  </a:cubicBezTo>
                  <a:cubicBezTo>
                    <a:pt x="716905" y="295446"/>
                    <a:pt x="719352" y="259792"/>
                    <a:pt x="714204" y="224839"/>
                  </a:cubicBezTo>
                  <a:cubicBezTo>
                    <a:pt x="712653" y="215868"/>
                    <a:pt x="710415" y="207032"/>
                    <a:pt x="707490" y="198408"/>
                  </a:cubicBezTo>
                  <a:cubicBezTo>
                    <a:pt x="705849" y="165455"/>
                    <a:pt x="686737" y="135894"/>
                    <a:pt x="657360" y="120908"/>
                  </a:cubicBezTo>
                  <a:cubicBezTo>
                    <a:pt x="639381" y="112799"/>
                    <a:pt x="620165" y="107752"/>
                    <a:pt x="600515" y="105975"/>
                  </a:cubicBezTo>
                  <a:cubicBezTo>
                    <a:pt x="589534" y="103987"/>
                    <a:pt x="578330" y="103636"/>
                    <a:pt x="567244" y="104930"/>
                  </a:cubicBezTo>
                  <a:lnTo>
                    <a:pt x="564559" y="104930"/>
                  </a:lnTo>
                  <a:cubicBezTo>
                    <a:pt x="552653" y="65338"/>
                    <a:pt x="523469" y="33273"/>
                    <a:pt x="485185" y="17722"/>
                  </a:cubicBezTo>
                  <a:cubicBezTo>
                    <a:pt x="451735" y="1370"/>
                    <a:pt x="413943" y="-3861"/>
                    <a:pt x="377315" y="2790"/>
                  </a:cubicBezTo>
                  <a:cubicBezTo>
                    <a:pt x="350027" y="8764"/>
                    <a:pt x="325976" y="24745"/>
                    <a:pt x="309877" y="47588"/>
                  </a:cubicBezTo>
                  <a:cubicBezTo>
                    <a:pt x="304611" y="55362"/>
                    <a:pt x="300627" y="63933"/>
                    <a:pt x="298090" y="72973"/>
                  </a:cubicBezTo>
                  <a:cubicBezTo>
                    <a:pt x="287647" y="111201"/>
                    <a:pt x="304506" y="153909"/>
                    <a:pt x="290183" y="190793"/>
                  </a:cubicBezTo>
                  <a:cubicBezTo>
                    <a:pt x="274219" y="232306"/>
                    <a:pt x="224536" y="252764"/>
                    <a:pt x="207676" y="293829"/>
                  </a:cubicBezTo>
                  <a:cubicBezTo>
                    <a:pt x="192756" y="330115"/>
                    <a:pt x="209019" y="374167"/>
                    <a:pt x="239157" y="398358"/>
                  </a:cubicBezTo>
                  <a:cubicBezTo>
                    <a:pt x="270922" y="421989"/>
                    <a:pt x="310086" y="433433"/>
                    <a:pt x="349564" y="430612"/>
                  </a:cubicBezTo>
                  <a:cubicBezTo>
                    <a:pt x="368169" y="431069"/>
                    <a:pt x="386565" y="426697"/>
                    <a:pt x="402977" y="417920"/>
                  </a:cubicBezTo>
                  <a:cubicBezTo>
                    <a:pt x="431623" y="400448"/>
                    <a:pt x="443410" y="364012"/>
                    <a:pt x="442813" y="330414"/>
                  </a:cubicBezTo>
                  <a:cubicBezTo>
                    <a:pt x="439724" y="297012"/>
                    <a:pt x="434234" y="263875"/>
                    <a:pt x="426401" y="231260"/>
                  </a:cubicBezTo>
                  <a:cubicBezTo>
                    <a:pt x="421030" y="198110"/>
                    <a:pt x="421328" y="161674"/>
                    <a:pt x="440127" y="133899"/>
                  </a:cubicBezTo>
                  <a:cubicBezTo>
                    <a:pt x="456837" y="108961"/>
                    <a:pt x="513980" y="85218"/>
                    <a:pt x="532630" y="119862"/>
                  </a:cubicBezTo>
                  <a:cubicBezTo>
                    <a:pt x="511742" y="137184"/>
                    <a:pt x="489661" y="152266"/>
                    <a:pt x="478322" y="178249"/>
                  </a:cubicBezTo>
                  <a:cubicBezTo>
                    <a:pt x="469624" y="199821"/>
                    <a:pt x="467848" y="223567"/>
                    <a:pt x="473249" y="246193"/>
                  </a:cubicBezTo>
                  <a:cubicBezTo>
                    <a:pt x="471698" y="254333"/>
                    <a:pt x="471698" y="262692"/>
                    <a:pt x="473249" y="270832"/>
                  </a:cubicBezTo>
                  <a:cubicBezTo>
                    <a:pt x="479217" y="302340"/>
                    <a:pt x="496226" y="310703"/>
                    <a:pt x="508907" y="312196"/>
                  </a:cubicBezTo>
                  <a:cubicBezTo>
                    <a:pt x="511817" y="313028"/>
                    <a:pt x="514861" y="313281"/>
                    <a:pt x="517859" y="312942"/>
                  </a:cubicBezTo>
                  <a:cubicBezTo>
                    <a:pt x="521261" y="341604"/>
                    <a:pt x="519441" y="370644"/>
                    <a:pt x="512488" y="398656"/>
                  </a:cubicBezTo>
                  <a:cubicBezTo>
                    <a:pt x="510131" y="406323"/>
                    <a:pt x="506326" y="413468"/>
                    <a:pt x="501298" y="419711"/>
                  </a:cubicBezTo>
                  <a:cubicBezTo>
                    <a:pt x="494913" y="427511"/>
                    <a:pt x="485990" y="432802"/>
                    <a:pt x="476084" y="434644"/>
                  </a:cubicBezTo>
                  <a:cubicBezTo>
                    <a:pt x="419090" y="446142"/>
                    <a:pt x="377315" y="457491"/>
                    <a:pt x="377315" y="457491"/>
                  </a:cubicBezTo>
                  <a:cubicBezTo>
                    <a:pt x="377315" y="457491"/>
                    <a:pt x="344193" y="452414"/>
                    <a:pt x="234085" y="547088"/>
                  </a:cubicBezTo>
                  <a:cubicBezTo>
                    <a:pt x="165916" y="606635"/>
                    <a:pt x="103253" y="672206"/>
                    <a:pt x="46841" y="743005"/>
                  </a:cubicBezTo>
                  <a:cubicBezTo>
                    <a:pt x="15061" y="784817"/>
                    <a:pt x="-4185" y="818415"/>
                    <a:pt x="738" y="83125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49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2D1048E-ED93-A744-B5DB-AE748BBD2AFB}"/>
                </a:ext>
              </a:extLst>
            </p:cNvPr>
            <p:cNvSpPr/>
            <p:nvPr/>
          </p:nvSpPr>
          <p:spPr>
            <a:xfrm>
              <a:off x="4251291" y="7166875"/>
              <a:ext cx="664324" cy="814570"/>
            </a:xfrm>
            <a:custGeom>
              <a:avLst/>
              <a:gdLst>
                <a:gd name="connsiteX0" fmla="*/ 17280 w 287654"/>
                <a:gd name="connsiteY0" fmla="*/ 352692 h 352711"/>
                <a:gd name="connsiteX1" fmla="*/ -26 w 287654"/>
                <a:gd name="connsiteY1" fmla="*/ 306251 h 352711"/>
                <a:gd name="connsiteX2" fmla="*/ 55923 w 287654"/>
                <a:gd name="connsiteY2" fmla="*/ 118994 h 352711"/>
                <a:gd name="connsiteX3" fmla="*/ 89343 w 287654"/>
                <a:gd name="connsiteY3" fmla="*/ 72852 h 352711"/>
                <a:gd name="connsiteX4" fmla="*/ 82480 w 287654"/>
                <a:gd name="connsiteY4" fmla="*/ 2668 h 352711"/>
                <a:gd name="connsiteX5" fmla="*/ 82480 w 287654"/>
                <a:gd name="connsiteY5" fmla="*/ -20 h 352711"/>
                <a:gd name="connsiteX6" fmla="*/ 271216 w 287654"/>
                <a:gd name="connsiteY6" fmla="*/ 149308 h 352711"/>
                <a:gd name="connsiteX7" fmla="*/ 287628 w 287654"/>
                <a:gd name="connsiteY7" fmla="*/ 164241 h 352711"/>
                <a:gd name="connsiteX8" fmla="*/ 17280 w 287654"/>
                <a:gd name="connsiteY8" fmla="*/ 352692 h 352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654" h="352711">
                  <a:moveTo>
                    <a:pt x="17280" y="352692"/>
                  </a:moveTo>
                  <a:lnTo>
                    <a:pt x="-26" y="306251"/>
                  </a:lnTo>
                  <a:cubicBezTo>
                    <a:pt x="19518" y="248909"/>
                    <a:pt x="20264" y="169168"/>
                    <a:pt x="55923" y="118994"/>
                  </a:cubicBezTo>
                  <a:cubicBezTo>
                    <a:pt x="66963" y="104062"/>
                    <a:pt x="82928" y="90772"/>
                    <a:pt x="89343" y="72852"/>
                  </a:cubicBezTo>
                  <a:cubicBezTo>
                    <a:pt x="97400" y="50304"/>
                    <a:pt x="89343" y="25814"/>
                    <a:pt x="82480" y="2668"/>
                  </a:cubicBezTo>
                  <a:cubicBezTo>
                    <a:pt x="82554" y="1774"/>
                    <a:pt x="82554" y="875"/>
                    <a:pt x="82480" y="-20"/>
                  </a:cubicBezTo>
                  <a:cubicBezTo>
                    <a:pt x="148276" y="37014"/>
                    <a:pt x="235408" y="116008"/>
                    <a:pt x="271216" y="149308"/>
                  </a:cubicBezTo>
                  <a:lnTo>
                    <a:pt x="287628" y="164241"/>
                  </a:lnTo>
                  <a:cubicBezTo>
                    <a:pt x="190052" y="259362"/>
                    <a:pt x="53386" y="331935"/>
                    <a:pt x="17280" y="35269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49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771E8E0E-F27B-DC48-B5F1-778379D7AD0D}"/>
                </a:ext>
              </a:extLst>
            </p:cNvPr>
            <p:cNvSpPr/>
            <p:nvPr/>
          </p:nvSpPr>
          <p:spPr>
            <a:xfrm>
              <a:off x="2936768" y="7130665"/>
              <a:ext cx="585523" cy="810432"/>
            </a:xfrm>
            <a:custGeom>
              <a:avLst/>
              <a:gdLst>
                <a:gd name="connsiteX0" fmla="*/ -26 w 253533"/>
                <a:gd name="connsiteY0" fmla="*/ 176784 h 350919"/>
                <a:gd name="connsiteX1" fmla="*/ 16385 w 253533"/>
                <a:gd name="connsiteY1" fmla="*/ 161851 h 350919"/>
                <a:gd name="connsiteX2" fmla="*/ 229292 w 253533"/>
                <a:gd name="connsiteY2" fmla="*/ -20 h 350919"/>
                <a:gd name="connsiteX3" fmla="*/ 251671 w 253533"/>
                <a:gd name="connsiteY3" fmla="*/ 293707 h 350919"/>
                <a:gd name="connsiteX4" fmla="*/ 245852 w 253533"/>
                <a:gd name="connsiteY4" fmla="*/ 350900 h 350919"/>
                <a:gd name="connsiteX5" fmla="*/ -26 w 253533"/>
                <a:gd name="connsiteY5" fmla="*/ 176784 h 350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533" h="350919">
                  <a:moveTo>
                    <a:pt x="-26" y="176784"/>
                  </a:moveTo>
                  <a:cubicBezTo>
                    <a:pt x="-26" y="176784"/>
                    <a:pt x="6091" y="170811"/>
                    <a:pt x="16385" y="161851"/>
                  </a:cubicBezTo>
                  <a:cubicBezTo>
                    <a:pt x="56818" y="123773"/>
                    <a:pt x="162600" y="27457"/>
                    <a:pt x="229292" y="-20"/>
                  </a:cubicBezTo>
                  <a:cubicBezTo>
                    <a:pt x="249821" y="96449"/>
                    <a:pt x="257355" y="195238"/>
                    <a:pt x="251671" y="293707"/>
                  </a:cubicBezTo>
                  <a:cubicBezTo>
                    <a:pt x="250030" y="317898"/>
                    <a:pt x="247792" y="337012"/>
                    <a:pt x="245852" y="350900"/>
                  </a:cubicBezTo>
                  <a:cubicBezTo>
                    <a:pt x="191693" y="319541"/>
                    <a:pt x="81884" y="255778"/>
                    <a:pt x="-26" y="17678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49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B1E2FD13-4F2A-D242-8CA4-970F5CD1E671}"/>
                </a:ext>
              </a:extLst>
            </p:cNvPr>
            <p:cNvSpPr/>
            <p:nvPr/>
          </p:nvSpPr>
          <p:spPr>
            <a:xfrm>
              <a:off x="6239371" y="10261268"/>
              <a:ext cx="681890" cy="2190832"/>
            </a:xfrm>
            <a:custGeom>
              <a:avLst/>
              <a:gdLst>
                <a:gd name="connsiteX0" fmla="*/ 87731 w 295260"/>
                <a:gd name="connsiteY0" fmla="*/ 741873 h 948636"/>
                <a:gd name="connsiteX1" fmla="*/ 83405 w 295260"/>
                <a:gd name="connsiteY1" fmla="*/ 794137 h 948636"/>
                <a:gd name="connsiteX2" fmla="*/ 70722 w 295260"/>
                <a:gd name="connsiteY2" fmla="*/ 852076 h 948636"/>
                <a:gd name="connsiteX3" fmla="*/ 154572 w 295260"/>
                <a:gd name="connsiteY3" fmla="*/ 900757 h 948636"/>
                <a:gd name="connsiteX4" fmla="*/ 295117 w 295260"/>
                <a:gd name="connsiteY4" fmla="*/ 941076 h 948636"/>
                <a:gd name="connsiteX5" fmla="*/ 196944 w 295260"/>
                <a:gd name="connsiteY5" fmla="*/ 841474 h 948636"/>
                <a:gd name="connsiteX6" fmla="*/ 163971 w 295260"/>
                <a:gd name="connsiteY6" fmla="*/ 780101 h 948636"/>
                <a:gd name="connsiteX7" fmla="*/ 163971 w 295260"/>
                <a:gd name="connsiteY7" fmla="*/ 36301 h 948636"/>
                <a:gd name="connsiteX8" fmla="*/ 1346 w 295260"/>
                <a:gd name="connsiteY8" fmla="*/ 369003 h 948636"/>
                <a:gd name="connsiteX9" fmla="*/ 87731 w 295260"/>
                <a:gd name="connsiteY9" fmla="*/ 741873 h 94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260" h="948636">
                  <a:moveTo>
                    <a:pt x="87731" y="741873"/>
                  </a:moveTo>
                  <a:cubicBezTo>
                    <a:pt x="91909" y="759314"/>
                    <a:pt x="90387" y="777622"/>
                    <a:pt x="83405" y="794137"/>
                  </a:cubicBezTo>
                  <a:cubicBezTo>
                    <a:pt x="76093" y="816238"/>
                    <a:pt x="65948" y="836546"/>
                    <a:pt x="70722" y="852076"/>
                  </a:cubicBezTo>
                  <a:cubicBezTo>
                    <a:pt x="79227" y="879553"/>
                    <a:pt x="93997" y="854167"/>
                    <a:pt x="154572" y="900757"/>
                  </a:cubicBezTo>
                  <a:cubicBezTo>
                    <a:pt x="215146" y="947347"/>
                    <a:pt x="290939" y="957949"/>
                    <a:pt x="295117" y="941076"/>
                  </a:cubicBezTo>
                  <a:cubicBezTo>
                    <a:pt x="298250" y="928681"/>
                    <a:pt x="237824" y="892544"/>
                    <a:pt x="196944" y="841474"/>
                  </a:cubicBezTo>
                  <a:cubicBezTo>
                    <a:pt x="181711" y="823600"/>
                    <a:pt x="170477" y="802679"/>
                    <a:pt x="163971" y="780101"/>
                  </a:cubicBezTo>
                  <a:cubicBezTo>
                    <a:pt x="142785" y="697373"/>
                    <a:pt x="163971" y="36301"/>
                    <a:pt x="163971" y="36301"/>
                  </a:cubicBezTo>
                  <a:cubicBezTo>
                    <a:pt x="-24466" y="-109890"/>
                    <a:pt x="898" y="222811"/>
                    <a:pt x="1346" y="369003"/>
                  </a:cubicBezTo>
                  <a:cubicBezTo>
                    <a:pt x="1793" y="515194"/>
                    <a:pt x="75497" y="701704"/>
                    <a:pt x="87731" y="741873"/>
                  </a:cubicBezTo>
                  <a:close/>
                </a:path>
              </a:pathLst>
            </a:custGeom>
            <a:solidFill>
              <a:srgbClr val="F4CFC2"/>
            </a:solidFill>
            <a:ln w="149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A6EBA65C-0730-914F-8CB7-5F80498DDEA1}"/>
                </a:ext>
              </a:extLst>
            </p:cNvPr>
            <p:cNvSpPr/>
            <p:nvPr/>
          </p:nvSpPr>
          <p:spPr>
            <a:xfrm>
              <a:off x="5306426" y="10260157"/>
              <a:ext cx="682539" cy="2191945"/>
            </a:xfrm>
            <a:custGeom>
              <a:avLst/>
              <a:gdLst>
                <a:gd name="connsiteX0" fmla="*/ 91 w 295541"/>
                <a:gd name="connsiteY0" fmla="*/ 941557 h 949118"/>
                <a:gd name="connsiteX1" fmla="*/ 140785 w 295541"/>
                <a:gd name="connsiteY1" fmla="*/ 901238 h 949118"/>
                <a:gd name="connsiteX2" fmla="*/ 224485 w 295541"/>
                <a:gd name="connsiteY2" fmla="*/ 852558 h 949118"/>
                <a:gd name="connsiteX3" fmla="*/ 211654 w 295541"/>
                <a:gd name="connsiteY3" fmla="*/ 794320 h 949118"/>
                <a:gd name="connsiteX4" fmla="*/ 207626 w 295541"/>
                <a:gd name="connsiteY4" fmla="*/ 742354 h 949118"/>
                <a:gd name="connsiteX5" fmla="*/ 294161 w 295541"/>
                <a:gd name="connsiteY5" fmla="*/ 369036 h 949118"/>
                <a:gd name="connsiteX6" fmla="*/ 131386 w 295541"/>
                <a:gd name="connsiteY6" fmla="*/ 36335 h 949118"/>
                <a:gd name="connsiteX7" fmla="*/ 131386 w 295541"/>
                <a:gd name="connsiteY7" fmla="*/ 780134 h 949118"/>
                <a:gd name="connsiteX8" fmla="*/ 98264 w 295541"/>
                <a:gd name="connsiteY8" fmla="*/ 841657 h 949118"/>
                <a:gd name="connsiteX9" fmla="*/ 91 w 295541"/>
                <a:gd name="connsiteY9" fmla="*/ 941557 h 94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541" h="949118">
                  <a:moveTo>
                    <a:pt x="91" y="941557"/>
                  </a:moveTo>
                  <a:cubicBezTo>
                    <a:pt x="4418" y="958431"/>
                    <a:pt x="80360" y="947829"/>
                    <a:pt x="140785" y="901238"/>
                  </a:cubicBezTo>
                  <a:cubicBezTo>
                    <a:pt x="201210" y="854648"/>
                    <a:pt x="215384" y="880034"/>
                    <a:pt x="224485" y="852558"/>
                  </a:cubicBezTo>
                  <a:cubicBezTo>
                    <a:pt x="229260" y="837625"/>
                    <a:pt x="219114" y="816421"/>
                    <a:pt x="211654" y="794320"/>
                  </a:cubicBezTo>
                  <a:cubicBezTo>
                    <a:pt x="204761" y="777879"/>
                    <a:pt x="203344" y="759661"/>
                    <a:pt x="207626" y="742354"/>
                  </a:cubicBezTo>
                  <a:cubicBezTo>
                    <a:pt x="220308" y="702185"/>
                    <a:pt x="293713" y="515675"/>
                    <a:pt x="294161" y="369036"/>
                  </a:cubicBezTo>
                  <a:cubicBezTo>
                    <a:pt x="294608" y="222397"/>
                    <a:pt x="319823" y="-109857"/>
                    <a:pt x="131386" y="36335"/>
                  </a:cubicBezTo>
                  <a:cubicBezTo>
                    <a:pt x="131386" y="36335"/>
                    <a:pt x="152571" y="697407"/>
                    <a:pt x="131386" y="780134"/>
                  </a:cubicBezTo>
                  <a:cubicBezTo>
                    <a:pt x="124836" y="802757"/>
                    <a:pt x="113541" y="823738"/>
                    <a:pt x="98264" y="841657"/>
                  </a:cubicBezTo>
                  <a:cubicBezTo>
                    <a:pt x="57234" y="893026"/>
                    <a:pt x="-3042" y="929163"/>
                    <a:pt x="91" y="941557"/>
                  </a:cubicBezTo>
                  <a:close/>
                </a:path>
              </a:pathLst>
            </a:custGeom>
            <a:solidFill>
              <a:srgbClr val="F4CFC2"/>
            </a:solidFill>
            <a:ln w="149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B40EF076-9CFD-0A40-854F-BB5921B09903}"/>
                </a:ext>
              </a:extLst>
            </p:cNvPr>
            <p:cNvSpPr/>
            <p:nvPr/>
          </p:nvSpPr>
          <p:spPr>
            <a:xfrm>
              <a:off x="6533254" y="7052038"/>
              <a:ext cx="341303" cy="1281313"/>
            </a:xfrm>
            <a:custGeom>
              <a:avLst/>
              <a:gdLst>
                <a:gd name="connsiteX0" fmla="*/ 14638 w 147785"/>
                <a:gd name="connsiteY0" fmla="*/ -20 h 554812"/>
                <a:gd name="connsiteX1" fmla="*/ 145783 w 147785"/>
                <a:gd name="connsiteY1" fmla="*/ 274593 h 554812"/>
                <a:gd name="connsiteX2" fmla="*/ 101024 w 147785"/>
                <a:gd name="connsiteY2" fmla="*/ 554731 h 554812"/>
                <a:gd name="connsiteX3" fmla="*/ 26425 w 147785"/>
                <a:gd name="connsiteY3" fmla="*/ 298635 h 554812"/>
                <a:gd name="connsiteX4" fmla="*/ 14638 w 147785"/>
                <a:gd name="connsiteY4" fmla="*/ -20 h 55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85" h="554812">
                  <a:moveTo>
                    <a:pt x="14638" y="-20"/>
                  </a:moveTo>
                  <a:cubicBezTo>
                    <a:pt x="14638" y="-20"/>
                    <a:pt x="133997" y="10583"/>
                    <a:pt x="145783" y="274593"/>
                  </a:cubicBezTo>
                  <a:cubicBezTo>
                    <a:pt x="155183" y="499480"/>
                    <a:pt x="129521" y="551894"/>
                    <a:pt x="101024" y="554731"/>
                  </a:cubicBezTo>
                  <a:cubicBezTo>
                    <a:pt x="72527" y="557569"/>
                    <a:pt x="33587" y="461850"/>
                    <a:pt x="26425" y="298635"/>
                  </a:cubicBezTo>
                  <a:cubicBezTo>
                    <a:pt x="19264" y="135420"/>
                    <a:pt x="-21319" y="12673"/>
                    <a:pt x="14638" y="-20"/>
                  </a:cubicBezTo>
                  <a:close/>
                </a:path>
              </a:pathLst>
            </a:custGeom>
            <a:solidFill>
              <a:srgbClr val="F4CFC2"/>
            </a:solidFill>
            <a:ln w="149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D1956FE0-9FA7-954E-84AA-0767F3B2D1D8}"/>
                </a:ext>
              </a:extLst>
            </p:cNvPr>
            <p:cNvSpPr/>
            <p:nvPr/>
          </p:nvSpPr>
          <p:spPr>
            <a:xfrm>
              <a:off x="5116187" y="6010591"/>
              <a:ext cx="1699565" cy="2142982"/>
            </a:xfrm>
            <a:custGeom>
              <a:avLst/>
              <a:gdLst>
                <a:gd name="connsiteX0" fmla="*/ 380861 w 735916"/>
                <a:gd name="connsiteY0" fmla="*/ 852470 h 927917"/>
                <a:gd name="connsiteX1" fmla="*/ 375938 w 735916"/>
                <a:gd name="connsiteY1" fmla="*/ 854262 h 927917"/>
                <a:gd name="connsiteX2" fmla="*/ 317303 w 735916"/>
                <a:gd name="connsiteY2" fmla="*/ 902644 h 927917"/>
                <a:gd name="connsiteX3" fmla="*/ 122450 w 735916"/>
                <a:gd name="connsiteY3" fmla="*/ 852321 h 927917"/>
                <a:gd name="connsiteX4" fmla="*/ 94401 w 735916"/>
                <a:gd name="connsiteY4" fmla="*/ 773626 h 927917"/>
                <a:gd name="connsiteX5" fmla="*/ 14282 w 735916"/>
                <a:gd name="connsiteY5" fmla="*/ 704636 h 927917"/>
                <a:gd name="connsiteX6" fmla="*/ 37109 w 735916"/>
                <a:gd name="connsiteY6" fmla="*/ 561282 h 927917"/>
                <a:gd name="connsiteX7" fmla="*/ 121555 w 735916"/>
                <a:gd name="connsiteY7" fmla="*/ 432263 h 927917"/>
                <a:gd name="connsiteX8" fmla="*/ 134386 w 735916"/>
                <a:gd name="connsiteY8" fmla="*/ 275918 h 927917"/>
                <a:gd name="connsiteX9" fmla="*/ 280899 w 735916"/>
                <a:gd name="connsiteY9" fmla="*/ 163623 h 927917"/>
                <a:gd name="connsiteX10" fmla="*/ 385338 w 735916"/>
                <a:gd name="connsiteY10" fmla="*/ 47148 h 927917"/>
                <a:gd name="connsiteX11" fmla="*/ 611074 w 735916"/>
                <a:gd name="connsiteY11" fmla="*/ 26093 h 927917"/>
                <a:gd name="connsiteX12" fmla="*/ 640914 w 735916"/>
                <a:gd name="connsiteY12" fmla="*/ 50732 h 927917"/>
                <a:gd name="connsiteX13" fmla="*/ 713126 w 735916"/>
                <a:gd name="connsiteY13" fmla="*/ 101055 h 927917"/>
                <a:gd name="connsiteX14" fmla="*/ 733118 w 735916"/>
                <a:gd name="connsiteY14" fmla="*/ 204091 h 927917"/>
                <a:gd name="connsiteX15" fmla="*/ 690746 w 735916"/>
                <a:gd name="connsiteY15" fmla="*/ 311308 h 927917"/>
                <a:gd name="connsiteX16" fmla="*/ 642257 w 735916"/>
                <a:gd name="connsiteY16" fmla="*/ 381343 h 927917"/>
                <a:gd name="connsiteX17" fmla="*/ 597498 w 735916"/>
                <a:gd name="connsiteY17" fmla="*/ 575468 h 927917"/>
                <a:gd name="connsiteX18" fmla="*/ 557810 w 735916"/>
                <a:gd name="connsiteY18" fmla="*/ 737638 h 927917"/>
                <a:gd name="connsiteX19" fmla="*/ 474409 w 735916"/>
                <a:gd name="connsiteY19" fmla="*/ 846049 h 927917"/>
                <a:gd name="connsiteX20" fmla="*/ 380861 w 735916"/>
                <a:gd name="connsiteY20" fmla="*/ 852470 h 92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35916" h="927917">
                  <a:moveTo>
                    <a:pt x="380861" y="852470"/>
                  </a:moveTo>
                  <a:cubicBezTo>
                    <a:pt x="379176" y="852935"/>
                    <a:pt x="377534" y="853534"/>
                    <a:pt x="375938" y="854262"/>
                  </a:cubicBezTo>
                  <a:cubicBezTo>
                    <a:pt x="352216" y="863670"/>
                    <a:pt x="336997" y="886368"/>
                    <a:pt x="317303" y="902644"/>
                  </a:cubicBezTo>
                  <a:cubicBezTo>
                    <a:pt x="257624" y="952370"/>
                    <a:pt x="151096" y="925043"/>
                    <a:pt x="122450" y="852321"/>
                  </a:cubicBezTo>
                  <a:cubicBezTo>
                    <a:pt x="112156" y="826338"/>
                    <a:pt x="110514" y="796473"/>
                    <a:pt x="94401" y="773626"/>
                  </a:cubicBezTo>
                  <a:cubicBezTo>
                    <a:pt x="73961" y="744656"/>
                    <a:pt x="34722" y="733457"/>
                    <a:pt x="14282" y="704636"/>
                  </a:cubicBezTo>
                  <a:cubicBezTo>
                    <a:pt x="-15558" y="662526"/>
                    <a:pt x="5777" y="602646"/>
                    <a:pt x="37109" y="561282"/>
                  </a:cubicBezTo>
                  <a:cubicBezTo>
                    <a:pt x="68440" y="519918"/>
                    <a:pt x="109769" y="482736"/>
                    <a:pt x="121555" y="432263"/>
                  </a:cubicBezTo>
                  <a:cubicBezTo>
                    <a:pt x="133342" y="381791"/>
                    <a:pt x="112454" y="323852"/>
                    <a:pt x="134386" y="275918"/>
                  </a:cubicBezTo>
                  <a:cubicBezTo>
                    <a:pt x="160496" y="219173"/>
                    <a:pt x="232409" y="202896"/>
                    <a:pt x="280899" y="163623"/>
                  </a:cubicBezTo>
                  <a:cubicBezTo>
                    <a:pt x="321331" y="130771"/>
                    <a:pt x="345353" y="81344"/>
                    <a:pt x="385338" y="47148"/>
                  </a:cubicBezTo>
                  <a:cubicBezTo>
                    <a:pt x="441735" y="-1831"/>
                    <a:pt x="546620" y="-18855"/>
                    <a:pt x="611074" y="26093"/>
                  </a:cubicBezTo>
                  <a:cubicBezTo>
                    <a:pt x="621668" y="33410"/>
                    <a:pt x="630471" y="42818"/>
                    <a:pt x="640914" y="50732"/>
                  </a:cubicBezTo>
                  <a:cubicBezTo>
                    <a:pt x="664040" y="68950"/>
                    <a:pt x="693880" y="78805"/>
                    <a:pt x="713126" y="101055"/>
                  </a:cubicBezTo>
                  <a:cubicBezTo>
                    <a:pt x="736700" y="128382"/>
                    <a:pt x="739086" y="168402"/>
                    <a:pt x="733118" y="204091"/>
                  </a:cubicBezTo>
                  <a:cubicBezTo>
                    <a:pt x="726628" y="242397"/>
                    <a:pt x="712186" y="278919"/>
                    <a:pt x="690746" y="311308"/>
                  </a:cubicBezTo>
                  <a:cubicBezTo>
                    <a:pt x="674931" y="335051"/>
                    <a:pt x="655684" y="356106"/>
                    <a:pt x="642257" y="381343"/>
                  </a:cubicBezTo>
                  <a:cubicBezTo>
                    <a:pt x="642257" y="437639"/>
                    <a:pt x="606151" y="516633"/>
                    <a:pt x="597498" y="575468"/>
                  </a:cubicBezTo>
                  <a:cubicBezTo>
                    <a:pt x="589784" y="630730"/>
                    <a:pt x="576490" y="685065"/>
                    <a:pt x="557810" y="737638"/>
                  </a:cubicBezTo>
                  <a:cubicBezTo>
                    <a:pt x="542890" y="782436"/>
                    <a:pt x="520362" y="833804"/>
                    <a:pt x="474409" y="846049"/>
                  </a:cubicBezTo>
                  <a:cubicBezTo>
                    <a:pt x="443674" y="854860"/>
                    <a:pt x="409955" y="843361"/>
                    <a:pt x="380861" y="852470"/>
                  </a:cubicBezTo>
                  <a:close/>
                </a:path>
              </a:pathLst>
            </a:custGeom>
            <a:solidFill>
              <a:schemeClr val="tx2"/>
            </a:solidFill>
            <a:ln w="149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65EED487-5EAD-FC4A-9D02-2FD21BF499D2}"/>
                </a:ext>
              </a:extLst>
            </p:cNvPr>
            <p:cNvSpPr/>
            <p:nvPr/>
          </p:nvSpPr>
          <p:spPr>
            <a:xfrm>
              <a:off x="4782611" y="6964440"/>
              <a:ext cx="2023983" cy="3660368"/>
            </a:xfrm>
            <a:custGeom>
              <a:avLst/>
              <a:gdLst>
                <a:gd name="connsiteX0" fmla="*/ 700012 w 876390"/>
                <a:gd name="connsiteY0" fmla="*/ 20886 h 1584949"/>
                <a:gd name="connsiteX1" fmla="*/ 772671 w 876390"/>
                <a:gd name="connsiteY1" fmla="*/ 37910 h 1584949"/>
                <a:gd name="connsiteX2" fmla="*/ 806539 w 876390"/>
                <a:gd name="connsiteY2" fmla="*/ 273100 h 1584949"/>
                <a:gd name="connsiteX3" fmla="*/ 798035 w 876390"/>
                <a:gd name="connsiteY3" fmla="*/ 421382 h 1584949"/>
                <a:gd name="connsiteX4" fmla="*/ 834141 w 876390"/>
                <a:gd name="connsiteY4" fmla="*/ 889673 h 1584949"/>
                <a:gd name="connsiteX5" fmla="*/ 876364 w 876390"/>
                <a:gd name="connsiteY5" fmla="*/ 1504155 h 1584949"/>
                <a:gd name="connsiteX6" fmla="*/ 711351 w 876390"/>
                <a:gd name="connsiteY6" fmla="*/ 1519087 h 1584949"/>
                <a:gd name="connsiteX7" fmla="*/ 429814 w 876390"/>
                <a:gd name="connsiteY7" fmla="*/ 1550894 h 1584949"/>
                <a:gd name="connsiteX8" fmla="*/ 226456 w 876390"/>
                <a:gd name="connsiteY8" fmla="*/ 1493702 h 1584949"/>
                <a:gd name="connsiteX9" fmla="*/ -26 w 876390"/>
                <a:gd name="connsiteY9" fmla="*/ 1425907 h 1584949"/>
                <a:gd name="connsiteX10" fmla="*/ 343129 w 876390"/>
                <a:gd name="connsiteY10" fmla="*/ 802764 h 1584949"/>
                <a:gd name="connsiteX11" fmla="*/ 412954 w 876390"/>
                <a:gd name="connsiteY11" fmla="*/ 406748 h 1584949"/>
                <a:gd name="connsiteX12" fmla="*/ 404450 w 876390"/>
                <a:gd name="connsiteY12" fmla="*/ 31638 h 1584949"/>
                <a:gd name="connsiteX13" fmla="*/ 477110 w 876390"/>
                <a:gd name="connsiteY13" fmla="*/ -20 h 1584949"/>
                <a:gd name="connsiteX14" fmla="*/ 700012 w 876390"/>
                <a:gd name="connsiteY14" fmla="*/ 20886 h 158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6390" h="1584949">
                  <a:moveTo>
                    <a:pt x="700012" y="20886"/>
                  </a:moveTo>
                  <a:lnTo>
                    <a:pt x="772671" y="37910"/>
                  </a:lnTo>
                  <a:cubicBezTo>
                    <a:pt x="772671" y="37910"/>
                    <a:pt x="774760" y="196794"/>
                    <a:pt x="806539" y="273100"/>
                  </a:cubicBezTo>
                  <a:cubicBezTo>
                    <a:pt x="838319" y="349406"/>
                    <a:pt x="819221" y="364190"/>
                    <a:pt x="798035" y="421382"/>
                  </a:cubicBezTo>
                  <a:cubicBezTo>
                    <a:pt x="776848" y="478575"/>
                    <a:pt x="821459" y="741391"/>
                    <a:pt x="834141" y="889673"/>
                  </a:cubicBezTo>
                  <a:cubicBezTo>
                    <a:pt x="846822" y="1037955"/>
                    <a:pt x="876364" y="1504155"/>
                    <a:pt x="876364" y="1504155"/>
                  </a:cubicBezTo>
                  <a:cubicBezTo>
                    <a:pt x="821534" y="1487206"/>
                    <a:pt x="762243" y="1492567"/>
                    <a:pt x="711351" y="1519087"/>
                  </a:cubicBezTo>
                  <a:cubicBezTo>
                    <a:pt x="624517" y="1563886"/>
                    <a:pt x="510232" y="1623617"/>
                    <a:pt x="429814" y="1550894"/>
                  </a:cubicBezTo>
                  <a:cubicBezTo>
                    <a:pt x="349396" y="1478172"/>
                    <a:pt x="321794" y="1483100"/>
                    <a:pt x="226456" y="1493702"/>
                  </a:cubicBezTo>
                  <a:cubicBezTo>
                    <a:pt x="131119" y="1504304"/>
                    <a:pt x="27575" y="1506395"/>
                    <a:pt x="-26" y="1425907"/>
                  </a:cubicBezTo>
                  <a:cubicBezTo>
                    <a:pt x="-26" y="1425907"/>
                    <a:pt x="279422" y="1063340"/>
                    <a:pt x="343129" y="802764"/>
                  </a:cubicBezTo>
                  <a:cubicBezTo>
                    <a:pt x="406837" y="542188"/>
                    <a:pt x="412954" y="406748"/>
                    <a:pt x="412954" y="406748"/>
                  </a:cubicBezTo>
                  <a:cubicBezTo>
                    <a:pt x="412954" y="406748"/>
                    <a:pt x="429963" y="129149"/>
                    <a:pt x="404450" y="31638"/>
                  </a:cubicBezTo>
                  <a:lnTo>
                    <a:pt x="477110" y="-20"/>
                  </a:lnTo>
                  <a:cubicBezTo>
                    <a:pt x="477110" y="-20"/>
                    <a:pt x="614073" y="105704"/>
                    <a:pt x="700012" y="20886"/>
                  </a:cubicBezTo>
                  <a:close/>
                </a:path>
              </a:pathLst>
            </a:custGeom>
            <a:solidFill>
              <a:schemeClr val="accent1"/>
            </a:solidFill>
            <a:ln w="149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1B5B6676-058D-984A-A4F7-9B8167B50DB4}"/>
                </a:ext>
              </a:extLst>
            </p:cNvPr>
            <p:cNvSpPr/>
            <p:nvPr/>
          </p:nvSpPr>
          <p:spPr>
            <a:xfrm>
              <a:off x="5884191" y="6272837"/>
              <a:ext cx="815558" cy="942355"/>
            </a:xfrm>
            <a:custGeom>
              <a:avLst/>
              <a:gdLst>
                <a:gd name="connsiteX0" fmla="*/ 28172 w 353139"/>
                <a:gd name="connsiteY0" fmla="*/ 281528 h 408042"/>
                <a:gd name="connsiteX1" fmla="*/ 104412 w 353139"/>
                <a:gd name="connsiteY1" fmla="*/ 124883 h 408042"/>
                <a:gd name="connsiteX2" fmla="*/ 99339 w 353139"/>
                <a:gd name="connsiteY2" fmla="*/ 58134 h 408042"/>
                <a:gd name="connsiteX3" fmla="*/ 148873 w 353139"/>
                <a:gd name="connsiteY3" fmla="*/ 34690 h 408042"/>
                <a:gd name="connsiteX4" fmla="*/ 159466 w 353139"/>
                <a:gd name="connsiteY4" fmla="*/ 60075 h 408042"/>
                <a:gd name="connsiteX5" fmla="*/ 183636 w 353139"/>
                <a:gd name="connsiteY5" fmla="*/ 41409 h 408042"/>
                <a:gd name="connsiteX6" fmla="*/ 200197 w 353139"/>
                <a:gd name="connsiteY6" fmla="*/ 18562 h 408042"/>
                <a:gd name="connsiteX7" fmla="*/ 219594 w 353139"/>
                <a:gd name="connsiteY7" fmla="*/ 6616 h 408042"/>
                <a:gd name="connsiteX8" fmla="*/ 317915 w 353139"/>
                <a:gd name="connsiteY8" fmla="*/ 23042 h 408042"/>
                <a:gd name="connsiteX9" fmla="*/ 266740 w 353139"/>
                <a:gd name="connsiteY9" fmla="*/ 255843 h 408042"/>
                <a:gd name="connsiteX10" fmla="*/ 176475 w 353139"/>
                <a:gd name="connsiteY10" fmla="*/ 273613 h 408042"/>
                <a:gd name="connsiteX11" fmla="*/ 198407 w 353139"/>
                <a:gd name="connsiteY11" fmla="*/ 314081 h 408042"/>
                <a:gd name="connsiteX12" fmla="*/ 223025 w 353139"/>
                <a:gd name="connsiteY12" fmla="*/ 320801 h 408042"/>
                <a:gd name="connsiteX13" fmla="*/ 135446 w 353139"/>
                <a:gd name="connsiteY13" fmla="*/ 407859 h 408042"/>
                <a:gd name="connsiteX14" fmla="*/ 23845 w 353139"/>
                <a:gd name="connsiteY14" fmla="*/ 344693 h 408042"/>
                <a:gd name="connsiteX15" fmla="*/ -26 w 353139"/>
                <a:gd name="connsiteY15" fmla="*/ 299895 h 408042"/>
                <a:gd name="connsiteX16" fmla="*/ 28172 w 353139"/>
                <a:gd name="connsiteY16" fmla="*/ 281528 h 40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3139" h="408042">
                  <a:moveTo>
                    <a:pt x="28172" y="281528"/>
                  </a:moveTo>
                  <a:cubicBezTo>
                    <a:pt x="73140" y="241353"/>
                    <a:pt x="100533" y="185091"/>
                    <a:pt x="104412" y="124883"/>
                  </a:cubicBezTo>
                  <a:cubicBezTo>
                    <a:pt x="92297" y="104681"/>
                    <a:pt x="90418" y="79939"/>
                    <a:pt x="99339" y="58134"/>
                  </a:cubicBezTo>
                  <a:cubicBezTo>
                    <a:pt x="108142" y="39170"/>
                    <a:pt x="127986" y="17816"/>
                    <a:pt x="148873" y="34690"/>
                  </a:cubicBezTo>
                  <a:cubicBezTo>
                    <a:pt x="157825" y="42007"/>
                    <a:pt x="154245" y="53505"/>
                    <a:pt x="159466" y="60075"/>
                  </a:cubicBezTo>
                  <a:cubicBezTo>
                    <a:pt x="170806" y="75008"/>
                    <a:pt x="174386" y="58283"/>
                    <a:pt x="183636" y="41409"/>
                  </a:cubicBezTo>
                  <a:cubicBezTo>
                    <a:pt x="188023" y="33028"/>
                    <a:pt x="193603" y="25331"/>
                    <a:pt x="200197" y="18562"/>
                  </a:cubicBezTo>
                  <a:cubicBezTo>
                    <a:pt x="205927" y="13497"/>
                    <a:pt x="212492" y="9456"/>
                    <a:pt x="219594" y="6616"/>
                  </a:cubicBezTo>
                  <a:cubicBezTo>
                    <a:pt x="252895" y="-6341"/>
                    <a:pt x="290611" y="-39"/>
                    <a:pt x="317915" y="23042"/>
                  </a:cubicBezTo>
                  <a:cubicBezTo>
                    <a:pt x="395498" y="89642"/>
                    <a:pt x="329553" y="206864"/>
                    <a:pt x="266740" y="255843"/>
                  </a:cubicBezTo>
                  <a:cubicBezTo>
                    <a:pt x="241481" y="276433"/>
                    <a:pt x="207643" y="283094"/>
                    <a:pt x="176475" y="273613"/>
                  </a:cubicBezTo>
                  <a:cubicBezTo>
                    <a:pt x="177520" y="284664"/>
                    <a:pt x="176475" y="311841"/>
                    <a:pt x="198407" y="314081"/>
                  </a:cubicBezTo>
                  <a:cubicBezTo>
                    <a:pt x="206419" y="316998"/>
                    <a:pt x="214640" y="319246"/>
                    <a:pt x="223025" y="320801"/>
                  </a:cubicBezTo>
                  <a:cubicBezTo>
                    <a:pt x="225561" y="350666"/>
                    <a:pt x="219742" y="411592"/>
                    <a:pt x="135446" y="407859"/>
                  </a:cubicBezTo>
                  <a:cubicBezTo>
                    <a:pt x="90283" y="405904"/>
                    <a:pt x="48791" y="382419"/>
                    <a:pt x="23845" y="344693"/>
                  </a:cubicBezTo>
                  <a:cubicBezTo>
                    <a:pt x="14133" y="330767"/>
                    <a:pt x="6120" y="315728"/>
                    <a:pt x="-26" y="299895"/>
                  </a:cubicBezTo>
                  <a:cubicBezTo>
                    <a:pt x="9910" y="294639"/>
                    <a:pt x="19340" y="288491"/>
                    <a:pt x="28172" y="281528"/>
                  </a:cubicBezTo>
                  <a:close/>
                </a:path>
              </a:pathLst>
            </a:custGeom>
            <a:solidFill>
              <a:srgbClr val="F4CFC2"/>
            </a:solidFill>
            <a:ln w="149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965BE836-DDF1-B641-93E2-96AA2994157B}"/>
                </a:ext>
              </a:extLst>
            </p:cNvPr>
            <p:cNvSpPr/>
            <p:nvPr/>
          </p:nvSpPr>
          <p:spPr>
            <a:xfrm>
              <a:off x="6263334" y="6192530"/>
              <a:ext cx="464812" cy="367933"/>
            </a:xfrm>
            <a:custGeom>
              <a:avLst/>
              <a:gdLst>
                <a:gd name="connsiteX0" fmla="*/ 105255 w 201265"/>
                <a:gd name="connsiteY0" fmla="*/ 129642 h 159316"/>
                <a:gd name="connsiteX1" fmla="*/ 59004 w 201265"/>
                <a:gd name="connsiteY1" fmla="*/ 93654 h 159316"/>
                <a:gd name="connsiteX2" fmla="*/ 44084 w 201265"/>
                <a:gd name="connsiteY2" fmla="*/ 73644 h 159316"/>
                <a:gd name="connsiteX3" fmla="*/ 21555 w 201265"/>
                <a:gd name="connsiteY3" fmla="*/ 68865 h 159316"/>
                <a:gd name="connsiteX4" fmla="*/ 11559 w 201265"/>
                <a:gd name="connsiteY4" fmla="*/ 73047 h 159316"/>
                <a:gd name="connsiteX5" fmla="*/ 8127 w 201265"/>
                <a:gd name="connsiteY5" fmla="*/ 70359 h 159316"/>
                <a:gd name="connsiteX6" fmla="*/ 1115 w 201265"/>
                <a:gd name="connsiteY6" fmla="*/ 38104 h 159316"/>
                <a:gd name="connsiteX7" fmla="*/ 33790 w 201265"/>
                <a:gd name="connsiteY7" fmla="*/ 5700 h 159316"/>
                <a:gd name="connsiteX8" fmla="*/ 149119 w 201265"/>
                <a:gd name="connsiteY8" fmla="*/ 34072 h 159316"/>
                <a:gd name="connsiteX9" fmla="*/ 200593 w 201265"/>
                <a:gd name="connsiteY9" fmla="*/ 139647 h 159316"/>
                <a:gd name="connsiteX10" fmla="*/ 105255 w 201265"/>
                <a:gd name="connsiteY10" fmla="*/ 129642 h 15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65" h="159316">
                  <a:moveTo>
                    <a:pt x="105255" y="129642"/>
                  </a:moveTo>
                  <a:cubicBezTo>
                    <a:pt x="87426" y="121117"/>
                    <a:pt x="71656" y="108842"/>
                    <a:pt x="59004" y="93654"/>
                  </a:cubicBezTo>
                  <a:cubicBezTo>
                    <a:pt x="54692" y="86517"/>
                    <a:pt x="49694" y="79816"/>
                    <a:pt x="44084" y="73644"/>
                  </a:cubicBezTo>
                  <a:cubicBezTo>
                    <a:pt x="38385" y="67365"/>
                    <a:pt x="29314" y="65440"/>
                    <a:pt x="21555" y="68865"/>
                  </a:cubicBezTo>
                  <a:cubicBezTo>
                    <a:pt x="18422" y="70807"/>
                    <a:pt x="15140" y="74241"/>
                    <a:pt x="11559" y="73047"/>
                  </a:cubicBezTo>
                  <a:cubicBezTo>
                    <a:pt x="10201" y="72458"/>
                    <a:pt x="9022" y="71532"/>
                    <a:pt x="8127" y="70359"/>
                  </a:cubicBezTo>
                  <a:cubicBezTo>
                    <a:pt x="846" y="61312"/>
                    <a:pt x="-1750" y="49360"/>
                    <a:pt x="1115" y="38104"/>
                  </a:cubicBezTo>
                  <a:cubicBezTo>
                    <a:pt x="6411" y="22825"/>
                    <a:pt x="18482" y="10859"/>
                    <a:pt x="33790" y="5700"/>
                  </a:cubicBezTo>
                  <a:cubicBezTo>
                    <a:pt x="74490" y="-7875"/>
                    <a:pt x="119355" y="3161"/>
                    <a:pt x="149119" y="34072"/>
                  </a:cubicBezTo>
                  <a:cubicBezTo>
                    <a:pt x="176274" y="63430"/>
                    <a:pt x="194192" y="100154"/>
                    <a:pt x="200593" y="139647"/>
                  </a:cubicBezTo>
                  <a:cubicBezTo>
                    <a:pt x="209694" y="185490"/>
                    <a:pt x="119876" y="137855"/>
                    <a:pt x="105255" y="129642"/>
                  </a:cubicBezTo>
                  <a:close/>
                </a:path>
              </a:pathLst>
            </a:custGeom>
            <a:solidFill>
              <a:schemeClr val="tx2"/>
            </a:solidFill>
            <a:ln w="149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01E84350-F640-624F-9FD6-4CEA072E001A}"/>
                </a:ext>
              </a:extLst>
            </p:cNvPr>
            <p:cNvSpPr/>
            <p:nvPr/>
          </p:nvSpPr>
          <p:spPr>
            <a:xfrm>
              <a:off x="5502284" y="7037206"/>
              <a:ext cx="279118" cy="1253373"/>
            </a:xfrm>
            <a:custGeom>
              <a:avLst/>
              <a:gdLst>
                <a:gd name="connsiteX0" fmla="*/ 92681 w 120859"/>
                <a:gd name="connsiteY0" fmla="*/ -20 h 542714"/>
                <a:gd name="connsiteX1" fmla="*/ 1670 w 120859"/>
                <a:gd name="connsiteY1" fmla="*/ 262349 h 542714"/>
                <a:gd name="connsiteX2" fmla="*/ 47175 w 120859"/>
                <a:gd name="connsiteY2" fmla="*/ 542636 h 542714"/>
                <a:gd name="connsiteX3" fmla="*/ 115955 w 120859"/>
                <a:gd name="connsiteY3" fmla="*/ 271308 h 542714"/>
                <a:gd name="connsiteX4" fmla="*/ 92681 w 120859"/>
                <a:gd name="connsiteY4" fmla="*/ -20 h 54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859" h="542714">
                  <a:moveTo>
                    <a:pt x="92681" y="-20"/>
                  </a:moveTo>
                  <a:cubicBezTo>
                    <a:pt x="92681" y="-20"/>
                    <a:pt x="10174" y="37462"/>
                    <a:pt x="1670" y="262349"/>
                  </a:cubicBezTo>
                  <a:cubicBezTo>
                    <a:pt x="-6835" y="487236"/>
                    <a:pt x="17932" y="539649"/>
                    <a:pt x="47175" y="542636"/>
                  </a:cubicBezTo>
                  <a:cubicBezTo>
                    <a:pt x="76418" y="545623"/>
                    <a:pt x="109689" y="434523"/>
                    <a:pt x="115955" y="271308"/>
                  </a:cubicBezTo>
                  <a:cubicBezTo>
                    <a:pt x="122222" y="108093"/>
                    <a:pt x="128637" y="12673"/>
                    <a:pt x="92681" y="-20"/>
                  </a:cubicBezTo>
                  <a:close/>
                </a:path>
              </a:pathLst>
            </a:custGeom>
            <a:solidFill>
              <a:srgbClr val="F4CFC2"/>
            </a:solidFill>
            <a:ln w="149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C4F5B4D9-8047-6E46-80AC-FEFA242BED11}"/>
                </a:ext>
              </a:extLst>
            </p:cNvPr>
            <p:cNvSpPr/>
            <p:nvPr/>
          </p:nvSpPr>
          <p:spPr>
            <a:xfrm>
              <a:off x="6400952" y="12095337"/>
              <a:ext cx="521341" cy="356762"/>
            </a:xfrm>
            <a:custGeom>
              <a:avLst/>
              <a:gdLst>
                <a:gd name="connsiteX0" fmla="*/ 1205 w 225742"/>
                <a:gd name="connsiteY0" fmla="*/ 57920 h 154479"/>
                <a:gd name="connsiteX1" fmla="*/ 85054 w 225742"/>
                <a:gd name="connsiteY1" fmla="*/ 106600 h 154479"/>
                <a:gd name="connsiteX2" fmla="*/ 225599 w 225742"/>
                <a:gd name="connsiteY2" fmla="*/ 146919 h 154479"/>
                <a:gd name="connsiteX3" fmla="*/ 127426 w 225742"/>
                <a:gd name="connsiteY3" fmla="*/ 47317 h 154479"/>
                <a:gd name="connsiteX4" fmla="*/ 79235 w 225742"/>
                <a:gd name="connsiteY4" fmla="*/ 41046 h 154479"/>
                <a:gd name="connsiteX5" fmla="*/ 13887 w 225742"/>
                <a:gd name="connsiteY5" fmla="*/ -20 h 154479"/>
                <a:gd name="connsiteX6" fmla="*/ 1205 w 225742"/>
                <a:gd name="connsiteY6" fmla="*/ 57920 h 15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742" h="154479">
                  <a:moveTo>
                    <a:pt x="1205" y="57920"/>
                  </a:moveTo>
                  <a:cubicBezTo>
                    <a:pt x="9710" y="85396"/>
                    <a:pt x="24480" y="60010"/>
                    <a:pt x="85054" y="106600"/>
                  </a:cubicBezTo>
                  <a:cubicBezTo>
                    <a:pt x="145629" y="153190"/>
                    <a:pt x="221422" y="163793"/>
                    <a:pt x="225599" y="146919"/>
                  </a:cubicBezTo>
                  <a:cubicBezTo>
                    <a:pt x="228732" y="134525"/>
                    <a:pt x="168307" y="98387"/>
                    <a:pt x="127426" y="47317"/>
                  </a:cubicBezTo>
                  <a:cubicBezTo>
                    <a:pt x="111104" y="50378"/>
                    <a:pt x="94230" y="48184"/>
                    <a:pt x="79235" y="41046"/>
                  </a:cubicBezTo>
                  <a:cubicBezTo>
                    <a:pt x="56110" y="29995"/>
                    <a:pt x="37012" y="11180"/>
                    <a:pt x="13887" y="-20"/>
                  </a:cubicBezTo>
                  <a:cubicBezTo>
                    <a:pt x="6576" y="22081"/>
                    <a:pt x="-3569" y="42390"/>
                    <a:pt x="1205" y="57920"/>
                  </a:cubicBezTo>
                  <a:close/>
                </a:path>
              </a:pathLst>
            </a:custGeom>
            <a:solidFill>
              <a:schemeClr val="accent1"/>
            </a:solidFill>
            <a:ln w="149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2B6C91C9-7698-714E-A95E-FD841261F523}"/>
                </a:ext>
              </a:extLst>
            </p:cNvPr>
            <p:cNvSpPr/>
            <p:nvPr/>
          </p:nvSpPr>
          <p:spPr>
            <a:xfrm>
              <a:off x="5306426" y="12094649"/>
              <a:ext cx="521341" cy="357453"/>
            </a:xfrm>
            <a:custGeom>
              <a:avLst/>
              <a:gdLst>
                <a:gd name="connsiteX0" fmla="*/ 91 w 225742"/>
                <a:gd name="connsiteY0" fmla="*/ 147217 h 154778"/>
                <a:gd name="connsiteX1" fmla="*/ 140785 w 225742"/>
                <a:gd name="connsiteY1" fmla="*/ 106899 h 154778"/>
                <a:gd name="connsiteX2" fmla="*/ 224485 w 225742"/>
                <a:gd name="connsiteY2" fmla="*/ 58218 h 154778"/>
                <a:gd name="connsiteX3" fmla="*/ 211654 w 225742"/>
                <a:gd name="connsiteY3" fmla="*/ -20 h 154778"/>
                <a:gd name="connsiteX4" fmla="*/ 145559 w 225742"/>
                <a:gd name="connsiteY4" fmla="*/ 41344 h 154778"/>
                <a:gd name="connsiteX5" fmla="*/ 98264 w 225742"/>
                <a:gd name="connsiteY5" fmla="*/ 47765 h 154778"/>
                <a:gd name="connsiteX6" fmla="*/ 91 w 225742"/>
                <a:gd name="connsiteY6" fmla="*/ 147217 h 15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742" h="154778">
                  <a:moveTo>
                    <a:pt x="91" y="147217"/>
                  </a:moveTo>
                  <a:cubicBezTo>
                    <a:pt x="4418" y="164091"/>
                    <a:pt x="80360" y="153489"/>
                    <a:pt x="140785" y="106899"/>
                  </a:cubicBezTo>
                  <a:cubicBezTo>
                    <a:pt x="201210" y="60309"/>
                    <a:pt x="215384" y="85694"/>
                    <a:pt x="224485" y="58218"/>
                  </a:cubicBezTo>
                  <a:cubicBezTo>
                    <a:pt x="229260" y="43285"/>
                    <a:pt x="219114" y="22081"/>
                    <a:pt x="211654" y="-20"/>
                  </a:cubicBezTo>
                  <a:cubicBezTo>
                    <a:pt x="188379" y="11777"/>
                    <a:pt x="169133" y="29846"/>
                    <a:pt x="145559" y="41344"/>
                  </a:cubicBezTo>
                  <a:cubicBezTo>
                    <a:pt x="130848" y="48392"/>
                    <a:pt x="114317" y="50632"/>
                    <a:pt x="98264" y="47765"/>
                  </a:cubicBezTo>
                  <a:cubicBezTo>
                    <a:pt x="57234" y="98686"/>
                    <a:pt x="-3042" y="134823"/>
                    <a:pt x="91" y="147217"/>
                  </a:cubicBezTo>
                  <a:close/>
                </a:path>
              </a:pathLst>
            </a:custGeom>
            <a:solidFill>
              <a:schemeClr val="accent1"/>
            </a:solidFill>
            <a:ln w="149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C530159C-6135-0140-8D09-010AEED8317D}"/>
                </a:ext>
              </a:extLst>
            </p:cNvPr>
            <p:cNvSpPr/>
            <p:nvPr/>
          </p:nvSpPr>
          <p:spPr>
            <a:xfrm>
              <a:off x="5531838" y="7536564"/>
              <a:ext cx="1281265" cy="808720"/>
            </a:xfrm>
            <a:custGeom>
              <a:avLst/>
              <a:gdLst>
                <a:gd name="connsiteX0" fmla="*/ 361 w 554791"/>
                <a:gd name="connsiteY0" fmla="*/ 37913 h 350178"/>
                <a:gd name="connsiteX1" fmla="*/ 119720 w 554791"/>
                <a:gd name="connsiteY1" fmla="*/ 14319 h 350178"/>
                <a:gd name="connsiteX2" fmla="*/ 462876 w 554791"/>
                <a:gd name="connsiteY2" fmla="*/ 196797 h 350178"/>
                <a:gd name="connsiteX3" fmla="*/ 503756 w 554791"/>
                <a:gd name="connsiteY3" fmla="*/ 347767 h 350178"/>
                <a:gd name="connsiteX4" fmla="*/ 113155 w 554791"/>
                <a:gd name="connsiteY4" fmla="*/ 77783 h 350178"/>
                <a:gd name="connsiteX5" fmla="*/ 361 w 554791"/>
                <a:gd name="connsiteY5" fmla="*/ 37913 h 35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791" h="350178">
                  <a:moveTo>
                    <a:pt x="361" y="37913"/>
                  </a:moveTo>
                  <a:cubicBezTo>
                    <a:pt x="361" y="37913"/>
                    <a:pt x="27814" y="-28388"/>
                    <a:pt x="119720" y="14319"/>
                  </a:cubicBezTo>
                  <a:cubicBezTo>
                    <a:pt x="211626" y="57027"/>
                    <a:pt x="374401" y="148714"/>
                    <a:pt x="462876" y="196797"/>
                  </a:cubicBezTo>
                  <a:cubicBezTo>
                    <a:pt x="610731" y="276687"/>
                    <a:pt x="545680" y="365985"/>
                    <a:pt x="503756" y="347767"/>
                  </a:cubicBezTo>
                  <a:cubicBezTo>
                    <a:pt x="272201" y="247419"/>
                    <a:pt x="171044" y="91522"/>
                    <a:pt x="113155" y="77783"/>
                  </a:cubicBezTo>
                  <a:cubicBezTo>
                    <a:pt x="55266" y="64045"/>
                    <a:pt x="-5457" y="73154"/>
                    <a:pt x="361" y="37913"/>
                  </a:cubicBezTo>
                  <a:close/>
                </a:path>
              </a:pathLst>
            </a:custGeom>
            <a:solidFill>
              <a:srgbClr val="F4CFC2"/>
            </a:solidFill>
            <a:ln w="149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F79132AD-9D1B-0747-B6B4-80C02E39AC99}"/>
                </a:ext>
              </a:extLst>
            </p:cNvPr>
            <p:cNvSpPr/>
            <p:nvPr/>
          </p:nvSpPr>
          <p:spPr>
            <a:xfrm>
              <a:off x="5563094" y="7493656"/>
              <a:ext cx="1281082" cy="808863"/>
            </a:xfrm>
            <a:custGeom>
              <a:avLst/>
              <a:gdLst>
                <a:gd name="connsiteX0" fmla="*/ 554377 w 554712"/>
                <a:gd name="connsiteY0" fmla="*/ 37976 h 350240"/>
                <a:gd name="connsiteX1" fmla="*/ 435019 w 554712"/>
                <a:gd name="connsiteY1" fmla="*/ 14382 h 350240"/>
                <a:gd name="connsiteX2" fmla="*/ 91863 w 554712"/>
                <a:gd name="connsiteY2" fmla="*/ 196860 h 350240"/>
                <a:gd name="connsiteX3" fmla="*/ 50982 w 554712"/>
                <a:gd name="connsiteY3" fmla="*/ 347830 h 350240"/>
                <a:gd name="connsiteX4" fmla="*/ 440240 w 554712"/>
                <a:gd name="connsiteY4" fmla="*/ 77846 h 350240"/>
                <a:gd name="connsiteX5" fmla="*/ 554377 w 554712"/>
                <a:gd name="connsiteY5" fmla="*/ 37976 h 35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712" h="350240">
                  <a:moveTo>
                    <a:pt x="554377" y="37976"/>
                  </a:moveTo>
                  <a:cubicBezTo>
                    <a:pt x="554377" y="37976"/>
                    <a:pt x="526925" y="-28475"/>
                    <a:pt x="435019" y="14382"/>
                  </a:cubicBezTo>
                  <a:cubicBezTo>
                    <a:pt x="343112" y="57239"/>
                    <a:pt x="180337" y="148776"/>
                    <a:pt x="91863" y="196860"/>
                  </a:cubicBezTo>
                  <a:cubicBezTo>
                    <a:pt x="-55993" y="276750"/>
                    <a:pt x="9058" y="366048"/>
                    <a:pt x="50982" y="347830"/>
                  </a:cubicBezTo>
                  <a:cubicBezTo>
                    <a:pt x="281643" y="247482"/>
                    <a:pt x="382948" y="91733"/>
                    <a:pt x="440240" y="77846"/>
                  </a:cubicBezTo>
                  <a:cubicBezTo>
                    <a:pt x="497533" y="63958"/>
                    <a:pt x="559599" y="73515"/>
                    <a:pt x="554377" y="37976"/>
                  </a:cubicBezTo>
                  <a:close/>
                </a:path>
              </a:pathLst>
            </a:custGeom>
            <a:solidFill>
              <a:srgbClr val="F4CFC2"/>
            </a:solidFill>
            <a:ln w="149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1" name="Rectangle 340">
            <a:extLst>
              <a:ext uri="{FF2B5EF4-FFF2-40B4-BE49-F238E27FC236}">
                <a16:creationId xmlns:a16="http://schemas.microsoft.com/office/drawing/2014/main" id="{02DCF840-C551-6543-80C1-2557D0E0FB3F}"/>
              </a:ext>
            </a:extLst>
          </p:cNvPr>
          <p:cNvSpPr/>
          <p:nvPr/>
        </p:nvSpPr>
        <p:spPr>
          <a:xfrm>
            <a:off x="2965759" y="5318669"/>
            <a:ext cx="9589705" cy="2813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3544723A-AE7B-C84C-BB53-DE0FF422EF55}"/>
              </a:ext>
            </a:extLst>
          </p:cNvPr>
          <p:cNvSpPr txBox="1"/>
          <p:nvPr/>
        </p:nvSpPr>
        <p:spPr>
          <a:xfrm>
            <a:off x="3812943" y="5904090"/>
            <a:ext cx="7895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There are people who have a significant number of followers in every business domain.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166D765F-EE6B-6945-BB8E-46DC5C313BE6}"/>
              </a:ext>
            </a:extLst>
          </p:cNvPr>
          <p:cNvSpPr txBox="1"/>
          <p:nvPr/>
        </p:nvSpPr>
        <p:spPr>
          <a:xfrm>
            <a:off x="2965759" y="9094743"/>
            <a:ext cx="9589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 There are people who have a significant number of followers in every business domain on social media. useful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0092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sychology 1">
      <a:dk1>
        <a:srgbClr val="7E7C7F"/>
      </a:dk1>
      <a:lt1>
        <a:srgbClr val="FFFFFF"/>
      </a:lt1>
      <a:dk2>
        <a:srgbClr val="011F5E"/>
      </a:dk2>
      <a:lt2>
        <a:srgbClr val="FEFFFE"/>
      </a:lt2>
      <a:accent1>
        <a:srgbClr val="003049"/>
      </a:accent1>
      <a:accent2>
        <a:srgbClr val="D62927"/>
      </a:accent2>
      <a:accent3>
        <a:srgbClr val="F67E00"/>
      </a:accent3>
      <a:accent4>
        <a:srgbClr val="FCBE4A"/>
      </a:accent4>
      <a:accent5>
        <a:srgbClr val="E8DFB7"/>
      </a:accent5>
      <a:accent6>
        <a:srgbClr val="CAC6C4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134459</TotalTime>
  <Words>1818</Words>
  <Application>Microsoft Macintosh PowerPoint</Application>
  <PresentationFormat>Custom</PresentationFormat>
  <Paragraphs>208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Lato</vt:lpstr>
      <vt:lpstr>Lato Black</vt:lpstr>
      <vt:lpstr>Lato Light</vt:lpstr>
      <vt:lpstr>Montserrat Light</vt:lpstr>
      <vt:lpstr>Poppins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21126</cp:revision>
  <dcterms:created xsi:type="dcterms:W3CDTF">2014-11-12T21:47:38Z</dcterms:created>
  <dcterms:modified xsi:type="dcterms:W3CDTF">2020-11-10T02:14:21Z</dcterms:modified>
  <cp:category/>
</cp:coreProperties>
</file>