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9" r:id="rId2"/>
    <p:sldId id="256" r:id="rId3"/>
    <p:sldId id="257" r:id="rId4"/>
    <p:sldId id="258" r:id="rId5"/>
    <p:sldId id="291" r:id="rId6"/>
    <p:sldId id="260" r:id="rId7"/>
    <p:sldId id="292" r:id="rId8"/>
    <p:sldId id="261" r:id="rId9"/>
    <p:sldId id="262" r:id="rId10"/>
    <p:sldId id="293" r:id="rId11"/>
    <p:sldId id="263" r:id="rId12"/>
    <p:sldId id="294" r:id="rId13"/>
    <p:sldId id="264" r:id="rId14"/>
    <p:sldId id="267" r:id="rId15"/>
    <p:sldId id="265" r:id="rId16"/>
    <p:sldId id="266" r:id="rId17"/>
    <p:sldId id="295" r:id="rId18"/>
    <p:sldId id="269" r:id="rId19"/>
    <p:sldId id="268" r:id="rId20"/>
    <p:sldId id="296" r:id="rId21"/>
    <p:sldId id="270" r:id="rId22"/>
    <p:sldId id="297" r:id="rId23"/>
    <p:sldId id="298" r:id="rId24"/>
    <p:sldId id="271" r:id="rId25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8"/>
    <p:restoredTop sz="95970"/>
  </p:normalViewPr>
  <p:slideViewPr>
    <p:cSldViewPr snapToGrid="0" snapToObjects="1">
      <p:cViewPr varScale="1">
        <p:scale>
          <a:sx n="43" d="100"/>
          <a:sy n="43" d="100"/>
        </p:scale>
        <p:origin x="5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819824C1-3D05-2945-8CAD-B16B27066FBC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BF54F874-8904-1140-9345-65A2416DE1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914446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1828891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2743337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3657783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D6C28C6-E2AE-1B43-BE6B-3934904A9C5D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5B5AEA49-F56D-844B-96A4-0E7B5754BB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0" i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EF9A8834-7278-A942-B404-AD1DB05314AA}"/>
              </a:ext>
            </a:extLst>
          </p:cNvPr>
          <p:cNvSpPr/>
          <p:nvPr/>
        </p:nvSpPr>
        <p:spPr>
          <a:xfrm>
            <a:off x="18557166" y="11313614"/>
            <a:ext cx="332233" cy="3322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D4626D-CFAD-9E45-A783-D709EE0AC5B3}"/>
              </a:ext>
            </a:extLst>
          </p:cNvPr>
          <p:cNvSpPr/>
          <p:nvPr/>
        </p:nvSpPr>
        <p:spPr>
          <a:xfrm>
            <a:off x="12738493" y="11313614"/>
            <a:ext cx="332233" cy="3322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DD62EF0-D8CF-934A-A9B9-6E68D8077CC0}"/>
              </a:ext>
            </a:extLst>
          </p:cNvPr>
          <p:cNvSpPr/>
          <p:nvPr/>
        </p:nvSpPr>
        <p:spPr>
          <a:xfrm>
            <a:off x="7075505" y="11313614"/>
            <a:ext cx="332233" cy="3322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87370A8-4420-5947-A4E0-3B7E67E52DDB}"/>
              </a:ext>
            </a:extLst>
          </p:cNvPr>
          <p:cNvSpPr/>
          <p:nvPr/>
        </p:nvSpPr>
        <p:spPr>
          <a:xfrm>
            <a:off x="1321527" y="11313614"/>
            <a:ext cx="332233" cy="3322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EC4B4D-113C-6B43-A8D1-8EBEBB252CAF}"/>
              </a:ext>
            </a:extLst>
          </p:cNvPr>
          <p:cNvSpPr txBox="1"/>
          <p:nvPr/>
        </p:nvSpPr>
        <p:spPr>
          <a:xfrm>
            <a:off x="1902644" y="11137697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5C1711-51AD-A244-A016-0EBFC0090A27}"/>
              </a:ext>
            </a:extLst>
          </p:cNvPr>
          <p:cNvSpPr txBox="1"/>
          <p:nvPr/>
        </p:nvSpPr>
        <p:spPr>
          <a:xfrm>
            <a:off x="7656622" y="11137697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CB1592-BE2E-114C-9E01-45E89006ABFA}"/>
              </a:ext>
            </a:extLst>
          </p:cNvPr>
          <p:cNvSpPr txBox="1"/>
          <p:nvPr/>
        </p:nvSpPr>
        <p:spPr>
          <a:xfrm>
            <a:off x="13345284" y="11142574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358978-7FB0-EE4A-B84B-ED402AE67085}"/>
              </a:ext>
            </a:extLst>
          </p:cNvPr>
          <p:cNvSpPr txBox="1"/>
          <p:nvPr/>
        </p:nvSpPr>
        <p:spPr>
          <a:xfrm>
            <a:off x="19099262" y="11142574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34C34B-A536-484A-8EFA-BEF3E5F098E6}"/>
              </a:ext>
            </a:extLst>
          </p:cNvPr>
          <p:cNvGrpSpPr/>
          <p:nvPr/>
        </p:nvGrpSpPr>
        <p:grpSpPr>
          <a:xfrm>
            <a:off x="-661240" y="8272181"/>
            <a:ext cx="25709654" cy="2189662"/>
            <a:chOff x="-661240" y="8973407"/>
            <a:chExt cx="25709654" cy="2189662"/>
          </a:xfrm>
        </p:grpSpPr>
        <p:sp>
          <p:nvSpPr>
            <p:cNvPr id="15" name="Forma libre 21">
              <a:extLst>
                <a:ext uri="{FF2B5EF4-FFF2-40B4-BE49-F238E27FC236}">
                  <a16:creationId xmlns:a16="http://schemas.microsoft.com/office/drawing/2014/main" id="{55F87565-7F62-DE4F-B051-C40A5C950D32}"/>
                </a:ext>
              </a:extLst>
            </p:cNvPr>
            <p:cNvSpPr/>
            <p:nvPr/>
          </p:nvSpPr>
          <p:spPr>
            <a:xfrm>
              <a:off x="-661240" y="8973407"/>
              <a:ext cx="25709654" cy="2189662"/>
            </a:xfrm>
            <a:custGeom>
              <a:avLst/>
              <a:gdLst>
                <a:gd name="connsiteX0" fmla="*/ 263525 w 12973050"/>
                <a:gd name="connsiteY0" fmla="*/ 842758 h 1104900"/>
                <a:gd name="connsiteX1" fmla="*/ 12709525 w 12973050"/>
                <a:gd name="connsiteY1" fmla="*/ 842758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73050" h="1104900">
                  <a:moveTo>
                    <a:pt x="263525" y="842758"/>
                  </a:moveTo>
                  <a:cubicBezTo>
                    <a:pt x="263525" y="842758"/>
                    <a:pt x="6130925" y="-460516"/>
                    <a:pt x="12709525" y="842758"/>
                  </a:cubicBezTo>
                </a:path>
              </a:pathLst>
            </a:custGeom>
            <a:solidFill>
              <a:srgbClr val="FFFFFF"/>
            </a:solidFill>
            <a:ln w="7620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" name="Forma libre 22">
              <a:extLst>
                <a:ext uri="{FF2B5EF4-FFF2-40B4-BE49-F238E27FC236}">
                  <a16:creationId xmlns:a16="http://schemas.microsoft.com/office/drawing/2014/main" id="{984D3BFD-1A0C-C341-B6B0-E1B4F27B0938}"/>
                </a:ext>
              </a:extLst>
            </p:cNvPr>
            <p:cNvSpPr/>
            <p:nvPr/>
          </p:nvSpPr>
          <p:spPr>
            <a:xfrm>
              <a:off x="241428" y="9432473"/>
              <a:ext cx="24086284" cy="1220674"/>
            </a:xfrm>
            <a:custGeom>
              <a:avLst/>
              <a:gdLst>
                <a:gd name="connsiteX0" fmla="*/ 31750 w 12153900"/>
                <a:gd name="connsiteY0" fmla="*/ 565457 h 615950"/>
                <a:gd name="connsiteX1" fmla="*/ 12123230 w 12153900"/>
                <a:gd name="connsiteY1" fmla="*/ 585396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53900" h="615950">
                  <a:moveTo>
                    <a:pt x="31750" y="565457"/>
                  </a:moveTo>
                  <a:cubicBezTo>
                    <a:pt x="1154621" y="347969"/>
                    <a:pt x="6350953" y="-529537"/>
                    <a:pt x="12123230" y="585396"/>
                  </a:cubicBezTo>
                </a:path>
              </a:pathLst>
            </a:custGeom>
            <a:noFill/>
            <a:ln w="63500" cap="flat">
              <a:solidFill>
                <a:srgbClr val="FFFFFF"/>
              </a:solidFill>
              <a:custDash>
                <a:ds d="898500" sp="2247000"/>
              </a:custDash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6C28-C004-B945-83BD-CB6D2DD2E49B}"/>
              </a:ext>
            </a:extLst>
          </p:cNvPr>
          <p:cNvGrpSpPr/>
          <p:nvPr/>
        </p:nvGrpSpPr>
        <p:grpSpPr>
          <a:xfrm>
            <a:off x="7930458" y="5576103"/>
            <a:ext cx="2528476" cy="2992759"/>
            <a:chOff x="1808879" y="5867432"/>
            <a:chExt cx="4043281" cy="4785715"/>
          </a:xfrm>
          <a:solidFill>
            <a:schemeClr val="accent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70FA6B-6A03-C74B-930F-784700C89283}"/>
                </a:ext>
              </a:extLst>
            </p:cNvPr>
            <p:cNvSpPr/>
            <p:nvPr/>
          </p:nvSpPr>
          <p:spPr>
            <a:xfrm>
              <a:off x="1808879" y="6556573"/>
              <a:ext cx="207716" cy="40965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03ACAE-8296-5447-8F78-7AF0F8973594}"/>
                </a:ext>
              </a:extLst>
            </p:cNvPr>
            <p:cNvSpPr/>
            <p:nvPr/>
          </p:nvSpPr>
          <p:spPr>
            <a:xfrm>
              <a:off x="1808880" y="5867432"/>
              <a:ext cx="4043280" cy="19999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555366-786A-EE4F-8793-FACF1773156F}"/>
              </a:ext>
            </a:extLst>
          </p:cNvPr>
          <p:cNvGrpSpPr/>
          <p:nvPr/>
        </p:nvGrpSpPr>
        <p:grpSpPr>
          <a:xfrm>
            <a:off x="2516741" y="6141068"/>
            <a:ext cx="2528476" cy="2992759"/>
            <a:chOff x="1808879" y="5867432"/>
            <a:chExt cx="4043281" cy="4785715"/>
          </a:xfrm>
          <a:solidFill>
            <a:schemeClr val="accent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1A34F5-FDCC-E146-853B-DF34A53AB2D9}"/>
                </a:ext>
              </a:extLst>
            </p:cNvPr>
            <p:cNvSpPr/>
            <p:nvPr/>
          </p:nvSpPr>
          <p:spPr>
            <a:xfrm>
              <a:off x="1808879" y="6556573"/>
              <a:ext cx="207716" cy="40965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44529CC-4A31-E643-8489-1853D48D993C}"/>
                </a:ext>
              </a:extLst>
            </p:cNvPr>
            <p:cNvSpPr/>
            <p:nvPr/>
          </p:nvSpPr>
          <p:spPr>
            <a:xfrm>
              <a:off x="1808880" y="5867432"/>
              <a:ext cx="4043280" cy="19999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E773EE-6BF9-A64D-9FFF-2A82105F254E}"/>
              </a:ext>
            </a:extLst>
          </p:cNvPr>
          <p:cNvGrpSpPr/>
          <p:nvPr/>
        </p:nvGrpSpPr>
        <p:grpSpPr>
          <a:xfrm>
            <a:off x="13624585" y="5439429"/>
            <a:ext cx="2528476" cy="2992759"/>
            <a:chOff x="1808879" y="5867432"/>
            <a:chExt cx="4043281" cy="4785715"/>
          </a:xfrm>
          <a:solidFill>
            <a:schemeClr val="accent3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24100E-A64F-CB4F-8821-39F38697C65F}"/>
                </a:ext>
              </a:extLst>
            </p:cNvPr>
            <p:cNvSpPr/>
            <p:nvPr/>
          </p:nvSpPr>
          <p:spPr>
            <a:xfrm>
              <a:off x="1808879" y="6556573"/>
              <a:ext cx="207716" cy="40965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D9FDE5-DF5E-3E43-AB56-780B9FB840B2}"/>
                </a:ext>
              </a:extLst>
            </p:cNvPr>
            <p:cNvSpPr/>
            <p:nvPr/>
          </p:nvSpPr>
          <p:spPr>
            <a:xfrm>
              <a:off x="1808880" y="5867432"/>
              <a:ext cx="4043280" cy="19999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6F73D71-BAA6-4047-897C-C00CB1212968}"/>
              </a:ext>
            </a:extLst>
          </p:cNvPr>
          <p:cNvGrpSpPr/>
          <p:nvPr/>
        </p:nvGrpSpPr>
        <p:grpSpPr>
          <a:xfrm>
            <a:off x="19038302" y="5791580"/>
            <a:ext cx="2528476" cy="2992759"/>
            <a:chOff x="1808879" y="5867432"/>
            <a:chExt cx="4043281" cy="4785715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765D416-2B8C-0748-B753-EF217AC85960}"/>
                </a:ext>
              </a:extLst>
            </p:cNvPr>
            <p:cNvSpPr/>
            <p:nvPr/>
          </p:nvSpPr>
          <p:spPr>
            <a:xfrm>
              <a:off x="1808879" y="6556573"/>
              <a:ext cx="207716" cy="40965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FAC3E4-D1EF-3A49-826E-DB4B8C38B2D9}"/>
                </a:ext>
              </a:extLst>
            </p:cNvPr>
            <p:cNvSpPr/>
            <p:nvPr/>
          </p:nvSpPr>
          <p:spPr>
            <a:xfrm>
              <a:off x="1808880" y="5867432"/>
              <a:ext cx="4043280" cy="19999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EF31617-F7B9-534A-B642-B97435838D4D}"/>
              </a:ext>
            </a:extLst>
          </p:cNvPr>
          <p:cNvSpPr txBox="1"/>
          <p:nvPr/>
        </p:nvSpPr>
        <p:spPr>
          <a:xfrm flipH="1">
            <a:off x="2516740" y="6450099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Release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A5A8FD-D152-0B44-B40F-CE61EDEB5945}"/>
              </a:ext>
            </a:extLst>
          </p:cNvPr>
          <p:cNvSpPr txBox="1"/>
          <p:nvPr/>
        </p:nvSpPr>
        <p:spPr>
          <a:xfrm flipH="1">
            <a:off x="7881220" y="5870979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Concept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687082-D720-774D-9E7F-32CD64A25D04}"/>
              </a:ext>
            </a:extLst>
          </p:cNvPr>
          <p:cNvSpPr txBox="1"/>
          <p:nvPr/>
        </p:nvSpPr>
        <p:spPr>
          <a:xfrm flipH="1">
            <a:off x="13582453" y="5741590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Testing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DEA67E-2290-A140-AD61-F265AF38147A}"/>
              </a:ext>
            </a:extLst>
          </p:cNvPr>
          <p:cNvSpPr txBox="1"/>
          <p:nvPr/>
        </p:nvSpPr>
        <p:spPr>
          <a:xfrm flipH="1">
            <a:off x="19007893" y="6107350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Results</a:t>
            </a:r>
          </a:p>
        </p:txBody>
      </p: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9BEF45CF-25E3-5E4F-82FB-60AE1B230578}"/>
              </a:ext>
            </a:extLst>
          </p:cNvPr>
          <p:cNvSpPr txBox="1"/>
          <p:nvPr/>
        </p:nvSpPr>
        <p:spPr>
          <a:xfrm>
            <a:off x="6398722" y="1071658"/>
            <a:ext cx="115804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Roadmap Infographics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A4977EB5-A769-3243-8471-4211541B9C5B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4FD2FC-2412-2848-9B85-B8E99536405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3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33A911A-A32B-AA4B-94DF-8D059C31D9C6}"/>
              </a:ext>
            </a:extLst>
          </p:cNvPr>
          <p:cNvGrpSpPr/>
          <p:nvPr/>
        </p:nvGrpSpPr>
        <p:grpSpPr>
          <a:xfrm>
            <a:off x="1581976" y="1345866"/>
            <a:ext cx="6495224" cy="4353531"/>
            <a:chOff x="459001" y="-6487382"/>
            <a:chExt cx="6495224" cy="4353531"/>
          </a:xfrm>
        </p:grpSpPr>
        <p:sp>
          <p:nvSpPr>
            <p:cNvPr id="21" name="CuadroTexto 350">
              <a:extLst>
                <a:ext uri="{FF2B5EF4-FFF2-40B4-BE49-F238E27FC236}">
                  <a16:creationId xmlns:a16="http://schemas.microsoft.com/office/drawing/2014/main" id="{F9B6D4E6-6584-9843-AE69-ECB6325D3EBD}"/>
                </a:ext>
              </a:extLst>
            </p:cNvPr>
            <p:cNvSpPr txBox="1"/>
            <p:nvPr/>
          </p:nvSpPr>
          <p:spPr>
            <a:xfrm>
              <a:off x="459001" y="-6487382"/>
              <a:ext cx="649522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Roadmap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23" name="CuadroTexto 351">
              <a:extLst>
                <a:ext uri="{FF2B5EF4-FFF2-40B4-BE49-F238E27FC236}">
                  <a16:creationId xmlns:a16="http://schemas.microsoft.com/office/drawing/2014/main" id="{E87AA83F-0E9C-394B-B892-D826F7303FBC}"/>
                </a:ext>
              </a:extLst>
            </p:cNvPr>
            <p:cNvSpPr txBox="1"/>
            <p:nvPr/>
          </p:nvSpPr>
          <p:spPr>
            <a:xfrm>
              <a:off x="459001" y="-3537610"/>
              <a:ext cx="48803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D5D7E9-C8D9-7A4E-B028-98225541B3C8}"/>
                </a:ext>
              </a:extLst>
            </p:cNvPr>
            <p:cNvSpPr/>
            <p:nvPr/>
          </p:nvSpPr>
          <p:spPr>
            <a:xfrm>
              <a:off x="524314" y="-2172630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46" name="Freeform 374">
            <a:extLst>
              <a:ext uri="{FF2B5EF4-FFF2-40B4-BE49-F238E27FC236}">
                <a16:creationId xmlns:a16="http://schemas.microsoft.com/office/drawing/2014/main" id="{85EE3B21-48D9-B24D-A26E-42D58CC66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6449" y="1610745"/>
            <a:ext cx="12120726" cy="10564978"/>
          </a:xfrm>
          <a:custGeom>
            <a:avLst/>
            <a:gdLst>
              <a:gd name="T0" fmla="*/ 2147483646 w 9858"/>
              <a:gd name="T1" fmla="*/ 0 h 8594"/>
              <a:gd name="T2" fmla="*/ 2147483646 w 9858"/>
              <a:gd name="T3" fmla="*/ 0 h 8594"/>
              <a:gd name="T4" fmla="*/ 2147483646 w 9858"/>
              <a:gd name="T5" fmla="*/ 0 h 8594"/>
              <a:gd name="T6" fmla="*/ 0 w 9858"/>
              <a:gd name="T7" fmla="*/ 2147483646 h 8594"/>
              <a:gd name="T8" fmla="*/ 2147483646 w 9858"/>
              <a:gd name="T9" fmla="*/ 2147483646 h 8594"/>
              <a:gd name="T10" fmla="*/ 2147483646 w 9858"/>
              <a:gd name="T11" fmla="*/ 2147483646 h 85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858" h="8594">
                <a:moveTo>
                  <a:pt x="9857" y="0"/>
                </a:moveTo>
                <a:lnTo>
                  <a:pt x="9857" y="0"/>
                </a:lnTo>
                <a:cubicBezTo>
                  <a:pt x="4304" y="0"/>
                  <a:pt x="4304" y="0"/>
                  <a:pt x="4304" y="0"/>
                </a:cubicBezTo>
                <a:cubicBezTo>
                  <a:pt x="1928" y="0"/>
                  <a:pt x="0" y="1921"/>
                  <a:pt x="0" y="4296"/>
                </a:cubicBezTo>
                <a:cubicBezTo>
                  <a:pt x="0" y="6672"/>
                  <a:pt x="1928" y="8593"/>
                  <a:pt x="4304" y="8593"/>
                </a:cubicBezTo>
                <a:cubicBezTo>
                  <a:pt x="9857" y="8593"/>
                  <a:pt x="9857" y="8593"/>
                  <a:pt x="9857" y="8593"/>
                </a:cubicBezTo>
              </a:path>
            </a:pathLst>
          </a:custGeom>
          <a:noFill/>
          <a:ln w="10160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374">
            <a:extLst>
              <a:ext uri="{FF2B5EF4-FFF2-40B4-BE49-F238E27FC236}">
                <a16:creationId xmlns:a16="http://schemas.microsoft.com/office/drawing/2014/main" id="{BACC5659-CBAD-5743-8E23-36D143EA5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6448" y="1590343"/>
            <a:ext cx="12120726" cy="10564978"/>
          </a:xfrm>
          <a:custGeom>
            <a:avLst/>
            <a:gdLst>
              <a:gd name="T0" fmla="*/ 2147483646 w 9858"/>
              <a:gd name="T1" fmla="*/ 0 h 8594"/>
              <a:gd name="T2" fmla="*/ 2147483646 w 9858"/>
              <a:gd name="T3" fmla="*/ 0 h 8594"/>
              <a:gd name="T4" fmla="*/ 2147483646 w 9858"/>
              <a:gd name="T5" fmla="*/ 0 h 8594"/>
              <a:gd name="T6" fmla="*/ 0 w 9858"/>
              <a:gd name="T7" fmla="*/ 2147483646 h 8594"/>
              <a:gd name="T8" fmla="*/ 2147483646 w 9858"/>
              <a:gd name="T9" fmla="*/ 2147483646 h 8594"/>
              <a:gd name="T10" fmla="*/ 2147483646 w 9858"/>
              <a:gd name="T11" fmla="*/ 2147483646 h 85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858" h="8594">
                <a:moveTo>
                  <a:pt x="9857" y="0"/>
                </a:moveTo>
                <a:lnTo>
                  <a:pt x="9857" y="0"/>
                </a:lnTo>
                <a:cubicBezTo>
                  <a:pt x="4304" y="0"/>
                  <a:pt x="4304" y="0"/>
                  <a:pt x="4304" y="0"/>
                </a:cubicBezTo>
                <a:cubicBezTo>
                  <a:pt x="1928" y="0"/>
                  <a:pt x="0" y="1921"/>
                  <a:pt x="0" y="4296"/>
                </a:cubicBezTo>
                <a:cubicBezTo>
                  <a:pt x="0" y="6672"/>
                  <a:pt x="1928" y="8593"/>
                  <a:pt x="4304" y="8593"/>
                </a:cubicBezTo>
                <a:cubicBezTo>
                  <a:pt x="9857" y="8593"/>
                  <a:pt x="9857" y="8593"/>
                  <a:pt x="9857" y="8593"/>
                </a:cubicBezTo>
              </a:path>
            </a:pathLst>
          </a:custGeom>
          <a:noFill/>
          <a:ln w="381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Donut 27">
            <a:extLst>
              <a:ext uri="{FF2B5EF4-FFF2-40B4-BE49-F238E27FC236}">
                <a16:creationId xmlns:a16="http://schemas.microsoft.com/office/drawing/2014/main" id="{CB7FD2A5-E17C-A541-B1D7-5AE32644DEEE}"/>
              </a:ext>
            </a:extLst>
          </p:cNvPr>
          <p:cNvSpPr/>
          <p:nvPr/>
        </p:nvSpPr>
        <p:spPr>
          <a:xfrm>
            <a:off x="8747760" y="2150474"/>
            <a:ext cx="4222235" cy="2916592"/>
          </a:xfrm>
          <a:custGeom>
            <a:avLst/>
            <a:gdLst/>
            <a:ahLst/>
            <a:cxnLst/>
            <a:rect l="l" t="t" r="r" b="b"/>
            <a:pathLst>
              <a:path w="1824052" h="1260000">
                <a:moveTo>
                  <a:pt x="630000" y="197051"/>
                </a:moveTo>
                <a:cubicBezTo>
                  <a:pt x="390889" y="197051"/>
                  <a:pt x="197051" y="390889"/>
                  <a:pt x="197051" y="630000"/>
                </a:cubicBezTo>
                <a:cubicBezTo>
                  <a:pt x="197051" y="869111"/>
                  <a:pt x="390889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lose/>
                <a:moveTo>
                  <a:pt x="630000" y="0"/>
                </a:moveTo>
                <a:cubicBezTo>
                  <a:pt x="948367" y="0"/>
                  <a:pt x="1211578" y="236152"/>
                  <a:pt x="1251252" y="543226"/>
                </a:cubicBezTo>
                <a:lnTo>
                  <a:pt x="1571198" y="543226"/>
                </a:lnTo>
                <a:lnTo>
                  <a:pt x="1445980" y="387684"/>
                </a:lnTo>
                <a:lnTo>
                  <a:pt x="1628978" y="387684"/>
                </a:lnTo>
                <a:lnTo>
                  <a:pt x="1824052" y="630000"/>
                </a:lnTo>
                <a:lnTo>
                  <a:pt x="1628978" y="872316"/>
                </a:lnTo>
                <a:lnTo>
                  <a:pt x="1445980" y="872316"/>
                </a:lnTo>
                <a:lnTo>
                  <a:pt x="1566003" y="723226"/>
                </a:lnTo>
                <a:lnTo>
                  <a:pt x="1250602" y="723226"/>
                </a:lnTo>
                <a:cubicBezTo>
                  <a:pt x="1207884" y="1027148"/>
                  <a:pt x="946134" y="1260000"/>
                  <a:pt x="630000" y="1260000"/>
                </a:cubicBezTo>
                <a:cubicBezTo>
                  <a:pt x="282061" y="1260000"/>
                  <a:pt x="0" y="977939"/>
                  <a:pt x="0" y="630000"/>
                </a:cubicBez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49" name="Donut 27">
            <a:extLst>
              <a:ext uri="{FF2B5EF4-FFF2-40B4-BE49-F238E27FC236}">
                <a16:creationId xmlns:a16="http://schemas.microsoft.com/office/drawing/2014/main" id="{A1756E7F-CBC2-5E46-99E9-E9580330BDED}"/>
              </a:ext>
            </a:extLst>
          </p:cNvPr>
          <p:cNvSpPr/>
          <p:nvPr/>
        </p:nvSpPr>
        <p:spPr>
          <a:xfrm>
            <a:off x="7691978" y="5719357"/>
            <a:ext cx="4222235" cy="2916592"/>
          </a:xfrm>
          <a:custGeom>
            <a:avLst/>
            <a:gdLst/>
            <a:ahLst/>
            <a:cxnLst/>
            <a:rect l="l" t="t" r="r" b="b"/>
            <a:pathLst>
              <a:path w="1824052" h="1260000">
                <a:moveTo>
                  <a:pt x="630000" y="197051"/>
                </a:moveTo>
                <a:cubicBezTo>
                  <a:pt x="390889" y="197051"/>
                  <a:pt x="197051" y="390889"/>
                  <a:pt x="197051" y="630000"/>
                </a:cubicBezTo>
                <a:cubicBezTo>
                  <a:pt x="197051" y="869111"/>
                  <a:pt x="390889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lose/>
                <a:moveTo>
                  <a:pt x="630000" y="0"/>
                </a:moveTo>
                <a:cubicBezTo>
                  <a:pt x="948367" y="0"/>
                  <a:pt x="1211578" y="236152"/>
                  <a:pt x="1251252" y="543226"/>
                </a:cubicBezTo>
                <a:lnTo>
                  <a:pt x="1571198" y="543226"/>
                </a:lnTo>
                <a:lnTo>
                  <a:pt x="1445980" y="387684"/>
                </a:lnTo>
                <a:lnTo>
                  <a:pt x="1628978" y="387684"/>
                </a:lnTo>
                <a:lnTo>
                  <a:pt x="1824052" y="630000"/>
                </a:lnTo>
                <a:lnTo>
                  <a:pt x="1628978" y="872316"/>
                </a:lnTo>
                <a:lnTo>
                  <a:pt x="1445980" y="872316"/>
                </a:lnTo>
                <a:lnTo>
                  <a:pt x="1566003" y="723226"/>
                </a:lnTo>
                <a:lnTo>
                  <a:pt x="1250602" y="723226"/>
                </a:lnTo>
                <a:cubicBezTo>
                  <a:pt x="1207884" y="1027148"/>
                  <a:pt x="946134" y="1260000"/>
                  <a:pt x="630000" y="1260000"/>
                </a:cubicBezTo>
                <a:cubicBezTo>
                  <a:pt x="282061" y="1260000"/>
                  <a:pt x="0" y="977939"/>
                  <a:pt x="0" y="630000"/>
                </a:cubicBez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53" name="Donut 27">
            <a:extLst>
              <a:ext uri="{FF2B5EF4-FFF2-40B4-BE49-F238E27FC236}">
                <a16:creationId xmlns:a16="http://schemas.microsoft.com/office/drawing/2014/main" id="{12A0A574-57F5-3B4D-AED1-1A8D5B4D3BC7}"/>
              </a:ext>
            </a:extLst>
          </p:cNvPr>
          <p:cNvSpPr/>
          <p:nvPr/>
        </p:nvSpPr>
        <p:spPr>
          <a:xfrm>
            <a:off x="8991600" y="9226561"/>
            <a:ext cx="4222235" cy="2916592"/>
          </a:xfrm>
          <a:custGeom>
            <a:avLst/>
            <a:gdLst/>
            <a:ahLst/>
            <a:cxnLst/>
            <a:rect l="l" t="t" r="r" b="b"/>
            <a:pathLst>
              <a:path w="1824052" h="1260000">
                <a:moveTo>
                  <a:pt x="630000" y="197051"/>
                </a:moveTo>
                <a:cubicBezTo>
                  <a:pt x="390889" y="197051"/>
                  <a:pt x="197051" y="390889"/>
                  <a:pt x="197051" y="630000"/>
                </a:cubicBezTo>
                <a:cubicBezTo>
                  <a:pt x="197051" y="869111"/>
                  <a:pt x="390889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lose/>
                <a:moveTo>
                  <a:pt x="630000" y="0"/>
                </a:moveTo>
                <a:cubicBezTo>
                  <a:pt x="948367" y="0"/>
                  <a:pt x="1211578" y="236152"/>
                  <a:pt x="1251252" y="543226"/>
                </a:cubicBezTo>
                <a:lnTo>
                  <a:pt x="1571198" y="543226"/>
                </a:lnTo>
                <a:lnTo>
                  <a:pt x="1445980" y="387684"/>
                </a:lnTo>
                <a:lnTo>
                  <a:pt x="1628978" y="387684"/>
                </a:lnTo>
                <a:lnTo>
                  <a:pt x="1824052" y="630000"/>
                </a:lnTo>
                <a:lnTo>
                  <a:pt x="1628978" y="872316"/>
                </a:lnTo>
                <a:lnTo>
                  <a:pt x="1445980" y="872316"/>
                </a:lnTo>
                <a:lnTo>
                  <a:pt x="1566003" y="723226"/>
                </a:lnTo>
                <a:lnTo>
                  <a:pt x="1250602" y="723226"/>
                </a:lnTo>
                <a:cubicBezTo>
                  <a:pt x="1207884" y="1027148"/>
                  <a:pt x="946134" y="1260000"/>
                  <a:pt x="630000" y="1260000"/>
                </a:cubicBezTo>
                <a:cubicBezTo>
                  <a:pt x="282061" y="1260000"/>
                  <a:pt x="0" y="977939"/>
                  <a:pt x="0" y="630000"/>
                </a:cubicBez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526E97-D123-8A45-A9A9-555FF9313358}"/>
              </a:ext>
            </a:extLst>
          </p:cNvPr>
          <p:cNvSpPr txBox="1"/>
          <p:nvPr/>
        </p:nvSpPr>
        <p:spPr>
          <a:xfrm flipH="1">
            <a:off x="8930640" y="3284858"/>
            <a:ext cx="26127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Release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07AD4F-CF97-1643-B0E9-A3FCF46DFC32}"/>
              </a:ext>
            </a:extLst>
          </p:cNvPr>
          <p:cNvSpPr txBox="1"/>
          <p:nvPr/>
        </p:nvSpPr>
        <p:spPr>
          <a:xfrm flipH="1">
            <a:off x="9118594" y="10392171"/>
            <a:ext cx="26127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Testing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7B2467-73A4-284E-91D3-530393C85999}"/>
              </a:ext>
            </a:extLst>
          </p:cNvPr>
          <p:cNvSpPr txBox="1"/>
          <p:nvPr/>
        </p:nvSpPr>
        <p:spPr>
          <a:xfrm flipH="1">
            <a:off x="7812224" y="6854128"/>
            <a:ext cx="26127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Concept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EC8BCC-CB6A-5B41-B24E-70DC74C6BB67}"/>
              </a:ext>
            </a:extLst>
          </p:cNvPr>
          <p:cNvSpPr txBox="1"/>
          <p:nvPr/>
        </p:nvSpPr>
        <p:spPr>
          <a:xfrm>
            <a:off x="15406784" y="3143866"/>
            <a:ext cx="4923375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1259FD-C67A-0C4E-97EC-4100505509C2}"/>
              </a:ext>
            </a:extLst>
          </p:cNvPr>
          <p:cNvSpPr txBox="1"/>
          <p:nvPr/>
        </p:nvSpPr>
        <p:spPr>
          <a:xfrm>
            <a:off x="15406784" y="6191866"/>
            <a:ext cx="4923375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312AB2-5A14-9A4C-B963-0BABEC37B85C}"/>
              </a:ext>
            </a:extLst>
          </p:cNvPr>
          <p:cNvSpPr txBox="1"/>
          <p:nvPr/>
        </p:nvSpPr>
        <p:spPr>
          <a:xfrm>
            <a:off x="15406784" y="9249870"/>
            <a:ext cx="4923375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218864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CF11CBFD-6A03-294E-AAAC-F994F3A4A19F}"/>
              </a:ext>
            </a:extLst>
          </p:cNvPr>
          <p:cNvSpPr txBox="1"/>
          <p:nvPr/>
        </p:nvSpPr>
        <p:spPr>
          <a:xfrm>
            <a:off x="6398722" y="1071658"/>
            <a:ext cx="115804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Roadmap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BAB6F3F4-848A-B747-8722-4913042A9F47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F7DBAB-6562-B646-9DB3-7D8E202BE18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7CDF33F1-B2BC-824C-A84A-BBE46731CE6D}"/>
              </a:ext>
            </a:extLst>
          </p:cNvPr>
          <p:cNvSpPr/>
          <p:nvPr/>
        </p:nvSpPr>
        <p:spPr>
          <a:xfrm>
            <a:off x="0" y="7692750"/>
            <a:ext cx="9011754" cy="1987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53">
            <a:extLst>
              <a:ext uri="{FF2B5EF4-FFF2-40B4-BE49-F238E27FC236}">
                <a16:creationId xmlns:a16="http://schemas.microsoft.com/office/drawing/2014/main" id="{59346826-8668-9148-8F82-99DC3E87C00D}"/>
              </a:ext>
            </a:extLst>
          </p:cNvPr>
          <p:cNvSpPr/>
          <p:nvPr/>
        </p:nvSpPr>
        <p:spPr>
          <a:xfrm>
            <a:off x="15398553" y="7623574"/>
            <a:ext cx="9011754" cy="1987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">
            <a:extLst>
              <a:ext uri="{FF2B5EF4-FFF2-40B4-BE49-F238E27FC236}">
                <a16:creationId xmlns:a16="http://schemas.microsoft.com/office/drawing/2014/main" id="{D426A1B1-0A91-DE46-9E7A-01875E1C496C}"/>
              </a:ext>
            </a:extLst>
          </p:cNvPr>
          <p:cNvSpPr/>
          <p:nvPr/>
        </p:nvSpPr>
        <p:spPr>
          <a:xfrm>
            <a:off x="8156194" y="4654032"/>
            <a:ext cx="8065262" cy="80652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51">
            <a:extLst>
              <a:ext uri="{FF2B5EF4-FFF2-40B4-BE49-F238E27FC236}">
                <a16:creationId xmlns:a16="http://schemas.microsoft.com/office/drawing/2014/main" id="{B6823ADC-7A23-3C4F-B2A3-91CB6C35ABD1}"/>
              </a:ext>
            </a:extLst>
          </p:cNvPr>
          <p:cNvSpPr/>
          <p:nvPr/>
        </p:nvSpPr>
        <p:spPr>
          <a:xfrm>
            <a:off x="9793097" y="6290935"/>
            <a:ext cx="4791456" cy="47914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52">
            <a:extLst>
              <a:ext uri="{FF2B5EF4-FFF2-40B4-BE49-F238E27FC236}">
                <a16:creationId xmlns:a16="http://schemas.microsoft.com/office/drawing/2014/main" id="{0F0613ED-6600-574A-A2DD-629E656C744D}"/>
              </a:ext>
            </a:extLst>
          </p:cNvPr>
          <p:cNvSpPr/>
          <p:nvPr/>
        </p:nvSpPr>
        <p:spPr>
          <a:xfrm>
            <a:off x="9011754" y="5509592"/>
            <a:ext cx="6354142" cy="6354142"/>
          </a:xfrm>
          <a:prstGeom prst="ellipse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54">
            <a:extLst>
              <a:ext uri="{FF2B5EF4-FFF2-40B4-BE49-F238E27FC236}">
                <a16:creationId xmlns:a16="http://schemas.microsoft.com/office/drawing/2014/main" id="{1B7F1547-8931-9243-9665-D05777015EA2}"/>
              </a:ext>
            </a:extLst>
          </p:cNvPr>
          <p:cNvCxnSpPr>
            <a:cxnSpLocks/>
          </p:cNvCxnSpPr>
          <p:nvPr/>
        </p:nvCxnSpPr>
        <p:spPr>
          <a:xfrm>
            <a:off x="15849600" y="8617487"/>
            <a:ext cx="8553450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19">
            <a:extLst>
              <a:ext uri="{FF2B5EF4-FFF2-40B4-BE49-F238E27FC236}">
                <a16:creationId xmlns:a16="http://schemas.microsoft.com/office/drawing/2014/main" id="{91B8CDCC-C86B-9640-85B2-15DAE910580F}"/>
              </a:ext>
            </a:extLst>
          </p:cNvPr>
          <p:cNvCxnSpPr>
            <a:cxnSpLocks/>
          </p:cNvCxnSpPr>
          <p:nvPr/>
        </p:nvCxnSpPr>
        <p:spPr>
          <a:xfrm>
            <a:off x="6413" y="8686663"/>
            <a:ext cx="8553450" cy="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BA258E84-324B-7F4B-AE6E-420DCA31CA9C}"/>
              </a:ext>
            </a:extLst>
          </p:cNvPr>
          <p:cNvSpPr/>
          <p:nvPr/>
        </p:nvSpPr>
        <p:spPr>
          <a:xfrm>
            <a:off x="1280159" y="5197679"/>
            <a:ext cx="2903901" cy="290390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0A628E8-2797-1849-916B-CE92D09D7260}"/>
              </a:ext>
            </a:extLst>
          </p:cNvPr>
          <p:cNvSpPr/>
          <p:nvPr/>
        </p:nvSpPr>
        <p:spPr>
          <a:xfrm>
            <a:off x="4777058" y="5197679"/>
            <a:ext cx="2903901" cy="290390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ADA8C0-BDA4-9148-A032-84CEE7AF9825}"/>
              </a:ext>
            </a:extLst>
          </p:cNvPr>
          <p:cNvSpPr txBox="1"/>
          <p:nvPr/>
        </p:nvSpPr>
        <p:spPr>
          <a:xfrm flipH="1">
            <a:off x="1388440" y="6327855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Release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A64869-A6D7-3F45-8FF3-5DA87CE01058}"/>
              </a:ext>
            </a:extLst>
          </p:cNvPr>
          <p:cNvGrpSpPr/>
          <p:nvPr/>
        </p:nvGrpSpPr>
        <p:grpSpPr>
          <a:xfrm>
            <a:off x="17099279" y="5197679"/>
            <a:ext cx="6400800" cy="2903901"/>
            <a:chOff x="17099279" y="5197679"/>
            <a:chExt cx="6400800" cy="2903901"/>
          </a:xfrm>
        </p:grpSpPr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34BF76DE-3256-3847-84A6-542B83E5337A}"/>
                </a:ext>
              </a:extLst>
            </p:cNvPr>
            <p:cNvSpPr/>
            <p:nvPr/>
          </p:nvSpPr>
          <p:spPr>
            <a:xfrm>
              <a:off x="17099279" y="5197679"/>
              <a:ext cx="2903901" cy="2903901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amond 49">
              <a:extLst>
                <a:ext uri="{FF2B5EF4-FFF2-40B4-BE49-F238E27FC236}">
                  <a16:creationId xmlns:a16="http://schemas.microsoft.com/office/drawing/2014/main" id="{910AF306-07CA-C94A-ACDF-2BB15BD8E494}"/>
                </a:ext>
              </a:extLst>
            </p:cNvPr>
            <p:cNvSpPr/>
            <p:nvPr/>
          </p:nvSpPr>
          <p:spPr>
            <a:xfrm>
              <a:off x="20596178" y="5197679"/>
              <a:ext cx="2903901" cy="2903901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7894CA0-61DA-F546-ACBA-164E89CABAB7}"/>
                </a:ext>
              </a:extLst>
            </p:cNvPr>
            <p:cNvSpPr txBox="1"/>
            <p:nvPr/>
          </p:nvSpPr>
          <p:spPr>
            <a:xfrm flipH="1">
              <a:off x="20741758" y="6306496"/>
              <a:ext cx="2612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Testing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586FEF5-373E-A444-9150-CDB80070E85B}"/>
                </a:ext>
              </a:extLst>
            </p:cNvPr>
            <p:cNvSpPr txBox="1"/>
            <p:nvPr/>
          </p:nvSpPr>
          <p:spPr>
            <a:xfrm flipH="1">
              <a:off x="17287626" y="6290935"/>
              <a:ext cx="2612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Decision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F67AE11-3A6B-A442-85AE-3A29FC5D078C}"/>
              </a:ext>
            </a:extLst>
          </p:cNvPr>
          <p:cNvSpPr txBox="1"/>
          <p:nvPr/>
        </p:nvSpPr>
        <p:spPr>
          <a:xfrm flipH="1">
            <a:off x="4881910" y="6329933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Concept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529D9E-F306-F84B-B452-9E9DFA2D12C8}"/>
              </a:ext>
            </a:extLst>
          </p:cNvPr>
          <p:cNvSpPr txBox="1"/>
          <p:nvPr/>
        </p:nvSpPr>
        <p:spPr>
          <a:xfrm>
            <a:off x="1280002" y="10036401"/>
            <a:ext cx="3003136" cy="193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495E9F-772B-3145-9E9D-3D41710F50ED}"/>
              </a:ext>
            </a:extLst>
          </p:cNvPr>
          <p:cNvSpPr txBox="1"/>
          <p:nvPr/>
        </p:nvSpPr>
        <p:spPr>
          <a:xfrm>
            <a:off x="4686712" y="10036401"/>
            <a:ext cx="3003136" cy="193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1992F8-2EEA-9541-9E41-744AEB877296}"/>
              </a:ext>
            </a:extLst>
          </p:cNvPr>
          <p:cNvSpPr txBox="1"/>
          <p:nvPr/>
        </p:nvSpPr>
        <p:spPr>
          <a:xfrm>
            <a:off x="17092428" y="10036401"/>
            <a:ext cx="3003136" cy="193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B66409-3737-BC4A-A1D5-4B26D5770329}"/>
              </a:ext>
            </a:extLst>
          </p:cNvPr>
          <p:cNvSpPr txBox="1"/>
          <p:nvPr/>
        </p:nvSpPr>
        <p:spPr>
          <a:xfrm>
            <a:off x="20546560" y="10036401"/>
            <a:ext cx="3003136" cy="193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419702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E685ED-E610-F54D-AAA0-687EF6119142}"/>
              </a:ext>
            </a:extLst>
          </p:cNvPr>
          <p:cNvGrpSpPr/>
          <p:nvPr/>
        </p:nvGrpSpPr>
        <p:grpSpPr>
          <a:xfrm>
            <a:off x="11961154" y="0"/>
            <a:ext cx="8400061" cy="13733927"/>
            <a:chOff x="10498114" y="0"/>
            <a:chExt cx="8400061" cy="1373392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AF16A91-56E1-9846-A22A-0BC26062D070}"/>
                </a:ext>
              </a:extLst>
            </p:cNvPr>
            <p:cNvGrpSpPr/>
            <p:nvPr/>
          </p:nvGrpSpPr>
          <p:grpSpPr>
            <a:xfrm>
              <a:off x="10498114" y="0"/>
              <a:ext cx="8391111" cy="13733927"/>
              <a:chOff x="3226022" y="0"/>
              <a:chExt cx="8391111" cy="13733927"/>
            </a:xfrm>
          </p:grpSpPr>
          <p:sp>
            <p:nvSpPr>
              <p:cNvPr id="38" name="Freeform 388">
                <a:extLst>
                  <a:ext uri="{FF2B5EF4-FFF2-40B4-BE49-F238E27FC236}">
                    <a16:creationId xmlns:a16="http://schemas.microsoft.com/office/drawing/2014/main" id="{D623BC44-5D0A-FA4A-B725-A88B01476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6837" y="4608000"/>
                <a:ext cx="4200296" cy="9125927"/>
              </a:xfrm>
              <a:custGeom>
                <a:avLst/>
                <a:gdLst>
                  <a:gd name="T0" fmla="*/ 0 w 3908"/>
                  <a:gd name="T1" fmla="*/ 1954 h 8490"/>
                  <a:gd name="T2" fmla="*/ 0 w 3908"/>
                  <a:gd name="T3" fmla="*/ 1954 h 8490"/>
                  <a:gd name="T4" fmla="*/ 1953 w 3908"/>
                  <a:gd name="T5" fmla="*/ 0 h 8490"/>
                  <a:gd name="T6" fmla="*/ 1953 w 3908"/>
                  <a:gd name="T7" fmla="*/ 0 h 8490"/>
                  <a:gd name="T8" fmla="*/ 3907 w 3908"/>
                  <a:gd name="T9" fmla="*/ 1954 h 8490"/>
                  <a:gd name="T10" fmla="*/ 3907 w 3908"/>
                  <a:gd name="T11" fmla="*/ 8489 h 8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08" h="8490">
                    <a:moveTo>
                      <a:pt x="0" y="1954"/>
                    </a:moveTo>
                    <a:lnTo>
                      <a:pt x="0" y="1954"/>
                    </a:lnTo>
                    <a:cubicBezTo>
                      <a:pt x="0" y="879"/>
                      <a:pt x="880" y="0"/>
                      <a:pt x="1953" y="0"/>
                    </a:cubicBezTo>
                    <a:lnTo>
                      <a:pt x="1953" y="0"/>
                    </a:lnTo>
                    <a:cubicBezTo>
                      <a:pt x="3037" y="0"/>
                      <a:pt x="3907" y="879"/>
                      <a:pt x="3907" y="1954"/>
                    </a:cubicBezTo>
                    <a:cubicBezTo>
                      <a:pt x="3907" y="8489"/>
                      <a:pt x="3907" y="8489"/>
                      <a:pt x="3907" y="8489"/>
                    </a:cubicBezTo>
                  </a:path>
                </a:pathLst>
              </a:custGeom>
              <a:noFill/>
              <a:ln w="1270000" cap="flat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9" name="Freeform 389">
                <a:extLst>
                  <a:ext uri="{FF2B5EF4-FFF2-40B4-BE49-F238E27FC236}">
                    <a16:creationId xmlns:a16="http://schemas.microsoft.com/office/drawing/2014/main" id="{3A08B113-102E-FD49-B36D-2194C00FF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022" y="0"/>
                <a:ext cx="4190815" cy="8803556"/>
              </a:xfrm>
              <a:custGeom>
                <a:avLst/>
                <a:gdLst>
                  <a:gd name="T0" fmla="*/ 3898 w 3899"/>
                  <a:gd name="T1" fmla="*/ 6234 h 8188"/>
                  <a:gd name="T2" fmla="*/ 3898 w 3899"/>
                  <a:gd name="T3" fmla="*/ 6234 h 8188"/>
                  <a:gd name="T4" fmla="*/ 1945 w 3899"/>
                  <a:gd name="T5" fmla="*/ 8187 h 8188"/>
                  <a:gd name="T6" fmla="*/ 1945 w 3899"/>
                  <a:gd name="T7" fmla="*/ 8187 h 8188"/>
                  <a:gd name="T8" fmla="*/ 0 w 3899"/>
                  <a:gd name="T9" fmla="*/ 6234 h 8188"/>
                  <a:gd name="T10" fmla="*/ 0 w 3899"/>
                  <a:gd name="T11" fmla="*/ 0 h 8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99" h="8188">
                    <a:moveTo>
                      <a:pt x="3898" y="6234"/>
                    </a:moveTo>
                    <a:lnTo>
                      <a:pt x="3898" y="6234"/>
                    </a:lnTo>
                    <a:cubicBezTo>
                      <a:pt x="3898" y="7316"/>
                      <a:pt x="3028" y="8187"/>
                      <a:pt x="1945" y="8187"/>
                    </a:cubicBezTo>
                    <a:lnTo>
                      <a:pt x="1945" y="8187"/>
                    </a:lnTo>
                    <a:cubicBezTo>
                      <a:pt x="870" y="8187"/>
                      <a:pt x="0" y="7316"/>
                      <a:pt x="0" y="62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270000" cap="flat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40" name="Grupo 40">
              <a:extLst>
                <a:ext uri="{FF2B5EF4-FFF2-40B4-BE49-F238E27FC236}">
                  <a16:creationId xmlns:a16="http://schemas.microsoft.com/office/drawing/2014/main" id="{DAA4FC14-13CC-8B4B-90F7-F086BFDB70F0}"/>
                </a:ext>
              </a:extLst>
            </p:cNvPr>
            <p:cNvGrpSpPr/>
            <p:nvPr/>
          </p:nvGrpSpPr>
          <p:grpSpPr>
            <a:xfrm>
              <a:off x="10507064" y="0"/>
              <a:ext cx="8391111" cy="13733927"/>
              <a:chOff x="6194517" y="646562"/>
              <a:chExt cx="7590090" cy="12422877"/>
            </a:xfrm>
          </p:grpSpPr>
          <p:sp>
            <p:nvSpPr>
              <p:cNvPr id="41" name="Freeform 388">
                <a:extLst>
                  <a:ext uri="{FF2B5EF4-FFF2-40B4-BE49-F238E27FC236}">
                    <a16:creationId xmlns:a16="http://schemas.microsoft.com/office/drawing/2014/main" id="{645CE0A6-DC4A-A641-9380-046E9C3AA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5274" y="4814679"/>
                <a:ext cx="3799333" cy="8254760"/>
              </a:xfrm>
              <a:custGeom>
                <a:avLst/>
                <a:gdLst>
                  <a:gd name="T0" fmla="*/ 0 w 3908"/>
                  <a:gd name="T1" fmla="*/ 1954 h 8490"/>
                  <a:gd name="T2" fmla="*/ 0 w 3908"/>
                  <a:gd name="T3" fmla="*/ 1954 h 8490"/>
                  <a:gd name="T4" fmla="*/ 1953 w 3908"/>
                  <a:gd name="T5" fmla="*/ 0 h 8490"/>
                  <a:gd name="T6" fmla="*/ 1953 w 3908"/>
                  <a:gd name="T7" fmla="*/ 0 h 8490"/>
                  <a:gd name="T8" fmla="*/ 3907 w 3908"/>
                  <a:gd name="T9" fmla="*/ 1954 h 8490"/>
                  <a:gd name="T10" fmla="*/ 3907 w 3908"/>
                  <a:gd name="T11" fmla="*/ 8489 h 8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08" h="8490">
                    <a:moveTo>
                      <a:pt x="0" y="1954"/>
                    </a:moveTo>
                    <a:lnTo>
                      <a:pt x="0" y="1954"/>
                    </a:lnTo>
                    <a:cubicBezTo>
                      <a:pt x="0" y="879"/>
                      <a:pt x="880" y="0"/>
                      <a:pt x="1953" y="0"/>
                    </a:cubicBezTo>
                    <a:lnTo>
                      <a:pt x="1953" y="0"/>
                    </a:lnTo>
                    <a:cubicBezTo>
                      <a:pt x="3037" y="0"/>
                      <a:pt x="3907" y="879"/>
                      <a:pt x="3907" y="1954"/>
                    </a:cubicBezTo>
                    <a:cubicBezTo>
                      <a:pt x="3907" y="8489"/>
                      <a:pt x="3907" y="8489"/>
                      <a:pt x="3907" y="8489"/>
                    </a:cubicBezTo>
                  </a:path>
                </a:pathLst>
              </a:custGeom>
              <a:noFill/>
              <a:ln w="63500" cap="flat">
                <a:solidFill>
                  <a:schemeClr val="bg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2" name="Freeform 389">
                <a:extLst>
                  <a:ext uri="{FF2B5EF4-FFF2-40B4-BE49-F238E27FC236}">
                    <a16:creationId xmlns:a16="http://schemas.microsoft.com/office/drawing/2014/main" id="{49CD65F8-72F7-E043-8839-346EECE66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4517" y="646562"/>
                <a:ext cx="3790757" cy="7963163"/>
              </a:xfrm>
              <a:custGeom>
                <a:avLst/>
                <a:gdLst>
                  <a:gd name="T0" fmla="*/ 3898 w 3899"/>
                  <a:gd name="T1" fmla="*/ 6234 h 8188"/>
                  <a:gd name="T2" fmla="*/ 3898 w 3899"/>
                  <a:gd name="T3" fmla="*/ 6234 h 8188"/>
                  <a:gd name="T4" fmla="*/ 1945 w 3899"/>
                  <a:gd name="T5" fmla="*/ 8187 h 8188"/>
                  <a:gd name="T6" fmla="*/ 1945 w 3899"/>
                  <a:gd name="T7" fmla="*/ 8187 h 8188"/>
                  <a:gd name="T8" fmla="*/ 0 w 3899"/>
                  <a:gd name="T9" fmla="*/ 6234 h 8188"/>
                  <a:gd name="T10" fmla="*/ 0 w 3899"/>
                  <a:gd name="T11" fmla="*/ 0 h 8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99" h="8188">
                    <a:moveTo>
                      <a:pt x="3898" y="6234"/>
                    </a:moveTo>
                    <a:lnTo>
                      <a:pt x="3898" y="6234"/>
                    </a:lnTo>
                    <a:cubicBezTo>
                      <a:pt x="3898" y="7316"/>
                      <a:pt x="3028" y="8187"/>
                      <a:pt x="1945" y="8187"/>
                    </a:cubicBezTo>
                    <a:lnTo>
                      <a:pt x="1945" y="8187"/>
                    </a:lnTo>
                    <a:cubicBezTo>
                      <a:pt x="870" y="8187"/>
                      <a:pt x="0" y="7316"/>
                      <a:pt x="0" y="62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63500" cap="flat">
                <a:solidFill>
                  <a:schemeClr val="bg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E67ADB-2645-9E43-82A5-327F752771AB}"/>
              </a:ext>
            </a:extLst>
          </p:cNvPr>
          <p:cNvGrpSpPr/>
          <p:nvPr/>
        </p:nvGrpSpPr>
        <p:grpSpPr>
          <a:xfrm>
            <a:off x="1581976" y="1345866"/>
            <a:ext cx="6495224" cy="4353531"/>
            <a:chOff x="459001" y="-6487382"/>
            <a:chExt cx="6495224" cy="4353531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C5ADB8CC-9735-E248-B646-F751BEEA8A0E}"/>
                </a:ext>
              </a:extLst>
            </p:cNvPr>
            <p:cNvSpPr txBox="1"/>
            <p:nvPr/>
          </p:nvSpPr>
          <p:spPr>
            <a:xfrm>
              <a:off x="459001" y="-6487382"/>
              <a:ext cx="649522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Roadmap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6135776C-B583-AF41-B313-9582625C2908}"/>
                </a:ext>
              </a:extLst>
            </p:cNvPr>
            <p:cNvSpPr txBox="1"/>
            <p:nvPr/>
          </p:nvSpPr>
          <p:spPr>
            <a:xfrm>
              <a:off x="459001" y="-3537610"/>
              <a:ext cx="48803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32CB62-129B-9B40-B7DB-68F6A3BAD0D9}"/>
                </a:ext>
              </a:extLst>
            </p:cNvPr>
            <p:cNvSpPr/>
            <p:nvPr/>
          </p:nvSpPr>
          <p:spPr>
            <a:xfrm>
              <a:off x="524314" y="-2172630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79C6E1-4CA2-0146-BD4C-D7B5B7274514}"/>
              </a:ext>
            </a:extLst>
          </p:cNvPr>
          <p:cNvGrpSpPr/>
          <p:nvPr/>
        </p:nvGrpSpPr>
        <p:grpSpPr>
          <a:xfrm>
            <a:off x="8086150" y="3131409"/>
            <a:ext cx="2836025" cy="2328458"/>
            <a:chOff x="6887095" y="4608000"/>
            <a:chExt cx="3910204" cy="321039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D5D9CB7-0A87-5248-84BA-A8A13BA36DFE}"/>
                </a:ext>
              </a:extLst>
            </p:cNvPr>
            <p:cNvSpPr/>
            <p:nvPr/>
          </p:nvSpPr>
          <p:spPr>
            <a:xfrm>
              <a:off x="6887095" y="4608000"/>
              <a:ext cx="3210393" cy="32103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48" name="Right Triangle 47">
              <a:extLst>
                <a:ext uri="{FF2B5EF4-FFF2-40B4-BE49-F238E27FC236}">
                  <a16:creationId xmlns:a16="http://schemas.microsoft.com/office/drawing/2014/main" id="{AEAAE812-006A-4C42-B359-26A744CF23EF}"/>
                </a:ext>
              </a:extLst>
            </p:cNvPr>
            <p:cNvSpPr/>
            <p:nvPr/>
          </p:nvSpPr>
          <p:spPr>
            <a:xfrm rot="13500000">
              <a:off x="10217556" y="5920846"/>
              <a:ext cx="579743" cy="579743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E1E803C-F30F-2D49-975D-CEFAD8E6A986}"/>
              </a:ext>
            </a:extLst>
          </p:cNvPr>
          <p:cNvGrpSpPr/>
          <p:nvPr/>
        </p:nvGrpSpPr>
        <p:grpSpPr>
          <a:xfrm rot="18000000">
            <a:off x="9549626" y="8819852"/>
            <a:ext cx="2836025" cy="2328458"/>
            <a:chOff x="6887095" y="4608000"/>
            <a:chExt cx="3910204" cy="321039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3BDEEC-226D-5D4F-85EB-9D041F374D02}"/>
                </a:ext>
              </a:extLst>
            </p:cNvPr>
            <p:cNvSpPr/>
            <p:nvPr/>
          </p:nvSpPr>
          <p:spPr>
            <a:xfrm>
              <a:off x="6887095" y="4608000"/>
              <a:ext cx="3210393" cy="32103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51" name="Right Triangle 50">
              <a:extLst>
                <a:ext uri="{FF2B5EF4-FFF2-40B4-BE49-F238E27FC236}">
                  <a16:creationId xmlns:a16="http://schemas.microsoft.com/office/drawing/2014/main" id="{00630CBD-80F4-C340-8907-505A60159727}"/>
                </a:ext>
              </a:extLst>
            </p:cNvPr>
            <p:cNvSpPr/>
            <p:nvPr/>
          </p:nvSpPr>
          <p:spPr>
            <a:xfrm rot="13500000">
              <a:off x="10217556" y="5920846"/>
              <a:ext cx="579743" cy="579743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9AD5F5B-4F4A-D641-801E-8316423F7806}"/>
              </a:ext>
            </a:extLst>
          </p:cNvPr>
          <p:cNvGrpSpPr/>
          <p:nvPr/>
        </p:nvGrpSpPr>
        <p:grpSpPr>
          <a:xfrm rot="14400000">
            <a:off x="15689363" y="8801667"/>
            <a:ext cx="2836025" cy="2328458"/>
            <a:chOff x="6887095" y="4608000"/>
            <a:chExt cx="3910204" cy="321039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88E27C6-2BE2-6344-BBB4-9582055FC2DE}"/>
                </a:ext>
              </a:extLst>
            </p:cNvPr>
            <p:cNvSpPr/>
            <p:nvPr/>
          </p:nvSpPr>
          <p:spPr>
            <a:xfrm>
              <a:off x="6887095" y="4608000"/>
              <a:ext cx="3210393" cy="321039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54" name="Right Triangle 53">
              <a:extLst>
                <a:ext uri="{FF2B5EF4-FFF2-40B4-BE49-F238E27FC236}">
                  <a16:creationId xmlns:a16="http://schemas.microsoft.com/office/drawing/2014/main" id="{E2C03ACC-A395-6342-9CC3-AF9CC47457FF}"/>
                </a:ext>
              </a:extLst>
            </p:cNvPr>
            <p:cNvSpPr/>
            <p:nvPr/>
          </p:nvSpPr>
          <p:spPr>
            <a:xfrm rot="13500000">
              <a:off x="10217556" y="5920846"/>
              <a:ext cx="579743" cy="579743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22358D4-8C6B-D646-B93A-E7DEEA4D8BC9}"/>
              </a:ext>
            </a:extLst>
          </p:cNvPr>
          <p:cNvGrpSpPr/>
          <p:nvPr/>
        </p:nvGrpSpPr>
        <p:grpSpPr>
          <a:xfrm rot="5400000">
            <a:off x="16878250" y="1139772"/>
            <a:ext cx="2836025" cy="2328458"/>
            <a:chOff x="6887095" y="4608000"/>
            <a:chExt cx="3910204" cy="321039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215A764-0DE7-3B4E-BD57-4CA6E47A04A5}"/>
                </a:ext>
              </a:extLst>
            </p:cNvPr>
            <p:cNvSpPr/>
            <p:nvPr/>
          </p:nvSpPr>
          <p:spPr>
            <a:xfrm>
              <a:off x="6887095" y="4608000"/>
              <a:ext cx="3210393" cy="321039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57" name="Right Triangle 56">
              <a:extLst>
                <a:ext uri="{FF2B5EF4-FFF2-40B4-BE49-F238E27FC236}">
                  <a16:creationId xmlns:a16="http://schemas.microsoft.com/office/drawing/2014/main" id="{52ED7761-7829-364B-8699-DB6816D2D6DC}"/>
                </a:ext>
              </a:extLst>
            </p:cNvPr>
            <p:cNvSpPr/>
            <p:nvPr/>
          </p:nvSpPr>
          <p:spPr>
            <a:xfrm rot="13500000">
              <a:off x="10217556" y="5920846"/>
              <a:ext cx="579743" cy="579743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4D6A13E-0EA2-354B-8A32-CE1AA8FCD0E8}"/>
              </a:ext>
            </a:extLst>
          </p:cNvPr>
          <p:cNvSpPr txBox="1"/>
          <p:nvPr/>
        </p:nvSpPr>
        <p:spPr>
          <a:xfrm>
            <a:off x="7748812" y="5749735"/>
            <a:ext cx="3003136" cy="193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E57A91-DB09-2943-AA9F-307D30E33091}"/>
              </a:ext>
            </a:extLst>
          </p:cNvPr>
          <p:cNvSpPr txBox="1"/>
          <p:nvPr/>
        </p:nvSpPr>
        <p:spPr>
          <a:xfrm>
            <a:off x="9092415" y="11501725"/>
            <a:ext cx="349666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E558F5-3664-4947-A455-AC6B83598CBF}"/>
              </a:ext>
            </a:extLst>
          </p:cNvPr>
          <p:cNvSpPr txBox="1"/>
          <p:nvPr/>
        </p:nvSpPr>
        <p:spPr>
          <a:xfrm>
            <a:off x="15485935" y="11501725"/>
            <a:ext cx="349666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FA7515-BA3F-584A-AE9E-8EFF9AD8FB08}"/>
              </a:ext>
            </a:extLst>
          </p:cNvPr>
          <p:cNvSpPr txBox="1"/>
          <p:nvPr/>
        </p:nvSpPr>
        <p:spPr>
          <a:xfrm>
            <a:off x="19666492" y="1001292"/>
            <a:ext cx="3003136" cy="193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13B033-0153-B546-90E7-1C098B88E2A9}"/>
              </a:ext>
            </a:extLst>
          </p:cNvPr>
          <p:cNvSpPr txBox="1"/>
          <p:nvPr/>
        </p:nvSpPr>
        <p:spPr>
          <a:xfrm flipH="1">
            <a:off x="7975197" y="3900411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Release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EA47B9-5129-CF41-B434-846343EF4376}"/>
              </a:ext>
            </a:extLst>
          </p:cNvPr>
          <p:cNvSpPr txBox="1"/>
          <p:nvPr/>
        </p:nvSpPr>
        <p:spPr>
          <a:xfrm flipH="1">
            <a:off x="9534377" y="9845223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Concept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37BB84-3C58-5740-9876-DC9CB2576006}"/>
              </a:ext>
            </a:extLst>
          </p:cNvPr>
          <p:cNvSpPr txBox="1"/>
          <p:nvPr/>
        </p:nvSpPr>
        <p:spPr>
          <a:xfrm flipH="1">
            <a:off x="15965657" y="9845223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Decision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0BD0E-185A-0847-A822-F5FC56A5EED3}"/>
              </a:ext>
            </a:extLst>
          </p:cNvPr>
          <p:cNvSpPr txBox="1"/>
          <p:nvPr/>
        </p:nvSpPr>
        <p:spPr>
          <a:xfrm flipH="1">
            <a:off x="17001977" y="1646103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69519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30881CD-86D0-BF4C-BB15-C121CDE0BDED}"/>
              </a:ext>
            </a:extLst>
          </p:cNvPr>
          <p:cNvSpPr/>
          <p:nvPr/>
        </p:nvSpPr>
        <p:spPr>
          <a:xfrm rot="5400000">
            <a:off x="11417982" y="-3722060"/>
            <a:ext cx="1551216" cy="243871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EDF04F-4DB6-A147-879A-55B5D0F73D08}"/>
              </a:ext>
            </a:extLst>
          </p:cNvPr>
          <p:cNvCxnSpPr>
            <a:cxnSpLocks/>
            <a:stCxn id="32" idx="2"/>
            <a:endCxn id="32" idx="0"/>
          </p:cNvCxnSpPr>
          <p:nvPr/>
        </p:nvCxnSpPr>
        <p:spPr>
          <a:xfrm>
            <a:off x="1" y="8471529"/>
            <a:ext cx="24387178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1E3F978-FA06-B845-9119-72C8B248D65E}"/>
              </a:ext>
            </a:extLst>
          </p:cNvPr>
          <p:cNvGrpSpPr/>
          <p:nvPr/>
        </p:nvGrpSpPr>
        <p:grpSpPr>
          <a:xfrm>
            <a:off x="959451" y="4758679"/>
            <a:ext cx="21447059" cy="6994585"/>
            <a:chOff x="3154011" y="4240519"/>
            <a:chExt cx="21447059" cy="6994585"/>
          </a:xfrm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51EFA5E-A9D9-BD49-9D50-AC1ACD3B5D2E}"/>
                </a:ext>
              </a:extLst>
            </p:cNvPr>
            <p:cNvSpPr/>
            <p:nvPr/>
          </p:nvSpPr>
          <p:spPr>
            <a:xfrm rot="16200000">
              <a:off x="15092968" y="8890901"/>
              <a:ext cx="2647236" cy="1227370"/>
            </a:xfrm>
            <a:custGeom>
              <a:avLst/>
              <a:gdLst>
                <a:gd name="connsiteX0" fmla="*/ 0 w 5800801"/>
                <a:gd name="connsiteY0" fmla="*/ 0 h 2320320"/>
                <a:gd name="connsiteX1" fmla="*/ 4640641 w 5800801"/>
                <a:gd name="connsiteY1" fmla="*/ 0 h 2320320"/>
                <a:gd name="connsiteX2" fmla="*/ 5800801 w 5800801"/>
                <a:gd name="connsiteY2" fmla="*/ 1160160 h 2320320"/>
                <a:gd name="connsiteX3" fmla="*/ 4640641 w 5800801"/>
                <a:gd name="connsiteY3" fmla="*/ 2320320 h 2320320"/>
                <a:gd name="connsiteX4" fmla="*/ 0 w 5800801"/>
                <a:gd name="connsiteY4" fmla="*/ 2320320 h 2320320"/>
                <a:gd name="connsiteX5" fmla="*/ 1160160 w 5800801"/>
                <a:gd name="connsiteY5" fmla="*/ 1160160 h 2320320"/>
                <a:gd name="connsiteX6" fmla="*/ 0 w 5800801"/>
                <a:gd name="connsiteY6" fmla="*/ 0 h 232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00801" h="2320320">
                  <a:moveTo>
                    <a:pt x="0" y="0"/>
                  </a:moveTo>
                  <a:lnTo>
                    <a:pt x="4640641" y="0"/>
                  </a:lnTo>
                  <a:lnTo>
                    <a:pt x="5800801" y="1160160"/>
                  </a:lnTo>
                  <a:lnTo>
                    <a:pt x="4640641" y="2320320"/>
                  </a:lnTo>
                  <a:lnTo>
                    <a:pt x="0" y="2320320"/>
                  </a:lnTo>
                  <a:lnTo>
                    <a:pt x="1160160" y="116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0193" tIns="86678" rIns="1246838" bIns="86678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4DD6EB6-3210-BD4B-A79C-7928AFA06560}"/>
                </a:ext>
              </a:extLst>
            </p:cNvPr>
            <p:cNvGrpSpPr/>
            <p:nvPr/>
          </p:nvGrpSpPr>
          <p:grpSpPr>
            <a:xfrm>
              <a:off x="12071756" y="9155107"/>
              <a:ext cx="10967645" cy="2079996"/>
              <a:chOff x="10023314" y="2682743"/>
              <a:chExt cx="10967645" cy="2079996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11C025A-BF0C-DD42-A3F0-E0BBF61F8D55}"/>
                  </a:ext>
                </a:extLst>
              </p:cNvPr>
              <p:cNvSpPr txBox="1"/>
              <p:nvPr/>
            </p:nvSpPr>
            <p:spPr>
              <a:xfrm flipH="1">
                <a:off x="10807420" y="2682743"/>
                <a:ext cx="2612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Testing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7A786B6-77D6-4742-A785-B21E3195F802}"/>
                  </a:ext>
                </a:extLst>
              </p:cNvPr>
              <p:cNvSpPr txBox="1"/>
              <p:nvPr/>
            </p:nvSpPr>
            <p:spPr>
              <a:xfrm>
                <a:off x="10023314" y="3297273"/>
                <a:ext cx="3396846" cy="1465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660"/>
                  </a:lnSpc>
                </a:pPr>
                <a:r>
                  <a:rPr lang="en-US" sz="24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90E5A1C-D433-4E4F-AC12-FCD29A6A1C41}"/>
                  </a:ext>
                </a:extLst>
              </p:cNvPr>
              <p:cNvSpPr txBox="1"/>
              <p:nvPr/>
            </p:nvSpPr>
            <p:spPr>
              <a:xfrm flipH="1">
                <a:off x="18378219" y="2682743"/>
                <a:ext cx="2612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Results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3DD8C0-ECCD-5543-A452-CDEEB3E1E971}"/>
                  </a:ext>
                </a:extLst>
              </p:cNvPr>
              <p:cNvSpPr txBox="1"/>
              <p:nvPr/>
            </p:nvSpPr>
            <p:spPr>
              <a:xfrm>
                <a:off x="17594113" y="3297273"/>
                <a:ext cx="3396846" cy="1465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660"/>
                  </a:lnSpc>
                </a:pPr>
                <a:r>
                  <a:rPr lang="en-US" sz="24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2206B36-C037-A647-A785-633E252BC9A3}"/>
                </a:ext>
              </a:extLst>
            </p:cNvPr>
            <p:cNvSpPr/>
            <p:nvPr/>
          </p:nvSpPr>
          <p:spPr>
            <a:xfrm rot="5400000">
              <a:off x="18573540" y="5705341"/>
              <a:ext cx="2647236" cy="1227370"/>
            </a:xfrm>
            <a:custGeom>
              <a:avLst/>
              <a:gdLst>
                <a:gd name="connsiteX0" fmla="*/ 0 w 5800801"/>
                <a:gd name="connsiteY0" fmla="*/ 0 h 2320320"/>
                <a:gd name="connsiteX1" fmla="*/ 4640641 w 5800801"/>
                <a:gd name="connsiteY1" fmla="*/ 0 h 2320320"/>
                <a:gd name="connsiteX2" fmla="*/ 5800801 w 5800801"/>
                <a:gd name="connsiteY2" fmla="*/ 1160160 h 2320320"/>
                <a:gd name="connsiteX3" fmla="*/ 4640641 w 5800801"/>
                <a:gd name="connsiteY3" fmla="*/ 2320320 h 2320320"/>
                <a:gd name="connsiteX4" fmla="*/ 0 w 5800801"/>
                <a:gd name="connsiteY4" fmla="*/ 2320320 h 2320320"/>
                <a:gd name="connsiteX5" fmla="*/ 1160160 w 5800801"/>
                <a:gd name="connsiteY5" fmla="*/ 1160160 h 2320320"/>
                <a:gd name="connsiteX6" fmla="*/ 0 w 5800801"/>
                <a:gd name="connsiteY6" fmla="*/ 0 h 232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00801" h="2320320">
                  <a:moveTo>
                    <a:pt x="0" y="0"/>
                  </a:moveTo>
                  <a:lnTo>
                    <a:pt x="4640641" y="0"/>
                  </a:lnTo>
                  <a:lnTo>
                    <a:pt x="5800801" y="1160160"/>
                  </a:lnTo>
                  <a:lnTo>
                    <a:pt x="4640641" y="2320320"/>
                  </a:lnTo>
                  <a:lnTo>
                    <a:pt x="0" y="2320320"/>
                  </a:lnTo>
                  <a:lnTo>
                    <a:pt x="1160160" y="116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0193" tIns="86678" rIns="1246838" bIns="86678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BDB1A3-1594-AF47-9B1B-84846DB5946C}"/>
                </a:ext>
              </a:extLst>
            </p:cNvPr>
            <p:cNvGrpSpPr/>
            <p:nvPr/>
          </p:nvGrpSpPr>
          <p:grpSpPr>
            <a:xfrm>
              <a:off x="15606092" y="4240519"/>
              <a:ext cx="3396846" cy="2079996"/>
              <a:chOff x="8281440" y="2682743"/>
              <a:chExt cx="3396846" cy="2079996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B8912E-7AFF-134C-B2C1-0B3FBFF723AE}"/>
                  </a:ext>
                </a:extLst>
              </p:cNvPr>
              <p:cNvSpPr txBox="1"/>
              <p:nvPr/>
            </p:nvSpPr>
            <p:spPr>
              <a:xfrm flipH="1">
                <a:off x="9065546" y="2682743"/>
                <a:ext cx="2612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Release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ECE325C-E15F-7244-95FF-F154982C2461}"/>
                  </a:ext>
                </a:extLst>
              </p:cNvPr>
              <p:cNvSpPr txBox="1"/>
              <p:nvPr/>
            </p:nvSpPr>
            <p:spPr>
              <a:xfrm>
                <a:off x="8281440" y="3297273"/>
                <a:ext cx="3396846" cy="1465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660"/>
                  </a:lnSpc>
                </a:pPr>
                <a:r>
                  <a:rPr lang="en-US" sz="24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F6739EB-2140-004A-906C-7108719FB8AA}"/>
                </a:ext>
              </a:extLst>
            </p:cNvPr>
            <p:cNvSpPr/>
            <p:nvPr/>
          </p:nvSpPr>
          <p:spPr>
            <a:xfrm rot="16200000">
              <a:off x="6114263" y="8820940"/>
              <a:ext cx="2647236" cy="1227370"/>
            </a:xfrm>
            <a:custGeom>
              <a:avLst/>
              <a:gdLst>
                <a:gd name="connsiteX0" fmla="*/ 0 w 5800801"/>
                <a:gd name="connsiteY0" fmla="*/ 0 h 2320320"/>
                <a:gd name="connsiteX1" fmla="*/ 4640641 w 5800801"/>
                <a:gd name="connsiteY1" fmla="*/ 0 h 2320320"/>
                <a:gd name="connsiteX2" fmla="*/ 5800801 w 5800801"/>
                <a:gd name="connsiteY2" fmla="*/ 1160160 h 2320320"/>
                <a:gd name="connsiteX3" fmla="*/ 4640641 w 5800801"/>
                <a:gd name="connsiteY3" fmla="*/ 2320320 h 2320320"/>
                <a:gd name="connsiteX4" fmla="*/ 0 w 5800801"/>
                <a:gd name="connsiteY4" fmla="*/ 2320320 h 2320320"/>
                <a:gd name="connsiteX5" fmla="*/ 1160160 w 5800801"/>
                <a:gd name="connsiteY5" fmla="*/ 1160160 h 2320320"/>
                <a:gd name="connsiteX6" fmla="*/ 0 w 5800801"/>
                <a:gd name="connsiteY6" fmla="*/ 0 h 232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00801" h="2320320">
                  <a:moveTo>
                    <a:pt x="0" y="0"/>
                  </a:moveTo>
                  <a:lnTo>
                    <a:pt x="4640641" y="0"/>
                  </a:lnTo>
                  <a:lnTo>
                    <a:pt x="5800801" y="1160160"/>
                  </a:lnTo>
                  <a:lnTo>
                    <a:pt x="4640641" y="2320320"/>
                  </a:lnTo>
                  <a:lnTo>
                    <a:pt x="0" y="2320320"/>
                  </a:lnTo>
                  <a:lnTo>
                    <a:pt x="1160160" y="116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0193" tIns="86678" rIns="1246838" bIns="86678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4EC31C1-E175-714C-A2C1-F596246C5655}"/>
                </a:ext>
              </a:extLst>
            </p:cNvPr>
            <p:cNvGrpSpPr/>
            <p:nvPr/>
          </p:nvGrpSpPr>
          <p:grpSpPr>
            <a:xfrm>
              <a:off x="3154011" y="9155108"/>
              <a:ext cx="3396846" cy="2079996"/>
              <a:chOff x="11141822" y="2682743"/>
              <a:chExt cx="3396846" cy="2079996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CF1A89-7237-5046-B1A5-77022674CDB1}"/>
                  </a:ext>
                </a:extLst>
              </p:cNvPr>
              <p:cNvSpPr txBox="1"/>
              <p:nvPr/>
            </p:nvSpPr>
            <p:spPr>
              <a:xfrm flipH="1">
                <a:off x="11925928" y="2682743"/>
                <a:ext cx="2612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Concept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C71BCB0-D7FE-1D4C-942F-27DDD98B9DBB}"/>
                  </a:ext>
                </a:extLst>
              </p:cNvPr>
              <p:cNvSpPr txBox="1"/>
              <p:nvPr/>
            </p:nvSpPr>
            <p:spPr>
              <a:xfrm>
                <a:off x="11141822" y="3297273"/>
                <a:ext cx="3396846" cy="1465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660"/>
                  </a:lnSpc>
                </a:pPr>
                <a:r>
                  <a:rPr lang="en-US" sz="24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6029687E-15E2-F644-9991-FB9983C799F3}"/>
                </a:ext>
              </a:extLst>
            </p:cNvPr>
            <p:cNvSpPr/>
            <p:nvPr/>
          </p:nvSpPr>
          <p:spPr>
            <a:xfrm rot="5400000">
              <a:off x="10233943" y="5735821"/>
              <a:ext cx="2647236" cy="1227370"/>
            </a:xfrm>
            <a:custGeom>
              <a:avLst/>
              <a:gdLst>
                <a:gd name="connsiteX0" fmla="*/ 0 w 5800801"/>
                <a:gd name="connsiteY0" fmla="*/ 0 h 2320320"/>
                <a:gd name="connsiteX1" fmla="*/ 4640641 w 5800801"/>
                <a:gd name="connsiteY1" fmla="*/ 0 h 2320320"/>
                <a:gd name="connsiteX2" fmla="*/ 5800801 w 5800801"/>
                <a:gd name="connsiteY2" fmla="*/ 1160160 h 2320320"/>
                <a:gd name="connsiteX3" fmla="*/ 4640641 w 5800801"/>
                <a:gd name="connsiteY3" fmla="*/ 2320320 h 2320320"/>
                <a:gd name="connsiteX4" fmla="*/ 0 w 5800801"/>
                <a:gd name="connsiteY4" fmla="*/ 2320320 h 2320320"/>
                <a:gd name="connsiteX5" fmla="*/ 1160160 w 5800801"/>
                <a:gd name="connsiteY5" fmla="*/ 1160160 h 2320320"/>
                <a:gd name="connsiteX6" fmla="*/ 0 w 5800801"/>
                <a:gd name="connsiteY6" fmla="*/ 0 h 232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00801" h="2320320">
                  <a:moveTo>
                    <a:pt x="0" y="0"/>
                  </a:moveTo>
                  <a:lnTo>
                    <a:pt x="4640641" y="0"/>
                  </a:lnTo>
                  <a:lnTo>
                    <a:pt x="5800801" y="1160160"/>
                  </a:lnTo>
                  <a:lnTo>
                    <a:pt x="4640641" y="2320320"/>
                  </a:lnTo>
                  <a:lnTo>
                    <a:pt x="0" y="2320320"/>
                  </a:lnTo>
                  <a:lnTo>
                    <a:pt x="1160160" y="116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0193" tIns="86678" rIns="1246838" bIns="86678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302D4D2-1386-254C-8FC6-7FBAC22A9CD7}"/>
                </a:ext>
              </a:extLst>
            </p:cNvPr>
            <p:cNvGrpSpPr/>
            <p:nvPr/>
          </p:nvGrpSpPr>
          <p:grpSpPr>
            <a:xfrm>
              <a:off x="7376609" y="4609668"/>
              <a:ext cx="3396846" cy="2079996"/>
              <a:chOff x="10023314" y="2682743"/>
              <a:chExt cx="3396846" cy="2079996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29EF0B-B258-7845-9626-F952D1813055}"/>
                  </a:ext>
                </a:extLst>
              </p:cNvPr>
              <p:cNvSpPr txBox="1"/>
              <p:nvPr/>
            </p:nvSpPr>
            <p:spPr>
              <a:xfrm flipH="1">
                <a:off x="10807420" y="2682743"/>
                <a:ext cx="2612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Decision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B876F51-46BE-8D42-B9CD-261CA8CBBC8F}"/>
                  </a:ext>
                </a:extLst>
              </p:cNvPr>
              <p:cNvSpPr txBox="1"/>
              <p:nvPr/>
            </p:nvSpPr>
            <p:spPr>
              <a:xfrm>
                <a:off x="10023314" y="3297273"/>
                <a:ext cx="3396846" cy="1465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660"/>
                  </a:lnSpc>
                </a:pPr>
                <a:r>
                  <a:rPr lang="en-US" sz="24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39C5614-FCD0-7749-86AE-9717E36A12AF}"/>
                </a:ext>
              </a:extLst>
            </p:cNvPr>
            <p:cNvSpPr/>
            <p:nvPr/>
          </p:nvSpPr>
          <p:spPr>
            <a:xfrm rot="16200000">
              <a:off x="22663767" y="8890901"/>
              <a:ext cx="2647236" cy="1227370"/>
            </a:xfrm>
            <a:custGeom>
              <a:avLst/>
              <a:gdLst>
                <a:gd name="connsiteX0" fmla="*/ 0 w 5800801"/>
                <a:gd name="connsiteY0" fmla="*/ 0 h 2320320"/>
                <a:gd name="connsiteX1" fmla="*/ 4640641 w 5800801"/>
                <a:gd name="connsiteY1" fmla="*/ 0 h 2320320"/>
                <a:gd name="connsiteX2" fmla="*/ 5800801 w 5800801"/>
                <a:gd name="connsiteY2" fmla="*/ 1160160 h 2320320"/>
                <a:gd name="connsiteX3" fmla="*/ 4640641 w 5800801"/>
                <a:gd name="connsiteY3" fmla="*/ 2320320 h 2320320"/>
                <a:gd name="connsiteX4" fmla="*/ 0 w 5800801"/>
                <a:gd name="connsiteY4" fmla="*/ 2320320 h 2320320"/>
                <a:gd name="connsiteX5" fmla="*/ 1160160 w 5800801"/>
                <a:gd name="connsiteY5" fmla="*/ 1160160 h 2320320"/>
                <a:gd name="connsiteX6" fmla="*/ 0 w 5800801"/>
                <a:gd name="connsiteY6" fmla="*/ 0 h 232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00801" h="2320320">
                  <a:moveTo>
                    <a:pt x="0" y="0"/>
                  </a:moveTo>
                  <a:lnTo>
                    <a:pt x="4640641" y="0"/>
                  </a:lnTo>
                  <a:lnTo>
                    <a:pt x="5800801" y="1160160"/>
                  </a:lnTo>
                  <a:lnTo>
                    <a:pt x="4640641" y="2320320"/>
                  </a:lnTo>
                  <a:lnTo>
                    <a:pt x="0" y="2320320"/>
                  </a:lnTo>
                  <a:lnTo>
                    <a:pt x="1160160" y="116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0193" tIns="86678" rIns="1246838" bIns="86678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kern="1200"/>
            </a:p>
          </p:txBody>
        </p:sp>
      </p:grpSp>
      <p:sp>
        <p:nvSpPr>
          <p:cNvPr id="62" name="CuadroTexto 350">
            <a:extLst>
              <a:ext uri="{FF2B5EF4-FFF2-40B4-BE49-F238E27FC236}">
                <a16:creationId xmlns:a16="http://schemas.microsoft.com/office/drawing/2014/main" id="{8C4910EA-E2A2-2549-BC10-8FD7C27D2C0B}"/>
              </a:ext>
            </a:extLst>
          </p:cNvPr>
          <p:cNvSpPr txBox="1"/>
          <p:nvPr/>
        </p:nvSpPr>
        <p:spPr>
          <a:xfrm>
            <a:off x="6398722" y="1071658"/>
            <a:ext cx="115804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Roadmap Infographics</a:t>
            </a:r>
          </a:p>
        </p:txBody>
      </p:sp>
      <p:sp>
        <p:nvSpPr>
          <p:cNvPr id="63" name="CuadroTexto 351">
            <a:extLst>
              <a:ext uri="{FF2B5EF4-FFF2-40B4-BE49-F238E27FC236}">
                <a16:creationId xmlns:a16="http://schemas.microsoft.com/office/drawing/2014/main" id="{F1A8FD8B-5378-474A-86C7-4043B6BFD7AB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8891640-5EC6-614D-B84E-0F8D9E3E875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7" name="Gráfico 80">
            <a:extLst>
              <a:ext uri="{FF2B5EF4-FFF2-40B4-BE49-F238E27FC236}">
                <a16:creationId xmlns:a16="http://schemas.microsoft.com/office/drawing/2014/main" id="{4854748C-A104-8C46-B61E-5516BA38EFF8}"/>
              </a:ext>
            </a:extLst>
          </p:cNvPr>
          <p:cNvSpPr/>
          <p:nvPr/>
        </p:nvSpPr>
        <p:spPr>
          <a:xfrm>
            <a:off x="17408749" y="6662245"/>
            <a:ext cx="570387" cy="513345"/>
          </a:xfrm>
          <a:custGeom>
            <a:avLst/>
            <a:gdLst>
              <a:gd name="connsiteX0" fmla="*/ 470568 w 570387"/>
              <a:gd name="connsiteY0" fmla="*/ 313711 h 513345"/>
              <a:gd name="connsiteX1" fmla="*/ 391960 w 570387"/>
              <a:gd name="connsiteY1" fmla="*/ 352748 h 513345"/>
              <a:gd name="connsiteX2" fmla="*/ 198870 w 570387"/>
              <a:gd name="connsiteY2" fmla="*/ 278483 h 513345"/>
              <a:gd name="connsiteX3" fmla="*/ 199634 w 570387"/>
              <a:gd name="connsiteY3" fmla="*/ 270934 h 513345"/>
              <a:gd name="connsiteX4" fmla="*/ 198217 w 570387"/>
              <a:gd name="connsiteY4" fmla="*/ 256925 h 513345"/>
              <a:gd name="connsiteX5" fmla="*/ 396082 w 570387"/>
              <a:gd name="connsiteY5" fmla="*/ 165592 h 513345"/>
              <a:gd name="connsiteX6" fmla="*/ 470567 w 570387"/>
              <a:gd name="connsiteY6" fmla="*/ 199636 h 513345"/>
              <a:gd name="connsiteX7" fmla="*/ 570385 w 570387"/>
              <a:gd name="connsiteY7" fmla="*/ 99818 h 513345"/>
              <a:gd name="connsiteX8" fmla="*/ 470567 w 570387"/>
              <a:gd name="connsiteY8" fmla="*/ 0 h 513345"/>
              <a:gd name="connsiteX9" fmla="*/ 370750 w 570387"/>
              <a:gd name="connsiteY9" fmla="*/ 99817 h 513345"/>
              <a:gd name="connsiteX10" fmla="*/ 372167 w 570387"/>
              <a:gd name="connsiteY10" fmla="*/ 113825 h 513345"/>
              <a:gd name="connsiteX11" fmla="*/ 174303 w 570387"/>
              <a:gd name="connsiteY11" fmla="*/ 205158 h 513345"/>
              <a:gd name="connsiteX12" fmla="*/ 99818 w 570387"/>
              <a:gd name="connsiteY12" fmla="*/ 171114 h 513345"/>
              <a:gd name="connsiteX13" fmla="*/ 0 w 570387"/>
              <a:gd name="connsiteY13" fmla="*/ 270932 h 513345"/>
              <a:gd name="connsiteX14" fmla="*/ 99818 w 570387"/>
              <a:gd name="connsiteY14" fmla="*/ 370750 h 513345"/>
              <a:gd name="connsiteX15" fmla="*/ 178425 w 570387"/>
              <a:gd name="connsiteY15" fmla="*/ 331713 h 513345"/>
              <a:gd name="connsiteX16" fmla="*/ 371516 w 570387"/>
              <a:gd name="connsiteY16" fmla="*/ 405979 h 513345"/>
              <a:gd name="connsiteX17" fmla="*/ 370751 w 570387"/>
              <a:gd name="connsiteY17" fmla="*/ 413528 h 513345"/>
              <a:gd name="connsiteX18" fmla="*/ 470569 w 570387"/>
              <a:gd name="connsiteY18" fmla="*/ 513346 h 513345"/>
              <a:gd name="connsiteX19" fmla="*/ 570387 w 570387"/>
              <a:gd name="connsiteY19" fmla="*/ 413528 h 513345"/>
              <a:gd name="connsiteX20" fmla="*/ 470568 w 570387"/>
              <a:gd name="connsiteY20" fmla="*/ 313711 h 51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70387" h="513345">
                <a:moveTo>
                  <a:pt x="470568" y="313711"/>
                </a:moveTo>
                <a:cubicBezTo>
                  <a:pt x="438507" y="313711"/>
                  <a:pt x="410236" y="329177"/>
                  <a:pt x="391960" y="352748"/>
                </a:cubicBezTo>
                <a:lnTo>
                  <a:pt x="198870" y="278483"/>
                </a:lnTo>
                <a:cubicBezTo>
                  <a:pt x="199065" y="275947"/>
                  <a:pt x="199634" y="273518"/>
                  <a:pt x="199634" y="270934"/>
                </a:cubicBezTo>
                <a:cubicBezTo>
                  <a:pt x="199634" y="266136"/>
                  <a:pt x="198875" y="261542"/>
                  <a:pt x="198217" y="256925"/>
                </a:cubicBezTo>
                <a:lnTo>
                  <a:pt x="396082" y="165592"/>
                </a:lnTo>
                <a:cubicBezTo>
                  <a:pt x="414387" y="186295"/>
                  <a:pt x="440830" y="199636"/>
                  <a:pt x="470567" y="199636"/>
                </a:cubicBezTo>
                <a:cubicBezTo>
                  <a:pt x="525600" y="199636"/>
                  <a:pt x="570385" y="154852"/>
                  <a:pt x="570385" y="99818"/>
                </a:cubicBezTo>
                <a:cubicBezTo>
                  <a:pt x="570385" y="44784"/>
                  <a:pt x="525600" y="0"/>
                  <a:pt x="470567" y="0"/>
                </a:cubicBezTo>
                <a:cubicBezTo>
                  <a:pt x="415533" y="0"/>
                  <a:pt x="370750" y="44783"/>
                  <a:pt x="370750" y="99817"/>
                </a:cubicBezTo>
                <a:cubicBezTo>
                  <a:pt x="370750" y="104614"/>
                  <a:pt x="371509" y="109208"/>
                  <a:pt x="372167" y="113825"/>
                </a:cubicBezTo>
                <a:lnTo>
                  <a:pt x="174303" y="205158"/>
                </a:lnTo>
                <a:cubicBezTo>
                  <a:pt x="155997" y="184455"/>
                  <a:pt x="129555" y="171114"/>
                  <a:pt x="99818" y="171114"/>
                </a:cubicBezTo>
                <a:cubicBezTo>
                  <a:pt x="44784" y="171114"/>
                  <a:pt x="0" y="215898"/>
                  <a:pt x="0" y="270932"/>
                </a:cubicBezTo>
                <a:cubicBezTo>
                  <a:pt x="0" y="325966"/>
                  <a:pt x="44784" y="370750"/>
                  <a:pt x="99818" y="370750"/>
                </a:cubicBezTo>
                <a:cubicBezTo>
                  <a:pt x="131879" y="370750"/>
                  <a:pt x="160150" y="355284"/>
                  <a:pt x="178425" y="331713"/>
                </a:cubicBezTo>
                <a:lnTo>
                  <a:pt x="371516" y="405979"/>
                </a:lnTo>
                <a:cubicBezTo>
                  <a:pt x="371321" y="408514"/>
                  <a:pt x="370751" y="410944"/>
                  <a:pt x="370751" y="413528"/>
                </a:cubicBezTo>
                <a:cubicBezTo>
                  <a:pt x="370751" y="468561"/>
                  <a:pt x="415536" y="513346"/>
                  <a:pt x="470569" y="513346"/>
                </a:cubicBezTo>
                <a:cubicBezTo>
                  <a:pt x="525603" y="513346"/>
                  <a:pt x="570387" y="468561"/>
                  <a:pt x="570387" y="413528"/>
                </a:cubicBezTo>
                <a:cubicBezTo>
                  <a:pt x="570386" y="358495"/>
                  <a:pt x="525602" y="313711"/>
                  <a:pt x="470568" y="313711"/>
                </a:cubicBezTo>
                <a:close/>
              </a:path>
            </a:pathLst>
          </a:custGeom>
          <a:solidFill>
            <a:schemeClr val="bg2"/>
          </a:solidFill>
          <a:ln w="1316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grpSp>
        <p:nvGrpSpPr>
          <p:cNvPr id="40" name="Gráfico 42">
            <a:extLst>
              <a:ext uri="{FF2B5EF4-FFF2-40B4-BE49-F238E27FC236}">
                <a16:creationId xmlns:a16="http://schemas.microsoft.com/office/drawing/2014/main" id="{9057C637-289D-5D42-B31D-7D1E418A277F}"/>
              </a:ext>
            </a:extLst>
          </p:cNvPr>
          <p:cNvGrpSpPr/>
          <p:nvPr/>
        </p:nvGrpSpPr>
        <p:grpSpPr>
          <a:xfrm>
            <a:off x="8820172" y="6368569"/>
            <a:ext cx="1083095" cy="1083095"/>
            <a:chOff x="5119693" y="239857"/>
            <a:chExt cx="597977" cy="597977"/>
          </a:xfrm>
          <a:solidFill>
            <a:schemeClr val="bg2"/>
          </a:solidFill>
        </p:grpSpPr>
        <p:sp>
          <p:nvSpPr>
            <p:cNvPr id="41" name="Forma libre 296">
              <a:extLst>
                <a:ext uri="{FF2B5EF4-FFF2-40B4-BE49-F238E27FC236}">
                  <a16:creationId xmlns:a16="http://schemas.microsoft.com/office/drawing/2014/main" id="{F261C0C0-2972-DB42-8E00-1D3CBB00E9A2}"/>
                </a:ext>
              </a:extLst>
            </p:cNvPr>
            <p:cNvSpPr/>
            <p:nvPr/>
          </p:nvSpPr>
          <p:spPr>
            <a:xfrm>
              <a:off x="5355517" y="238981"/>
              <a:ext cx="126136" cy="126136"/>
            </a:xfrm>
            <a:custGeom>
              <a:avLst/>
              <a:gdLst>
                <a:gd name="connsiteX0" fmla="*/ 125454 w 126135"/>
                <a:gd name="connsiteY0" fmla="*/ 63165 h 126135"/>
                <a:gd name="connsiteX1" fmla="*/ 63165 w 126135"/>
                <a:gd name="connsiteY1" fmla="*/ 125454 h 126135"/>
                <a:gd name="connsiteX2" fmla="*/ 876 w 126135"/>
                <a:gd name="connsiteY2" fmla="*/ 63165 h 126135"/>
                <a:gd name="connsiteX3" fmla="*/ 63165 w 126135"/>
                <a:gd name="connsiteY3" fmla="*/ 876 h 126135"/>
                <a:gd name="connsiteX4" fmla="*/ 125454 w 126135"/>
                <a:gd name="connsiteY4" fmla="*/ 63165 h 12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35" h="126135">
                  <a:moveTo>
                    <a:pt x="125454" y="63165"/>
                  </a:moveTo>
                  <a:cubicBezTo>
                    <a:pt x="125454" y="97566"/>
                    <a:pt x="97566" y="125454"/>
                    <a:pt x="63165" y="125454"/>
                  </a:cubicBezTo>
                  <a:cubicBezTo>
                    <a:pt x="28764" y="125454"/>
                    <a:pt x="876" y="97566"/>
                    <a:pt x="876" y="63165"/>
                  </a:cubicBezTo>
                  <a:cubicBezTo>
                    <a:pt x="876" y="28764"/>
                    <a:pt x="28764" y="876"/>
                    <a:pt x="63165" y="876"/>
                  </a:cubicBezTo>
                  <a:cubicBezTo>
                    <a:pt x="97566" y="876"/>
                    <a:pt x="125454" y="28764"/>
                    <a:pt x="125454" y="631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297">
              <a:extLst>
                <a:ext uri="{FF2B5EF4-FFF2-40B4-BE49-F238E27FC236}">
                  <a16:creationId xmlns:a16="http://schemas.microsoft.com/office/drawing/2014/main" id="{4E6B1434-4176-5242-A2E4-BDA929234AAD}"/>
                </a:ext>
              </a:extLst>
            </p:cNvPr>
            <p:cNvSpPr/>
            <p:nvPr/>
          </p:nvSpPr>
          <p:spPr>
            <a:xfrm>
              <a:off x="5305685" y="376017"/>
              <a:ext cx="225409" cy="113289"/>
            </a:xfrm>
            <a:custGeom>
              <a:avLst/>
              <a:gdLst>
                <a:gd name="connsiteX0" fmla="*/ 198426 w 225409"/>
                <a:gd name="connsiteY0" fmla="*/ 112997 h 113288"/>
                <a:gd name="connsiteX1" fmla="*/ 225117 w 225409"/>
                <a:gd name="connsiteY1" fmla="*/ 84187 h 113288"/>
                <a:gd name="connsiteX2" fmla="*/ 225117 w 225409"/>
                <a:gd name="connsiteY2" fmla="*/ 76207 h 113288"/>
                <a:gd name="connsiteX3" fmla="*/ 198206 w 225409"/>
                <a:gd name="connsiteY3" fmla="*/ 26582 h 113288"/>
                <a:gd name="connsiteX4" fmla="*/ 112997 w 225409"/>
                <a:gd name="connsiteY4" fmla="*/ 876 h 113288"/>
                <a:gd name="connsiteX5" fmla="*/ 27787 w 225409"/>
                <a:gd name="connsiteY5" fmla="*/ 26582 h 113288"/>
                <a:gd name="connsiteX6" fmla="*/ 876 w 225409"/>
                <a:gd name="connsiteY6" fmla="*/ 76207 h 113288"/>
                <a:gd name="connsiteX7" fmla="*/ 876 w 225409"/>
                <a:gd name="connsiteY7" fmla="*/ 84187 h 113288"/>
                <a:gd name="connsiteX8" fmla="*/ 27568 w 225409"/>
                <a:gd name="connsiteY8" fmla="*/ 112997 h 113288"/>
                <a:gd name="connsiteX9" fmla="*/ 198426 w 225409"/>
                <a:gd name="connsiteY9" fmla="*/ 112997 h 11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409" h="113288">
                  <a:moveTo>
                    <a:pt x="198426" y="112997"/>
                  </a:moveTo>
                  <a:cubicBezTo>
                    <a:pt x="213146" y="112997"/>
                    <a:pt x="225117" y="100076"/>
                    <a:pt x="225117" y="84187"/>
                  </a:cubicBezTo>
                  <a:lnTo>
                    <a:pt x="225117" y="76207"/>
                  </a:lnTo>
                  <a:cubicBezTo>
                    <a:pt x="225117" y="55391"/>
                    <a:pt x="214813" y="36376"/>
                    <a:pt x="198206" y="26582"/>
                  </a:cubicBezTo>
                  <a:cubicBezTo>
                    <a:pt x="178315" y="14854"/>
                    <a:pt x="147390" y="876"/>
                    <a:pt x="112997" y="876"/>
                  </a:cubicBezTo>
                  <a:cubicBezTo>
                    <a:pt x="78604" y="876"/>
                    <a:pt x="47678" y="14855"/>
                    <a:pt x="27787" y="26582"/>
                  </a:cubicBezTo>
                  <a:cubicBezTo>
                    <a:pt x="11181" y="36376"/>
                    <a:pt x="876" y="55391"/>
                    <a:pt x="876" y="76207"/>
                  </a:cubicBezTo>
                  <a:lnTo>
                    <a:pt x="876" y="84187"/>
                  </a:lnTo>
                  <a:cubicBezTo>
                    <a:pt x="876" y="100076"/>
                    <a:pt x="12847" y="112997"/>
                    <a:pt x="27568" y="112997"/>
                  </a:cubicBezTo>
                  <a:lnTo>
                    <a:pt x="198426" y="1129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298">
              <a:extLst>
                <a:ext uri="{FF2B5EF4-FFF2-40B4-BE49-F238E27FC236}">
                  <a16:creationId xmlns:a16="http://schemas.microsoft.com/office/drawing/2014/main" id="{8FC2BCA5-A8E8-BB4D-A057-30A166952648}"/>
                </a:ext>
              </a:extLst>
            </p:cNvPr>
            <p:cNvSpPr/>
            <p:nvPr/>
          </p:nvSpPr>
          <p:spPr>
            <a:xfrm>
              <a:off x="5318140" y="513052"/>
              <a:ext cx="150662" cy="175189"/>
            </a:xfrm>
            <a:custGeom>
              <a:avLst/>
              <a:gdLst>
                <a:gd name="connsiteX0" fmla="*/ 137903 w 150662"/>
                <a:gd name="connsiteY0" fmla="*/ 125456 h 175188"/>
                <a:gd name="connsiteX1" fmla="*/ 148280 w 150662"/>
                <a:gd name="connsiteY1" fmla="*/ 119908 h 175188"/>
                <a:gd name="connsiteX2" fmla="*/ 144826 w 150662"/>
                <a:gd name="connsiteY2" fmla="*/ 102632 h 175188"/>
                <a:gd name="connsiteX3" fmla="*/ 113000 w 150662"/>
                <a:gd name="connsiteY3" fmla="*/ 81415 h 175188"/>
                <a:gd name="connsiteX4" fmla="*/ 113000 w 150662"/>
                <a:gd name="connsiteY4" fmla="*/ 13334 h 175188"/>
                <a:gd name="connsiteX5" fmla="*/ 100542 w 150662"/>
                <a:gd name="connsiteY5" fmla="*/ 876 h 175188"/>
                <a:gd name="connsiteX6" fmla="*/ 88083 w 150662"/>
                <a:gd name="connsiteY6" fmla="*/ 13334 h 175188"/>
                <a:gd name="connsiteX7" fmla="*/ 88083 w 150662"/>
                <a:gd name="connsiteY7" fmla="*/ 82351 h 175188"/>
                <a:gd name="connsiteX8" fmla="*/ 5233 w 150662"/>
                <a:gd name="connsiteY8" fmla="*/ 153376 h 175188"/>
                <a:gd name="connsiteX9" fmla="*/ 3883 w 150662"/>
                <a:gd name="connsiteY9" fmla="*/ 170931 h 175188"/>
                <a:gd name="connsiteX10" fmla="*/ 13336 w 150662"/>
                <a:gd name="connsiteY10" fmla="*/ 175287 h 175188"/>
                <a:gd name="connsiteX11" fmla="*/ 21439 w 150662"/>
                <a:gd name="connsiteY11" fmla="*/ 172282 h 175188"/>
                <a:gd name="connsiteX12" fmla="*/ 101477 w 150662"/>
                <a:gd name="connsiteY12" fmla="*/ 103677 h 175188"/>
                <a:gd name="connsiteX13" fmla="*/ 131006 w 150662"/>
                <a:gd name="connsiteY13" fmla="*/ 123362 h 175188"/>
                <a:gd name="connsiteX14" fmla="*/ 137903 w 150662"/>
                <a:gd name="connsiteY14" fmla="*/ 125456 h 17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662" h="175188">
                  <a:moveTo>
                    <a:pt x="137903" y="125456"/>
                  </a:moveTo>
                  <a:cubicBezTo>
                    <a:pt x="141930" y="125456"/>
                    <a:pt x="145884" y="123509"/>
                    <a:pt x="148280" y="119908"/>
                  </a:cubicBezTo>
                  <a:cubicBezTo>
                    <a:pt x="152101" y="114179"/>
                    <a:pt x="150556" y="106453"/>
                    <a:pt x="144826" y="102632"/>
                  </a:cubicBezTo>
                  <a:lnTo>
                    <a:pt x="113000" y="81415"/>
                  </a:lnTo>
                  <a:lnTo>
                    <a:pt x="113000" y="13334"/>
                  </a:lnTo>
                  <a:cubicBezTo>
                    <a:pt x="113000" y="6448"/>
                    <a:pt x="107428" y="876"/>
                    <a:pt x="100542" y="876"/>
                  </a:cubicBezTo>
                  <a:cubicBezTo>
                    <a:pt x="93656" y="876"/>
                    <a:pt x="88083" y="6448"/>
                    <a:pt x="88083" y="13334"/>
                  </a:cubicBezTo>
                  <a:lnTo>
                    <a:pt x="88083" y="82351"/>
                  </a:lnTo>
                  <a:lnTo>
                    <a:pt x="5233" y="153376"/>
                  </a:lnTo>
                  <a:cubicBezTo>
                    <a:pt x="2" y="157853"/>
                    <a:pt x="-606" y="165713"/>
                    <a:pt x="3883" y="170931"/>
                  </a:cubicBezTo>
                  <a:cubicBezTo>
                    <a:pt x="6340" y="173815"/>
                    <a:pt x="9832" y="175287"/>
                    <a:pt x="13336" y="175287"/>
                  </a:cubicBezTo>
                  <a:cubicBezTo>
                    <a:pt x="16207" y="175287"/>
                    <a:pt x="19091" y="174301"/>
                    <a:pt x="21439" y="172282"/>
                  </a:cubicBezTo>
                  <a:lnTo>
                    <a:pt x="101477" y="103677"/>
                  </a:lnTo>
                  <a:lnTo>
                    <a:pt x="131006" y="123362"/>
                  </a:lnTo>
                  <a:cubicBezTo>
                    <a:pt x="133134" y="124775"/>
                    <a:pt x="135530" y="125456"/>
                    <a:pt x="137903" y="1254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299">
              <a:extLst>
                <a:ext uri="{FF2B5EF4-FFF2-40B4-BE49-F238E27FC236}">
                  <a16:creationId xmlns:a16="http://schemas.microsoft.com/office/drawing/2014/main" id="{70738D1A-BF87-A14B-A7BC-72A3325105CB}"/>
                </a:ext>
              </a:extLst>
            </p:cNvPr>
            <p:cNvSpPr/>
            <p:nvPr/>
          </p:nvSpPr>
          <p:spPr>
            <a:xfrm>
              <a:off x="5193564" y="637632"/>
              <a:ext cx="100441" cy="200883"/>
            </a:xfrm>
            <a:custGeom>
              <a:avLst/>
              <a:gdLst>
                <a:gd name="connsiteX0" fmla="*/ 44478 w 100441"/>
                <a:gd name="connsiteY0" fmla="*/ 50708 h 200882"/>
                <a:gd name="connsiteX1" fmla="*/ 88080 w 100441"/>
                <a:gd name="connsiteY1" fmla="*/ 50708 h 200882"/>
                <a:gd name="connsiteX2" fmla="*/ 100538 w 100441"/>
                <a:gd name="connsiteY2" fmla="*/ 38250 h 200882"/>
                <a:gd name="connsiteX3" fmla="*/ 88080 w 100441"/>
                <a:gd name="connsiteY3" fmla="*/ 25791 h 200882"/>
                <a:gd name="connsiteX4" fmla="*/ 63165 w 100441"/>
                <a:gd name="connsiteY4" fmla="*/ 25791 h 200882"/>
                <a:gd name="connsiteX5" fmla="*/ 63165 w 100441"/>
                <a:gd name="connsiteY5" fmla="*/ 13334 h 200882"/>
                <a:gd name="connsiteX6" fmla="*/ 50707 w 100441"/>
                <a:gd name="connsiteY6" fmla="*/ 876 h 200882"/>
                <a:gd name="connsiteX7" fmla="*/ 38250 w 100441"/>
                <a:gd name="connsiteY7" fmla="*/ 13334 h 200882"/>
                <a:gd name="connsiteX8" fmla="*/ 38250 w 100441"/>
                <a:gd name="connsiteY8" fmla="*/ 26422 h 200882"/>
                <a:gd name="connsiteX9" fmla="*/ 876 w 100441"/>
                <a:gd name="connsiteY9" fmla="*/ 69395 h 200882"/>
                <a:gd name="connsiteX10" fmla="*/ 44478 w 100441"/>
                <a:gd name="connsiteY10" fmla="*/ 112997 h 200882"/>
                <a:gd name="connsiteX11" fmla="*/ 56936 w 100441"/>
                <a:gd name="connsiteY11" fmla="*/ 112997 h 200882"/>
                <a:gd name="connsiteX12" fmla="*/ 75623 w 100441"/>
                <a:gd name="connsiteY12" fmla="*/ 131683 h 200882"/>
                <a:gd name="connsiteX13" fmla="*/ 56936 w 100441"/>
                <a:gd name="connsiteY13" fmla="*/ 150370 h 200882"/>
                <a:gd name="connsiteX14" fmla="*/ 13334 w 100441"/>
                <a:gd name="connsiteY14" fmla="*/ 150370 h 200882"/>
                <a:gd name="connsiteX15" fmla="*/ 876 w 100441"/>
                <a:gd name="connsiteY15" fmla="*/ 162828 h 200882"/>
                <a:gd name="connsiteX16" fmla="*/ 13334 w 100441"/>
                <a:gd name="connsiteY16" fmla="*/ 175287 h 200882"/>
                <a:gd name="connsiteX17" fmla="*/ 38250 w 100441"/>
                <a:gd name="connsiteY17" fmla="*/ 175287 h 200882"/>
                <a:gd name="connsiteX18" fmla="*/ 38250 w 100441"/>
                <a:gd name="connsiteY18" fmla="*/ 187745 h 200882"/>
                <a:gd name="connsiteX19" fmla="*/ 50708 w 100441"/>
                <a:gd name="connsiteY19" fmla="*/ 200203 h 200882"/>
                <a:gd name="connsiteX20" fmla="*/ 63166 w 100441"/>
                <a:gd name="connsiteY20" fmla="*/ 187745 h 200882"/>
                <a:gd name="connsiteX21" fmla="*/ 63166 w 100441"/>
                <a:gd name="connsiteY21" fmla="*/ 174657 h 200882"/>
                <a:gd name="connsiteX22" fmla="*/ 100540 w 100441"/>
                <a:gd name="connsiteY22" fmla="*/ 131685 h 200882"/>
                <a:gd name="connsiteX23" fmla="*/ 56936 w 100441"/>
                <a:gd name="connsiteY23" fmla="*/ 88081 h 200882"/>
                <a:gd name="connsiteX24" fmla="*/ 44478 w 100441"/>
                <a:gd name="connsiteY24" fmla="*/ 88081 h 200882"/>
                <a:gd name="connsiteX25" fmla="*/ 25791 w 100441"/>
                <a:gd name="connsiteY25" fmla="*/ 69395 h 200882"/>
                <a:gd name="connsiteX26" fmla="*/ 44478 w 100441"/>
                <a:gd name="connsiteY26" fmla="*/ 50708 h 20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441" h="200882">
                  <a:moveTo>
                    <a:pt x="44478" y="50708"/>
                  </a:moveTo>
                  <a:lnTo>
                    <a:pt x="88080" y="50708"/>
                  </a:lnTo>
                  <a:cubicBezTo>
                    <a:pt x="94966" y="50708"/>
                    <a:pt x="100538" y="45136"/>
                    <a:pt x="100538" y="38250"/>
                  </a:cubicBezTo>
                  <a:cubicBezTo>
                    <a:pt x="100538" y="31363"/>
                    <a:pt x="94966" y="25791"/>
                    <a:pt x="88080" y="25791"/>
                  </a:cubicBezTo>
                  <a:lnTo>
                    <a:pt x="63165" y="25791"/>
                  </a:lnTo>
                  <a:lnTo>
                    <a:pt x="63165" y="13334"/>
                  </a:lnTo>
                  <a:cubicBezTo>
                    <a:pt x="63165" y="6448"/>
                    <a:pt x="57593" y="876"/>
                    <a:pt x="50707" y="876"/>
                  </a:cubicBezTo>
                  <a:cubicBezTo>
                    <a:pt x="43822" y="876"/>
                    <a:pt x="38250" y="6448"/>
                    <a:pt x="38250" y="13334"/>
                  </a:cubicBezTo>
                  <a:lnTo>
                    <a:pt x="38250" y="26422"/>
                  </a:lnTo>
                  <a:cubicBezTo>
                    <a:pt x="17173" y="29475"/>
                    <a:pt x="876" y="47487"/>
                    <a:pt x="876" y="69395"/>
                  </a:cubicBezTo>
                  <a:cubicBezTo>
                    <a:pt x="876" y="93434"/>
                    <a:pt x="20439" y="112997"/>
                    <a:pt x="44478" y="112997"/>
                  </a:cubicBezTo>
                  <a:lnTo>
                    <a:pt x="56936" y="112997"/>
                  </a:lnTo>
                  <a:cubicBezTo>
                    <a:pt x="67241" y="112997"/>
                    <a:pt x="75623" y="121379"/>
                    <a:pt x="75623" y="131683"/>
                  </a:cubicBezTo>
                  <a:cubicBezTo>
                    <a:pt x="75623" y="141988"/>
                    <a:pt x="67241" y="150370"/>
                    <a:pt x="56936" y="150370"/>
                  </a:cubicBezTo>
                  <a:lnTo>
                    <a:pt x="13334" y="150370"/>
                  </a:lnTo>
                  <a:cubicBezTo>
                    <a:pt x="6448" y="150370"/>
                    <a:pt x="876" y="155942"/>
                    <a:pt x="876" y="162828"/>
                  </a:cubicBezTo>
                  <a:cubicBezTo>
                    <a:pt x="876" y="169715"/>
                    <a:pt x="6448" y="175287"/>
                    <a:pt x="13334" y="175287"/>
                  </a:cubicBezTo>
                  <a:lnTo>
                    <a:pt x="38250" y="175287"/>
                  </a:lnTo>
                  <a:lnTo>
                    <a:pt x="38250" y="187745"/>
                  </a:lnTo>
                  <a:cubicBezTo>
                    <a:pt x="38250" y="194631"/>
                    <a:pt x="43822" y="200203"/>
                    <a:pt x="50708" y="200203"/>
                  </a:cubicBezTo>
                  <a:cubicBezTo>
                    <a:pt x="57594" y="200203"/>
                    <a:pt x="63166" y="194631"/>
                    <a:pt x="63166" y="187745"/>
                  </a:cubicBezTo>
                  <a:lnTo>
                    <a:pt x="63166" y="174657"/>
                  </a:lnTo>
                  <a:cubicBezTo>
                    <a:pt x="84242" y="171603"/>
                    <a:pt x="100540" y="153593"/>
                    <a:pt x="100540" y="131685"/>
                  </a:cubicBezTo>
                  <a:cubicBezTo>
                    <a:pt x="100538" y="107644"/>
                    <a:pt x="80976" y="88081"/>
                    <a:pt x="56936" y="88081"/>
                  </a:cubicBezTo>
                  <a:lnTo>
                    <a:pt x="44478" y="88081"/>
                  </a:lnTo>
                  <a:cubicBezTo>
                    <a:pt x="34173" y="88081"/>
                    <a:pt x="25791" y="79699"/>
                    <a:pt x="25791" y="69395"/>
                  </a:cubicBezTo>
                  <a:cubicBezTo>
                    <a:pt x="25791" y="59090"/>
                    <a:pt x="34173" y="50708"/>
                    <a:pt x="44478" y="507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5" name="Forma libre 300">
              <a:extLst>
                <a:ext uri="{FF2B5EF4-FFF2-40B4-BE49-F238E27FC236}">
                  <a16:creationId xmlns:a16="http://schemas.microsoft.com/office/drawing/2014/main" id="{2B39EB0F-E582-4E45-B239-9483A87C49E7}"/>
                </a:ext>
              </a:extLst>
            </p:cNvPr>
            <p:cNvSpPr/>
            <p:nvPr/>
          </p:nvSpPr>
          <p:spPr>
            <a:xfrm>
              <a:off x="5442722" y="637632"/>
              <a:ext cx="200883" cy="200883"/>
            </a:xfrm>
            <a:custGeom>
              <a:avLst/>
              <a:gdLst>
                <a:gd name="connsiteX0" fmla="*/ 100538 w 200882"/>
                <a:gd name="connsiteY0" fmla="*/ 876 h 200882"/>
                <a:gd name="connsiteX1" fmla="*/ 876 w 200882"/>
                <a:gd name="connsiteY1" fmla="*/ 100538 h 200882"/>
                <a:gd name="connsiteX2" fmla="*/ 100538 w 200882"/>
                <a:gd name="connsiteY2" fmla="*/ 200202 h 200882"/>
                <a:gd name="connsiteX3" fmla="*/ 200201 w 200882"/>
                <a:gd name="connsiteY3" fmla="*/ 100540 h 200882"/>
                <a:gd name="connsiteX4" fmla="*/ 100538 w 200882"/>
                <a:gd name="connsiteY4" fmla="*/ 876 h 200882"/>
                <a:gd name="connsiteX5" fmla="*/ 134262 w 200882"/>
                <a:gd name="connsiteY5" fmla="*/ 134263 h 200882"/>
                <a:gd name="connsiteX6" fmla="*/ 125454 w 200882"/>
                <a:gd name="connsiteY6" fmla="*/ 137913 h 200882"/>
                <a:gd name="connsiteX7" fmla="*/ 116645 w 200882"/>
                <a:gd name="connsiteY7" fmla="*/ 134263 h 200882"/>
                <a:gd name="connsiteX8" fmla="*/ 91730 w 200882"/>
                <a:gd name="connsiteY8" fmla="*/ 109348 h 200882"/>
                <a:gd name="connsiteX9" fmla="*/ 88080 w 200882"/>
                <a:gd name="connsiteY9" fmla="*/ 100540 h 200882"/>
                <a:gd name="connsiteX10" fmla="*/ 88080 w 200882"/>
                <a:gd name="connsiteY10" fmla="*/ 63166 h 200882"/>
                <a:gd name="connsiteX11" fmla="*/ 100538 w 200882"/>
                <a:gd name="connsiteY11" fmla="*/ 50708 h 200882"/>
                <a:gd name="connsiteX12" fmla="*/ 112997 w 200882"/>
                <a:gd name="connsiteY12" fmla="*/ 63166 h 200882"/>
                <a:gd name="connsiteX13" fmla="*/ 112997 w 200882"/>
                <a:gd name="connsiteY13" fmla="*/ 95381 h 200882"/>
                <a:gd name="connsiteX14" fmla="*/ 134262 w 200882"/>
                <a:gd name="connsiteY14" fmla="*/ 116646 h 200882"/>
                <a:gd name="connsiteX15" fmla="*/ 134262 w 200882"/>
                <a:gd name="connsiteY15" fmla="*/ 134263 h 20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882" h="200882">
                  <a:moveTo>
                    <a:pt x="100538" y="876"/>
                  </a:moveTo>
                  <a:cubicBezTo>
                    <a:pt x="45585" y="876"/>
                    <a:pt x="876" y="45585"/>
                    <a:pt x="876" y="100538"/>
                  </a:cubicBezTo>
                  <a:cubicBezTo>
                    <a:pt x="876" y="155492"/>
                    <a:pt x="45585" y="200202"/>
                    <a:pt x="100538" y="200202"/>
                  </a:cubicBezTo>
                  <a:cubicBezTo>
                    <a:pt x="155492" y="200202"/>
                    <a:pt x="200201" y="155493"/>
                    <a:pt x="200201" y="100540"/>
                  </a:cubicBezTo>
                  <a:cubicBezTo>
                    <a:pt x="200201" y="45586"/>
                    <a:pt x="155492" y="876"/>
                    <a:pt x="100538" y="876"/>
                  </a:cubicBezTo>
                  <a:close/>
                  <a:moveTo>
                    <a:pt x="134262" y="134263"/>
                  </a:moveTo>
                  <a:cubicBezTo>
                    <a:pt x="131829" y="136696"/>
                    <a:pt x="128641" y="137913"/>
                    <a:pt x="125454" y="137913"/>
                  </a:cubicBezTo>
                  <a:cubicBezTo>
                    <a:pt x="122266" y="137913"/>
                    <a:pt x="119079" y="136696"/>
                    <a:pt x="116645" y="134263"/>
                  </a:cubicBezTo>
                  <a:lnTo>
                    <a:pt x="91730" y="109348"/>
                  </a:lnTo>
                  <a:cubicBezTo>
                    <a:pt x="89394" y="107012"/>
                    <a:pt x="88080" y="103849"/>
                    <a:pt x="88080" y="100540"/>
                  </a:cubicBezTo>
                  <a:lnTo>
                    <a:pt x="88080" y="63166"/>
                  </a:lnTo>
                  <a:cubicBezTo>
                    <a:pt x="88080" y="56280"/>
                    <a:pt x="93652" y="50708"/>
                    <a:pt x="100538" y="50708"/>
                  </a:cubicBezTo>
                  <a:cubicBezTo>
                    <a:pt x="107424" y="50708"/>
                    <a:pt x="112997" y="56280"/>
                    <a:pt x="112997" y="63166"/>
                  </a:cubicBezTo>
                  <a:lnTo>
                    <a:pt x="112997" y="95381"/>
                  </a:lnTo>
                  <a:lnTo>
                    <a:pt x="134262" y="116646"/>
                  </a:lnTo>
                  <a:cubicBezTo>
                    <a:pt x="139128" y="121513"/>
                    <a:pt x="139128" y="129397"/>
                    <a:pt x="134262" y="1342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5" name="Gráfico 232">
            <a:extLst>
              <a:ext uri="{FF2B5EF4-FFF2-40B4-BE49-F238E27FC236}">
                <a16:creationId xmlns:a16="http://schemas.microsoft.com/office/drawing/2014/main" id="{25E0C195-265C-BD44-8D09-24D7267AF9F1}"/>
              </a:ext>
            </a:extLst>
          </p:cNvPr>
          <p:cNvGrpSpPr/>
          <p:nvPr/>
        </p:nvGrpSpPr>
        <p:grpSpPr>
          <a:xfrm>
            <a:off x="4927113" y="9591040"/>
            <a:ext cx="711687" cy="711687"/>
            <a:chOff x="3999529" y="3490248"/>
            <a:chExt cx="570831" cy="570831"/>
          </a:xfrm>
          <a:solidFill>
            <a:schemeClr val="bg2"/>
          </a:solidFill>
        </p:grpSpPr>
        <p:sp>
          <p:nvSpPr>
            <p:cNvPr id="69" name="Forma libre 303">
              <a:extLst>
                <a:ext uri="{FF2B5EF4-FFF2-40B4-BE49-F238E27FC236}">
                  <a16:creationId xmlns:a16="http://schemas.microsoft.com/office/drawing/2014/main" id="{14C51B75-9EC6-C440-BC4D-AB8F55D240B0}"/>
                </a:ext>
              </a:extLst>
            </p:cNvPr>
            <p:cNvSpPr/>
            <p:nvPr/>
          </p:nvSpPr>
          <p:spPr>
            <a:xfrm>
              <a:off x="4070047" y="3489412"/>
              <a:ext cx="429238" cy="571946"/>
            </a:xfrm>
            <a:custGeom>
              <a:avLst/>
              <a:gdLst>
                <a:gd name="connsiteX0" fmla="*/ 397255 w 429238"/>
                <a:gd name="connsiteY0" fmla="*/ 51274 h 571945"/>
                <a:gd name="connsiteX1" fmla="*/ 386431 w 429238"/>
                <a:gd name="connsiteY1" fmla="*/ 52761 h 571945"/>
                <a:gd name="connsiteX2" fmla="*/ 381391 w 429238"/>
                <a:gd name="connsiteY2" fmla="*/ 62481 h 571945"/>
                <a:gd name="connsiteX3" fmla="*/ 381391 w 429238"/>
                <a:gd name="connsiteY3" fmla="*/ 119760 h 571945"/>
                <a:gd name="connsiteX4" fmla="*/ 357607 w 429238"/>
                <a:gd name="connsiteY4" fmla="*/ 143544 h 571945"/>
                <a:gd name="connsiteX5" fmla="*/ 333822 w 429238"/>
                <a:gd name="connsiteY5" fmla="*/ 119760 h 571945"/>
                <a:gd name="connsiteX6" fmla="*/ 349710 w 429238"/>
                <a:gd name="connsiteY6" fmla="*/ 97485 h 571945"/>
                <a:gd name="connsiteX7" fmla="*/ 357607 w 429238"/>
                <a:gd name="connsiteY7" fmla="*/ 86278 h 571945"/>
                <a:gd name="connsiteX8" fmla="*/ 357607 w 429238"/>
                <a:gd name="connsiteY8" fmla="*/ 12729 h 571945"/>
                <a:gd name="connsiteX9" fmla="*/ 345713 w 429238"/>
                <a:gd name="connsiteY9" fmla="*/ 836 h 571945"/>
                <a:gd name="connsiteX10" fmla="*/ 333820 w 429238"/>
                <a:gd name="connsiteY10" fmla="*/ 12729 h 571945"/>
                <a:gd name="connsiteX11" fmla="*/ 333820 w 429238"/>
                <a:gd name="connsiteY11" fmla="*/ 48406 h 571945"/>
                <a:gd name="connsiteX12" fmla="*/ 250575 w 429238"/>
                <a:gd name="connsiteY12" fmla="*/ 48406 h 571945"/>
                <a:gd name="connsiteX13" fmla="*/ 238682 w 429238"/>
                <a:gd name="connsiteY13" fmla="*/ 60298 h 571945"/>
                <a:gd name="connsiteX14" fmla="*/ 238682 w 429238"/>
                <a:gd name="connsiteY14" fmla="*/ 119760 h 571945"/>
                <a:gd name="connsiteX15" fmla="*/ 214898 w 429238"/>
                <a:gd name="connsiteY15" fmla="*/ 143544 h 571945"/>
                <a:gd name="connsiteX16" fmla="*/ 191114 w 429238"/>
                <a:gd name="connsiteY16" fmla="*/ 119760 h 571945"/>
                <a:gd name="connsiteX17" fmla="*/ 207001 w 429238"/>
                <a:gd name="connsiteY17" fmla="*/ 97485 h 571945"/>
                <a:gd name="connsiteX18" fmla="*/ 214898 w 429238"/>
                <a:gd name="connsiteY18" fmla="*/ 86278 h 571945"/>
                <a:gd name="connsiteX19" fmla="*/ 214898 w 429238"/>
                <a:gd name="connsiteY19" fmla="*/ 12729 h 571945"/>
                <a:gd name="connsiteX20" fmla="*/ 203005 w 429238"/>
                <a:gd name="connsiteY20" fmla="*/ 836 h 571945"/>
                <a:gd name="connsiteX21" fmla="*/ 191112 w 429238"/>
                <a:gd name="connsiteY21" fmla="*/ 12729 h 571945"/>
                <a:gd name="connsiteX22" fmla="*/ 191112 w 429238"/>
                <a:gd name="connsiteY22" fmla="*/ 48406 h 571945"/>
                <a:gd name="connsiteX23" fmla="*/ 107867 w 429238"/>
                <a:gd name="connsiteY23" fmla="*/ 48406 h 571945"/>
                <a:gd name="connsiteX24" fmla="*/ 95974 w 429238"/>
                <a:gd name="connsiteY24" fmla="*/ 60298 h 571945"/>
                <a:gd name="connsiteX25" fmla="*/ 95974 w 429238"/>
                <a:gd name="connsiteY25" fmla="*/ 119760 h 571945"/>
                <a:gd name="connsiteX26" fmla="*/ 72190 w 429238"/>
                <a:gd name="connsiteY26" fmla="*/ 143544 h 571945"/>
                <a:gd name="connsiteX27" fmla="*/ 48406 w 429238"/>
                <a:gd name="connsiteY27" fmla="*/ 119760 h 571945"/>
                <a:gd name="connsiteX28" fmla="*/ 64293 w 429238"/>
                <a:gd name="connsiteY28" fmla="*/ 97485 h 571945"/>
                <a:gd name="connsiteX29" fmla="*/ 72190 w 429238"/>
                <a:gd name="connsiteY29" fmla="*/ 86278 h 571945"/>
                <a:gd name="connsiteX30" fmla="*/ 72190 w 429238"/>
                <a:gd name="connsiteY30" fmla="*/ 12729 h 571945"/>
                <a:gd name="connsiteX31" fmla="*/ 60297 w 429238"/>
                <a:gd name="connsiteY31" fmla="*/ 836 h 571945"/>
                <a:gd name="connsiteX32" fmla="*/ 48405 w 429238"/>
                <a:gd name="connsiteY32" fmla="*/ 12729 h 571945"/>
                <a:gd name="connsiteX33" fmla="*/ 48405 w 429238"/>
                <a:gd name="connsiteY33" fmla="*/ 48406 h 571945"/>
                <a:gd name="connsiteX34" fmla="*/ 836 w 429238"/>
                <a:gd name="connsiteY34" fmla="*/ 95974 h 571945"/>
                <a:gd name="connsiteX35" fmla="*/ 836 w 429238"/>
                <a:gd name="connsiteY35" fmla="*/ 179221 h 571945"/>
                <a:gd name="connsiteX36" fmla="*/ 836 w 429238"/>
                <a:gd name="connsiteY36" fmla="*/ 524098 h 571945"/>
                <a:gd name="connsiteX37" fmla="*/ 48406 w 429238"/>
                <a:gd name="connsiteY37" fmla="*/ 571667 h 571945"/>
                <a:gd name="connsiteX38" fmla="*/ 381391 w 429238"/>
                <a:gd name="connsiteY38" fmla="*/ 571667 h 571945"/>
                <a:gd name="connsiteX39" fmla="*/ 428959 w 429238"/>
                <a:gd name="connsiteY39" fmla="*/ 524098 h 571945"/>
                <a:gd name="connsiteX40" fmla="*/ 428959 w 429238"/>
                <a:gd name="connsiteY40" fmla="*/ 179221 h 571945"/>
                <a:gd name="connsiteX41" fmla="*/ 428959 w 429238"/>
                <a:gd name="connsiteY41" fmla="*/ 95974 h 571945"/>
                <a:gd name="connsiteX42" fmla="*/ 397255 w 429238"/>
                <a:gd name="connsiteY42" fmla="*/ 51274 h 571945"/>
                <a:gd name="connsiteX43" fmla="*/ 381390 w 429238"/>
                <a:gd name="connsiteY43" fmla="*/ 524098 h 571945"/>
                <a:gd name="connsiteX44" fmla="*/ 48406 w 429238"/>
                <a:gd name="connsiteY44" fmla="*/ 524098 h 571945"/>
                <a:gd name="connsiteX45" fmla="*/ 48406 w 429238"/>
                <a:gd name="connsiteY45" fmla="*/ 191114 h 571945"/>
                <a:gd name="connsiteX46" fmla="*/ 381391 w 429238"/>
                <a:gd name="connsiteY46" fmla="*/ 191114 h 571945"/>
                <a:gd name="connsiteX47" fmla="*/ 381391 w 429238"/>
                <a:gd name="connsiteY47" fmla="*/ 524098 h 57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29238" h="571945">
                  <a:moveTo>
                    <a:pt x="397255" y="51274"/>
                  </a:moveTo>
                  <a:cubicBezTo>
                    <a:pt x="393701" y="49986"/>
                    <a:pt x="389590" y="50531"/>
                    <a:pt x="386431" y="52761"/>
                  </a:cubicBezTo>
                  <a:cubicBezTo>
                    <a:pt x="383273" y="54990"/>
                    <a:pt x="381391" y="58614"/>
                    <a:pt x="381391" y="62481"/>
                  </a:cubicBezTo>
                  <a:lnTo>
                    <a:pt x="381391" y="119760"/>
                  </a:lnTo>
                  <a:cubicBezTo>
                    <a:pt x="381391" y="132871"/>
                    <a:pt x="370729" y="143544"/>
                    <a:pt x="357607" y="143544"/>
                  </a:cubicBezTo>
                  <a:cubicBezTo>
                    <a:pt x="344483" y="143544"/>
                    <a:pt x="333822" y="132871"/>
                    <a:pt x="333822" y="119760"/>
                  </a:cubicBezTo>
                  <a:cubicBezTo>
                    <a:pt x="333822" y="109818"/>
                    <a:pt x="340210" y="100864"/>
                    <a:pt x="349710" y="97485"/>
                  </a:cubicBezTo>
                  <a:cubicBezTo>
                    <a:pt x="354448" y="95789"/>
                    <a:pt x="357607" y="91306"/>
                    <a:pt x="357607" y="86278"/>
                  </a:cubicBezTo>
                  <a:lnTo>
                    <a:pt x="357607" y="12729"/>
                  </a:lnTo>
                  <a:cubicBezTo>
                    <a:pt x="357606" y="6155"/>
                    <a:pt x="352286" y="836"/>
                    <a:pt x="345713" y="836"/>
                  </a:cubicBezTo>
                  <a:cubicBezTo>
                    <a:pt x="339139" y="836"/>
                    <a:pt x="333820" y="6155"/>
                    <a:pt x="333820" y="12729"/>
                  </a:cubicBezTo>
                  <a:lnTo>
                    <a:pt x="333820" y="48406"/>
                  </a:lnTo>
                  <a:lnTo>
                    <a:pt x="250575" y="48406"/>
                  </a:lnTo>
                  <a:cubicBezTo>
                    <a:pt x="244001" y="48406"/>
                    <a:pt x="238682" y="53725"/>
                    <a:pt x="238682" y="60298"/>
                  </a:cubicBezTo>
                  <a:lnTo>
                    <a:pt x="238682" y="119760"/>
                  </a:lnTo>
                  <a:cubicBezTo>
                    <a:pt x="238682" y="132871"/>
                    <a:pt x="228020" y="143544"/>
                    <a:pt x="214898" y="143544"/>
                  </a:cubicBezTo>
                  <a:cubicBezTo>
                    <a:pt x="201775" y="143544"/>
                    <a:pt x="191114" y="132871"/>
                    <a:pt x="191114" y="119760"/>
                  </a:cubicBezTo>
                  <a:cubicBezTo>
                    <a:pt x="191114" y="109818"/>
                    <a:pt x="197501" y="100864"/>
                    <a:pt x="207001" y="97485"/>
                  </a:cubicBezTo>
                  <a:cubicBezTo>
                    <a:pt x="211739" y="95789"/>
                    <a:pt x="214898" y="91306"/>
                    <a:pt x="214898" y="86278"/>
                  </a:cubicBezTo>
                  <a:lnTo>
                    <a:pt x="214898" y="12729"/>
                  </a:lnTo>
                  <a:cubicBezTo>
                    <a:pt x="214898" y="6155"/>
                    <a:pt x="209579" y="836"/>
                    <a:pt x="203005" y="836"/>
                  </a:cubicBezTo>
                  <a:cubicBezTo>
                    <a:pt x="196432" y="836"/>
                    <a:pt x="191112" y="6155"/>
                    <a:pt x="191112" y="12729"/>
                  </a:cubicBezTo>
                  <a:lnTo>
                    <a:pt x="191112" y="48406"/>
                  </a:lnTo>
                  <a:lnTo>
                    <a:pt x="107867" y="48406"/>
                  </a:lnTo>
                  <a:cubicBezTo>
                    <a:pt x="101294" y="48406"/>
                    <a:pt x="95974" y="53725"/>
                    <a:pt x="95974" y="60298"/>
                  </a:cubicBezTo>
                  <a:lnTo>
                    <a:pt x="95974" y="119760"/>
                  </a:lnTo>
                  <a:cubicBezTo>
                    <a:pt x="95974" y="132871"/>
                    <a:pt x="85312" y="143544"/>
                    <a:pt x="72190" y="143544"/>
                  </a:cubicBezTo>
                  <a:cubicBezTo>
                    <a:pt x="59068" y="143544"/>
                    <a:pt x="48406" y="132871"/>
                    <a:pt x="48406" y="119760"/>
                  </a:cubicBezTo>
                  <a:cubicBezTo>
                    <a:pt x="48406" y="109818"/>
                    <a:pt x="54793" y="100864"/>
                    <a:pt x="64293" y="97485"/>
                  </a:cubicBezTo>
                  <a:cubicBezTo>
                    <a:pt x="69032" y="95789"/>
                    <a:pt x="72190" y="91306"/>
                    <a:pt x="72190" y="86278"/>
                  </a:cubicBezTo>
                  <a:lnTo>
                    <a:pt x="72190" y="12729"/>
                  </a:lnTo>
                  <a:cubicBezTo>
                    <a:pt x="72190" y="6155"/>
                    <a:pt x="66871" y="836"/>
                    <a:pt x="60297" y="836"/>
                  </a:cubicBezTo>
                  <a:cubicBezTo>
                    <a:pt x="53724" y="836"/>
                    <a:pt x="48405" y="6155"/>
                    <a:pt x="48405" y="12729"/>
                  </a:cubicBezTo>
                  <a:lnTo>
                    <a:pt x="48405" y="48406"/>
                  </a:lnTo>
                  <a:cubicBezTo>
                    <a:pt x="22182" y="48406"/>
                    <a:pt x="836" y="69739"/>
                    <a:pt x="836" y="95974"/>
                  </a:cubicBezTo>
                  <a:lnTo>
                    <a:pt x="836" y="179221"/>
                  </a:lnTo>
                  <a:lnTo>
                    <a:pt x="836" y="524098"/>
                  </a:lnTo>
                  <a:cubicBezTo>
                    <a:pt x="836" y="550334"/>
                    <a:pt x="22182" y="571667"/>
                    <a:pt x="48406" y="571667"/>
                  </a:cubicBezTo>
                  <a:lnTo>
                    <a:pt x="381391" y="571667"/>
                  </a:lnTo>
                  <a:cubicBezTo>
                    <a:pt x="407613" y="571667"/>
                    <a:pt x="428959" y="550334"/>
                    <a:pt x="428959" y="524098"/>
                  </a:cubicBezTo>
                  <a:lnTo>
                    <a:pt x="428959" y="179221"/>
                  </a:lnTo>
                  <a:lnTo>
                    <a:pt x="428959" y="95974"/>
                  </a:lnTo>
                  <a:cubicBezTo>
                    <a:pt x="428959" y="75976"/>
                    <a:pt x="416231" y="58010"/>
                    <a:pt x="397255" y="51274"/>
                  </a:cubicBezTo>
                  <a:close/>
                  <a:moveTo>
                    <a:pt x="381390" y="524098"/>
                  </a:moveTo>
                  <a:lnTo>
                    <a:pt x="48406" y="524098"/>
                  </a:lnTo>
                  <a:lnTo>
                    <a:pt x="48406" y="191114"/>
                  </a:lnTo>
                  <a:lnTo>
                    <a:pt x="381391" y="191114"/>
                  </a:lnTo>
                  <a:lnTo>
                    <a:pt x="381391" y="5240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0" name="Gráfico 16">
            <a:extLst>
              <a:ext uri="{FF2B5EF4-FFF2-40B4-BE49-F238E27FC236}">
                <a16:creationId xmlns:a16="http://schemas.microsoft.com/office/drawing/2014/main" id="{DA1F2FAC-58A2-6E4F-8956-0466D8AEDE5F}"/>
              </a:ext>
            </a:extLst>
          </p:cNvPr>
          <p:cNvGrpSpPr/>
          <p:nvPr/>
        </p:nvGrpSpPr>
        <p:grpSpPr>
          <a:xfrm>
            <a:off x="21423496" y="9641245"/>
            <a:ext cx="765944" cy="765944"/>
            <a:chOff x="7487344" y="1539857"/>
            <a:chExt cx="546588" cy="546588"/>
          </a:xfrm>
          <a:solidFill>
            <a:schemeClr val="bg2"/>
          </a:solidFill>
        </p:grpSpPr>
        <p:sp>
          <p:nvSpPr>
            <p:cNvPr id="71" name="Forma libre 335">
              <a:extLst>
                <a:ext uri="{FF2B5EF4-FFF2-40B4-BE49-F238E27FC236}">
                  <a16:creationId xmlns:a16="http://schemas.microsoft.com/office/drawing/2014/main" id="{0F920A33-0A97-EB49-A493-8D4251CE0FD0}"/>
                </a:ext>
              </a:extLst>
            </p:cNvPr>
            <p:cNvSpPr/>
            <p:nvPr/>
          </p:nvSpPr>
          <p:spPr>
            <a:xfrm>
              <a:off x="7577641" y="1721253"/>
              <a:ext cx="91810" cy="115296"/>
            </a:xfrm>
            <a:custGeom>
              <a:avLst/>
              <a:gdLst>
                <a:gd name="connsiteX0" fmla="*/ 80512 w 91809"/>
                <a:gd name="connsiteY0" fmla="*/ 801 h 115295"/>
                <a:gd name="connsiteX1" fmla="*/ 12188 w 91809"/>
                <a:gd name="connsiteY1" fmla="*/ 801 h 115295"/>
                <a:gd name="connsiteX2" fmla="*/ 801 w 91809"/>
                <a:gd name="connsiteY2" fmla="*/ 12188 h 115295"/>
                <a:gd name="connsiteX3" fmla="*/ 801 w 91809"/>
                <a:gd name="connsiteY3" fmla="*/ 103286 h 115295"/>
                <a:gd name="connsiteX4" fmla="*/ 12188 w 91809"/>
                <a:gd name="connsiteY4" fmla="*/ 114674 h 115295"/>
                <a:gd name="connsiteX5" fmla="*/ 80512 w 91809"/>
                <a:gd name="connsiteY5" fmla="*/ 114674 h 115295"/>
                <a:gd name="connsiteX6" fmla="*/ 91899 w 91809"/>
                <a:gd name="connsiteY6" fmla="*/ 103286 h 115295"/>
                <a:gd name="connsiteX7" fmla="*/ 91899 w 91809"/>
                <a:gd name="connsiteY7" fmla="*/ 12188 h 115295"/>
                <a:gd name="connsiteX8" fmla="*/ 80512 w 91809"/>
                <a:gd name="connsiteY8" fmla="*/ 801 h 11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15295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03286"/>
                  </a:lnTo>
                  <a:cubicBezTo>
                    <a:pt x="801" y="109580"/>
                    <a:pt x="5894" y="114674"/>
                    <a:pt x="12188" y="114674"/>
                  </a:cubicBezTo>
                  <a:lnTo>
                    <a:pt x="80512" y="114674"/>
                  </a:lnTo>
                  <a:cubicBezTo>
                    <a:pt x="86806" y="114674"/>
                    <a:pt x="91899" y="109580"/>
                    <a:pt x="91899" y="103286"/>
                  </a:cubicBezTo>
                  <a:lnTo>
                    <a:pt x="91899" y="12188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72" name="Forma libre 336">
              <a:extLst>
                <a:ext uri="{FF2B5EF4-FFF2-40B4-BE49-F238E27FC236}">
                  <a16:creationId xmlns:a16="http://schemas.microsoft.com/office/drawing/2014/main" id="{111BD210-99E9-CB43-8A77-459B8A89BA61}"/>
                </a:ext>
              </a:extLst>
            </p:cNvPr>
            <p:cNvSpPr/>
            <p:nvPr/>
          </p:nvSpPr>
          <p:spPr>
            <a:xfrm>
              <a:off x="7714288" y="1687091"/>
              <a:ext cx="91810" cy="149458"/>
            </a:xfrm>
            <a:custGeom>
              <a:avLst/>
              <a:gdLst>
                <a:gd name="connsiteX0" fmla="*/ 80512 w 91809"/>
                <a:gd name="connsiteY0" fmla="*/ 801 h 149457"/>
                <a:gd name="connsiteX1" fmla="*/ 12188 w 91809"/>
                <a:gd name="connsiteY1" fmla="*/ 801 h 149457"/>
                <a:gd name="connsiteX2" fmla="*/ 801 w 91809"/>
                <a:gd name="connsiteY2" fmla="*/ 12188 h 149457"/>
                <a:gd name="connsiteX3" fmla="*/ 801 w 91809"/>
                <a:gd name="connsiteY3" fmla="*/ 137448 h 149457"/>
                <a:gd name="connsiteX4" fmla="*/ 12188 w 91809"/>
                <a:gd name="connsiteY4" fmla="*/ 148835 h 149457"/>
                <a:gd name="connsiteX5" fmla="*/ 80512 w 91809"/>
                <a:gd name="connsiteY5" fmla="*/ 148835 h 149457"/>
                <a:gd name="connsiteX6" fmla="*/ 91899 w 91809"/>
                <a:gd name="connsiteY6" fmla="*/ 137448 h 149457"/>
                <a:gd name="connsiteX7" fmla="*/ 91899 w 91809"/>
                <a:gd name="connsiteY7" fmla="*/ 12187 h 149457"/>
                <a:gd name="connsiteX8" fmla="*/ 80512 w 91809"/>
                <a:gd name="connsiteY8" fmla="*/ 801 h 14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49457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37448"/>
                  </a:lnTo>
                  <a:cubicBezTo>
                    <a:pt x="801" y="143742"/>
                    <a:pt x="5894" y="148835"/>
                    <a:pt x="12188" y="148835"/>
                  </a:cubicBezTo>
                  <a:lnTo>
                    <a:pt x="80512" y="148835"/>
                  </a:lnTo>
                  <a:cubicBezTo>
                    <a:pt x="86806" y="148835"/>
                    <a:pt x="91899" y="143742"/>
                    <a:pt x="91899" y="137448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73" name="Forma libre 337">
              <a:extLst>
                <a:ext uri="{FF2B5EF4-FFF2-40B4-BE49-F238E27FC236}">
                  <a16:creationId xmlns:a16="http://schemas.microsoft.com/office/drawing/2014/main" id="{9AFDFC8E-095E-4847-A86A-406D3E594704}"/>
                </a:ext>
              </a:extLst>
            </p:cNvPr>
            <p:cNvSpPr/>
            <p:nvPr/>
          </p:nvSpPr>
          <p:spPr>
            <a:xfrm>
              <a:off x="7850935" y="1652929"/>
              <a:ext cx="91810" cy="183619"/>
            </a:xfrm>
            <a:custGeom>
              <a:avLst/>
              <a:gdLst>
                <a:gd name="connsiteX0" fmla="*/ 80512 w 91809"/>
                <a:gd name="connsiteY0" fmla="*/ 801 h 183619"/>
                <a:gd name="connsiteX1" fmla="*/ 12188 w 91809"/>
                <a:gd name="connsiteY1" fmla="*/ 801 h 183619"/>
                <a:gd name="connsiteX2" fmla="*/ 801 w 91809"/>
                <a:gd name="connsiteY2" fmla="*/ 12188 h 183619"/>
                <a:gd name="connsiteX3" fmla="*/ 801 w 91809"/>
                <a:gd name="connsiteY3" fmla="*/ 171609 h 183619"/>
                <a:gd name="connsiteX4" fmla="*/ 12188 w 91809"/>
                <a:gd name="connsiteY4" fmla="*/ 182997 h 183619"/>
                <a:gd name="connsiteX5" fmla="*/ 80512 w 91809"/>
                <a:gd name="connsiteY5" fmla="*/ 182997 h 183619"/>
                <a:gd name="connsiteX6" fmla="*/ 91899 w 91809"/>
                <a:gd name="connsiteY6" fmla="*/ 171609 h 183619"/>
                <a:gd name="connsiteX7" fmla="*/ 91899 w 91809"/>
                <a:gd name="connsiteY7" fmla="*/ 12187 h 183619"/>
                <a:gd name="connsiteX8" fmla="*/ 80512 w 91809"/>
                <a:gd name="connsiteY8" fmla="*/ 801 h 18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809" h="183619">
                  <a:moveTo>
                    <a:pt x="80512" y="801"/>
                  </a:moveTo>
                  <a:lnTo>
                    <a:pt x="12188" y="801"/>
                  </a:lnTo>
                  <a:cubicBezTo>
                    <a:pt x="5894" y="801"/>
                    <a:pt x="801" y="5894"/>
                    <a:pt x="801" y="12188"/>
                  </a:cubicBezTo>
                  <a:lnTo>
                    <a:pt x="801" y="171609"/>
                  </a:lnTo>
                  <a:cubicBezTo>
                    <a:pt x="801" y="177904"/>
                    <a:pt x="5894" y="182997"/>
                    <a:pt x="12188" y="182997"/>
                  </a:cubicBezTo>
                  <a:lnTo>
                    <a:pt x="80512" y="182997"/>
                  </a:lnTo>
                  <a:cubicBezTo>
                    <a:pt x="86806" y="182997"/>
                    <a:pt x="91899" y="177904"/>
                    <a:pt x="91899" y="171609"/>
                  </a:cubicBezTo>
                  <a:lnTo>
                    <a:pt x="91899" y="12187"/>
                  </a:lnTo>
                  <a:cubicBezTo>
                    <a:pt x="91899" y="5894"/>
                    <a:pt x="86806" y="801"/>
                    <a:pt x="80512" y="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  <p:sp>
          <p:nvSpPr>
            <p:cNvPr id="74" name="Forma libre 338">
              <a:extLst>
                <a:ext uri="{FF2B5EF4-FFF2-40B4-BE49-F238E27FC236}">
                  <a16:creationId xmlns:a16="http://schemas.microsoft.com/office/drawing/2014/main" id="{EC47C895-C4FC-EA4E-8C19-CE45FE2BFEF0}"/>
                </a:ext>
              </a:extLst>
            </p:cNvPr>
            <p:cNvSpPr/>
            <p:nvPr/>
          </p:nvSpPr>
          <p:spPr>
            <a:xfrm>
              <a:off x="7486543" y="1561830"/>
              <a:ext cx="547656" cy="501751"/>
            </a:xfrm>
            <a:custGeom>
              <a:avLst/>
              <a:gdLst>
                <a:gd name="connsiteX0" fmla="*/ 501839 w 547655"/>
                <a:gd name="connsiteY0" fmla="*/ 801 h 501750"/>
                <a:gd name="connsiteX1" fmla="*/ 46350 w 547655"/>
                <a:gd name="connsiteY1" fmla="*/ 801 h 501750"/>
                <a:gd name="connsiteX2" fmla="*/ 801 w 547655"/>
                <a:gd name="connsiteY2" fmla="*/ 46350 h 501750"/>
                <a:gd name="connsiteX3" fmla="*/ 801 w 547655"/>
                <a:gd name="connsiteY3" fmla="*/ 365193 h 501750"/>
                <a:gd name="connsiteX4" fmla="*/ 46350 w 547655"/>
                <a:gd name="connsiteY4" fmla="*/ 410743 h 501750"/>
                <a:gd name="connsiteX5" fmla="*/ 205822 w 547655"/>
                <a:gd name="connsiteY5" fmla="*/ 410743 h 501750"/>
                <a:gd name="connsiteX6" fmla="*/ 188846 w 547655"/>
                <a:gd name="connsiteY6" fmla="*/ 471694 h 501750"/>
                <a:gd name="connsiteX7" fmla="*/ 171609 w 547655"/>
                <a:gd name="connsiteY7" fmla="*/ 479066 h 501750"/>
                <a:gd name="connsiteX8" fmla="*/ 160222 w 547655"/>
                <a:gd name="connsiteY8" fmla="*/ 490454 h 501750"/>
                <a:gd name="connsiteX9" fmla="*/ 171609 w 547655"/>
                <a:gd name="connsiteY9" fmla="*/ 501841 h 501750"/>
                <a:gd name="connsiteX10" fmla="*/ 376580 w 547655"/>
                <a:gd name="connsiteY10" fmla="*/ 501841 h 501750"/>
                <a:gd name="connsiteX11" fmla="*/ 387968 w 547655"/>
                <a:gd name="connsiteY11" fmla="*/ 490454 h 501750"/>
                <a:gd name="connsiteX12" fmla="*/ 376580 w 547655"/>
                <a:gd name="connsiteY12" fmla="*/ 479066 h 501750"/>
                <a:gd name="connsiteX13" fmla="*/ 359366 w 547655"/>
                <a:gd name="connsiteY13" fmla="*/ 471704 h 501750"/>
                <a:gd name="connsiteX14" fmla="*/ 342381 w 547655"/>
                <a:gd name="connsiteY14" fmla="*/ 410743 h 501750"/>
                <a:gd name="connsiteX15" fmla="*/ 501840 w 547655"/>
                <a:gd name="connsiteY15" fmla="*/ 410743 h 501750"/>
                <a:gd name="connsiteX16" fmla="*/ 547390 w 547655"/>
                <a:gd name="connsiteY16" fmla="*/ 365193 h 501750"/>
                <a:gd name="connsiteX17" fmla="*/ 547390 w 547655"/>
                <a:gd name="connsiteY17" fmla="*/ 46350 h 501750"/>
                <a:gd name="connsiteX18" fmla="*/ 501839 w 547655"/>
                <a:gd name="connsiteY18" fmla="*/ 801 h 501750"/>
                <a:gd name="connsiteX19" fmla="*/ 274095 w 547655"/>
                <a:gd name="connsiteY19" fmla="*/ 388035 h 501750"/>
                <a:gd name="connsiteX20" fmla="*/ 251253 w 547655"/>
                <a:gd name="connsiteY20" fmla="*/ 365193 h 501750"/>
                <a:gd name="connsiteX21" fmla="*/ 274095 w 547655"/>
                <a:gd name="connsiteY21" fmla="*/ 342352 h 501750"/>
                <a:gd name="connsiteX22" fmla="*/ 296936 w 547655"/>
                <a:gd name="connsiteY22" fmla="*/ 365193 h 501750"/>
                <a:gd name="connsiteX23" fmla="*/ 274095 w 547655"/>
                <a:gd name="connsiteY23" fmla="*/ 388035 h 501750"/>
                <a:gd name="connsiteX24" fmla="*/ 46350 w 547655"/>
                <a:gd name="connsiteY24" fmla="*/ 319644 h 501750"/>
                <a:gd name="connsiteX25" fmla="*/ 46350 w 547655"/>
                <a:gd name="connsiteY25" fmla="*/ 46350 h 501750"/>
                <a:gd name="connsiteX26" fmla="*/ 501840 w 547655"/>
                <a:gd name="connsiteY26" fmla="*/ 46350 h 501750"/>
                <a:gd name="connsiteX27" fmla="*/ 501860 w 547655"/>
                <a:gd name="connsiteY27" fmla="*/ 319644 h 501750"/>
                <a:gd name="connsiteX28" fmla="*/ 46350 w 547655"/>
                <a:gd name="connsiteY28" fmla="*/ 319644 h 50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7655" h="501750">
                  <a:moveTo>
                    <a:pt x="501839" y="801"/>
                  </a:moveTo>
                  <a:lnTo>
                    <a:pt x="46350" y="801"/>
                  </a:lnTo>
                  <a:cubicBezTo>
                    <a:pt x="21240" y="801"/>
                    <a:pt x="801" y="21229"/>
                    <a:pt x="801" y="46350"/>
                  </a:cubicBezTo>
                  <a:lnTo>
                    <a:pt x="801" y="365193"/>
                  </a:lnTo>
                  <a:cubicBezTo>
                    <a:pt x="801" y="390314"/>
                    <a:pt x="21240" y="410743"/>
                    <a:pt x="46350" y="410743"/>
                  </a:cubicBezTo>
                  <a:lnTo>
                    <a:pt x="205822" y="410743"/>
                  </a:lnTo>
                  <a:cubicBezTo>
                    <a:pt x="205344" y="428910"/>
                    <a:pt x="201875" y="457971"/>
                    <a:pt x="188846" y="471694"/>
                  </a:cubicBezTo>
                  <a:cubicBezTo>
                    <a:pt x="184065" y="476720"/>
                    <a:pt x="178593" y="479066"/>
                    <a:pt x="171609" y="479066"/>
                  </a:cubicBezTo>
                  <a:cubicBezTo>
                    <a:pt x="165315" y="479066"/>
                    <a:pt x="160222" y="484160"/>
                    <a:pt x="160222" y="490454"/>
                  </a:cubicBezTo>
                  <a:cubicBezTo>
                    <a:pt x="160222" y="496748"/>
                    <a:pt x="165315" y="501841"/>
                    <a:pt x="171609" y="501841"/>
                  </a:cubicBezTo>
                  <a:lnTo>
                    <a:pt x="376580" y="501841"/>
                  </a:lnTo>
                  <a:cubicBezTo>
                    <a:pt x="382874" y="501841"/>
                    <a:pt x="387968" y="496748"/>
                    <a:pt x="387968" y="490454"/>
                  </a:cubicBezTo>
                  <a:cubicBezTo>
                    <a:pt x="387968" y="484160"/>
                    <a:pt x="382874" y="479066"/>
                    <a:pt x="376580" y="479066"/>
                  </a:cubicBezTo>
                  <a:cubicBezTo>
                    <a:pt x="369596" y="479066"/>
                    <a:pt x="364125" y="476730"/>
                    <a:pt x="359366" y="471704"/>
                  </a:cubicBezTo>
                  <a:cubicBezTo>
                    <a:pt x="346369" y="458050"/>
                    <a:pt x="342877" y="428948"/>
                    <a:pt x="342381" y="410743"/>
                  </a:cubicBezTo>
                  <a:lnTo>
                    <a:pt x="501840" y="410743"/>
                  </a:lnTo>
                  <a:cubicBezTo>
                    <a:pt x="526950" y="410743"/>
                    <a:pt x="547390" y="390315"/>
                    <a:pt x="547390" y="365193"/>
                  </a:cubicBezTo>
                  <a:lnTo>
                    <a:pt x="547390" y="46350"/>
                  </a:lnTo>
                  <a:cubicBezTo>
                    <a:pt x="547389" y="21229"/>
                    <a:pt x="526949" y="801"/>
                    <a:pt x="501839" y="801"/>
                  </a:cubicBezTo>
                  <a:close/>
                  <a:moveTo>
                    <a:pt x="274095" y="388035"/>
                  </a:moveTo>
                  <a:cubicBezTo>
                    <a:pt x="261506" y="388035"/>
                    <a:pt x="251253" y="377782"/>
                    <a:pt x="251253" y="365193"/>
                  </a:cubicBezTo>
                  <a:cubicBezTo>
                    <a:pt x="251253" y="352605"/>
                    <a:pt x="261506" y="342352"/>
                    <a:pt x="274095" y="342352"/>
                  </a:cubicBezTo>
                  <a:cubicBezTo>
                    <a:pt x="286683" y="342352"/>
                    <a:pt x="296936" y="352605"/>
                    <a:pt x="296936" y="365193"/>
                  </a:cubicBezTo>
                  <a:cubicBezTo>
                    <a:pt x="296936" y="377782"/>
                    <a:pt x="286683" y="388035"/>
                    <a:pt x="274095" y="388035"/>
                  </a:cubicBezTo>
                  <a:close/>
                  <a:moveTo>
                    <a:pt x="46350" y="319644"/>
                  </a:moveTo>
                  <a:lnTo>
                    <a:pt x="46350" y="46350"/>
                  </a:lnTo>
                  <a:lnTo>
                    <a:pt x="501840" y="46350"/>
                  </a:lnTo>
                  <a:lnTo>
                    <a:pt x="501860" y="319644"/>
                  </a:lnTo>
                  <a:lnTo>
                    <a:pt x="46350" y="319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</a:endParaRPr>
            </a:p>
          </p:txBody>
        </p:sp>
      </p:grpSp>
      <p:sp>
        <p:nvSpPr>
          <p:cNvPr id="75" name="Forma libre 309">
            <a:extLst>
              <a:ext uri="{FF2B5EF4-FFF2-40B4-BE49-F238E27FC236}">
                <a16:creationId xmlns:a16="http://schemas.microsoft.com/office/drawing/2014/main" id="{F9B81E48-E675-7C4E-99E2-674B9CAD738E}"/>
              </a:ext>
            </a:extLst>
          </p:cNvPr>
          <p:cNvSpPr/>
          <p:nvPr/>
        </p:nvSpPr>
        <p:spPr>
          <a:xfrm>
            <a:off x="13891009" y="9611476"/>
            <a:ext cx="639077" cy="639077"/>
          </a:xfrm>
          <a:custGeom>
            <a:avLst/>
            <a:gdLst>
              <a:gd name="connsiteX0" fmla="*/ 540566 w 547753"/>
              <a:gd name="connsiteY0" fmla="*/ 505410 h 547753"/>
              <a:gd name="connsiteX1" fmla="*/ 377996 w 547753"/>
              <a:gd name="connsiteY1" fmla="*/ 342839 h 547753"/>
              <a:gd name="connsiteX2" fmla="*/ 423538 w 547753"/>
              <a:gd name="connsiteY2" fmla="*/ 212206 h 547753"/>
              <a:gd name="connsiteX3" fmla="*/ 212206 w 547753"/>
              <a:gd name="connsiteY3" fmla="*/ 874 h 547753"/>
              <a:gd name="connsiteX4" fmla="*/ 874 w 547753"/>
              <a:gd name="connsiteY4" fmla="*/ 212206 h 547753"/>
              <a:gd name="connsiteX5" fmla="*/ 212206 w 547753"/>
              <a:gd name="connsiteY5" fmla="*/ 423537 h 547753"/>
              <a:gd name="connsiteX6" fmla="*/ 342840 w 547753"/>
              <a:gd name="connsiteY6" fmla="*/ 377996 h 547753"/>
              <a:gd name="connsiteX7" fmla="*/ 505409 w 547753"/>
              <a:gd name="connsiteY7" fmla="*/ 540565 h 547753"/>
              <a:gd name="connsiteX8" fmla="*/ 522987 w 547753"/>
              <a:gd name="connsiteY8" fmla="*/ 547849 h 547753"/>
              <a:gd name="connsiteX9" fmla="*/ 540565 w 547753"/>
              <a:gd name="connsiteY9" fmla="*/ 540565 h 547753"/>
              <a:gd name="connsiteX10" fmla="*/ 540566 w 547753"/>
              <a:gd name="connsiteY10" fmla="*/ 505410 h 547753"/>
              <a:gd name="connsiteX11" fmla="*/ 212206 w 547753"/>
              <a:gd name="connsiteY11" fmla="*/ 373813 h 547753"/>
              <a:gd name="connsiteX12" fmla="*/ 50598 w 547753"/>
              <a:gd name="connsiteY12" fmla="*/ 212206 h 547753"/>
              <a:gd name="connsiteX13" fmla="*/ 212206 w 547753"/>
              <a:gd name="connsiteY13" fmla="*/ 50598 h 547753"/>
              <a:gd name="connsiteX14" fmla="*/ 373813 w 547753"/>
              <a:gd name="connsiteY14" fmla="*/ 212206 h 547753"/>
              <a:gd name="connsiteX15" fmla="*/ 212206 w 547753"/>
              <a:gd name="connsiteY15" fmla="*/ 373813 h 547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7753" h="547753">
                <a:moveTo>
                  <a:pt x="540566" y="505410"/>
                </a:moveTo>
                <a:lnTo>
                  <a:pt x="377996" y="342839"/>
                </a:lnTo>
                <a:cubicBezTo>
                  <a:pt x="406420" y="306844"/>
                  <a:pt x="423538" y="261525"/>
                  <a:pt x="423538" y="212206"/>
                </a:cubicBezTo>
                <a:cubicBezTo>
                  <a:pt x="423538" y="95675"/>
                  <a:pt x="328724" y="874"/>
                  <a:pt x="212206" y="874"/>
                </a:cubicBezTo>
                <a:cubicBezTo>
                  <a:pt x="95687" y="874"/>
                  <a:pt x="874" y="95675"/>
                  <a:pt x="874" y="212206"/>
                </a:cubicBezTo>
                <a:cubicBezTo>
                  <a:pt x="874" y="328736"/>
                  <a:pt x="95687" y="423537"/>
                  <a:pt x="212206" y="423537"/>
                </a:cubicBezTo>
                <a:cubicBezTo>
                  <a:pt x="261522" y="423537"/>
                  <a:pt x="306843" y="406421"/>
                  <a:pt x="342840" y="377996"/>
                </a:cubicBezTo>
                <a:lnTo>
                  <a:pt x="505409" y="540565"/>
                </a:lnTo>
                <a:cubicBezTo>
                  <a:pt x="510265" y="545421"/>
                  <a:pt x="516626" y="547849"/>
                  <a:pt x="522987" y="547849"/>
                </a:cubicBezTo>
                <a:cubicBezTo>
                  <a:pt x="529348" y="547849"/>
                  <a:pt x="535710" y="545421"/>
                  <a:pt x="540565" y="540565"/>
                </a:cubicBezTo>
                <a:cubicBezTo>
                  <a:pt x="550279" y="530855"/>
                  <a:pt x="550279" y="515121"/>
                  <a:pt x="540566" y="505410"/>
                </a:cubicBezTo>
                <a:close/>
                <a:moveTo>
                  <a:pt x="212206" y="373813"/>
                </a:moveTo>
                <a:cubicBezTo>
                  <a:pt x="123099" y="373813"/>
                  <a:pt x="50598" y="301313"/>
                  <a:pt x="50598" y="212206"/>
                </a:cubicBezTo>
                <a:cubicBezTo>
                  <a:pt x="50598" y="123099"/>
                  <a:pt x="123098" y="50598"/>
                  <a:pt x="212206" y="50598"/>
                </a:cubicBezTo>
                <a:cubicBezTo>
                  <a:pt x="301313" y="50600"/>
                  <a:pt x="373813" y="123099"/>
                  <a:pt x="373813" y="212206"/>
                </a:cubicBezTo>
                <a:cubicBezTo>
                  <a:pt x="373813" y="301313"/>
                  <a:pt x="301313" y="373813"/>
                  <a:pt x="212206" y="373813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504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adroTexto 350">
            <a:extLst>
              <a:ext uri="{FF2B5EF4-FFF2-40B4-BE49-F238E27FC236}">
                <a16:creationId xmlns:a16="http://schemas.microsoft.com/office/drawing/2014/main" id="{31998243-D7E6-B242-8481-EE5F0E8DFDBD}"/>
              </a:ext>
            </a:extLst>
          </p:cNvPr>
          <p:cNvSpPr txBox="1"/>
          <p:nvPr/>
        </p:nvSpPr>
        <p:spPr>
          <a:xfrm>
            <a:off x="6398722" y="1071658"/>
            <a:ext cx="115804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Roadmap Infographics</a:t>
            </a:r>
          </a:p>
        </p:txBody>
      </p:sp>
      <p:sp>
        <p:nvSpPr>
          <p:cNvPr id="43" name="CuadroTexto 351">
            <a:extLst>
              <a:ext uri="{FF2B5EF4-FFF2-40B4-BE49-F238E27FC236}">
                <a16:creationId xmlns:a16="http://schemas.microsoft.com/office/drawing/2014/main" id="{7CBAA69C-1B91-DC4A-9E05-72DB4AAE0D3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0509F2-4683-B646-83D9-74DF622D1F0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8" name="Freeform 7060">
            <a:extLst>
              <a:ext uri="{FF2B5EF4-FFF2-40B4-BE49-F238E27FC236}">
                <a16:creationId xmlns:a16="http://schemas.microsoft.com/office/drawing/2014/main" id="{02E35554-67B9-EB46-A2BD-EF9B3F1E7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236" y="8194504"/>
            <a:ext cx="15739855" cy="7869926"/>
          </a:xfrm>
          <a:custGeom>
            <a:avLst/>
            <a:gdLst>
              <a:gd name="T0" fmla="*/ 101420 w 563"/>
              <a:gd name="T1" fmla="*/ 0 h 282"/>
              <a:gd name="T2" fmla="*/ 101420 w 563"/>
              <a:gd name="T3" fmla="*/ 0 h 282"/>
              <a:gd name="T4" fmla="*/ 0 w 563"/>
              <a:gd name="T5" fmla="*/ 101240 h 282"/>
              <a:gd name="T6" fmla="*/ 202839 w 563"/>
              <a:gd name="T7" fmla="*/ 101240 h 282"/>
              <a:gd name="T8" fmla="*/ 202839 w 563"/>
              <a:gd name="T9" fmla="*/ 101240 h 282"/>
              <a:gd name="T10" fmla="*/ 101420 w 563"/>
              <a:gd name="T11" fmla="*/ 0 h 2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3" h="282">
                <a:moveTo>
                  <a:pt x="281" y="0"/>
                </a:moveTo>
                <a:lnTo>
                  <a:pt x="281" y="0"/>
                </a:lnTo>
                <a:cubicBezTo>
                  <a:pt x="125" y="0"/>
                  <a:pt x="0" y="126"/>
                  <a:pt x="0" y="281"/>
                </a:cubicBezTo>
                <a:lnTo>
                  <a:pt x="562" y="281"/>
                </a:lnTo>
                <a:cubicBezTo>
                  <a:pt x="562" y="126"/>
                  <a:pt x="436" y="0"/>
                  <a:pt x="281" y="0"/>
                </a:cubicBezTo>
              </a:path>
            </a:pathLst>
          </a:custGeom>
          <a:noFill/>
          <a:ln w="889000">
            <a:solidFill>
              <a:schemeClr val="tx2"/>
            </a:solidFill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9" name="Freeform 7060">
            <a:extLst>
              <a:ext uri="{FF2B5EF4-FFF2-40B4-BE49-F238E27FC236}">
                <a16:creationId xmlns:a16="http://schemas.microsoft.com/office/drawing/2014/main" id="{613DF8B9-C6D3-C348-887E-4C445A097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474" y="8178521"/>
            <a:ext cx="15739855" cy="7869926"/>
          </a:xfrm>
          <a:custGeom>
            <a:avLst/>
            <a:gdLst>
              <a:gd name="T0" fmla="*/ 101420 w 563"/>
              <a:gd name="T1" fmla="*/ 0 h 282"/>
              <a:gd name="T2" fmla="*/ 101420 w 563"/>
              <a:gd name="T3" fmla="*/ 0 h 282"/>
              <a:gd name="T4" fmla="*/ 0 w 563"/>
              <a:gd name="T5" fmla="*/ 101240 h 282"/>
              <a:gd name="T6" fmla="*/ 202839 w 563"/>
              <a:gd name="T7" fmla="*/ 101240 h 282"/>
              <a:gd name="T8" fmla="*/ 202839 w 563"/>
              <a:gd name="T9" fmla="*/ 101240 h 282"/>
              <a:gd name="T10" fmla="*/ 101420 w 563"/>
              <a:gd name="T11" fmla="*/ 0 h 2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3" h="282">
                <a:moveTo>
                  <a:pt x="281" y="0"/>
                </a:moveTo>
                <a:lnTo>
                  <a:pt x="281" y="0"/>
                </a:lnTo>
                <a:cubicBezTo>
                  <a:pt x="125" y="0"/>
                  <a:pt x="0" y="126"/>
                  <a:pt x="0" y="281"/>
                </a:cubicBezTo>
                <a:lnTo>
                  <a:pt x="562" y="281"/>
                </a:lnTo>
                <a:cubicBezTo>
                  <a:pt x="562" y="126"/>
                  <a:pt x="436" y="0"/>
                  <a:pt x="281" y="0"/>
                </a:cubicBezTo>
              </a:path>
            </a:pathLst>
          </a:custGeom>
          <a:noFill/>
          <a:ln w="38100">
            <a:solidFill>
              <a:schemeClr val="bg1"/>
            </a:solidFill>
            <a:prstDash val="lgDash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" name="Gráfico 51">
            <a:extLst>
              <a:ext uri="{FF2B5EF4-FFF2-40B4-BE49-F238E27FC236}">
                <a16:creationId xmlns:a16="http://schemas.microsoft.com/office/drawing/2014/main" id="{FE2F3A8C-E583-CA4E-BE03-9094DFFB21FB}"/>
              </a:ext>
            </a:extLst>
          </p:cNvPr>
          <p:cNvSpPr/>
          <p:nvPr/>
        </p:nvSpPr>
        <p:spPr>
          <a:xfrm rot="3023872">
            <a:off x="4606530" y="9121729"/>
            <a:ext cx="1397822" cy="1397822"/>
          </a:xfrm>
          <a:custGeom>
            <a:avLst/>
            <a:gdLst>
              <a:gd name="connsiteX0" fmla="*/ 571087 w 571086"/>
              <a:gd name="connsiteY0" fmla="*/ 439941 h 571086"/>
              <a:gd name="connsiteX1" fmla="*/ 571087 w 571086"/>
              <a:gd name="connsiteY1" fmla="*/ 322526 h 571086"/>
              <a:gd name="connsiteX2" fmla="*/ 356930 w 571086"/>
              <a:gd name="connsiteY2" fmla="*/ 169196 h 571086"/>
              <a:gd name="connsiteX3" fmla="*/ 356930 w 571086"/>
              <a:gd name="connsiteY3" fmla="*/ 71385 h 571086"/>
              <a:gd name="connsiteX4" fmla="*/ 285544 w 571086"/>
              <a:gd name="connsiteY4" fmla="*/ 0 h 571086"/>
              <a:gd name="connsiteX5" fmla="*/ 214159 w 571086"/>
              <a:gd name="connsiteY5" fmla="*/ 71385 h 571086"/>
              <a:gd name="connsiteX6" fmla="*/ 214159 w 571086"/>
              <a:gd name="connsiteY6" fmla="*/ 169195 h 571086"/>
              <a:gd name="connsiteX7" fmla="*/ 0 w 571086"/>
              <a:gd name="connsiteY7" fmla="*/ 322526 h 571086"/>
              <a:gd name="connsiteX8" fmla="*/ 0 w 571086"/>
              <a:gd name="connsiteY8" fmla="*/ 439940 h 571086"/>
              <a:gd name="connsiteX9" fmla="*/ 214157 w 571086"/>
              <a:gd name="connsiteY9" fmla="*/ 388169 h 571086"/>
              <a:gd name="connsiteX10" fmla="*/ 214157 w 571086"/>
              <a:gd name="connsiteY10" fmla="*/ 464004 h 571086"/>
              <a:gd name="connsiteX11" fmla="*/ 178464 w 571086"/>
              <a:gd name="connsiteY11" fmla="*/ 499702 h 571086"/>
              <a:gd name="connsiteX12" fmla="*/ 178464 w 571086"/>
              <a:gd name="connsiteY12" fmla="*/ 571087 h 571086"/>
              <a:gd name="connsiteX13" fmla="*/ 392622 w 571086"/>
              <a:gd name="connsiteY13" fmla="*/ 571087 h 571086"/>
              <a:gd name="connsiteX14" fmla="*/ 392622 w 571086"/>
              <a:gd name="connsiteY14" fmla="*/ 499702 h 571086"/>
              <a:gd name="connsiteX15" fmla="*/ 356928 w 571086"/>
              <a:gd name="connsiteY15" fmla="*/ 464004 h 571086"/>
              <a:gd name="connsiteX16" fmla="*/ 356928 w 571086"/>
              <a:gd name="connsiteY16" fmla="*/ 388169 h 57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1086" h="571086">
                <a:moveTo>
                  <a:pt x="571087" y="439941"/>
                </a:moveTo>
                <a:lnTo>
                  <a:pt x="571087" y="322526"/>
                </a:lnTo>
                <a:lnTo>
                  <a:pt x="356930" y="169196"/>
                </a:lnTo>
                <a:lnTo>
                  <a:pt x="356930" y="71385"/>
                </a:lnTo>
                <a:cubicBezTo>
                  <a:pt x="356930" y="31959"/>
                  <a:pt x="324968" y="0"/>
                  <a:pt x="285544" y="0"/>
                </a:cubicBezTo>
                <a:cubicBezTo>
                  <a:pt x="246120" y="0"/>
                  <a:pt x="214159" y="31959"/>
                  <a:pt x="214159" y="71385"/>
                </a:cubicBezTo>
                <a:lnTo>
                  <a:pt x="214159" y="169195"/>
                </a:lnTo>
                <a:lnTo>
                  <a:pt x="0" y="322526"/>
                </a:lnTo>
                <a:lnTo>
                  <a:pt x="0" y="439940"/>
                </a:lnTo>
                <a:lnTo>
                  <a:pt x="214157" y="388169"/>
                </a:lnTo>
                <a:lnTo>
                  <a:pt x="214157" y="464004"/>
                </a:lnTo>
                <a:lnTo>
                  <a:pt x="178464" y="499702"/>
                </a:lnTo>
                <a:lnTo>
                  <a:pt x="178464" y="571087"/>
                </a:lnTo>
                <a:lnTo>
                  <a:pt x="392622" y="571087"/>
                </a:lnTo>
                <a:lnTo>
                  <a:pt x="392622" y="499702"/>
                </a:lnTo>
                <a:lnTo>
                  <a:pt x="356928" y="464004"/>
                </a:lnTo>
                <a:lnTo>
                  <a:pt x="356928" y="388169"/>
                </a:lnTo>
                <a:close/>
              </a:path>
            </a:pathLst>
          </a:custGeom>
          <a:solidFill>
            <a:schemeClr val="accent1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Gráfico 51">
            <a:extLst>
              <a:ext uri="{FF2B5EF4-FFF2-40B4-BE49-F238E27FC236}">
                <a16:creationId xmlns:a16="http://schemas.microsoft.com/office/drawing/2014/main" id="{790CB0D2-7D7D-7348-BC7C-13C5EC43328D}"/>
              </a:ext>
            </a:extLst>
          </p:cNvPr>
          <p:cNvSpPr/>
          <p:nvPr/>
        </p:nvSpPr>
        <p:spPr>
          <a:xfrm rot="5400000">
            <a:off x="11526490" y="6095763"/>
            <a:ext cx="1397822" cy="1397822"/>
          </a:xfrm>
          <a:custGeom>
            <a:avLst/>
            <a:gdLst>
              <a:gd name="connsiteX0" fmla="*/ 571087 w 571086"/>
              <a:gd name="connsiteY0" fmla="*/ 439941 h 571086"/>
              <a:gd name="connsiteX1" fmla="*/ 571087 w 571086"/>
              <a:gd name="connsiteY1" fmla="*/ 322526 h 571086"/>
              <a:gd name="connsiteX2" fmla="*/ 356930 w 571086"/>
              <a:gd name="connsiteY2" fmla="*/ 169196 h 571086"/>
              <a:gd name="connsiteX3" fmla="*/ 356930 w 571086"/>
              <a:gd name="connsiteY3" fmla="*/ 71385 h 571086"/>
              <a:gd name="connsiteX4" fmla="*/ 285544 w 571086"/>
              <a:gd name="connsiteY4" fmla="*/ 0 h 571086"/>
              <a:gd name="connsiteX5" fmla="*/ 214159 w 571086"/>
              <a:gd name="connsiteY5" fmla="*/ 71385 h 571086"/>
              <a:gd name="connsiteX6" fmla="*/ 214159 w 571086"/>
              <a:gd name="connsiteY6" fmla="*/ 169195 h 571086"/>
              <a:gd name="connsiteX7" fmla="*/ 0 w 571086"/>
              <a:gd name="connsiteY7" fmla="*/ 322526 h 571086"/>
              <a:gd name="connsiteX8" fmla="*/ 0 w 571086"/>
              <a:gd name="connsiteY8" fmla="*/ 439940 h 571086"/>
              <a:gd name="connsiteX9" fmla="*/ 214157 w 571086"/>
              <a:gd name="connsiteY9" fmla="*/ 388169 h 571086"/>
              <a:gd name="connsiteX10" fmla="*/ 214157 w 571086"/>
              <a:gd name="connsiteY10" fmla="*/ 464004 h 571086"/>
              <a:gd name="connsiteX11" fmla="*/ 178464 w 571086"/>
              <a:gd name="connsiteY11" fmla="*/ 499702 h 571086"/>
              <a:gd name="connsiteX12" fmla="*/ 178464 w 571086"/>
              <a:gd name="connsiteY12" fmla="*/ 571087 h 571086"/>
              <a:gd name="connsiteX13" fmla="*/ 392622 w 571086"/>
              <a:gd name="connsiteY13" fmla="*/ 571087 h 571086"/>
              <a:gd name="connsiteX14" fmla="*/ 392622 w 571086"/>
              <a:gd name="connsiteY14" fmla="*/ 499702 h 571086"/>
              <a:gd name="connsiteX15" fmla="*/ 356928 w 571086"/>
              <a:gd name="connsiteY15" fmla="*/ 464004 h 571086"/>
              <a:gd name="connsiteX16" fmla="*/ 356928 w 571086"/>
              <a:gd name="connsiteY16" fmla="*/ 388169 h 57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1086" h="571086">
                <a:moveTo>
                  <a:pt x="571087" y="439941"/>
                </a:moveTo>
                <a:lnTo>
                  <a:pt x="571087" y="322526"/>
                </a:lnTo>
                <a:lnTo>
                  <a:pt x="356930" y="169196"/>
                </a:lnTo>
                <a:lnTo>
                  <a:pt x="356930" y="71385"/>
                </a:lnTo>
                <a:cubicBezTo>
                  <a:pt x="356930" y="31959"/>
                  <a:pt x="324968" y="0"/>
                  <a:pt x="285544" y="0"/>
                </a:cubicBezTo>
                <a:cubicBezTo>
                  <a:pt x="246120" y="0"/>
                  <a:pt x="214159" y="31959"/>
                  <a:pt x="214159" y="71385"/>
                </a:cubicBezTo>
                <a:lnTo>
                  <a:pt x="214159" y="169195"/>
                </a:lnTo>
                <a:lnTo>
                  <a:pt x="0" y="322526"/>
                </a:lnTo>
                <a:lnTo>
                  <a:pt x="0" y="439940"/>
                </a:lnTo>
                <a:lnTo>
                  <a:pt x="214157" y="388169"/>
                </a:lnTo>
                <a:lnTo>
                  <a:pt x="214157" y="464004"/>
                </a:lnTo>
                <a:lnTo>
                  <a:pt x="178464" y="499702"/>
                </a:lnTo>
                <a:lnTo>
                  <a:pt x="178464" y="571087"/>
                </a:lnTo>
                <a:lnTo>
                  <a:pt x="392622" y="571087"/>
                </a:lnTo>
                <a:lnTo>
                  <a:pt x="392622" y="499702"/>
                </a:lnTo>
                <a:lnTo>
                  <a:pt x="356928" y="464004"/>
                </a:lnTo>
                <a:lnTo>
                  <a:pt x="356928" y="388169"/>
                </a:lnTo>
                <a:close/>
              </a:path>
            </a:pathLst>
          </a:custGeom>
          <a:solidFill>
            <a:schemeClr val="accent2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Gráfico 51">
            <a:extLst>
              <a:ext uri="{FF2B5EF4-FFF2-40B4-BE49-F238E27FC236}">
                <a16:creationId xmlns:a16="http://schemas.microsoft.com/office/drawing/2014/main" id="{C95F3638-5E4A-854D-BF61-BBFBE35C479D}"/>
              </a:ext>
            </a:extLst>
          </p:cNvPr>
          <p:cNvSpPr/>
          <p:nvPr/>
        </p:nvSpPr>
        <p:spPr>
          <a:xfrm rot="8100000">
            <a:off x="18268635" y="9029705"/>
            <a:ext cx="1397822" cy="1397822"/>
          </a:xfrm>
          <a:custGeom>
            <a:avLst/>
            <a:gdLst>
              <a:gd name="connsiteX0" fmla="*/ 571087 w 571086"/>
              <a:gd name="connsiteY0" fmla="*/ 439941 h 571086"/>
              <a:gd name="connsiteX1" fmla="*/ 571087 w 571086"/>
              <a:gd name="connsiteY1" fmla="*/ 322526 h 571086"/>
              <a:gd name="connsiteX2" fmla="*/ 356930 w 571086"/>
              <a:gd name="connsiteY2" fmla="*/ 169196 h 571086"/>
              <a:gd name="connsiteX3" fmla="*/ 356930 w 571086"/>
              <a:gd name="connsiteY3" fmla="*/ 71385 h 571086"/>
              <a:gd name="connsiteX4" fmla="*/ 285544 w 571086"/>
              <a:gd name="connsiteY4" fmla="*/ 0 h 571086"/>
              <a:gd name="connsiteX5" fmla="*/ 214159 w 571086"/>
              <a:gd name="connsiteY5" fmla="*/ 71385 h 571086"/>
              <a:gd name="connsiteX6" fmla="*/ 214159 w 571086"/>
              <a:gd name="connsiteY6" fmla="*/ 169195 h 571086"/>
              <a:gd name="connsiteX7" fmla="*/ 0 w 571086"/>
              <a:gd name="connsiteY7" fmla="*/ 322526 h 571086"/>
              <a:gd name="connsiteX8" fmla="*/ 0 w 571086"/>
              <a:gd name="connsiteY8" fmla="*/ 439940 h 571086"/>
              <a:gd name="connsiteX9" fmla="*/ 214157 w 571086"/>
              <a:gd name="connsiteY9" fmla="*/ 388169 h 571086"/>
              <a:gd name="connsiteX10" fmla="*/ 214157 w 571086"/>
              <a:gd name="connsiteY10" fmla="*/ 464004 h 571086"/>
              <a:gd name="connsiteX11" fmla="*/ 178464 w 571086"/>
              <a:gd name="connsiteY11" fmla="*/ 499702 h 571086"/>
              <a:gd name="connsiteX12" fmla="*/ 178464 w 571086"/>
              <a:gd name="connsiteY12" fmla="*/ 571087 h 571086"/>
              <a:gd name="connsiteX13" fmla="*/ 392622 w 571086"/>
              <a:gd name="connsiteY13" fmla="*/ 571087 h 571086"/>
              <a:gd name="connsiteX14" fmla="*/ 392622 w 571086"/>
              <a:gd name="connsiteY14" fmla="*/ 499702 h 571086"/>
              <a:gd name="connsiteX15" fmla="*/ 356928 w 571086"/>
              <a:gd name="connsiteY15" fmla="*/ 464004 h 571086"/>
              <a:gd name="connsiteX16" fmla="*/ 356928 w 571086"/>
              <a:gd name="connsiteY16" fmla="*/ 388169 h 57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1086" h="571086">
                <a:moveTo>
                  <a:pt x="571087" y="439941"/>
                </a:moveTo>
                <a:lnTo>
                  <a:pt x="571087" y="322526"/>
                </a:lnTo>
                <a:lnTo>
                  <a:pt x="356930" y="169196"/>
                </a:lnTo>
                <a:lnTo>
                  <a:pt x="356930" y="71385"/>
                </a:lnTo>
                <a:cubicBezTo>
                  <a:pt x="356930" y="31959"/>
                  <a:pt x="324968" y="0"/>
                  <a:pt x="285544" y="0"/>
                </a:cubicBezTo>
                <a:cubicBezTo>
                  <a:pt x="246120" y="0"/>
                  <a:pt x="214159" y="31959"/>
                  <a:pt x="214159" y="71385"/>
                </a:cubicBezTo>
                <a:lnTo>
                  <a:pt x="214159" y="169195"/>
                </a:lnTo>
                <a:lnTo>
                  <a:pt x="0" y="322526"/>
                </a:lnTo>
                <a:lnTo>
                  <a:pt x="0" y="439940"/>
                </a:lnTo>
                <a:lnTo>
                  <a:pt x="214157" y="388169"/>
                </a:lnTo>
                <a:lnTo>
                  <a:pt x="214157" y="464004"/>
                </a:lnTo>
                <a:lnTo>
                  <a:pt x="178464" y="499702"/>
                </a:lnTo>
                <a:lnTo>
                  <a:pt x="178464" y="571087"/>
                </a:lnTo>
                <a:lnTo>
                  <a:pt x="392622" y="571087"/>
                </a:lnTo>
                <a:lnTo>
                  <a:pt x="392622" y="499702"/>
                </a:lnTo>
                <a:lnTo>
                  <a:pt x="356928" y="464004"/>
                </a:lnTo>
                <a:lnTo>
                  <a:pt x="356928" y="388169"/>
                </a:lnTo>
                <a:close/>
              </a:path>
            </a:pathLst>
          </a:custGeom>
          <a:solidFill>
            <a:schemeClr val="accent3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77AFB8-572D-2A40-99E0-BA09D858B19B}"/>
              </a:ext>
            </a:extLst>
          </p:cNvPr>
          <p:cNvSpPr txBox="1"/>
          <p:nvPr/>
        </p:nvSpPr>
        <p:spPr>
          <a:xfrm>
            <a:off x="2495251" y="7665985"/>
            <a:ext cx="362197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65C3E8-12FF-DE4A-A326-F76C8495DD05}"/>
              </a:ext>
            </a:extLst>
          </p:cNvPr>
          <p:cNvSpPr txBox="1"/>
          <p:nvPr/>
        </p:nvSpPr>
        <p:spPr>
          <a:xfrm flipH="1">
            <a:off x="3504485" y="6935025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Release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D2A937-9436-BF43-AA5F-C457484D98EB}"/>
              </a:ext>
            </a:extLst>
          </p:cNvPr>
          <p:cNvSpPr txBox="1"/>
          <p:nvPr/>
        </p:nvSpPr>
        <p:spPr>
          <a:xfrm>
            <a:off x="10938211" y="4892305"/>
            <a:ext cx="362197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6D46A4-29AA-EF4D-86BE-17234AA07266}"/>
              </a:ext>
            </a:extLst>
          </p:cNvPr>
          <p:cNvSpPr txBox="1"/>
          <p:nvPr/>
        </p:nvSpPr>
        <p:spPr>
          <a:xfrm flipH="1">
            <a:off x="11947445" y="4161345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Concept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EECE59-DEF2-2A45-B5C8-716190500816}"/>
              </a:ext>
            </a:extLst>
          </p:cNvPr>
          <p:cNvSpPr txBox="1"/>
          <p:nvPr/>
        </p:nvSpPr>
        <p:spPr>
          <a:xfrm>
            <a:off x="18040051" y="7665985"/>
            <a:ext cx="362197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A676A9-21F1-454E-B26B-B9FA56AEA7E2}"/>
              </a:ext>
            </a:extLst>
          </p:cNvPr>
          <p:cNvSpPr txBox="1"/>
          <p:nvPr/>
        </p:nvSpPr>
        <p:spPr>
          <a:xfrm flipH="1">
            <a:off x="19049285" y="6935025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156625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D67B1E8-2027-0F48-91AC-595A248D6158}"/>
              </a:ext>
            </a:extLst>
          </p:cNvPr>
          <p:cNvGrpSpPr/>
          <p:nvPr/>
        </p:nvGrpSpPr>
        <p:grpSpPr>
          <a:xfrm>
            <a:off x="14625820" y="0"/>
            <a:ext cx="0" cy="13716000"/>
            <a:chOff x="12035020" y="0"/>
            <a:chExt cx="0" cy="13716000"/>
          </a:xfrm>
        </p:grpSpPr>
        <p:cxnSp>
          <p:nvCxnSpPr>
            <p:cNvPr id="32" name="Conector recto 50">
              <a:extLst>
                <a:ext uri="{FF2B5EF4-FFF2-40B4-BE49-F238E27FC236}">
                  <a16:creationId xmlns:a16="http://schemas.microsoft.com/office/drawing/2014/main" id="{EC0E79E1-038E-3E40-B291-AFF1F851BF78}"/>
                </a:ext>
              </a:extLst>
            </p:cNvPr>
            <p:cNvCxnSpPr/>
            <p:nvPr/>
          </p:nvCxnSpPr>
          <p:spPr>
            <a:xfrm>
              <a:off x="12035020" y="0"/>
              <a:ext cx="0" cy="13716000"/>
            </a:xfrm>
            <a:prstGeom prst="line">
              <a:avLst/>
            </a:prstGeom>
            <a:ln w="1524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67">
              <a:extLst>
                <a:ext uri="{FF2B5EF4-FFF2-40B4-BE49-F238E27FC236}">
                  <a16:creationId xmlns:a16="http://schemas.microsoft.com/office/drawing/2014/main" id="{6942441D-E412-6943-AD2C-A0EAEE4C928B}"/>
                </a:ext>
              </a:extLst>
            </p:cNvPr>
            <p:cNvCxnSpPr/>
            <p:nvPr/>
          </p:nvCxnSpPr>
          <p:spPr>
            <a:xfrm>
              <a:off x="12035020" y="0"/>
              <a:ext cx="0" cy="13716000"/>
            </a:xfrm>
            <a:prstGeom prst="line">
              <a:avLst/>
            </a:prstGeom>
            <a:ln w="254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94BA75-7AD3-D245-99F8-0D15E5F5B5D7}"/>
              </a:ext>
            </a:extLst>
          </p:cNvPr>
          <p:cNvGrpSpPr/>
          <p:nvPr/>
        </p:nvGrpSpPr>
        <p:grpSpPr>
          <a:xfrm>
            <a:off x="1581976" y="1345866"/>
            <a:ext cx="6495224" cy="4353531"/>
            <a:chOff x="459001" y="-6487382"/>
            <a:chExt cx="6495224" cy="4353531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9240F57F-2DE9-9E42-9835-0B59604594ED}"/>
                </a:ext>
              </a:extLst>
            </p:cNvPr>
            <p:cNvSpPr txBox="1"/>
            <p:nvPr/>
          </p:nvSpPr>
          <p:spPr>
            <a:xfrm>
              <a:off x="459001" y="-6487382"/>
              <a:ext cx="649522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Roadmap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08B320CD-B647-C74D-BA8E-CA86FC16BA09}"/>
                </a:ext>
              </a:extLst>
            </p:cNvPr>
            <p:cNvSpPr txBox="1"/>
            <p:nvPr/>
          </p:nvSpPr>
          <p:spPr>
            <a:xfrm>
              <a:off x="459001" y="-3537610"/>
              <a:ext cx="48803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DF8BB3E-B99D-894B-B286-63D62943492C}"/>
                </a:ext>
              </a:extLst>
            </p:cNvPr>
            <p:cNvSpPr/>
            <p:nvPr/>
          </p:nvSpPr>
          <p:spPr>
            <a:xfrm>
              <a:off x="524314" y="-2172630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F3BBDB-FD0C-9940-AEEA-A3BF308C31D2}"/>
              </a:ext>
            </a:extLst>
          </p:cNvPr>
          <p:cNvGrpSpPr/>
          <p:nvPr/>
        </p:nvGrpSpPr>
        <p:grpSpPr>
          <a:xfrm rot="5400000">
            <a:off x="15342061" y="600301"/>
            <a:ext cx="1797268" cy="2757324"/>
            <a:chOff x="3972289" y="5599021"/>
            <a:chExt cx="1797268" cy="275732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BD02586-4775-414C-96F8-DD005B61E44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859984" y="7029159"/>
              <a:ext cx="0" cy="1327186"/>
            </a:xfrm>
            <a:prstGeom prst="line">
              <a:avLst/>
            </a:prstGeom>
            <a:ln w="76200" cmpd="sng">
              <a:solidFill>
                <a:schemeClr val="bg1">
                  <a:lumMod val="8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D6BDE10-F070-3149-9AEB-6060A9625865}"/>
                </a:ext>
              </a:extLst>
            </p:cNvPr>
            <p:cNvSpPr/>
            <p:nvPr/>
          </p:nvSpPr>
          <p:spPr>
            <a:xfrm rot="16200000">
              <a:off x="3972289" y="5599021"/>
              <a:ext cx="1797268" cy="17972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Century Gothic" panose="020B0502020202020204" pitchFamily="34" charset="0"/>
                  <a:cs typeface="Poppins Medium" pitchFamily="2" charset="77"/>
                </a:rPr>
                <a:t>01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D44B68-207A-6D4C-9AFD-6565FA57EA35}"/>
              </a:ext>
            </a:extLst>
          </p:cNvPr>
          <p:cNvGrpSpPr/>
          <p:nvPr/>
        </p:nvGrpSpPr>
        <p:grpSpPr>
          <a:xfrm rot="5400000">
            <a:off x="11941179" y="3890034"/>
            <a:ext cx="1797268" cy="2719422"/>
            <a:chOff x="3972289" y="4347519"/>
            <a:chExt cx="1797268" cy="271942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0E4E8C-7930-AF45-87CB-7DA77BF661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52556" y="5254947"/>
              <a:ext cx="1814856" cy="0"/>
            </a:xfrm>
            <a:prstGeom prst="line">
              <a:avLst/>
            </a:prstGeom>
            <a:ln w="76200" cmpd="sng">
              <a:solidFill>
                <a:schemeClr val="bg1">
                  <a:lumMod val="8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F7E0AA-4B13-4749-BF97-2995F58B9067}"/>
                </a:ext>
              </a:extLst>
            </p:cNvPr>
            <p:cNvSpPr/>
            <p:nvPr/>
          </p:nvSpPr>
          <p:spPr>
            <a:xfrm rot="16200000">
              <a:off x="3972289" y="5269673"/>
              <a:ext cx="1797268" cy="17972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Century Gothic" panose="020B0502020202020204" pitchFamily="34" charset="0"/>
                  <a:cs typeface="Poppins Medium" pitchFamily="2" charset="77"/>
                </a:rPr>
                <a:t>02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6A67CB-55AB-F244-8E11-E7A1BBDB6A8D}"/>
              </a:ext>
            </a:extLst>
          </p:cNvPr>
          <p:cNvGrpSpPr/>
          <p:nvPr/>
        </p:nvGrpSpPr>
        <p:grpSpPr>
          <a:xfrm rot="5400000">
            <a:off x="15342061" y="6818221"/>
            <a:ext cx="1797268" cy="2757324"/>
            <a:chOff x="3972289" y="5599021"/>
            <a:chExt cx="1797268" cy="275732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BC3E7E-47E9-2A41-97B6-743564F174E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859984" y="7029159"/>
              <a:ext cx="0" cy="1327186"/>
            </a:xfrm>
            <a:prstGeom prst="line">
              <a:avLst/>
            </a:prstGeom>
            <a:ln w="76200" cmpd="sng">
              <a:solidFill>
                <a:schemeClr val="bg1">
                  <a:lumMod val="8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CEAAFE7-A452-5241-AD18-5136C260272C}"/>
                </a:ext>
              </a:extLst>
            </p:cNvPr>
            <p:cNvSpPr/>
            <p:nvPr/>
          </p:nvSpPr>
          <p:spPr>
            <a:xfrm rot="16200000">
              <a:off x="3972289" y="5599021"/>
              <a:ext cx="1797268" cy="17972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Century Gothic" panose="020B0502020202020204" pitchFamily="34" charset="0"/>
                  <a:cs typeface="Poppins Medium" pitchFamily="2" charset="77"/>
                </a:rPr>
                <a:t>03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E1A16E9-A6F2-F641-BB8C-5A42365D515C}"/>
              </a:ext>
            </a:extLst>
          </p:cNvPr>
          <p:cNvGrpSpPr/>
          <p:nvPr/>
        </p:nvGrpSpPr>
        <p:grpSpPr>
          <a:xfrm rot="5400000">
            <a:off x="11941179" y="10107954"/>
            <a:ext cx="1797268" cy="2719422"/>
            <a:chOff x="3972289" y="4347519"/>
            <a:chExt cx="1797268" cy="271942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9DF11EB-F4DE-3E47-B2E6-A2C89BC8F2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52556" y="5254947"/>
              <a:ext cx="1814856" cy="0"/>
            </a:xfrm>
            <a:prstGeom prst="line">
              <a:avLst/>
            </a:prstGeom>
            <a:ln w="76200" cmpd="sng">
              <a:solidFill>
                <a:schemeClr val="bg1">
                  <a:lumMod val="85000"/>
                </a:scheme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FAB5E28-887C-2A42-B745-16D13B8728AA}"/>
                </a:ext>
              </a:extLst>
            </p:cNvPr>
            <p:cNvSpPr/>
            <p:nvPr/>
          </p:nvSpPr>
          <p:spPr>
            <a:xfrm rot="16200000">
              <a:off x="3972289" y="5269673"/>
              <a:ext cx="1797268" cy="17972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Century Gothic" panose="020B0502020202020204" pitchFamily="34" charset="0"/>
                  <a:cs typeface="Poppins Medium" pitchFamily="2" charset="77"/>
                </a:rPr>
                <a:t>04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FD2DDF5-A9A3-1E45-86B6-B0A5D4E2CD15}"/>
              </a:ext>
            </a:extLst>
          </p:cNvPr>
          <p:cNvSpPr txBox="1"/>
          <p:nvPr/>
        </p:nvSpPr>
        <p:spPr>
          <a:xfrm>
            <a:off x="9655396" y="2231280"/>
            <a:ext cx="362197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58E3D8-D4BD-7345-B53F-890209FF418C}"/>
              </a:ext>
            </a:extLst>
          </p:cNvPr>
          <p:cNvSpPr txBox="1"/>
          <p:nvPr/>
        </p:nvSpPr>
        <p:spPr>
          <a:xfrm flipH="1">
            <a:off x="10664630" y="1500320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Release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76A80C-3DCA-FA49-93D3-4CCA814CDF0A}"/>
              </a:ext>
            </a:extLst>
          </p:cNvPr>
          <p:cNvSpPr txBox="1"/>
          <p:nvPr/>
        </p:nvSpPr>
        <p:spPr>
          <a:xfrm>
            <a:off x="15912182" y="5148518"/>
            <a:ext cx="362197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667C1A-3232-D44C-8D72-E873676F8D11}"/>
              </a:ext>
            </a:extLst>
          </p:cNvPr>
          <p:cNvSpPr txBox="1"/>
          <p:nvPr/>
        </p:nvSpPr>
        <p:spPr>
          <a:xfrm flipH="1">
            <a:off x="15974271" y="4417558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Concept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EF322F-0E7C-4742-8BD1-CDEC443A5703}"/>
              </a:ext>
            </a:extLst>
          </p:cNvPr>
          <p:cNvSpPr txBox="1"/>
          <p:nvPr/>
        </p:nvSpPr>
        <p:spPr>
          <a:xfrm>
            <a:off x="15912182" y="11610278"/>
            <a:ext cx="362197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EA2840-93BC-C141-AC19-013D82D647F1}"/>
              </a:ext>
            </a:extLst>
          </p:cNvPr>
          <p:cNvSpPr txBox="1"/>
          <p:nvPr/>
        </p:nvSpPr>
        <p:spPr>
          <a:xfrm flipH="1">
            <a:off x="15974271" y="10879318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Testing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6B6062-3010-3449-B78F-BB51C14772DA}"/>
              </a:ext>
            </a:extLst>
          </p:cNvPr>
          <p:cNvSpPr txBox="1"/>
          <p:nvPr/>
        </p:nvSpPr>
        <p:spPr>
          <a:xfrm>
            <a:off x="9655396" y="8296800"/>
            <a:ext cx="362197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97E5FB-DB0C-1D42-B0F2-F26B0322294F}"/>
              </a:ext>
            </a:extLst>
          </p:cNvPr>
          <p:cNvSpPr txBox="1"/>
          <p:nvPr/>
        </p:nvSpPr>
        <p:spPr>
          <a:xfrm flipH="1">
            <a:off x="10664630" y="7565840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11073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35">
            <a:extLst>
              <a:ext uri="{FF2B5EF4-FFF2-40B4-BE49-F238E27FC236}">
                <a16:creationId xmlns:a16="http://schemas.microsoft.com/office/drawing/2014/main" id="{6ADB9FC5-2F23-AC4C-8A64-425CFD7B7007}"/>
              </a:ext>
            </a:extLst>
          </p:cNvPr>
          <p:cNvGrpSpPr/>
          <p:nvPr/>
        </p:nvGrpSpPr>
        <p:grpSpPr>
          <a:xfrm flipH="1">
            <a:off x="13813957" y="-63138"/>
            <a:ext cx="10580914" cy="12593164"/>
            <a:chOff x="2190904" y="1027745"/>
            <a:chExt cx="9773632" cy="11632356"/>
          </a:xfrm>
        </p:grpSpPr>
        <p:sp>
          <p:nvSpPr>
            <p:cNvPr id="23" name="Freeform 380">
              <a:extLst>
                <a:ext uri="{FF2B5EF4-FFF2-40B4-BE49-F238E27FC236}">
                  <a16:creationId xmlns:a16="http://schemas.microsoft.com/office/drawing/2014/main" id="{B9575CB3-00B5-2A4C-8655-C479BD5C6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620" y="1027745"/>
              <a:ext cx="3393809" cy="4943453"/>
            </a:xfrm>
            <a:custGeom>
              <a:avLst/>
              <a:gdLst>
                <a:gd name="T0" fmla="*/ 1188677 w 3301"/>
                <a:gd name="T1" fmla="*/ 1136285 h 4812"/>
                <a:gd name="T2" fmla="*/ 1188677 w 3301"/>
                <a:gd name="T3" fmla="*/ 1136285 h 4812"/>
                <a:gd name="T4" fmla="*/ 604784 w 3301"/>
                <a:gd name="T5" fmla="*/ 1728723 h 4812"/>
                <a:gd name="T6" fmla="*/ 6123 w 3301"/>
                <a:gd name="T7" fmla="*/ 1127287 h 4812"/>
                <a:gd name="T8" fmla="*/ 258267 w 3301"/>
                <a:gd name="T9" fmla="*/ 653265 h 4812"/>
                <a:gd name="T10" fmla="*/ 595779 w 3301"/>
                <a:gd name="T11" fmla="*/ 12237 h 4812"/>
                <a:gd name="T12" fmla="*/ 595779 w 3301"/>
                <a:gd name="T13" fmla="*/ 0 h 48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1" h="4812">
                  <a:moveTo>
                    <a:pt x="3300" y="3157"/>
                  </a:moveTo>
                  <a:lnTo>
                    <a:pt x="3300" y="3157"/>
                  </a:lnTo>
                  <a:cubicBezTo>
                    <a:pt x="3300" y="4060"/>
                    <a:pt x="2574" y="4786"/>
                    <a:pt x="1679" y="4803"/>
                  </a:cubicBezTo>
                  <a:cubicBezTo>
                    <a:pt x="760" y="4811"/>
                    <a:pt x="0" y="4052"/>
                    <a:pt x="17" y="3132"/>
                  </a:cubicBezTo>
                  <a:cubicBezTo>
                    <a:pt x="25" y="2592"/>
                    <a:pt x="295" y="2102"/>
                    <a:pt x="717" y="1815"/>
                  </a:cubicBezTo>
                  <a:cubicBezTo>
                    <a:pt x="1300" y="1401"/>
                    <a:pt x="1654" y="743"/>
                    <a:pt x="1654" y="34"/>
                  </a:cubicBezTo>
                  <a:cubicBezTo>
                    <a:pt x="1654" y="0"/>
                    <a:pt x="1654" y="0"/>
                    <a:pt x="1654" y="0"/>
                  </a:cubicBezTo>
                </a:path>
              </a:pathLst>
            </a:custGeom>
            <a:noFill/>
            <a:ln w="889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4" name="Freeform 381">
              <a:extLst>
                <a:ext uri="{FF2B5EF4-FFF2-40B4-BE49-F238E27FC236}">
                  <a16:creationId xmlns:a16="http://schemas.microsoft.com/office/drawing/2014/main" id="{57E9E832-2C57-F34B-A710-7BD8A1743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904" y="2601010"/>
              <a:ext cx="9773632" cy="10059091"/>
            </a:xfrm>
            <a:custGeom>
              <a:avLst/>
              <a:gdLst>
                <a:gd name="T0" fmla="*/ 2014300 w 9513"/>
                <a:gd name="T1" fmla="*/ 595415 h 9790"/>
                <a:gd name="T2" fmla="*/ 2014300 w 9513"/>
                <a:gd name="T3" fmla="*/ 595415 h 9790"/>
                <a:gd name="T4" fmla="*/ 2597425 w 9513"/>
                <a:gd name="T5" fmla="*/ 6120 h 9790"/>
                <a:gd name="T6" fmla="*/ 3196027 w 9513"/>
                <a:gd name="T7" fmla="*/ 604414 h 9790"/>
                <a:gd name="T8" fmla="*/ 2864870 w 9513"/>
                <a:gd name="T9" fmla="*/ 1127112 h 9790"/>
                <a:gd name="T10" fmla="*/ 2603544 w 9513"/>
                <a:gd name="T11" fmla="*/ 1542894 h 9790"/>
                <a:gd name="T12" fmla="*/ 2603544 w 9513"/>
                <a:gd name="T13" fmla="*/ 1558374 h 9790"/>
                <a:gd name="T14" fmla="*/ 2895106 w 9513"/>
                <a:gd name="T15" fmla="*/ 1986395 h 9790"/>
                <a:gd name="T16" fmla="*/ 3369165 w 9513"/>
                <a:gd name="T17" fmla="*/ 2819040 h 9790"/>
                <a:gd name="T18" fmla="*/ 2721969 w 9513"/>
                <a:gd name="T19" fmla="*/ 3466292 h 9790"/>
                <a:gd name="T20" fmla="*/ 1874638 w 9513"/>
                <a:gd name="T21" fmla="*/ 2958714 h 9790"/>
                <a:gd name="T22" fmla="*/ 1519004 w 9513"/>
                <a:gd name="T23" fmla="*/ 2703485 h 9790"/>
                <a:gd name="T24" fmla="*/ 0 w 9513"/>
                <a:gd name="T25" fmla="*/ 2703485 h 97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513" h="9790">
                  <a:moveTo>
                    <a:pt x="5596" y="1654"/>
                  </a:moveTo>
                  <a:lnTo>
                    <a:pt x="5596" y="1654"/>
                  </a:lnTo>
                  <a:cubicBezTo>
                    <a:pt x="5596" y="759"/>
                    <a:pt x="6322" y="25"/>
                    <a:pt x="7216" y="17"/>
                  </a:cubicBezTo>
                  <a:cubicBezTo>
                    <a:pt x="8136" y="0"/>
                    <a:pt x="8888" y="759"/>
                    <a:pt x="8879" y="1679"/>
                  </a:cubicBezTo>
                  <a:cubicBezTo>
                    <a:pt x="8871" y="2321"/>
                    <a:pt x="8499" y="2869"/>
                    <a:pt x="7959" y="3131"/>
                  </a:cubicBezTo>
                  <a:cubicBezTo>
                    <a:pt x="7512" y="3350"/>
                    <a:pt x="7233" y="3798"/>
                    <a:pt x="7233" y="4286"/>
                  </a:cubicBezTo>
                  <a:cubicBezTo>
                    <a:pt x="7233" y="4329"/>
                    <a:pt x="7233" y="4329"/>
                    <a:pt x="7233" y="4329"/>
                  </a:cubicBezTo>
                  <a:cubicBezTo>
                    <a:pt x="7233" y="4852"/>
                    <a:pt x="7554" y="5324"/>
                    <a:pt x="8043" y="5518"/>
                  </a:cubicBezTo>
                  <a:cubicBezTo>
                    <a:pt x="8921" y="5873"/>
                    <a:pt x="9512" y="6793"/>
                    <a:pt x="9360" y="7831"/>
                  </a:cubicBezTo>
                  <a:cubicBezTo>
                    <a:pt x="9225" y="8759"/>
                    <a:pt x="8491" y="9494"/>
                    <a:pt x="7562" y="9629"/>
                  </a:cubicBezTo>
                  <a:cubicBezTo>
                    <a:pt x="6490" y="9789"/>
                    <a:pt x="5537" y="9148"/>
                    <a:pt x="5208" y="8219"/>
                  </a:cubicBezTo>
                  <a:cubicBezTo>
                    <a:pt x="5064" y="7789"/>
                    <a:pt x="4667" y="7510"/>
                    <a:pt x="4220" y="7510"/>
                  </a:cubicBezTo>
                  <a:cubicBezTo>
                    <a:pt x="0" y="7510"/>
                    <a:pt x="0" y="7510"/>
                    <a:pt x="0" y="7510"/>
                  </a:cubicBezTo>
                </a:path>
              </a:pathLst>
            </a:custGeom>
            <a:noFill/>
            <a:ln w="889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25" name="Grupo 107">
            <a:extLst>
              <a:ext uri="{FF2B5EF4-FFF2-40B4-BE49-F238E27FC236}">
                <a16:creationId xmlns:a16="http://schemas.microsoft.com/office/drawing/2014/main" id="{92ECE5E1-3BC0-854E-8B33-597D7727D662}"/>
              </a:ext>
            </a:extLst>
          </p:cNvPr>
          <p:cNvGrpSpPr/>
          <p:nvPr/>
        </p:nvGrpSpPr>
        <p:grpSpPr>
          <a:xfrm flipH="1">
            <a:off x="13762450" y="-6441"/>
            <a:ext cx="10580914" cy="12562685"/>
            <a:chOff x="2190904" y="1055899"/>
            <a:chExt cx="9773632" cy="11604202"/>
          </a:xfrm>
        </p:grpSpPr>
        <p:sp>
          <p:nvSpPr>
            <p:cNvPr id="26" name="Freeform 380">
              <a:extLst>
                <a:ext uri="{FF2B5EF4-FFF2-40B4-BE49-F238E27FC236}">
                  <a16:creationId xmlns:a16="http://schemas.microsoft.com/office/drawing/2014/main" id="{D90C33D1-248F-DE45-8623-AFA436D44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620" y="1055899"/>
              <a:ext cx="3393809" cy="4943453"/>
            </a:xfrm>
            <a:custGeom>
              <a:avLst/>
              <a:gdLst>
                <a:gd name="T0" fmla="*/ 1188677 w 3301"/>
                <a:gd name="T1" fmla="*/ 1136285 h 4812"/>
                <a:gd name="T2" fmla="*/ 1188677 w 3301"/>
                <a:gd name="T3" fmla="*/ 1136285 h 4812"/>
                <a:gd name="T4" fmla="*/ 604784 w 3301"/>
                <a:gd name="T5" fmla="*/ 1728723 h 4812"/>
                <a:gd name="T6" fmla="*/ 6123 w 3301"/>
                <a:gd name="T7" fmla="*/ 1127287 h 4812"/>
                <a:gd name="T8" fmla="*/ 258267 w 3301"/>
                <a:gd name="T9" fmla="*/ 653265 h 4812"/>
                <a:gd name="T10" fmla="*/ 595779 w 3301"/>
                <a:gd name="T11" fmla="*/ 12237 h 4812"/>
                <a:gd name="T12" fmla="*/ 595779 w 3301"/>
                <a:gd name="T13" fmla="*/ 0 h 48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1" h="4812">
                  <a:moveTo>
                    <a:pt x="3300" y="3157"/>
                  </a:moveTo>
                  <a:lnTo>
                    <a:pt x="3300" y="3157"/>
                  </a:lnTo>
                  <a:cubicBezTo>
                    <a:pt x="3300" y="4060"/>
                    <a:pt x="2574" y="4786"/>
                    <a:pt x="1679" y="4803"/>
                  </a:cubicBezTo>
                  <a:cubicBezTo>
                    <a:pt x="760" y="4811"/>
                    <a:pt x="0" y="4052"/>
                    <a:pt x="17" y="3132"/>
                  </a:cubicBezTo>
                  <a:cubicBezTo>
                    <a:pt x="25" y="2592"/>
                    <a:pt x="295" y="2102"/>
                    <a:pt x="717" y="1815"/>
                  </a:cubicBezTo>
                  <a:cubicBezTo>
                    <a:pt x="1300" y="1401"/>
                    <a:pt x="1654" y="743"/>
                    <a:pt x="1654" y="34"/>
                  </a:cubicBezTo>
                  <a:cubicBezTo>
                    <a:pt x="1654" y="0"/>
                    <a:pt x="1654" y="0"/>
                    <a:pt x="1654" y="0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95000"/>
                </a:schemeClr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" name="Freeform 381">
              <a:extLst>
                <a:ext uri="{FF2B5EF4-FFF2-40B4-BE49-F238E27FC236}">
                  <a16:creationId xmlns:a16="http://schemas.microsoft.com/office/drawing/2014/main" id="{2C471867-DBDA-994C-A50B-414C46321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904" y="2601010"/>
              <a:ext cx="9773632" cy="10059091"/>
            </a:xfrm>
            <a:custGeom>
              <a:avLst/>
              <a:gdLst>
                <a:gd name="T0" fmla="*/ 2014300 w 9513"/>
                <a:gd name="T1" fmla="*/ 595415 h 9790"/>
                <a:gd name="T2" fmla="*/ 2014300 w 9513"/>
                <a:gd name="T3" fmla="*/ 595415 h 9790"/>
                <a:gd name="T4" fmla="*/ 2597425 w 9513"/>
                <a:gd name="T5" fmla="*/ 6120 h 9790"/>
                <a:gd name="T6" fmla="*/ 3196027 w 9513"/>
                <a:gd name="T7" fmla="*/ 604414 h 9790"/>
                <a:gd name="T8" fmla="*/ 2864870 w 9513"/>
                <a:gd name="T9" fmla="*/ 1127112 h 9790"/>
                <a:gd name="T10" fmla="*/ 2603544 w 9513"/>
                <a:gd name="T11" fmla="*/ 1542894 h 9790"/>
                <a:gd name="T12" fmla="*/ 2603544 w 9513"/>
                <a:gd name="T13" fmla="*/ 1558374 h 9790"/>
                <a:gd name="T14" fmla="*/ 2895106 w 9513"/>
                <a:gd name="T15" fmla="*/ 1986395 h 9790"/>
                <a:gd name="T16" fmla="*/ 3369165 w 9513"/>
                <a:gd name="T17" fmla="*/ 2819040 h 9790"/>
                <a:gd name="T18" fmla="*/ 2721969 w 9513"/>
                <a:gd name="T19" fmla="*/ 3466292 h 9790"/>
                <a:gd name="T20" fmla="*/ 1874638 w 9513"/>
                <a:gd name="T21" fmla="*/ 2958714 h 9790"/>
                <a:gd name="T22" fmla="*/ 1519004 w 9513"/>
                <a:gd name="T23" fmla="*/ 2703485 h 9790"/>
                <a:gd name="T24" fmla="*/ 0 w 9513"/>
                <a:gd name="T25" fmla="*/ 2703485 h 97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513" h="9790">
                  <a:moveTo>
                    <a:pt x="5596" y="1654"/>
                  </a:moveTo>
                  <a:lnTo>
                    <a:pt x="5596" y="1654"/>
                  </a:lnTo>
                  <a:cubicBezTo>
                    <a:pt x="5596" y="759"/>
                    <a:pt x="6322" y="25"/>
                    <a:pt x="7216" y="17"/>
                  </a:cubicBezTo>
                  <a:cubicBezTo>
                    <a:pt x="8136" y="0"/>
                    <a:pt x="8888" y="759"/>
                    <a:pt x="8879" y="1679"/>
                  </a:cubicBezTo>
                  <a:cubicBezTo>
                    <a:pt x="8871" y="2321"/>
                    <a:pt x="8499" y="2869"/>
                    <a:pt x="7959" y="3131"/>
                  </a:cubicBezTo>
                  <a:cubicBezTo>
                    <a:pt x="7512" y="3350"/>
                    <a:pt x="7233" y="3798"/>
                    <a:pt x="7233" y="4286"/>
                  </a:cubicBezTo>
                  <a:cubicBezTo>
                    <a:pt x="7233" y="4329"/>
                    <a:pt x="7233" y="4329"/>
                    <a:pt x="7233" y="4329"/>
                  </a:cubicBezTo>
                  <a:cubicBezTo>
                    <a:pt x="7233" y="4852"/>
                    <a:pt x="7554" y="5324"/>
                    <a:pt x="8043" y="5518"/>
                  </a:cubicBezTo>
                  <a:cubicBezTo>
                    <a:pt x="8921" y="5873"/>
                    <a:pt x="9512" y="6793"/>
                    <a:pt x="9360" y="7831"/>
                  </a:cubicBezTo>
                  <a:cubicBezTo>
                    <a:pt x="9225" y="8759"/>
                    <a:pt x="8491" y="9494"/>
                    <a:pt x="7562" y="9629"/>
                  </a:cubicBezTo>
                  <a:cubicBezTo>
                    <a:pt x="6490" y="9789"/>
                    <a:pt x="5537" y="9148"/>
                    <a:pt x="5208" y="8219"/>
                  </a:cubicBezTo>
                  <a:cubicBezTo>
                    <a:pt x="5064" y="7789"/>
                    <a:pt x="4667" y="7510"/>
                    <a:pt x="4220" y="7510"/>
                  </a:cubicBezTo>
                  <a:cubicBezTo>
                    <a:pt x="0" y="7510"/>
                    <a:pt x="0" y="7510"/>
                    <a:pt x="0" y="7510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95000"/>
                </a:schemeClr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693B45-3CF7-6C4F-AB45-0DFB969F0649}"/>
              </a:ext>
            </a:extLst>
          </p:cNvPr>
          <p:cNvGrpSpPr/>
          <p:nvPr/>
        </p:nvGrpSpPr>
        <p:grpSpPr>
          <a:xfrm>
            <a:off x="1581976" y="1345866"/>
            <a:ext cx="6495224" cy="4353531"/>
            <a:chOff x="459001" y="-6487382"/>
            <a:chExt cx="6495224" cy="4353531"/>
          </a:xfrm>
        </p:grpSpPr>
        <p:sp>
          <p:nvSpPr>
            <p:cNvPr id="30" name="CuadroTexto 350">
              <a:extLst>
                <a:ext uri="{FF2B5EF4-FFF2-40B4-BE49-F238E27FC236}">
                  <a16:creationId xmlns:a16="http://schemas.microsoft.com/office/drawing/2014/main" id="{FD514EDE-CFE7-EE43-B603-B115FA82CBB1}"/>
                </a:ext>
              </a:extLst>
            </p:cNvPr>
            <p:cNvSpPr txBox="1"/>
            <p:nvPr/>
          </p:nvSpPr>
          <p:spPr>
            <a:xfrm>
              <a:off x="459001" y="-6487382"/>
              <a:ext cx="649522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Roadmap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33" name="CuadroTexto 351">
              <a:extLst>
                <a:ext uri="{FF2B5EF4-FFF2-40B4-BE49-F238E27FC236}">
                  <a16:creationId xmlns:a16="http://schemas.microsoft.com/office/drawing/2014/main" id="{23D60848-817E-974B-8BB2-0CA148359BAA}"/>
                </a:ext>
              </a:extLst>
            </p:cNvPr>
            <p:cNvSpPr txBox="1"/>
            <p:nvPr/>
          </p:nvSpPr>
          <p:spPr>
            <a:xfrm>
              <a:off x="459001" y="-3537610"/>
              <a:ext cx="48803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C771FC-AC0C-7E44-85AB-453332B84BBB}"/>
                </a:ext>
              </a:extLst>
            </p:cNvPr>
            <p:cNvSpPr/>
            <p:nvPr/>
          </p:nvSpPr>
          <p:spPr>
            <a:xfrm>
              <a:off x="524314" y="-2172630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26EE0BB1-E984-3D4B-B829-8A972AEDD34C}"/>
              </a:ext>
            </a:extLst>
          </p:cNvPr>
          <p:cNvSpPr/>
          <p:nvPr/>
        </p:nvSpPr>
        <p:spPr>
          <a:xfrm>
            <a:off x="14035989" y="950363"/>
            <a:ext cx="2359755" cy="2359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9C3D66-03EC-0844-8B61-5B37D8E0E677}"/>
              </a:ext>
            </a:extLst>
          </p:cNvPr>
          <p:cNvSpPr/>
          <p:nvPr/>
        </p:nvSpPr>
        <p:spPr>
          <a:xfrm>
            <a:off x="14064999" y="7216532"/>
            <a:ext cx="2359755" cy="23597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EF81BB-80BA-D642-9E40-D5E7000E6BDA}"/>
              </a:ext>
            </a:extLst>
          </p:cNvPr>
          <p:cNvSpPr/>
          <p:nvPr/>
        </p:nvSpPr>
        <p:spPr>
          <a:xfrm>
            <a:off x="19052907" y="8875664"/>
            <a:ext cx="2359755" cy="23597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537D13-EF27-9C41-83DB-2281B07F0801}"/>
              </a:ext>
            </a:extLst>
          </p:cNvPr>
          <p:cNvSpPr txBox="1"/>
          <p:nvPr/>
        </p:nvSpPr>
        <p:spPr>
          <a:xfrm flipH="1">
            <a:off x="13930326" y="1710605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Release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046B32-FA09-4F4E-B2E8-90622F81E833}"/>
              </a:ext>
            </a:extLst>
          </p:cNvPr>
          <p:cNvSpPr txBox="1"/>
          <p:nvPr/>
        </p:nvSpPr>
        <p:spPr>
          <a:xfrm flipH="1">
            <a:off x="13935580" y="8037627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Concept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F22E35-81FF-7348-B31A-F29802EA852E}"/>
              </a:ext>
            </a:extLst>
          </p:cNvPr>
          <p:cNvSpPr txBox="1"/>
          <p:nvPr/>
        </p:nvSpPr>
        <p:spPr>
          <a:xfrm flipH="1">
            <a:off x="18895934" y="9732375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Decision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F72BD4-5254-C248-B487-E63D83D66F45}"/>
              </a:ext>
            </a:extLst>
          </p:cNvPr>
          <p:cNvGrpSpPr/>
          <p:nvPr/>
        </p:nvGrpSpPr>
        <p:grpSpPr>
          <a:xfrm>
            <a:off x="1848991" y="6733143"/>
            <a:ext cx="8583089" cy="4942686"/>
            <a:chOff x="1642232" y="6733143"/>
            <a:chExt cx="8583089" cy="494268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2B05694-519F-E94B-9A10-7A2312E6B68C}"/>
                </a:ext>
              </a:extLst>
            </p:cNvPr>
            <p:cNvSpPr/>
            <p:nvPr/>
          </p:nvSpPr>
          <p:spPr>
            <a:xfrm>
              <a:off x="1647289" y="6909060"/>
              <a:ext cx="332233" cy="3322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D165A41-03D9-534B-BCF7-6A1DA9BAF909}"/>
                </a:ext>
              </a:extLst>
            </p:cNvPr>
            <p:cNvGrpSpPr/>
            <p:nvPr/>
          </p:nvGrpSpPr>
          <p:grpSpPr>
            <a:xfrm>
              <a:off x="1642232" y="6733143"/>
              <a:ext cx="8583089" cy="4942686"/>
              <a:chOff x="1316470" y="11320577"/>
              <a:chExt cx="8583089" cy="4942686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6A7FA6C-B239-3C49-AFE0-262B84B4EFCD}"/>
                  </a:ext>
                </a:extLst>
              </p:cNvPr>
              <p:cNvSpPr/>
              <p:nvPr/>
            </p:nvSpPr>
            <p:spPr>
              <a:xfrm>
                <a:off x="1316470" y="15898579"/>
                <a:ext cx="332233" cy="3322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9203460-BAC3-814A-B851-58E0C655E5C9}"/>
                  </a:ext>
                </a:extLst>
              </p:cNvPr>
              <p:cNvSpPr/>
              <p:nvPr/>
            </p:nvSpPr>
            <p:spPr>
              <a:xfrm>
                <a:off x="1321527" y="13699975"/>
                <a:ext cx="332233" cy="3322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2BF864E-6830-0F4B-8C99-3A3BBA481C87}"/>
                  </a:ext>
                </a:extLst>
              </p:cNvPr>
              <p:cNvSpPr txBox="1"/>
              <p:nvPr/>
            </p:nvSpPr>
            <p:spPr>
              <a:xfrm>
                <a:off x="1902645" y="11320577"/>
                <a:ext cx="7976297" cy="535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D390C04-C5B8-3949-AAE3-405AF62B3FFA}"/>
                  </a:ext>
                </a:extLst>
              </p:cNvPr>
              <p:cNvSpPr txBox="1"/>
              <p:nvPr/>
            </p:nvSpPr>
            <p:spPr>
              <a:xfrm>
                <a:off x="1902645" y="13524058"/>
                <a:ext cx="7976297" cy="535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B6487C0-0F3B-C342-AD4B-8A44C7E0A3A3}"/>
                  </a:ext>
                </a:extLst>
              </p:cNvPr>
              <p:cNvSpPr txBox="1"/>
              <p:nvPr/>
            </p:nvSpPr>
            <p:spPr>
              <a:xfrm>
                <a:off x="1923262" y="15727539"/>
                <a:ext cx="7976297" cy="535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278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áfico 5">
            <a:extLst>
              <a:ext uri="{FF2B5EF4-FFF2-40B4-BE49-F238E27FC236}">
                <a16:creationId xmlns:a16="http://schemas.microsoft.com/office/drawing/2014/main" id="{4943151B-CFB5-874E-B3D3-EB8AEC9893AD}"/>
              </a:ext>
            </a:extLst>
          </p:cNvPr>
          <p:cNvGrpSpPr/>
          <p:nvPr/>
        </p:nvGrpSpPr>
        <p:grpSpPr>
          <a:xfrm>
            <a:off x="9514994" y="-444891"/>
            <a:ext cx="13345006" cy="14532913"/>
            <a:chOff x="4745927" y="-222250"/>
            <a:chExt cx="6705600" cy="7302500"/>
          </a:xfrm>
        </p:grpSpPr>
        <p:sp>
          <p:nvSpPr>
            <p:cNvPr id="24" name="Forma libre 7">
              <a:extLst>
                <a:ext uri="{FF2B5EF4-FFF2-40B4-BE49-F238E27FC236}">
                  <a16:creationId xmlns:a16="http://schemas.microsoft.com/office/drawing/2014/main" id="{EE6FCE5B-3555-0644-9612-C89975A142CF}"/>
                </a:ext>
              </a:extLst>
            </p:cNvPr>
            <p:cNvSpPr/>
            <p:nvPr/>
          </p:nvSpPr>
          <p:spPr>
            <a:xfrm>
              <a:off x="4745927" y="-222250"/>
              <a:ext cx="6705600" cy="7302500"/>
            </a:xfrm>
            <a:custGeom>
              <a:avLst/>
              <a:gdLst>
                <a:gd name="connsiteX0" fmla="*/ 3243517 w 6705600"/>
                <a:gd name="connsiteY0" fmla="*/ 222250 h 7302500"/>
                <a:gd name="connsiteX1" fmla="*/ 3243517 w 6705600"/>
                <a:gd name="connsiteY1" fmla="*/ 657162 h 7302500"/>
                <a:gd name="connsiteX2" fmla="*/ 3996119 w 6705600"/>
                <a:gd name="connsiteY2" fmla="*/ 1409700 h 7302500"/>
                <a:gd name="connsiteX3" fmla="*/ 5638229 w 6705600"/>
                <a:gd name="connsiteY3" fmla="*/ 1409700 h 7302500"/>
                <a:gd name="connsiteX4" fmla="*/ 6374829 w 6705600"/>
                <a:gd name="connsiteY4" fmla="*/ 2146300 h 7302500"/>
                <a:gd name="connsiteX5" fmla="*/ 6374829 w 6705600"/>
                <a:gd name="connsiteY5" fmla="*/ 2146300 h 7302500"/>
                <a:gd name="connsiteX6" fmla="*/ 5638229 w 6705600"/>
                <a:gd name="connsiteY6" fmla="*/ 2882900 h 7302500"/>
                <a:gd name="connsiteX7" fmla="*/ 1181545 w 6705600"/>
                <a:gd name="connsiteY7" fmla="*/ 2882900 h 7302500"/>
                <a:gd name="connsiteX8" fmla="*/ 222250 w 6705600"/>
                <a:gd name="connsiteY8" fmla="*/ 3842195 h 7302500"/>
                <a:gd name="connsiteX9" fmla="*/ 222250 w 6705600"/>
                <a:gd name="connsiteY9" fmla="*/ 3842639 h 7302500"/>
                <a:gd name="connsiteX10" fmla="*/ 222250 w 6705600"/>
                <a:gd name="connsiteY10" fmla="*/ 3842639 h 7302500"/>
                <a:gd name="connsiteX11" fmla="*/ 1181545 w 6705600"/>
                <a:gd name="connsiteY11" fmla="*/ 4801934 h 7302500"/>
                <a:gd name="connsiteX12" fmla="*/ 5748528 w 6705600"/>
                <a:gd name="connsiteY12" fmla="*/ 4801934 h 7302500"/>
                <a:gd name="connsiteX13" fmla="*/ 6485128 w 6705600"/>
                <a:gd name="connsiteY13" fmla="*/ 5538534 h 7302500"/>
                <a:gd name="connsiteX14" fmla="*/ 6485128 w 6705600"/>
                <a:gd name="connsiteY14" fmla="*/ 5590731 h 7302500"/>
                <a:gd name="connsiteX15" fmla="*/ 5748528 w 6705600"/>
                <a:gd name="connsiteY15" fmla="*/ 6327331 h 7302500"/>
                <a:gd name="connsiteX16" fmla="*/ 4106355 w 6705600"/>
                <a:gd name="connsiteY16" fmla="*/ 6327331 h 7302500"/>
                <a:gd name="connsiteX17" fmla="*/ 3353753 w 6705600"/>
                <a:gd name="connsiteY17" fmla="*/ 7079932 h 7302500"/>
                <a:gd name="connsiteX18" fmla="*/ 3353753 w 6705600"/>
                <a:gd name="connsiteY18" fmla="*/ 7080250 h 7302500"/>
                <a:gd name="connsiteX19" fmla="*/ 3353753 w 6705600"/>
                <a:gd name="connsiteY19" fmla="*/ 7080250 h 73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05600" h="7302500">
                  <a:moveTo>
                    <a:pt x="3243517" y="222250"/>
                  </a:moveTo>
                  <a:lnTo>
                    <a:pt x="3243517" y="657162"/>
                  </a:lnTo>
                  <a:cubicBezTo>
                    <a:pt x="3243552" y="1072787"/>
                    <a:pt x="3580493" y="1409700"/>
                    <a:pt x="3996119" y="1409700"/>
                  </a:cubicBezTo>
                  <a:lnTo>
                    <a:pt x="5638229" y="1409700"/>
                  </a:lnTo>
                  <a:cubicBezTo>
                    <a:pt x="6045042" y="1409700"/>
                    <a:pt x="6374829" y="1739487"/>
                    <a:pt x="6374829" y="2146300"/>
                  </a:cubicBezTo>
                  <a:lnTo>
                    <a:pt x="6374829" y="2146300"/>
                  </a:lnTo>
                  <a:cubicBezTo>
                    <a:pt x="6374829" y="2553113"/>
                    <a:pt x="6045042" y="2882900"/>
                    <a:pt x="5638229" y="2882900"/>
                  </a:cubicBezTo>
                  <a:lnTo>
                    <a:pt x="1181545" y="2882900"/>
                  </a:lnTo>
                  <a:cubicBezTo>
                    <a:pt x="651741" y="2882900"/>
                    <a:pt x="222250" y="3312391"/>
                    <a:pt x="222250" y="3842195"/>
                  </a:cubicBezTo>
                  <a:cubicBezTo>
                    <a:pt x="222250" y="3842343"/>
                    <a:pt x="222250" y="3842491"/>
                    <a:pt x="222250" y="3842639"/>
                  </a:cubicBezTo>
                  <a:lnTo>
                    <a:pt x="222250" y="3842639"/>
                  </a:lnTo>
                  <a:cubicBezTo>
                    <a:pt x="222250" y="4372443"/>
                    <a:pt x="651741" y="4801934"/>
                    <a:pt x="1181545" y="4801934"/>
                  </a:cubicBezTo>
                  <a:lnTo>
                    <a:pt x="5748528" y="4801934"/>
                  </a:lnTo>
                  <a:cubicBezTo>
                    <a:pt x="6155342" y="4801934"/>
                    <a:pt x="6485128" y="5131721"/>
                    <a:pt x="6485128" y="5538534"/>
                  </a:cubicBezTo>
                  <a:lnTo>
                    <a:pt x="6485128" y="5590731"/>
                  </a:lnTo>
                  <a:cubicBezTo>
                    <a:pt x="6485128" y="5997543"/>
                    <a:pt x="6155342" y="6327331"/>
                    <a:pt x="5748528" y="6327331"/>
                  </a:cubicBezTo>
                  <a:lnTo>
                    <a:pt x="4106355" y="6327331"/>
                  </a:lnTo>
                  <a:cubicBezTo>
                    <a:pt x="3690704" y="6327331"/>
                    <a:pt x="3353753" y="6664282"/>
                    <a:pt x="3353753" y="7079932"/>
                  </a:cubicBezTo>
                  <a:cubicBezTo>
                    <a:pt x="3353753" y="7080039"/>
                    <a:pt x="3353753" y="7080144"/>
                    <a:pt x="3353753" y="7080250"/>
                  </a:cubicBezTo>
                  <a:lnTo>
                    <a:pt x="3353753" y="7080250"/>
                  </a:lnTo>
                </a:path>
              </a:pathLst>
            </a:custGeom>
            <a:noFill/>
            <a:ln w="7620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8">
              <a:extLst>
                <a:ext uri="{FF2B5EF4-FFF2-40B4-BE49-F238E27FC236}">
                  <a16:creationId xmlns:a16="http://schemas.microsoft.com/office/drawing/2014/main" id="{575162B1-1659-FE47-9A34-18128D579DCA}"/>
                </a:ext>
              </a:extLst>
            </p:cNvPr>
            <p:cNvSpPr/>
            <p:nvPr/>
          </p:nvSpPr>
          <p:spPr>
            <a:xfrm>
              <a:off x="4936427" y="-31750"/>
              <a:ext cx="6324600" cy="6921500"/>
            </a:xfrm>
            <a:custGeom>
              <a:avLst/>
              <a:gdLst>
                <a:gd name="connsiteX0" fmla="*/ 3053017 w 6324600"/>
                <a:gd name="connsiteY0" fmla="*/ 31750 h 6921500"/>
                <a:gd name="connsiteX1" fmla="*/ 3053017 w 6324600"/>
                <a:gd name="connsiteY1" fmla="*/ 466662 h 6921500"/>
                <a:gd name="connsiteX2" fmla="*/ 3805619 w 6324600"/>
                <a:gd name="connsiteY2" fmla="*/ 1219200 h 6921500"/>
                <a:gd name="connsiteX3" fmla="*/ 5447729 w 6324600"/>
                <a:gd name="connsiteY3" fmla="*/ 1219200 h 6921500"/>
                <a:gd name="connsiteX4" fmla="*/ 6184329 w 6324600"/>
                <a:gd name="connsiteY4" fmla="*/ 1955800 h 6921500"/>
                <a:gd name="connsiteX5" fmla="*/ 6184329 w 6324600"/>
                <a:gd name="connsiteY5" fmla="*/ 1955800 h 6921500"/>
                <a:gd name="connsiteX6" fmla="*/ 5447729 w 6324600"/>
                <a:gd name="connsiteY6" fmla="*/ 2692400 h 6921500"/>
                <a:gd name="connsiteX7" fmla="*/ 991045 w 6324600"/>
                <a:gd name="connsiteY7" fmla="*/ 2692400 h 6921500"/>
                <a:gd name="connsiteX8" fmla="*/ 31750 w 6324600"/>
                <a:gd name="connsiteY8" fmla="*/ 3651695 h 6921500"/>
                <a:gd name="connsiteX9" fmla="*/ 31750 w 6324600"/>
                <a:gd name="connsiteY9" fmla="*/ 3652139 h 6921500"/>
                <a:gd name="connsiteX10" fmla="*/ 31750 w 6324600"/>
                <a:gd name="connsiteY10" fmla="*/ 3652139 h 6921500"/>
                <a:gd name="connsiteX11" fmla="*/ 991045 w 6324600"/>
                <a:gd name="connsiteY11" fmla="*/ 4611434 h 6921500"/>
                <a:gd name="connsiteX12" fmla="*/ 5558028 w 6324600"/>
                <a:gd name="connsiteY12" fmla="*/ 4611434 h 6921500"/>
                <a:gd name="connsiteX13" fmla="*/ 6294628 w 6324600"/>
                <a:gd name="connsiteY13" fmla="*/ 5348034 h 6921500"/>
                <a:gd name="connsiteX14" fmla="*/ 6294628 w 6324600"/>
                <a:gd name="connsiteY14" fmla="*/ 5400231 h 6921500"/>
                <a:gd name="connsiteX15" fmla="*/ 5558028 w 6324600"/>
                <a:gd name="connsiteY15" fmla="*/ 6136831 h 6921500"/>
                <a:gd name="connsiteX16" fmla="*/ 3915855 w 6324600"/>
                <a:gd name="connsiteY16" fmla="*/ 6136831 h 6921500"/>
                <a:gd name="connsiteX17" fmla="*/ 3163253 w 6324600"/>
                <a:gd name="connsiteY17" fmla="*/ 6889432 h 6921500"/>
                <a:gd name="connsiteX18" fmla="*/ 3163253 w 6324600"/>
                <a:gd name="connsiteY18" fmla="*/ 6889750 h 6921500"/>
                <a:gd name="connsiteX19" fmla="*/ 3163253 w 6324600"/>
                <a:gd name="connsiteY19" fmla="*/ 6889750 h 692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24600" h="6921500">
                  <a:moveTo>
                    <a:pt x="3053017" y="31750"/>
                  </a:moveTo>
                  <a:lnTo>
                    <a:pt x="3053017" y="466662"/>
                  </a:lnTo>
                  <a:cubicBezTo>
                    <a:pt x="3053052" y="882287"/>
                    <a:pt x="3389993" y="1219200"/>
                    <a:pt x="3805619" y="1219200"/>
                  </a:cubicBezTo>
                  <a:lnTo>
                    <a:pt x="5447729" y="1219200"/>
                  </a:lnTo>
                  <a:cubicBezTo>
                    <a:pt x="5854542" y="1219200"/>
                    <a:pt x="6184329" y="1548987"/>
                    <a:pt x="6184329" y="1955800"/>
                  </a:cubicBezTo>
                  <a:lnTo>
                    <a:pt x="6184329" y="1955800"/>
                  </a:lnTo>
                  <a:cubicBezTo>
                    <a:pt x="6184329" y="2362613"/>
                    <a:pt x="5854542" y="2692400"/>
                    <a:pt x="5447729" y="2692400"/>
                  </a:cubicBezTo>
                  <a:lnTo>
                    <a:pt x="991045" y="2692400"/>
                  </a:lnTo>
                  <a:cubicBezTo>
                    <a:pt x="461241" y="2692400"/>
                    <a:pt x="31750" y="3121891"/>
                    <a:pt x="31750" y="3651695"/>
                  </a:cubicBezTo>
                  <a:cubicBezTo>
                    <a:pt x="31750" y="3651843"/>
                    <a:pt x="31750" y="3651991"/>
                    <a:pt x="31750" y="3652139"/>
                  </a:cubicBezTo>
                  <a:lnTo>
                    <a:pt x="31750" y="3652139"/>
                  </a:lnTo>
                  <a:cubicBezTo>
                    <a:pt x="31750" y="4181943"/>
                    <a:pt x="461241" y="4611434"/>
                    <a:pt x="991045" y="4611434"/>
                  </a:cubicBezTo>
                  <a:lnTo>
                    <a:pt x="5558028" y="4611434"/>
                  </a:lnTo>
                  <a:cubicBezTo>
                    <a:pt x="5964842" y="4611434"/>
                    <a:pt x="6294628" y="4941221"/>
                    <a:pt x="6294628" y="5348034"/>
                  </a:cubicBezTo>
                  <a:lnTo>
                    <a:pt x="6294628" y="5400231"/>
                  </a:lnTo>
                  <a:cubicBezTo>
                    <a:pt x="6294628" y="5807043"/>
                    <a:pt x="5964842" y="6136831"/>
                    <a:pt x="5558028" y="6136831"/>
                  </a:cubicBezTo>
                  <a:lnTo>
                    <a:pt x="3915855" y="6136831"/>
                  </a:lnTo>
                  <a:cubicBezTo>
                    <a:pt x="3500204" y="6136831"/>
                    <a:pt x="3163253" y="6473782"/>
                    <a:pt x="3163253" y="6889432"/>
                  </a:cubicBezTo>
                  <a:cubicBezTo>
                    <a:pt x="3163253" y="6889539"/>
                    <a:pt x="3163253" y="6889644"/>
                    <a:pt x="3163253" y="6889750"/>
                  </a:cubicBezTo>
                  <a:lnTo>
                    <a:pt x="3163253" y="6889750"/>
                  </a:lnTo>
                </a:path>
              </a:pathLst>
            </a:custGeom>
            <a:noFill/>
            <a:ln w="63500" cap="flat">
              <a:solidFill>
                <a:srgbClr val="FFFFFF"/>
              </a:solidFill>
              <a:custDash>
                <a:ds d="900000" sp="2250000"/>
              </a:custDash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173108-D746-9948-9AB3-A2560FB86521}"/>
              </a:ext>
            </a:extLst>
          </p:cNvPr>
          <p:cNvGrpSpPr/>
          <p:nvPr/>
        </p:nvGrpSpPr>
        <p:grpSpPr>
          <a:xfrm>
            <a:off x="1581976" y="1345866"/>
            <a:ext cx="6495224" cy="4353531"/>
            <a:chOff x="459001" y="-6487382"/>
            <a:chExt cx="6495224" cy="4353531"/>
          </a:xfrm>
        </p:grpSpPr>
        <p:sp>
          <p:nvSpPr>
            <p:cNvPr id="27" name="CuadroTexto 350">
              <a:extLst>
                <a:ext uri="{FF2B5EF4-FFF2-40B4-BE49-F238E27FC236}">
                  <a16:creationId xmlns:a16="http://schemas.microsoft.com/office/drawing/2014/main" id="{CCBD1383-BE30-9948-B453-F0A70F0CBA38}"/>
                </a:ext>
              </a:extLst>
            </p:cNvPr>
            <p:cNvSpPr txBox="1"/>
            <p:nvPr/>
          </p:nvSpPr>
          <p:spPr>
            <a:xfrm>
              <a:off x="459001" y="-6487382"/>
              <a:ext cx="649522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Roadmap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29" name="CuadroTexto 351">
              <a:extLst>
                <a:ext uri="{FF2B5EF4-FFF2-40B4-BE49-F238E27FC236}">
                  <a16:creationId xmlns:a16="http://schemas.microsoft.com/office/drawing/2014/main" id="{0E18C656-D12B-F64A-93FD-711D9F12AE1A}"/>
                </a:ext>
              </a:extLst>
            </p:cNvPr>
            <p:cNvSpPr txBox="1"/>
            <p:nvPr/>
          </p:nvSpPr>
          <p:spPr>
            <a:xfrm>
              <a:off x="459001" y="-3537610"/>
              <a:ext cx="48803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D69097-87C5-CF44-95FB-C90EC0DC2812}"/>
                </a:ext>
              </a:extLst>
            </p:cNvPr>
            <p:cNvSpPr/>
            <p:nvPr/>
          </p:nvSpPr>
          <p:spPr>
            <a:xfrm>
              <a:off x="524314" y="-2172630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49" name="Gráfico 65">
            <a:extLst>
              <a:ext uri="{FF2B5EF4-FFF2-40B4-BE49-F238E27FC236}">
                <a16:creationId xmlns:a16="http://schemas.microsoft.com/office/drawing/2014/main" id="{2258C99F-E776-1147-A574-4F155D368783}"/>
              </a:ext>
            </a:extLst>
          </p:cNvPr>
          <p:cNvSpPr/>
          <p:nvPr/>
        </p:nvSpPr>
        <p:spPr>
          <a:xfrm>
            <a:off x="14768820" y="3762429"/>
            <a:ext cx="867030" cy="1486287"/>
          </a:xfrm>
          <a:custGeom>
            <a:avLst/>
            <a:gdLst>
              <a:gd name="connsiteX0" fmla="*/ 326255 w 332996"/>
              <a:gd name="connsiteY0" fmla="*/ 297911 h 570831"/>
              <a:gd name="connsiteX1" fmla="*/ 249020 w 332996"/>
              <a:gd name="connsiteY1" fmla="*/ 216294 h 570831"/>
              <a:gd name="connsiteX2" fmla="*/ 239269 w 332996"/>
              <a:gd name="connsiteY2" fmla="*/ 140931 h 570831"/>
              <a:gd name="connsiteX3" fmla="*/ 285422 w 332996"/>
              <a:gd name="connsiteY3" fmla="*/ 47569 h 570831"/>
              <a:gd name="connsiteX4" fmla="*/ 166498 w 332996"/>
              <a:gd name="connsiteY4" fmla="*/ 0 h 570831"/>
              <a:gd name="connsiteX5" fmla="*/ 47575 w 332996"/>
              <a:gd name="connsiteY5" fmla="*/ 47570 h 570831"/>
              <a:gd name="connsiteX6" fmla="*/ 93733 w 332996"/>
              <a:gd name="connsiteY6" fmla="*/ 140935 h 570831"/>
              <a:gd name="connsiteX7" fmla="*/ 83953 w 332996"/>
              <a:gd name="connsiteY7" fmla="*/ 216316 h 570831"/>
              <a:gd name="connsiteX8" fmla="*/ 6742 w 332996"/>
              <a:gd name="connsiteY8" fmla="*/ 297911 h 570831"/>
              <a:gd name="connsiteX9" fmla="*/ 3142 w 332996"/>
              <a:gd name="connsiteY9" fmla="*/ 345237 h 570831"/>
              <a:gd name="connsiteX10" fmla="*/ 30259 w 332996"/>
              <a:gd name="connsiteY10" fmla="*/ 377592 h 570831"/>
              <a:gd name="connsiteX11" fmla="*/ 144886 w 332996"/>
              <a:gd name="connsiteY11" fmla="*/ 403730 h 570831"/>
              <a:gd name="connsiteX12" fmla="*/ 154629 w 332996"/>
              <a:gd name="connsiteY12" fmla="*/ 559682 h 570831"/>
              <a:gd name="connsiteX13" fmla="*/ 166498 w 332996"/>
              <a:gd name="connsiteY13" fmla="*/ 570831 h 570831"/>
              <a:gd name="connsiteX14" fmla="*/ 178368 w 332996"/>
              <a:gd name="connsiteY14" fmla="*/ 559682 h 570831"/>
              <a:gd name="connsiteX15" fmla="*/ 188112 w 332996"/>
              <a:gd name="connsiteY15" fmla="*/ 403730 h 570831"/>
              <a:gd name="connsiteX16" fmla="*/ 302726 w 332996"/>
              <a:gd name="connsiteY16" fmla="*/ 377604 h 570831"/>
              <a:gd name="connsiteX17" fmla="*/ 329855 w 332996"/>
              <a:gd name="connsiteY17" fmla="*/ 345237 h 570831"/>
              <a:gd name="connsiteX18" fmla="*/ 326255 w 332996"/>
              <a:gd name="connsiteY18" fmla="*/ 297911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2996" h="570831">
                <a:moveTo>
                  <a:pt x="326255" y="297911"/>
                </a:moveTo>
                <a:cubicBezTo>
                  <a:pt x="308699" y="264673"/>
                  <a:pt x="281308" y="236110"/>
                  <a:pt x="249020" y="216294"/>
                </a:cubicBezTo>
                <a:lnTo>
                  <a:pt x="239269" y="140931"/>
                </a:lnTo>
                <a:cubicBezTo>
                  <a:pt x="267145" y="119146"/>
                  <a:pt x="285422" y="85605"/>
                  <a:pt x="285422" y="47569"/>
                </a:cubicBezTo>
                <a:cubicBezTo>
                  <a:pt x="285422" y="14888"/>
                  <a:pt x="223777" y="0"/>
                  <a:pt x="166498" y="0"/>
                </a:cubicBezTo>
                <a:cubicBezTo>
                  <a:pt x="109220" y="0"/>
                  <a:pt x="47575" y="14888"/>
                  <a:pt x="47575" y="47570"/>
                </a:cubicBezTo>
                <a:cubicBezTo>
                  <a:pt x="47575" y="85608"/>
                  <a:pt x="65854" y="119151"/>
                  <a:pt x="93733" y="140935"/>
                </a:cubicBezTo>
                <a:lnTo>
                  <a:pt x="83953" y="216316"/>
                </a:lnTo>
                <a:cubicBezTo>
                  <a:pt x="51680" y="236114"/>
                  <a:pt x="24299" y="264659"/>
                  <a:pt x="6742" y="297911"/>
                </a:cubicBezTo>
                <a:cubicBezTo>
                  <a:pt x="-761" y="312092"/>
                  <a:pt x="-2062" y="329349"/>
                  <a:pt x="3142" y="345237"/>
                </a:cubicBezTo>
                <a:cubicBezTo>
                  <a:pt x="7903" y="359765"/>
                  <a:pt x="17798" y="371553"/>
                  <a:pt x="30259" y="377592"/>
                </a:cubicBezTo>
                <a:cubicBezTo>
                  <a:pt x="67647" y="395720"/>
                  <a:pt x="110303" y="402020"/>
                  <a:pt x="144886" y="403730"/>
                </a:cubicBezTo>
                <a:lnTo>
                  <a:pt x="154629" y="559682"/>
                </a:lnTo>
                <a:cubicBezTo>
                  <a:pt x="155024" y="565953"/>
                  <a:pt x="160215" y="570831"/>
                  <a:pt x="166498" y="570831"/>
                </a:cubicBezTo>
                <a:cubicBezTo>
                  <a:pt x="172781" y="570831"/>
                  <a:pt x="177973" y="565953"/>
                  <a:pt x="178368" y="559682"/>
                </a:cubicBezTo>
                <a:lnTo>
                  <a:pt x="188112" y="403730"/>
                </a:lnTo>
                <a:cubicBezTo>
                  <a:pt x="222694" y="402020"/>
                  <a:pt x="265349" y="395721"/>
                  <a:pt x="302726" y="377604"/>
                </a:cubicBezTo>
                <a:cubicBezTo>
                  <a:pt x="315200" y="371553"/>
                  <a:pt x="325095" y="359765"/>
                  <a:pt x="329855" y="345237"/>
                </a:cubicBezTo>
                <a:cubicBezTo>
                  <a:pt x="335057" y="329349"/>
                  <a:pt x="333757" y="312092"/>
                  <a:pt x="326255" y="297911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Gráfico 65">
            <a:extLst>
              <a:ext uri="{FF2B5EF4-FFF2-40B4-BE49-F238E27FC236}">
                <a16:creationId xmlns:a16="http://schemas.microsoft.com/office/drawing/2014/main" id="{F15548C7-0483-A34D-AB38-6B0D0147F2EC}"/>
              </a:ext>
            </a:extLst>
          </p:cNvPr>
          <p:cNvSpPr/>
          <p:nvPr/>
        </p:nvSpPr>
        <p:spPr>
          <a:xfrm>
            <a:off x="15943656" y="11425292"/>
            <a:ext cx="867030" cy="1486287"/>
          </a:xfrm>
          <a:custGeom>
            <a:avLst/>
            <a:gdLst>
              <a:gd name="connsiteX0" fmla="*/ 326255 w 332996"/>
              <a:gd name="connsiteY0" fmla="*/ 297911 h 570831"/>
              <a:gd name="connsiteX1" fmla="*/ 249020 w 332996"/>
              <a:gd name="connsiteY1" fmla="*/ 216294 h 570831"/>
              <a:gd name="connsiteX2" fmla="*/ 239269 w 332996"/>
              <a:gd name="connsiteY2" fmla="*/ 140931 h 570831"/>
              <a:gd name="connsiteX3" fmla="*/ 285422 w 332996"/>
              <a:gd name="connsiteY3" fmla="*/ 47569 h 570831"/>
              <a:gd name="connsiteX4" fmla="*/ 166498 w 332996"/>
              <a:gd name="connsiteY4" fmla="*/ 0 h 570831"/>
              <a:gd name="connsiteX5" fmla="*/ 47575 w 332996"/>
              <a:gd name="connsiteY5" fmla="*/ 47570 h 570831"/>
              <a:gd name="connsiteX6" fmla="*/ 93733 w 332996"/>
              <a:gd name="connsiteY6" fmla="*/ 140935 h 570831"/>
              <a:gd name="connsiteX7" fmla="*/ 83953 w 332996"/>
              <a:gd name="connsiteY7" fmla="*/ 216316 h 570831"/>
              <a:gd name="connsiteX8" fmla="*/ 6742 w 332996"/>
              <a:gd name="connsiteY8" fmla="*/ 297911 h 570831"/>
              <a:gd name="connsiteX9" fmla="*/ 3142 w 332996"/>
              <a:gd name="connsiteY9" fmla="*/ 345237 h 570831"/>
              <a:gd name="connsiteX10" fmla="*/ 30259 w 332996"/>
              <a:gd name="connsiteY10" fmla="*/ 377592 h 570831"/>
              <a:gd name="connsiteX11" fmla="*/ 144886 w 332996"/>
              <a:gd name="connsiteY11" fmla="*/ 403730 h 570831"/>
              <a:gd name="connsiteX12" fmla="*/ 154629 w 332996"/>
              <a:gd name="connsiteY12" fmla="*/ 559682 h 570831"/>
              <a:gd name="connsiteX13" fmla="*/ 166498 w 332996"/>
              <a:gd name="connsiteY13" fmla="*/ 570831 h 570831"/>
              <a:gd name="connsiteX14" fmla="*/ 178368 w 332996"/>
              <a:gd name="connsiteY14" fmla="*/ 559682 h 570831"/>
              <a:gd name="connsiteX15" fmla="*/ 188112 w 332996"/>
              <a:gd name="connsiteY15" fmla="*/ 403730 h 570831"/>
              <a:gd name="connsiteX16" fmla="*/ 302726 w 332996"/>
              <a:gd name="connsiteY16" fmla="*/ 377604 h 570831"/>
              <a:gd name="connsiteX17" fmla="*/ 329855 w 332996"/>
              <a:gd name="connsiteY17" fmla="*/ 345237 h 570831"/>
              <a:gd name="connsiteX18" fmla="*/ 326255 w 332996"/>
              <a:gd name="connsiteY18" fmla="*/ 297911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2996" h="570831">
                <a:moveTo>
                  <a:pt x="326255" y="297911"/>
                </a:moveTo>
                <a:cubicBezTo>
                  <a:pt x="308699" y="264673"/>
                  <a:pt x="281308" y="236110"/>
                  <a:pt x="249020" y="216294"/>
                </a:cubicBezTo>
                <a:lnTo>
                  <a:pt x="239269" y="140931"/>
                </a:lnTo>
                <a:cubicBezTo>
                  <a:pt x="267145" y="119146"/>
                  <a:pt x="285422" y="85605"/>
                  <a:pt x="285422" y="47569"/>
                </a:cubicBezTo>
                <a:cubicBezTo>
                  <a:pt x="285422" y="14888"/>
                  <a:pt x="223777" y="0"/>
                  <a:pt x="166498" y="0"/>
                </a:cubicBezTo>
                <a:cubicBezTo>
                  <a:pt x="109220" y="0"/>
                  <a:pt x="47575" y="14888"/>
                  <a:pt x="47575" y="47570"/>
                </a:cubicBezTo>
                <a:cubicBezTo>
                  <a:pt x="47575" y="85608"/>
                  <a:pt x="65854" y="119151"/>
                  <a:pt x="93733" y="140935"/>
                </a:cubicBezTo>
                <a:lnTo>
                  <a:pt x="83953" y="216316"/>
                </a:lnTo>
                <a:cubicBezTo>
                  <a:pt x="51680" y="236114"/>
                  <a:pt x="24299" y="264659"/>
                  <a:pt x="6742" y="297911"/>
                </a:cubicBezTo>
                <a:cubicBezTo>
                  <a:pt x="-761" y="312092"/>
                  <a:pt x="-2062" y="329349"/>
                  <a:pt x="3142" y="345237"/>
                </a:cubicBezTo>
                <a:cubicBezTo>
                  <a:pt x="7903" y="359765"/>
                  <a:pt x="17798" y="371553"/>
                  <a:pt x="30259" y="377592"/>
                </a:cubicBezTo>
                <a:cubicBezTo>
                  <a:pt x="67647" y="395720"/>
                  <a:pt x="110303" y="402020"/>
                  <a:pt x="144886" y="403730"/>
                </a:cubicBezTo>
                <a:lnTo>
                  <a:pt x="154629" y="559682"/>
                </a:lnTo>
                <a:cubicBezTo>
                  <a:pt x="155024" y="565953"/>
                  <a:pt x="160215" y="570831"/>
                  <a:pt x="166498" y="570831"/>
                </a:cubicBezTo>
                <a:cubicBezTo>
                  <a:pt x="172781" y="570831"/>
                  <a:pt x="177973" y="565953"/>
                  <a:pt x="178368" y="559682"/>
                </a:cubicBezTo>
                <a:lnTo>
                  <a:pt x="188112" y="403730"/>
                </a:lnTo>
                <a:cubicBezTo>
                  <a:pt x="222694" y="402020"/>
                  <a:pt x="265349" y="395721"/>
                  <a:pt x="302726" y="377604"/>
                </a:cubicBezTo>
                <a:cubicBezTo>
                  <a:pt x="315200" y="371553"/>
                  <a:pt x="325095" y="359765"/>
                  <a:pt x="329855" y="345237"/>
                </a:cubicBezTo>
                <a:cubicBezTo>
                  <a:pt x="335057" y="329349"/>
                  <a:pt x="333757" y="312092"/>
                  <a:pt x="326255" y="297911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Gráfico 65">
            <a:extLst>
              <a:ext uri="{FF2B5EF4-FFF2-40B4-BE49-F238E27FC236}">
                <a16:creationId xmlns:a16="http://schemas.microsoft.com/office/drawing/2014/main" id="{1790A2D1-3F13-A842-8206-0F11907B7D86}"/>
              </a:ext>
            </a:extLst>
          </p:cNvPr>
          <p:cNvSpPr/>
          <p:nvPr/>
        </p:nvSpPr>
        <p:spPr>
          <a:xfrm>
            <a:off x="14937816" y="7801305"/>
            <a:ext cx="867030" cy="1486287"/>
          </a:xfrm>
          <a:custGeom>
            <a:avLst/>
            <a:gdLst>
              <a:gd name="connsiteX0" fmla="*/ 326255 w 332996"/>
              <a:gd name="connsiteY0" fmla="*/ 297911 h 570831"/>
              <a:gd name="connsiteX1" fmla="*/ 249020 w 332996"/>
              <a:gd name="connsiteY1" fmla="*/ 216294 h 570831"/>
              <a:gd name="connsiteX2" fmla="*/ 239269 w 332996"/>
              <a:gd name="connsiteY2" fmla="*/ 140931 h 570831"/>
              <a:gd name="connsiteX3" fmla="*/ 285422 w 332996"/>
              <a:gd name="connsiteY3" fmla="*/ 47569 h 570831"/>
              <a:gd name="connsiteX4" fmla="*/ 166498 w 332996"/>
              <a:gd name="connsiteY4" fmla="*/ 0 h 570831"/>
              <a:gd name="connsiteX5" fmla="*/ 47575 w 332996"/>
              <a:gd name="connsiteY5" fmla="*/ 47570 h 570831"/>
              <a:gd name="connsiteX6" fmla="*/ 93733 w 332996"/>
              <a:gd name="connsiteY6" fmla="*/ 140935 h 570831"/>
              <a:gd name="connsiteX7" fmla="*/ 83953 w 332996"/>
              <a:gd name="connsiteY7" fmla="*/ 216316 h 570831"/>
              <a:gd name="connsiteX8" fmla="*/ 6742 w 332996"/>
              <a:gd name="connsiteY8" fmla="*/ 297911 h 570831"/>
              <a:gd name="connsiteX9" fmla="*/ 3142 w 332996"/>
              <a:gd name="connsiteY9" fmla="*/ 345237 h 570831"/>
              <a:gd name="connsiteX10" fmla="*/ 30259 w 332996"/>
              <a:gd name="connsiteY10" fmla="*/ 377592 h 570831"/>
              <a:gd name="connsiteX11" fmla="*/ 144886 w 332996"/>
              <a:gd name="connsiteY11" fmla="*/ 403730 h 570831"/>
              <a:gd name="connsiteX12" fmla="*/ 154629 w 332996"/>
              <a:gd name="connsiteY12" fmla="*/ 559682 h 570831"/>
              <a:gd name="connsiteX13" fmla="*/ 166498 w 332996"/>
              <a:gd name="connsiteY13" fmla="*/ 570831 h 570831"/>
              <a:gd name="connsiteX14" fmla="*/ 178368 w 332996"/>
              <a:gd name="connsiteY14" fmla="*/ 559682 h 570831"/>
              <a:gd name="connsiteX15" fmla="*/ 188112 w 332996"/>
              <a:gd name="connsiteY15" fmla="*/ 403730 h 570831"/>
              <a:gd name="connsiteX16" fmla="*/ 302726 w 332996"/>
              <a:gd name="connsiteY16" fmla="*/ 377604 h 570831"/>
              <a:gd name="connsiteX17" fmla="*/ 329855 w 332996"/>
              <a:gd name="connsiteY17" fmla="*/ 345237 h 570831"/>
              <a:gd name="connsiteX18" fmla="*/ 326255 w 332996"/>
              <a:gd name="connsiteY18" fmla="*/ 297911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2996" h="570831">
                <a:moveTo>
                  <a:pt x="326255" y="297911"/>
                </a:moveTo>
                <a:cubicBezTo>
                  <a:pt x="308699" y="264673"/>
                  <a:pt x="281308" y="236110"/>
                  <a:pt x="249020" y="216294"/>
                </a:cubicBezTo>
                <a:lnTo>
                  <a:pt x="239269" y="140931"/>
                </a:lnTo>
                <a:cubicBezTo>
                  <a:pt x="267145" y="119146"/>
                  <a:pt x="285422" y="85605"/>
                  <a:pt x="285422" y="47569"/>
                </a:cubicBezTo>
                <a:cubicBezTo>
                  <a:pt x="285422" y="14888"/>
                  <a:pt x="223777" y="0"/>
                  <a:pt x="166498" y="0"/>
                </a:cubicBezTo>
                <a:cubicBezTo>
                  <a:pt x="109220" y="0"/>
                  <a:pt x="47575" y="14888"/>
                  <a:pt x="47575" y="47570"/>
                </a:cubicBezTo>
                <a:cubicBezTo>
                  <a:pt x="47575" y="85608"/>
                  <a:pt x="65854" y="119151"/>
                  <a:pt x="93733" y="140935"/>
                </a:cubicBezTo>
                <a:lnTo>
                  <a:pt x="83953" y="216316"/>
                </a:lnTo>
                <a:cubicBezTo>
                  <a:pt x="51680" y="236114"/>
                  <a:pt x="24299" y="264659"/>
                  <a:pt x="6742" y="297911"/>
                </a:cubicBezTo>
                <a:cubicBezTo>
                  <a:pt x="-761" y="312092"/>
                  <a:pt x="-2062" y="329349"/>
                  <a:pt x="3142" y="345237"/>
                </a:cubicBezTo>
                <a:cubicBezTo>
                  <a:pt x="7903" y="359765"/>
                  <a:pt x="17798" y="371553"/>
                  <a:pt x="30259" y="377592"/>
                </a:cubicBezTo>
                <a:cubicBezTo>
                  <a:pt x="67647" y="395720"/>
                  <a:pt x="110303" y="402020"/>
                  <a:pt x="144886" y="403730"/>
                </a:cubicBezTo>
                <a:lnTo>
                  <a:pt x="154629" y="559682"/>
                </a:lnTo>
                <a:cubicBezTo>
                  <a:pt x="155024" y="565953"/>
                  <a:pt x="160215" y="570831"/>
                  <a:pt x="166498" y="570831"/>
                </a:cubicBezTo>
                <a:cubicBezTo>
                  <a:pt x="172781" y="570831"/>
                  <a:pt x="177973" y="565953"/>
                  <a:pt x="178368" y="559682"/>
                </a:cubicBezTo>
                <a:lnTo>
                  <a:pt x="188112" y="403730"/>
                </a:lnTo>
                <a:cubicBezTo>
                  <a:pt x="222694" y="402020"/>
                  <a:pt x="265349" y="395721"/>
                  <a:pt x="302726" y="377604"/>
                </a:cubicBezTo>
                <a:cubicBezTo>
                  <a:pt x="315200" y="371553"/>
                  <a:pt x="325095" y="359765"/>
                  <a:pt x="329855" y="345237"/>
                </a:cubicBezTo>
                <a:cubicBezTo>
                  <a:pt x="335057" y="329349"/>
                  <a:pt x="333757" y="312092"/>
                  <a:pt x="326255" y="297911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Gráfico 65">
            <a:extLst>
              <a:ext uri="{FF2B5EF4-FFF2-40B4-BE49-F238E27FC236}">
                <a16:creationId xmlns:a16="http://schemas.microsoft.com/office/drawing/2014/main" id="{F2105149-37F0-A84A-A698-3D479B80A540}"/>
              </a:ext>
            </a:extLst>
          </p:cNvPr>
          <p:cNvSpPr/>
          <p:nvPr/>
        </p:nvSpPr>
        <p:spPr>
          <a:xfrm>
            <a:off x="20415034" y="7911134"/>
            <a:ext cx="867030" cy="1486287"/>
          </a:xfrm>
          <a:custGeom>
            <a:avLst/>
            <a:gdLst>
              <a:gd name="connsiteX0" fmla="*/ 326255 w 332996"/>
              <a:gd name="connsiteY0" fmla="*/ 297911 h 570831"/>
              <a:gd name="connsiteX1" fmla="*/ 249020 w 332996"/>
              <a:gd name="connsiteY1" fmla="*/ 216294 h 570831"/>
              <a:gd name="connsiteX2" fmla="*/ 239269 w 332996"/>
              <a:gd name="connsiteY2" fmla="*/ 140931 h 570831"/>
              <a:gd name="connsiteX3" fmla="*/ 285422 w 332996"/>
              <a:gd name="connsiteY3" fmla="*/ 47569 h 570831"/>
              <a:gd name="connsiteX4" fmla="*/ 166498 w 332996"/>
              <a:gd name="connsiteY4" fmla="*/ 0 h 570831"/>
              <a:gd name="connsiteX5" fmla="*/ 47575 w 332996"/>
              <a:gd name="connsiteY5" fmla="*/ 47570 h 570831"/>
              <a:gd name="connsiteX6" fmla="*/ 93733 w 332996"/>
              <a:gd name="connsiteY6" fmla="*/ 140935 h 570831"/>
              <a:gd name="connsiteX7" fmla="*/ 83953 w 332996"/>
              <a:gd name="connsiteY7" fmla="*/ 216316 h 570831"/>
              <a:gd name="connsiteX8" fmla="*/ 6742 w 332996"/>
              <a:gd name="connsiteY8" fmla="*/ 297911 h 570831"/>
              <a:gd name="connsiteX9" fmla="*/ 3142 w 332996"/>
              <a:gd name="connsiteY9" fmla="*/ 345237 h 570831"/>
              <a:gd name="connsiteX10" fmla="*/ 30259 w 332996"/>
              <a:gd name="connsiteY10" fmla="*/ 377592 h 570831"/>
              <a:gd name="connsiteX11" fmla="*/ 144886 w 332996"/>
              <a:gd name="connsiteY11" fmla="*/ 403730 h 570831"/>
              <a:gd name="connsiteX12" fmla="*/ 154629 w 332996"/>
              <a:gd name="connsiteY12" fmla="*/ 559682 h 570831"/>
              <a:gd name="connsiteX13" fmla="*/ 166498 w 332996"/>
              <a:gd name="connsiteY13" fmla="*/ 570831 h 570831"/>
              <a:gd name="connsiteX14" fmla="*/ 178368 w 332996"/>
              <a:gd name="connsiteY14" fmla="*/ 559682 h 570831"/>
              <a:gd name="connsiteX15" fmla="*/ 188112 w 332996"/>
              <a:gd name="connsiteY15" fmla="*/ 403730 h 570831"/>
              <a:gd name="connsiteX16" fmla="*/ 302726 w 332996"/>
              <a:gd name="connsiteY16" fmla="*/ 377604 h 570831"/>
              <a:gd name="connsiteX17" fmla="*/ 329855 w 332996"/>
              <a:gd name="connsiteY17" fmla="*/ 345237 h 570831"/>
              <a:gd name="connsiteX18" fmla="*/ 326255 w 332996"/>
              <a:gd name="connsiteY18" fmla="*/ 297911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2996" h="570831">
                <a:moveTo>
                  <a:pt x="326255" y="297911"/>
                </a:moveTo>
                <a:cubicBezTo>
                  <a:pt x="308699" y="264673"/>
                  <a:pt x="281308" y="236110"/>
                  <a:pt x="249020" y="216294"/>
                </a:cubicBezTo>
                <a:lnTo>
                  <a:pt x="239269" y="140931"/>
                </a:lnTo>
                <a:cubicBezTo>
                  <a:pt x="267145" y="119146"/>
                  <a:pt x="285422" y="85605"/>
                  <a:pt x="285422" y="47569"/>
                </a:cubicBezTo>
                <a:cubicBezTo>
                  <a:pt x="285422" y="14888"/>
                  <a:pt x="223777" y="0"/>
                  <a:pt x="166498" y="0"/>
                </a:cubicBezTo>
                <a:cubicBezTo>
                  <a:pt x="109220" y="0"/>
                  <a:pt x="47575" y="14888"/>
                  <a:pt x="47575" y="47570"/>
                </a:cubicBezTo>
                <a:cubicBezTo>
                  <a:pt x="47575" y="85608"/>
                  <a:pt x="65854" y="119151"/>
                  <a:pt x="93733" y="140935"/>
                </a:cubicBezTo>
                <a:lnTo>
                  <a:pt x="83953" y="216316"/>
                </a:lnTo>
                <a:cubicBezTo>
                  <a:pt x="51680" y="236114"/>
                  <a:pt x="24299" y="264659"/>
                  <a:pt x="6742" y="297911"/>
                </a:cubicBezTo>
                <a:cubicBezTo>
                  <a:pt x="-761" y="312092"/>
                  <a:pt x="-2062" y="329349"/>
                  <a:pt x="3142" y="345237"/>
                </a:cubicBezTo>
                <a:cubicBezTo>
                  <a:pt x="7903" y="359765"/>
                  <a:pt x="17798" y="371553"/>
                  <a:pt x="30259" y="377592"/>
                </a:cubicBezTo>
                <a:cubicBezTo>
                  <a:pt x="67647" y="395720"/>
                  <a:pt x="110303" y="402020"/>
                  <a:pt x="144886" y="403730"/>
                </a:cubicBezTo>
                <a:lnTo>
                  <a:pt x="154629" y="559682"/>
                </a:lnTo>
                <a:cubicBezTo>
                  <a:pt x="155024" y="565953"/>
                  <a:pt x="160215" y="570831"/>
                  <a:pt x="166498" y="570831"/>
                </a:cubicBezTo>
                <a:cubicBezTo>
                  <a:pt x="172781" y="570831"/>
                  <a:pt x="177973" y="565953"/>
                  <a:pt x="178368" y="559682"/>
                </a:cubicBezTo>
                <a:lnTo>
                  <a:pt x="188112" y="403730"/>
                </a:lnTo>
                <a:cubicBezTo>
                  <a:pt x="222694" y="402020"/>
                  <a:pt x="265349" y="395721"/>
                  <a:pt x="302726" y="377604"/>
                </a:cubicBezTo>
                <a:cubicBezTo>
                  <a:pt x="315200" y="371553"/>
                  <a:pt x="325095" y="359765"/>
                  <a:pt x="329855" y="345237"/>
                </a:cubicBezTo>
                <a:cubicBezTo>
                  <a:pt x="335057" y="329349"/>
                  <a:pt x="333757" y="312092"/>
                  <a:pt x="326255" y="297911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827000-435C-2349-A96D-72F2BE349C81}"/>
              </a:ext>
            </a:extLst>
          </p:cNvPr>
          <p:cNvSpPr txBox="1"/>
          <p:nvPr/>
        </p:nvSpPr>
        <p:spPr>
          <a:xfrm>
            <a:off x="11064240" y="2515295"/>
            <a:ext cx="4571610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4E2878-4AFC-874A-BC03-39B9A9E71434}"/>
              </a:ext>
            </a:extLst>
          </p:cNvPr>
          <p:cNvSpPr txBox="1"/>
          <p:nvPr/>
        </p:nvSpPr>
        <p:spPr>
          <a:xfrm flipH="1">
            <a:off x="13023110" y="1768811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Release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CB0C50-A8E2-D94F-8C69-EC602EB9512A}"/>
              </a:ext>
            </a:extLst>
          </p:cNvPr>
          <p:cNvSpPr txBox="1"/>
          <p:nvPr/>
        </p:nvSpPr>
        <p:spPr>
          <a:xfrm>
            <a:off x="11064240" y="6648826"/>
            <a:ext cx="4571610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20890B-23E4-874F-8FC4-1B01C1195884}"/>
              </a:ext>
            </a:extLst>
          </p:cNvPr>
          <p:cNvSpPr txBox="1"/>
          <p:nvPr/>
        </p:nvSpPr>
        <p:spPr>
          <a:xfrm flipH="1">
            <a:off x="13023110" y="5917866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Concept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1ACFA8-5FC7-B64F-8675-A56D3DCA6215}"/>
              </a:ext>
            </a:extLst>
          </p:cNvPr>
          <p:cNvSpPr txBox="1"/>
          <p:nvPr/>
        </p:nvSpPr>
        <p:spPr>
          <a:xfrm>
            <a:off x="16318067" y="6616930"/>
            <a:ext cx="4815067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4E46C1-EFE1-3E47-BF80-EF2FD70E8ABC}"/>
              </a:ext>
            </a:extLst>
          </p:cNvPr>
          <p:cNvSpPr txBox="1"/>
          <p:nvPr/>
        </p:nvSpPr>
        <p:spPr>
          <a:xfrm flipH="1">
            <a:off x="18520394" y="5885970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Decision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CCEBC0B-1734-134C-9085-13C3214AD3A4}"/>
              </a:ext>
            </a:extLst>
          </p:cNvPr>
          <p:cNvSpPr txBox="1"/>
          <p:nvPr/>
        </p:nvSpPr>
        <p:spPr>
          <a:xfrm>
            <a:off x="11330350" y="10525755"/>
            <a:ext cx="4571610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B54C1C-FAE5-1E46-A36D-3BB0D4F72CAD}"/>
              </a:ext>
            </a:extLst>
          </p:cNvPr>
          <p:cNvSpPr txBox="1"/>
          <p:nvPr/>
        </p:nvSpPr>
        <p:spPr>
          <a:xfrm flipH="1">
            <a:off x="13289220" y="9794795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Results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0E2BFF-2714-8844-92D9-1D31603FF0AC}"/>
              </a:ext>
            </a:extLst>
          </p:cNvPr>
          <p:cNvSpPr txBox="1"/>
          <p:nvPr/>
        </p:nvSpPr>
        <p:spPr>
          <a:xfrm>
            <a:off x="1581976" y="9224544"/>
            <a:ext cx="5719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3352644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350">
            <a:extLst>
              <a:ext uri="{FF2B5EF4-FFF2-40B4-BE49-F238E27FC236}">
                <a16:creationId xmlns:a16="http://schemas.microsoft.com/office/drawing/2014/main" id="{91C07322-6682-3E49-92F2-B05FC8DA3562}"/>
              </a:ext>
            </a:extLst>
          </p:cNvPr>
          <p:cNvSpPr txBox="1"/>
          <p:nvPr/>
        </p:nvSpPr>
        <p:spPr>
          <a:xfrm>
            <a:off x="6398722" y="1071658"/>
            <a:ext cx="115804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Roadmap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95F82352-2442-E741-B154-5E73FCA742E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61BB9B-81D4-584C-9397-AA20D2E52B2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18" name="Grupo 1">
            <a:extLst>
              <a:ext uri="{FF2B5EF4-FFF2-40B4-BE49-F238E27FC236}">
                <a16:creationId xmlns:a16="http://schemas.microsoft.com/office/drawing/2014/main" id="{83647195-E76B-264F-81CC-2461F5AC79C9}"/>
              </a:ext>
            </a:extLst>
          </p:cNvPr>
          <p:cNvGrpSpPr/>
          <p:nvPr/>
        </p:nvGrpSpPr>
        <p:grpSpPr>
          <a:xfrm>
            <a:off x="-1755463" y="587267"/>
            <a:ext cx="27833712" cy="15261020"/>
            <a:chOff x="1481614" y="2247832"/>
            <a:chExt cx="21414418" cy="11741368"/>
          </a:xfrm>
        </p:grpSpPr>
        <p:sp>
          <p:nvSpPr>
            <p:cNvPr id="19" name="Arc 42">
              <a:extLst>
                <a:ext uri="{FF2B5EF4-FFF2-40B4-BE49-F238E27FC236}">
                  <a16:creationId xmlns:a16="http://schemas.microsoft.com/office/drawing/2014/main" id="{4A2748C2-CA6E-4442-AD59-F49418908F5D}"/>
                </a:ext>
              </a:extLst>
            </p:cNvPr>
            <p:cNvSpPr/>
            <p:nvPr/>
          </p:nvSpPr>
          <p:spPr>
            <a:xfrm rot="8100000">
              <a:off x="1481614" y="2247833"/>
              <a:ext cx="6866788" cy="6866788"/>
            </a:xfrm>
            <a:prstGeom prst="arc">
              <a:avLst/>
            </a:prstGeom>
            <a:ln w="1270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49">
              <a:extLst>
                <a:ext uri="{FF2B5EF4-FFF2-40B4-BE49-F238E27FC236}">
                  <a16:creationId xmlns:a16="http://schemas.microsoft.com/office/drawing/2014/main" id="{EFC6D505-5452-2449-9A18-7F895A6A4151}"/>
                </a:ext>
              </a:extLst>
            </p:cNvPr>
            <p:cNvSpPr/>
            <p:nvPr/>
          </p:nvSpPr>
          <p:spPr>
            <a:xfrm rot="8100000">
              <a:off x="11183576" y="2247832"/>
              <a:ext cx="6866788" cy="6866788"/>
            </a:xfrm>
            <a:prstGeom prst="arc">
              <a:avLst/>
            </a:prstGeom>
            <a:ln w="1270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0810FD0B-411A-8E49-A576-BA1E19CD5212}"/>
                </a:ext>
              </a:extLst>
            </p:cNvPr>
            <p:cNvSpPr/>
            <p:nvPr/>
          </p:nvSpPr>
          <p:spPr>
            <a:xfrm rot="18900000">
              <a:off x="6328023" y="7112530"/>
              <a:ext cx="6866788" cy="6866788"/>
            </a:xfrm>
            <a:prstGeom prst="arc">
              <a:avLst/>
            </a:prstGeom>
            <a:ln w="1270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53">
              <a:extLst>
                <a:ext uri="{FF2B5EF4-FFF2-40B4-BE49-F238E27FC236}">
                  <a16:creationId xmlns:a16="http://schemas.microsoft.com/office/drawing/2014/main" id="{A0D9231C-1099-9E4A-BD49-C5885DBA5FE3}"/>
                </a:ext>
              </a:extLst>
            </p:cNvPr>
            <p:cNvSpPr/>
            <p:nvPr/>
          </p:nvSpPr>
          <p:spPr>
            <a:xfrm rot="18900000">
              <a:off x="16029244" y="7122412"/>
              <a:ext cx="6866788" cy="6866788"/>
            </a:xfrm>
            <a:prstGeom prst="arc">
              <a:avLst/>
            </a:prstGeom>
            <a:ln w="1270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o 45">
            <a:extLst>
              <a:ext uri="{FF2B5EF4-FFF2-40B4-BE49-F238E27FC236}">
                <a16:creationId xmlns:a16="http://schemas.microsoft.com/office/drawing/2014/main" id="{96A2D81D-94EE-E347-ABE7-6D749F99DD8A}"/>
              </a:ext>
            </a:extLst>
          </p:cNvPr>
          <p:cNvGrpSpPr/>
          <p:nvPr/>
        </p:nvGrpSpPr>
        <p:grpSpPr>
          <a:xfrm>
            <a:off x="-1729187" y="613543"/>
            <a:ext cx="27833712" cy="15261020"/>
            <a:chOff x="1481614" y="2247832"/>
            <a:chExt cx="21414418" cy="11741368"/>
          </a:xfrm>
        </p:grpSpPr>
        <p:sp>
          <p:nvSpPr>
            <p:cNvPr id="24" name="Arc 42">
              <a:extLst>
                <a:ext uri="{FF2B5EF4-FFF2-40B4-BE49-F238E27FC236}">
                  <a16:creationId xmlns:a16="http://schemas.microsoft.com/office/drawing/2014/main" id="{706AC89B-0B52-8341-A0DE-574B40F99533}"/>
                </a:ext>
              </a:extLst>
            </p:cNvPr>
            <p:cNvSpPr/>
            <p:nvPr/>
          </p:nvSpPr>
          <p:spPr>
            <a:xfrm rot="8100000">
              <a:off x="1481614" y="2247833"/>
              <a:ext cx="6866788" cy="6866788"/>
            </a:xfrm>
            <a:prstGeom prst="arc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49">
              <a:extLst>
                <a:ext uri="{FF2B5EF4-FFF2-40B4-BE49-F238E27FC236}">
                  <a16:creationId xmlns:a16="http://schemas.microsoft.com/office/drawing/2014/main" id="{A1820FDB-2436-6F44-941C-DAE2E490EA14}"/>
                </a:ext>
              </a:extLst>
            </p:cNvPr>
            <p:cNvSpPr/>
            <p:nvPr/>
          </p:nvSpPr>
          <p:spPr>
            <a:xfrm rot="8100000">
              <a:off x="11183576" y="2247832"/>
              <a:ext cx="6866788" cy="6866788"/>
            </a:xfrm>
            <a:prstGeom prst="arc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43">
              <a:extLst>
                <a:ext uri="{FF2B5EF4-FFF2-40B4-BE49-F238E27FC236}">
                  <a16:creationId xmlns:a16="http://schemas.microsoft.com/office/drawing/2014/main" id="{65382649-F25E-B849-9C79-2F9CA7A7EFA4}"/>
                </a:ext>
              </a:extLst>
            </p:cNvPr>
            <p:cNvSpPr/>
            <p:nvPr/>
          </p:nvSpPr>
          <p:spPr>
            <a:xfrm rot="18900000">
              <a:off x="6328023" y="7112530"/>
              <a:ext cx="6866788" cy="6866788"/>
            </a:xfrm>
            <a:prstGeom prst="arc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53">
              <a:extLst>
                <a:ext uri="{FF2B5EF4-FFF2-40B4-BE49-F238E27FC236}">
                  <a16:creationId xmlns:a16="http://schemas.microsoft.com/office/drawing/2014/main" id="{FA16EF44-FC37-F84E-881C-8A8B47D20029}"/>
                </a:ext>
              </a:extLst>
            </p:cNvPr>
            <p:cNvSpPr/>
            <p:nvPr/>
          </p:nvSpPr>
          <p:spPr>
            <a:xfrm rot="18900000">
              <a:off x="16029244" y="7122412"/>
              <a:ext cx="6866788" cy="6866788"/>
            </a:xfrm>
            <a:prstGeom prst="arc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orma libre 109">
            <a:extLst>
              <a:ext uri="{FF2B5EF4-FFF2-40B4-BE49-F238E27FC236}">
                <a16:creationId xmlns:a16="http://schemas.microsoft.com/office/drawing/2014/main" id="{8FA264A4-FCFE-CB47-87A9-97126D42AF09}"/>
              </a:ext>
            </a:extLst>
          </p:cNvPr>
          <p:cNvSpPr/>
          <p:nvPr/>
        </p:nvSpPr>
        <p:spPr>
          <a:xfrm>
            <a:off x="2374043" y="8115413"/>
            <a:ext cx="1751551" cy="1094718"/>
          </a:xfrm>
          <a:custGeom>
            <a:avLst/>
            <a:gdLst>
              <a:gd name="connsiteX0" fmla="*/ 517315 w 570831"/>
              <a:gd name="connsiteY0" fmla="*/ 107036 h 356769"/>
              <a:gd name="connsiteX1" fmla="*/ 440973 w 570831"/>
              <a:gd name="connsiteY1" fmla="*/ 107036 h 356769"/>
              <a:gd name="connsiteX2" fmla="*/ 417497 w 570831"/>
              <a:gd name="connsiteY2" fmla="*/ 36605 h 356769"/>
              <a:gd name="connsiteX3" fmla="*/ 366734 w 570831"/>
              <a:gd name="connsiteY3" fmla="*/ 5 h 356769"/>
              <a:gd name="connsiteX4" fmla="*/ 168420 w 570831"/>
              <a:gd name="connsiteY4" fmla="*/ 5 h 356769"/>
              <a:gd name="connsiteX5" fmla="*/ 117640 w 570831"/>
              <a:gd name="connsiteY5" fmla="*/ 36588 h 356769"/>
              <a:gd name="connsiteX6" fmla="*/ 98251 w 570831"/>
              <a:gd name="connsiteY6" fmla="*/ 94841 h 356769"/>
              <a:gd name="connsiteX7" fmla="*/ 81318 w 570831"/>
              <a:gd name="connsiteY7" fmla="*/ 107036 h 356769"/>
              <a:gd name="connsiteX8" fmla="*/ 53515 w 570831"/>
              <a:gd name="connsiteY8" fmla="*/ 107036 h 356769"/>
              <a:gd name="connsiteX9" fmla="*/ 0 w 570831"/>
              <a:gd name="connsiteY9" fmla="*/ 160551 h 356769"/>
              <a:gd name="connsiteX10" fmla="*/ 0 w 570831"/>
              <a:gd name="connsiteY10" fmla="*/ 267582 h 356769"/>
              <a:gd name="connsiteX11" fmla="*/ 17838 w 570831"/>
              <a:gd name="connsiteY11" fmla="*/ 285420 h 356769"/>
              <a:gd name="connsiteX12" fmla="*/ 73878 w 570831"/>
              <a:gd name="connsiteY12" fmla="*/ 285420 h 356769"/>
              <a:gd name="connsiteX13" fmla="*/ 101537 w 570831"/>
              <a:gd name="connsiteY13" fmla="*/ 245334 h 356769"/>
              <a:gd name="connsiteX14" fmla="*/ 89192 w 570831"/>
              <a:gd name="connsiteY14" fmla="*/ 285420 h 356769"/>
              <a:gd name="connsiteX15" fmla="*/ 160546 w 570831"/>
              <a:gd name="connsiteY15" fmla="*/ 356774 h 356769"/>
              <a:gd name="connsiteX16" fmla="*/ 231900 w 570831"/>
              <a:gd name="connsiteY16" fmla="*/ 285420 h 356769"/>
              <a:gd name="connsiteX17" fmla="*/ 323616 w 570831"/>
              <a:gd name="connsiteY17" fmla="*/ 285420 h 356769"/>
              <a:gd name="connsiteX18" fmla="*/ 351354 w 570831"/>
              <a:gd name="connsiteY18" fmla="*/ 245282 h 356769"/>
              <a:gd name="connsiteX19" fmla="*/ 338931 w 570831"/>
              <a:gd name="connsiteY19" fmla="*/ 285420 h 356769"/>
              <a:gd name="connsiteX20" fmla="*/ 410285 w 570831"/>
              <a:gd name="connsiteY20" fmla="*/ 356774 h 356769"/>
              <a:gd name="connsiteX21" fmla="*/ 481639 w 570831"/>
              <a:gd name="connsiteY21" fmla="*/ 285420 h 356769"/>
              <a:gd name="connsiteX22" fmla="*/ 552993 w 570831"/>
              <a:gd name="connsiteY22" fmla="*/ 285420 h 356769"/>
              <a:gd name="connsiteX23" fmla="*/ 570831 w 570831"/>
              <a:gd name="connsiteY23" fmla="*/ 267582 h 356769"/>
              <a:gd name="connsiteX24" fmla="*/ 570831 w 570831"/>
              <a:gd name="connsiteY24" fmla="*/ 160551 h 356769"/>
              <a:gd name="connsiteX25" fmla="*/ 517316 w 570831"/>
              <a:gd name="connsiteY25" fmla="*/ 107036 h 356769"/>
              <a:gd name="connsiteX26" fmla="*/ 303254 w 570831"/>
              <a:gd name="connsiteY26" fmla="*/ 107036 h 356769"/>
              <a:gd name="connsiteX27" fmla="*/ 303254 w 570831"/>
              <a:gd name="connsiteY27" fmla="*/ 35682 h 356769"/>
              <a:gd name="connsiteX28" fmla="*/ 366734 w 570831"/>
              <a:gd name="connsiteY28" fmla="*/ 35682 h 356769"/>
              <a:gd name="connsiteX29" fmla="*/ 383649 w 570831"/>
              <a:gd name="connsiteY29" fmla="*/ 47894 h 356769"/>
              <a:gd name="connsiteX30" fmla="*/ 403351 w 570831"/>
              <a:gd name="connsiteY30" fmla="*/ 107036 h 356769"/>
              <a:gd name="connsiteX31" fmla="*/ 303254 w 570831"/>
              <a:gd name="connsiteY31" fmla="*/ 107036 h 35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70831" h="356769">
                <a:moveTo>
                  <a:pt x="517315" y="107036"/>
                </a:moveTo>
                <a:lnTo>
                  <a:pt x="440973" y="107036"/>
                </a:lnTo>
                <a:lnTo>
                  <a:pt x="417497" y="36605"/>
                </a:lnTo>
                <a:cubicBezTo>
                  <a:pt x="410215" y="14708"/>
                  <a:pt x="389798" y="5"/>
                  <a:pt x="366734" y="5"/>
                </a:cubicBezTo>
                <a:lnTo>
                  <a:pt x="168420" y="5"/>
                </a:lnTo>
                <a:cubicBezTo>
                  <a:pt x="145356" y="5"/>
                  <a:pt x="124956" y="14708"/>
                  <a:pt x="117640" y="36588"/>
                </a:cubicBezTo>
                <a:lnTo>
                  <a:pt x="98251" y="94841"/>
                </a:lnTo>
                <a:cubicBezTo>
                  <a:pt x="95812" y="102141"/>
                  <a:pt x="89001" y="107036"/>
                  <a:pt x="81318" y="107036"/>
                </a:cubicBezTo>
                <a:lnTo>
                  <a:pt x="53515" y="107036"/>
                </a:lnTo>
                <a:cubicBezTo>
                  <a:pt x="24005" y="107036"/>
                  <a:pt x="0" y="131041"/>
                  <a:pt x="0" y="160551"/>
                </a:cubicBezTo>
                <a:lnTo>
                  <a:pt x="0" y="267582"/>
                </a:lnTo>
                <a:cubicBezTo>
                  <a:pt x="0" y="277442"/>
                  <a:pt x="7979" y="285420"/>
                  <a:pt x="17838" y="285420"/>
                </a:cubicBezTo>
                <a:lnTo>
                  <a:pt x="73878" y="285420"/>
                </a:lnTo>
                <a:cubicBezTo>
                  <a:pt x="78137" y="268976"/>
                  <a:pt x="88156" y="254954"/>
                  <a:pt x="101537" y="245334"/>
                </a:cubicBezTo>
                <a:cubicBezTo>
                  <a:pt x="93757" y="256762"/>
                  <a:pt x="89192" y="270552"/>
                  <a:pt x="89192" y="285420"/>
                </a:cubicBezTo>
                <a:cubicBezTo>
                  <a:pt x="89192" y="324827"/>
                  <a:pt x="121139" y="356774"/>
                  <a:pt x="160546" y="356774"/>
                </a:cubicBezTo>
                <a:cubicBezTo>
                  <a:pt x="199953" y="356774"/>
                  <a:pt x="231900" y="324827"/>
                  <a:pt x="231900" y="285420"/>
                </a:cubicBezTo>
                <a:lnTo>
                  <a:pt x="323616" y="285420"/>
                </a:lnTo>
                <a:cubicBezTo>
                  <a:pt x="327884" y="268945"/>
                  <a:pt x="337934" y="254904"/>
                  <a:pt x="351354" y="245282"/>
                </a:cubicBezTo>
                <a:cubicBezTo>
                  <a:pt x="343534" y="256729"/>
                  <a:pt x="338931" y="270539"/>
                  <a:pt x="338931" y="285420"/>
                </a:cubicBezTo>
                <a:cubicBezTo>
                  <a:pt x="338931" y="324773"/>
                  <a:pt x="370932" y="356774"/>
                  <a:pt x="410285" y="356774"/>
                </a:cubicBezTo>
                <a:cubicBezTo>
                  <a:pt x="449638" y="356774"/>
                  <a:pt x="481639" y="324773"/>
                  <a:pt x="481639" y="285420"/>
                </a:cubicBezTo>
                <a:lnTo>
                  <a:pt x="552993" y="285420"/>
                </a:lnTo>
                <a:cubicBezTo>
                  <a:pt x="562853" y="285420"/>
                  <a:pt x="570831" y="277442"/>
                  <a:pt x="570831" y="267582"/>
                </a:cubicBezTo>
                <a:lnTo>
                  <a:pt x="570831" y="160551"/>
                </a:lnTo>
                <a:cubicBezTo>
                  <a:pt x="570831" y="131041"/>
                  <a:pt x="546826" y="107036"/>
                  <a:pt x="517316" y="107036"/>
                </a:cubicBezTo>
                <a:close/>
                <a:moveTo>
                  <a:pt x="303254" y="107036"/>
                </a:moveTo>
                <a:lnTo>
                  <a:pt x="303254" y="35682"/>
                </a:lnTo>
                <a:lnTo>
                  <a:pt x="366734" y="35682"/>
                </a:lnTo>
                <a:cubicBezTo>
                  <a:pt x="374416" y="35682"/>
                  <a:pt x="381227" y="40594"/>
                  <a:pt x="383649" y="47894"/>
                </a:cubicBezTo>
                <a:lnTo>
                  <a:pt x="403351" y="107036"/>
                </a:lnTo>
                <a:lnTo>
                  <a:pt x="303254" y="107036"/>
                </a:lnTo>
                <a:close/>
              </a:path>
            </a:pathLst>
          </a:custGeom>
          <a:solidFill>
            <a:schemeClr val="accent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109">
            <a:extLst>
              <a:ext uri="{FF2B5EF4-FFF2-40B4-BE49-F238E27FC236}">
                <a16:creationId xmlns:a16="http://schemas.microsoft.com/office/drawing/2014/main" id="{D310BD72-A1F8-0D4E-837A-0665ABB23810}"/>
              </a:ext>
            </a:extLst>
          </p:cNvPr>
          <p:cNvSpPr/>
          <p:nvPr/>
        </p:nvSpPr>
        <p:spPr>
          <a:xfrm>
            <a:off x="7896637" y="5616053"/>
            <a:ext cx="1751551" cy="1094718"/>
          </a:xfrm>
          <a:custGeom>
            <a:avLst/>
            <a:gdLst>
              <a:gd name="connsiteX0" fmla="*/ 517315 w 570831"/>
              <a:gd name="connsiteY0" fmla="*/ 107036 h 356769"/>
              <a:gd name="connsiteX1" fmla="*/ 440973 w 570831"/>
              <a:gd name="connsiteY1" fmla="*/ 107036 h 356769"/>
              <a:gd name="connsiteX2" fmla="*/ 417497 w 570831"/>
              <a:gd name="connsiteY2" fmla="*/ 36605 h 356769"/>
              <a:gd name="connsiteX3" fmla="*/ 366734 w 570831"/>
              <a:gd name="connsiteY3" fmla="*/ 5 h 356769"/>
              <a:gd name="connsiteX4" fmla="*/ 168420 w 570831"/>
              <a:gd name="connsiteY4" fmla="*/ 5 h 356769"/>
              <a:gd name="connsiteX5" fmla="*/ 117640 w 570831"/>
              <a:gd name="connsiteY5" fmla="*/ 36588 h 356769"/>
              <a:gd name="connsiteX6" fmla="*/ 98251 w 570831"/>
              <a:gd name="connsiteY6" fmla="*/ 94841 h 356769"/>
              <a:gd name="connsiteX7" fmla="*/ 81318 w 570831"/>
              <a:gd name="connsiteY7" fmla="*/ 107036 h 356769"/>
              <a:gd name="connsiteX8" fmla="*/ 53515 w 570831"/>
              <a:gd name="connsiteY8" fmla="*/ 107036 h 356769"/>
              <a:gd name="connsiteX9" fmla="*/ 0 w 570831"/>
              <a:gd name="connsiteY9" fmla="*/ 160551 h 356769"/>
              <a:gd name="connsiteX10" fmla="*/ 0 w 570831"/>
              <a:gd name="connsiteY10" fmla="*/ 267582 h 356769"/>
              <a:gd name="connsiteX11" fmla="*/ 17838 w 570831"/>
              <a:gd name="connsiteY11" fmla="*/ 285420 h 356769"/>
              <a:gd name="connsiteX12" fmla="*/ 73878 w 570831"/>
              <a:gd name="connsiteY12" fmla="*/ 285420 h 356769"/>
              <a:gd name="connsiteX13" fmla="*/ 101537 w 570831"/>
              <a:gd name="connsiteY13" fmla="*/ 245334 h 356769"/>
              <a:gd name="connsiteX14" fmla="*/ 89192 w 570831"/>
              <a:gd name="connsiteY14" fmla="*/ 285420 h 356769"/>
              <a:gd name="connsiteX15" fmla="*/ 160546 w 570831"/>
              <a:gd name="connsiteY15" fmla="*/ 356774 h 356769"/>
              <a:gd name="connsiteX16" fmla="*/ 231900 w 570831"/>
              <a:gd name="connsiteY16" fmla="*/ 285420 h 356769"/>
              <a:gd name="connsiteX17" fmla="*/ 323616 w 570831"/>
              <a:gd name="connsiteY17" fmla="*/ 285420 h 356769"/>
              <a:gd name="connsiteX18" fmla="*/ 351354 w 570831"/>
              <a:gd name="connsiteY18" fmla="*/ 245282 h 356769"/>
              <a:gd name="connsiteX19" fmla="*/ 338931 w 570831"/>
              <a:gd name="connsiteY19" fmla="*/ 285420 h 356769"/>
              <a:gd name="connsiteX20" fmla="*/ 410285 w 570831"/>
              <a:gd name="connsiteY20" fmla="*/ 356774 h 356769"/>
              <a:gd name="connsiteX21" fmla="*/ 481639 w 570831"/>
              <a:gd name="connsiteY21" fmla="*/ 285420 h 356769"/>
              <a:gd name="connsiteX22" fmla="*/ 552993 w 570831"/>
              <a:gd name="connsiteY22" fmla="*/ 285420 h 356769"/>
              <a:gd name="connsiteX23" fmla="*/ 570831 w 570831"/>
              <a:gd name="connsiteY23" fmla="*/ 267582 h 356769"/>
              <a:gd name="connsiteX24" fmla="*/ 570831 w 570831"/>
              <a:gd name="connsiteY24" fmla="*/ 160551 h 356769"/>
              <a:gd name="connsiteX25" fmla="*/ 517316 w 570831"/>
              <a:gd name="connsiteY25" fmla="*/ 107036 h 356769"/>
              <a:gd name="connsiteX26" fmla="*/ 303254 w 570831"/>
              <a:gd name="connsiteY26" fmla="*/ 107036 h 356769"/>
              <a:gd name="connsiteX27" fmla="*/ 303254 w 570831"/>
              <a:gd name="connsiteY27" fmla="*/ 35682 h 356769"/>
              <a:gd name="connsiteX28" fmla="*/ 366734 w 570831"/>
              <a:gd name="connsiteY28" fmla="*/ 35682 h 356769"/>
              <a:gd name="connsiteX29" fmla="*/ 383649 w 570831"/>
              <a:gd name="connsiteY29" fmla="*/ 47894 h 356769"/>
              <a:gd name="connsiteX30" fmla="*/ 403351 w 570831"/>
              <a:gd name="connsiteY30" fmla="*/ 107036 h 356769"/>
              <a:gd name="connsiteX31" fmla="*/ 303254 w 570831"/>
              <a:gd name="connsiteY31" fmla="*/ 107036 h 35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70831" h="356769">
                <a:moveTo>
                  <a:pt x="517315" y="107036"/>
                </a:moveTo>
                <a:lnTo>
                  <a:pt x="440973" y="107036"/>
                </a:lnTo>
                <a:lnTo>
                  <a:pt x="417497" y="36605"/>
                </a:lnTo>
                <a:cubicBezTo>
                  <a:pt x="410215" y="14708"/>
                  <a:pt x="389798" y="5"/>
                  <a:pt x="366734" y="5"/>
                </a:cubicBezTo>
                <a:lnTo>
                  <a:pt x="168420" y="5"/>
                </a:lnTo>
                <a:cubicBezTo>
                  <a:pt x="145356" y="5"/>
                  <a:pt x="124956" y="14708"/>
                  <a:pt x="117640" y="36588"/>
                </a:cubicBezTo>
                <a:lnTo>
                  <a:pt x="98251" y="94841"/>
                </a:lnTo>
                <a:cubicBezTo>
                  <a:pt x="95812" y="102141"/>
                  <a:pt x="89001" y="107036"/>
                  <a:pt x="81318" y="107036"/>
                </a:cubicBezTo>
                <a:lnTo>
                  <a:pt x="53515" y="107036"/>
                </a:lnTo>
                <a:cubicBezTo>
                  <a:pt x="24005" y="107036"/>
                  <a:pt x="0" y="131041"/>
                  <a:pt x="0" y="160551"/>
                </a:cubicBezTo>
                <a:lnTo>
                  <a:pt x="0" y="267582"/>
                </a:lnTo>
                <a:cubicBezTo>
                  <a:pt x="0" y="277442"/>
                  <a:pt x="7979" y="285420"/>
                  <a:pt x="17838" y="285420"/>
                </a:cubicBezTo>
                <a:lnTo>
                  <a:pt x="73878" y="285420"/>
                </a:lnTo>
                <a:cubicBezTo>
                  <a:pt x="78137" y="268976"/>
                  <a:pt x="88156" y="254954"/>
                  <a:pt x="101537" y="245334"/>
                </a:cubicBezTo>
                <a:cubicBezTo>
                  <a:pt x="93757" y="256762"/>
                  <a:pt x="89192" y="270552"/>
                  <a:pt x="89192" y="285420"/>
                </a:cubicBezTo>
                <a:cubicBezTo>
                  <a:pt x="89192" y="324827"/>
                  <a:pt x="121139" y="356774"/>
                  <a:pt x="160546" y="356774"/>
                </a:cubicBezTo>
                <a:cubicBezTo>
                  <a:pt x="199953" y="356774"/>
                  <a:pt x="231900" y="324827"/>
                  <a:pt x="231900" y="285420"/>
                </a:cubicBezTo>
                <a:lnTo>
                  <a:pt x="323616" y="285420"/>
                </a:lnTo>
                <a:cubicBezTo>
                  <a:pt x="327884" y="268945"/>
                  <a:pt x="337934" y="254904"/>
                  <a:pt x="351354" y="245282"/>
                </a:cubicBezTo>
                <a:cubicBezTo>
                  <a:pt x="343534" y="256729"/>
                  <a:pt x="338931" y="270539"/>
                  <a:pt x="338931" y="285420"/>
                </a:cubicBezTo>
                <a:cubicBezTo>
                  <a:pt x="338931" y="324773"/>
                  <a:pt x="370932" y="356774"/>
                  <a:pt x="410285" y="356774"/>
                </a:cubicBezTo>
                <a:cubicBezTo>
                  <a:pt x="449638" y="356774"/>
                  <a:pt x="481639" y="324773"/>
                  <a:pt x="481639" y="285420"/>
                </a:cubicBezTo>
                <a:lnTo>
                  <a:pt x="552993" y="285420"/>
                </a:lnTo>
                <a:cubicBezTo>
                  <a:pt x="562853" y="285420"/>
                  <a:pt x="570831" y="277442"/>
                  <a:pt x="570831" y="267582"/>
                </a:cubicBezTo>
                <a:lnTo>
                  <a:pt x="570831" y="160551"/>
                </a:lnTo>
                <a:cubicBezTo>
                  <a:pt x="570831" y="131041"/>
                  <a:pt x="546826" y="107036"/>
                  <a:pt x="517316" y="107036"/>
                </a:cubicBezTo>
                <a:close/>
                <a:moveTo>
                  <a:pt x="303254" y="107036"/>
                </a:moveTo>
                <a:lnTo>
                  <a:pt x="303254" y="35682"/>
                </a:lnTo>
                <a:lnTo>
                  <a:pt x="366734" y="35682"/>
                </a:lnTo>
                <a:cubicBezTo>
                  <a:pt x="374416" y="35682"/>
                  <a:pt x="381227" y="40594"/>
                  <a:pt x="383649" y="47894"/>
                </a:cubicBezTo>
                <a:lnTo>
                  <a:pt x="403351" y="107036"/>
                </a:lnTo>
                <a:lnTo>
                  <a:pt x="303254" y="107036"/>
                </a:lnTo>
                <a:close/>
              </a:path>
            </a:pathLst>
          </a:custGeom>
          <a:solidFill>
            <a:schemeClr val="accent2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109">
            <a:extLst>
              <a:ext uri="{FF2B5EF4-FFF2-40B4-BE49-F238E27FC236}">
                <a16:creationId xmlns:a16="http://schemas.microsoft.com/office/drawing/2014/main" id="{85336550-9705-1249-A62D-AACD2130C1A3}"/>
              </a:ext>
            </a:extLst>
          </p:cNvPr>
          <p:cNvSpPr/>
          <p:nvPr/>
        </p:nvSpPr>
        <p:spPr>
          <a:xfrm>
            <a:off x="14566043" y="8115413"/>
            <a:ext cx="1751551" cy="1094718"/>
          </a:xfrm>
          <a:custGeom>
            <a:avLst/>
            <a:gdLst>
              <a:gd name="connsiteX0" fmla="*/ 517315 w 570831"/>
              <a:gd name="connsiteY0" fmla="*/ 107036 h 356769"/>
              <a:gd name="connsiteX1" fmla="*/ 440973 w 570831"/>
              <a:gd name="connsiteY1" fmla="*/ 107036 h 356769"/>
              <a:gd name="connsiteX2" fmla="*/ 417497 w 570831"/>
              <a:gd name="connsiteY2" fmla="*/ 36605 h 356769"/>
              <a:gd name="connsiteX3" fmla="*/ 366734 w 570831"/>
              <a:gd name="connsiteY3" fmla="*/ 5 h 356769"/>
              <a:gd name="connsiteX4" fmla="*/ 168420 w 570831"/>
              <a:gd name="connsiteY4" fmla="*/ 5 h 356769"/>
              <a:gd name="connsiteX5" fmla="*/ 117640 w 570831"/>
              <a:gd name="connsiteY5" fmla="*/ 36588 h 356769"/>
              <a:gd name="connsiteX6" fmla="*/ 98251 w 570831"/>
              <a:gd name="connsiteY6" fmla="*/ 94841 h 356769"/>
              <a:gd name="connsiteX7" fmla="*/ 81318 w 570831"/>
              <a:gd name="connsiteY7" fmla="*/ 107036 h 356769"/>
              <a:gd name="connsiteX8" fmla="*/ 53515 w 570831"/>
              <a:gd name="connsiteY8" fmla="*/ 107036 h 356769"/>
              <a:gd name="connsiteX9" fmla="*/ 0 w 570831"/>
              <a:gd name="connsiteY9" fmla="*/ 160551 h 356769"/>
              <a:gd name="connsiteX10" fmla="*/ 0 w 570831"/>
              <a:gd name="connsiteY10" fmla="*/ 267582 h 356769"/>
              <a:gd name="connsiteX11" fmla="*/ 17838 w 570831"/>
              <a:gd name="connsiteY11" fmla="*/ 285420 h 356769"/>
              <a:gd name="connsiteX12" fmla="*/ 73878 w 570831"/>
              <a:gd name="connsiteY12" fmla="*/ 285420 h 356769"/>
              <a:gd name="connsiteX13" fmla="*/ 101537 w 570831"/>
              <a:gd name="connsiteY13" fmla="*/ 245334 h 356769"/>
              <a:gd name="connsiteX14" fmla="*/ 89192 w 570831"/>
              <a:gd name="connsiteY14" fmla="*/ 285420 h 356769"/>
              <a:gd name="connsiteX15" fmla="*/ 160546 w 570831"/>
              <a:gd name="connsiteY15" fmla="*/ 356774 h 356769"/>
              <a:gd name="connsiteX16" fmla="*/ 231900 w 570831"/>
              <a:gd name="connsiteY16" fmla="*/ 285420 h 356769"/>
              <a:gd name="connsiteX17" fmla="*/ 323616 w 570831"/>
              <a:gd name="connsiteY17" fmla="*/ 285420 h 356769"/>
              <a:gd name="connsiteX18" fmla="*/ 351354 w 570831"/>
              <a:gd name="connsiteY18" fmla="*/ 245282 h 356769"/>
              <a:gd name="connsiteX19" fmla="*/ 338931 w 570831"/>
              <a:gd name="connsiteY19" fmla="*/ 285420 h 356769"/>
              <a:gd name="connsiteX20" fmla="*/ 410285 w 570831"/>
              <a:gd name="connsiteY20" fmla="*/ 356774 h 356769"/>
              <a:gd name="connsiteX21" fmla="*/ 481639 w 570831"/>
              <a:gd name="connsiteY21" fmla="*/ 285420 h 356769"/>
              <a:gd name="connsiteX22" fmla="*/ 552993 w 570831"/>
              <a:gd name="connsiteY22" fmla="*/ 285420 h 356769"/>
              <a:gd name="connsiteX23" fmla="*/ 570831 w 570831"/>
              <a:gd name="connsiteY23" fmla="*/ 267582 h 356769"/>
              <a:gd name="connsiteX24" fmla="*/ 570831 w 570831"/>
              <a:gd name="connsiteY24" fmla="*/ 160551 h 356769"/>
              <a:gd name="connsiteX25" fmla="*/ 517316 w 570831"/>
              <a:gd name="connsiteY25" fmla="*/ 107036 h 356769"/>
              <a:gd name="connsiteX26" fmla="*/ 303254 w 570831"/>
              <a:gd name="connsiteY26" fmla="*/ 107036 h 356769"/>
              <a:gd name="connsiteX27" fmla="*/ 303254 w 570831"/>
              <a:gd name="connsiteY27" fmla="*/ 35682 h 356769"/>
              <a:gd name="connsiteX28" fmla="*/ 366734 w 570831"/>
              <a:gd name="connsiteY28" fmla="*/ 35682 h 356769"/>
              <a:gd name="connsiteX29" fmla="*/ 383649 w 570831"/>
              <a:gd name="connsiteY29" fmla="*/ 47894 h 356769"/>
              <a:gd name="connsiteX30" fmla="*/ 403351 w 570831"/>
              <a:gd name="connsiteY30" fmla="*/ 107036 h 356769"/>
              <a:gd name="connsiteX31" fmla="*/ 303254 w 570831"/>
              <a:gd name="connsiteY31" fmla="*/ 107036 h 35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70831" h="356769">
                <a:moveTo>
                  <a:pt x="517315" y="107036"/>
                </a:moveTo>
                <a:lnTo>
                  <a:pt x="440973" y="107036"/>
                </a:lnTo>
                <a:lnTo>
                  <a:pt x="417497" y="36605"/>
                </a:lnTo>
                <a:cubicBezTo>
                  <a:pt x="410215" y="14708"/>
                  <a:pt x="389798" y="5"/>
                  <a:pt x="366734" y="5"/>
                </a:cubicBezTo>
                <a:lnTo>
                  <a:pt x="168420" y="5"/>
                </a:lnTo>
                <a:cubicBezTo>
                  <a:pt x="145356" y="5"/>
                  <a:pt x="124956" y="14708"/>
                  <a:pt x="117640" y="36588"/>
                </a:cubicBezTo>
                <a:lnTo>
                  <a:pt x="98251" y="94841"/>
                </a:lnTo>
                <a:cubicBezTo>
                  <a:pt x="95812" y="102141"/>
                  <a:pt x="89001" y="107036"/>
                  <a:pt x="81318" y="107036"/>
                </a:cubicBezTo>
                <a:lnTo>
                  <a:pt x="53515" y="107036"/>
                </a:lnTo>
                <a:cubicBezTo>
                  <a:pt x="24005" y="107036"/>
                  <a:pt x="0" y="131041"/>
                  <a:pt x="0" y="160551"/>
                </a:cubicBezTo>
                <a:lnTo>
                  <a:pt x="0" y="267582"/>
                </a:lnTo>
                <a:cubicBezTo>
                  <a:pt x="0" y="277442"/>
                  <a:pt x="7979" y="285420"/>
                  <a:pt x="17838" y="285420"/>
                </a:cubicBezTo>
                <a:lnTo>
                  <a:pt x="73878" y="285420"/>
                </a:lnTo>
                <a:cubicBezTo>
                  <a:pt x="78137" y="268976"/>
                  <a:pt x="88156" y="254954"/>
                  <a:pt x="101537" y="245334"/>
                </a:cubicBezTo>
                <a:cubicBezTo>
                  <a:pt x="93757" y="256762"/>
                  <a:pt x="89192" y="270552"/>
                  <a:pt x="89192" y="285420"/>
                </a:cubicBezTo>
                <a:cubicBezTo>
                  <a:pt x="89192" y="324827"/>
                  <a:pt x="121139" y="356774"/>
                  <a:pt x="160546" y="356774"/>
                </a:cubicBezTo>
                <a:cubicBezTo>
                  <a:pt x="199953" y="356774"/>
                  <a:pt x="231900" y="324827"/>
                  <a:pt x="231900" y="285420"/>
                </a:cubicBezTo>
                <a:lnTo>
                  <a:pt x="323616" y="285420"/>
                </a:lnTo>
                <a:cubicBezTo>
                  <a:pt x="327884" y="268945"/>
                  <a:pt x="337934" y="254904"/>
                  <a:pt x="351354" y="245282"/>
                </a:cubicBezTo>
                <a:cubicBezTo>
                  <a:pt x="343534" y="256729"/>
                  <a:pt x="338931" y="270539"/>
                  <a:pt x="338931" y="285420"/>
                </a:cubicBezTo>
                <a:cubicBezTo>
                  <a:pt x="338931" y="324773"/>
                  <a:pt x="370932" y="356774"/>
                  <a:pt x="410285" y="356774"/>
                </a:cubicBezTo>
                <a:cubicBezTo>
                  <a:pt x="449638" y="356774"/>
                  <a:pt x="481639" y="324773"/>
                  <a:pt x="481639" y="285420"/>
                </a:cubicBezTo>
                <a:lnTo>
                  <a:pt x="552993" y="285420"/>
                </a:lnTo>
                <a:cubicBezTo>
                  <a:pt x="562853" y="285420"/>
                  <a:pt x="570831" y="277442"/>
                  <a:pt x="570831" y="267582"/>
                </a:cubicBezTo>
                <a:lnTo>
                  <a:pt x="570831" y="160551"/>
                </a:lnTo>
                <a:cubicBezTo>
                  <a:pt x="570831" y="131041"/>
                  <a:pt x="546826" y="107036"/>
                  <a:pt x="517316" y="107036"/>
                </a:cubicBezTo>
                <a:close/>
                <a:moveTo>
                  <a:pt x="303254" y="107036"/>
                </a:moveTo>
                <a:lnTo>
                  <a:pt x="303254" y="35682"/>
                </a:lnTo>
                <a:lnTo>
                  <a:pt x="366734" y="35682"/>
                </a:lnTo>
                <a:cubicBezTo>
                  <a:pt x="374416" y="35682"/>
                  <a:pt x="381227" y="40594"/>
                  <a:pt x="383649" y="47894"/>
                </a:cubicBezTo>
                <a:lnTo>
                  <a:pt x="403351" y="107036"/>
                </a:lnTo>
                <a:lnTo>
                  <a:pt x="303254" y="107036"/>
                </a:lnTo>
                <a:close/>
              </a:path>
            </a:pathLst>
          </a:custGeom>
          <a:solidFill>
            <a:schemeClr val="accent3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109">
            <a:extLst>
              <a:ext uri="{FF2B5EF4-FFF2-40B4-BE49-F238E27FC236}">
                <a16:creationId xmlns:a16="http://schemas.microsoft.com/office/drawing/2014/main" id="{95D539EF-3A87-1744-A79C-73B97DEC22E2}"/>
              </a:ext>
            </a:extLst>
          </p:cNvPr>
          <p:cNvSpPr/>
          <p:nvPr/>
        </p:nvSpPr>
        <p:spPr>
          <a:xfrm>
            <a:off x="20479669" y="5616053"/>
            <a:ext cx="1751551" cy="1094718"/>
          </a:xfrm>
          <a:custGeom>
            <a:avLst/>
            <a:gdLst>
              <a:gd name="connsiteX0" fmla="*/ 517315 w 570831"/>
              <a:gd name="connsiteY0" fmla="*/ 107036 h 356769"/>
              <a:gd name="connsiteX1" fmla="*/ 440973 w 570831"/>
              <a:gd name="connsiteY1" fmla="*/ 107036 h 356769"/>
              <a:gd name="connsiteX2" fmla="*/ 417497 w 570831"/>
              <a:gd name="connsiteY2" fmla="*/ 36605 h 356769"/>
              <a:gd name="connsiteX3" fmla="*/ 366734 w 570831"/>
              <a:gd name="connsiteY3" fmla="*/ 5 h 356769"/>
              <a:gd name="connsiteX4" fmla="*/ 168420 w 570831"/>
              <a:gd name="connsiteY4" fmla="*/ 5 h 356769"/>
              <a:gd name="connsiteX5" fmla="*/ 117640 w 570831"/>
              <a:gd name="connsiteY5" fmla="*/ 36588 h 356769"/>
              <a:gd name="connsiteX6" fmla="*/ 98251 w 570831"/>
              <a:gd name="connsiteY6" fmla="*/ 94841 h 356769"/>
              <a:gd name="connsiteX7" fmla="*/ 81318 w 570831"/>
              <a:gd name="connsiteY7" fmla="*/ 107036 h 356769"/>
              <a:gd name="connsiteX8" fmla="*/ 53515 w 570831"/>
              <a:gd name="connsiteY8" fmla="*/ 107036 h 356769"/>
              <a:gd name="connsiteX9" fmla="*/ 0 w 570831"/>
              <a:gd name="connsiteY9" fmla="*/ 160551 h 356769"/>
              <a:gd name="connsiteX10" fmla="*/ 0 w 570831"/>
              <a:gd name="connsiteY10" fmla="*/ 267582 h 356769"/>
              <a:gd name="connsiteX11" fmla="*/ 17838 w 570831"/>
              <a:gd name="connsiteY11" fmla="*/ 285420 h 356769"/>
              <a:gd name="connsiteX12" fmla="*/ 73878 w 570831"/>
              <a:gd name="connsiteY12" fmla="*/ 285420 h 356769"/>
              <a:gd name="connsiteX13" fmla="*/ 101537 w 570831"/>
              <a:gd name="connsiteY13" fmla="*/ 245334 h 356769"/>
              <a:gd name="connsiteX14" fmla="*/ 89192 w 570831"/>
              <a:gd name="connsiteY14" fmla="*/ 285420 h 356769"/>
              <a:gd name="connsiteX15" fmla="*/ 160546 w 570831"/>
              <a:gd name="connsiteY15" fmla="*/ 356774 h 356769"/>
              <a:gd name="connsiteX16" fmla="*/ 231900 w 570831"/>
              <a:gd name="connsiteY16" fmla="*/ 285420 h 356769"/>
              <a:gd name="connsiteX17" fmla="*/ 323616 w 570831"/>
              <a:gd name="connsiteY17" fmla="*/ 285420 h 356769"/>
              <a:gd name="connsiteX18" fmla="*/ 351354 w 570831"/>
              <a:gd name="connsiteY18" fmla="*/ 245282 h 356769"/>
              <a:gd name="connsiteX19" fmla="*/ 338931 w 570831"/>
              <a:gd name="connsiteY19" fmla="*/ 285420 h 356769"/>
              <a:gd name="connsiteX20" fmla="*/ 410285 w 570831"/>
              <a:gd name="connsiteY20" fmla="*/ 356774 h 356769"/>
              <a:gd name="connsiteX21" fmla="*/ 481639 w 570831"/>
              <a:gd name="connsiteY21" fmla="*/ 285420 h 356769"/>
              <a:gd name="connsiteX22" fmla="*/ 552993 w 570831"/>
              <a:gd name="connsiteY22" fmla="*/ 285420 h 356769"/>
              <a:gd name="connsiteX23" fmla="*/ 570831 w 570831"/>
              <a:gd name="connsiteY23" fmla="*/ 267582 h 356769"/>
              <a:gd name="connsiteX24" fmla="*/ 570831 w 570831"/>
              <a:gd name="connsiteY24" fmla="*/ 160551 h 356769"/>
              <a:gd name="connsiteX25" fmla="*/ 517316 w 570831"/>
              <a:gd name="connsiteY25" fmla="*/ 107036 h 356769"/>
              <a:gd name="connsiteX26" fmla="*/ 303254 w 570831"/>
              <a:gd name="connsiteY26" fmla="*/ 107036 h 356769"/>
              <a:gd name="connsiteX27" fmla="*/ 303254 w 570831"/>
              <a:gd name="connsiteY27" fmla="*/ 35682 h 356769"/>
              <a:gd name="connsiteX28" fmla="*/ 366734 w 570831"/>
              <a:gd name="connsiteY28" fmla="*/ 35682 h 356769"/>
              <a:gd name="connsiteX29" fmla="*/ 383649 w 570831"/>
              <a:gd name="connsiteY29" fmla="*/ 47894 h 356769"/>
              <a:gd name="connsiteX30" fmla="*/ 403351 w 570831"/>
              <a:gd name="connsiteY30" fmla="*/ 107036 h 356769"/>
              <a:gd name="connsiteX31" fmla="*/ 303254 w 570831"/>
              <a:gd name="connsiteY31" fmla="*/ 107036 h 35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70831" h="356769">
                <a:moveTo>
                  <a:pt x="517315" y="107036"/>
                </a:moveTo>
                <a:lnTo>
                  <a:pt x="440973" y="107036"/>
                </a:lnTo>
                <a:lnTo>
                  <a:pt x="417497" y="36605"/>
                </a:lnTo>
                <a:cubicBezTo>
                  <a:pt x="410215" y="14708"/>
                  <a:pt x="389798" y="5"/>
                  <a:pt x="366734" y="5"/>
                </a:cubicBezTo>
                <a:lnTo>
                  <a:pt x="168420" y="5"/>
                </a:lnTo>
                <a:cubicBezTo>
                  <a:pt x="145356" y="5"/>
                  <a:pt x="124956" y="14708"/>
                  <a:pt x="117640" y="36588"/>
                </a:cubicBezTo>
                <a:lnTo>
                  <a:pt x="98251" y="94841"/>
                </a:lnTo>
                <a:cubicBezTo>
                  <a:pt x="95812" y="102141"/>
                  <a:pt x="89001" y="107036"/>
                  <a:pt x="81318" y="107036"/>
                </a:cubicBezTo>
                <a:lnTo>
                  <a:pt x="53515" y="107036"/>
                </a:lnTo>
                <a:cubicBezTo>
                  <a:pt x="24005" y="107036"/>
                  <a:pt x="0" y="131041"/>
                  <a:pt x="0" y="160551"/>
                </a:cubicBezTo>
                <a:lnTo>
                  <a:pt x="0" y="267582"/>
                </a:lnTo>
                <a:cubicBezTo>
                  <a:pt x="0" y="277442"/>
                  <a:pt x="7979" y="285420"/>
                  <a:pt x="17838" y="285420"/>
                </a:cubicBezTo>
                <a:lnTo>
                  <a:pt x="73878" y="285420"/>
                </a:lnTo>
                <a:cubicBezTo>
                  <a:pt x="78137" y="268976"/>
                  <a:pt x="88156" y="254954"/>
                  <a:pt x="101537" y="245334"/>
                </a:cubicBezTo>
                <a:cubicBezTo>
                  <a:pt x="93757" y="256762"/>
                  <a:pt x="89192" y="270552"/>
                  <a:pt x="89192" y="285420"/>
                </a:cubicBezTo>
                <a:cubicBezTo>
                  <a:pt x="89192" y="324827"/>
                  <a:pt x="121139" y="356774"/>
                  <a:pt x="160546" y="356774"/>
                </a:cubicBezTo>
                <a:cubicBezTo>
                  <a:pt x="199953" y="356774"/>
                  <a:pt x="231900" y="324827"/>
                  <a:pt x="231900" y="285420"/>
                </a:cubicBezTo>
                <a:lnTo>
                  <a:pt x="323616" y="285420"/>
                </a:lnTo>
                <a:cubicBezTo>
                  <a:pt x="327884" y="268945"/>
                  <a:pt x="337934" y="254904"/>
                  <a:pt x="351354" y="245282"/>
                </a:cubicBezTo>
                <a:cubicBezTo>
                  <a:pt x="343534" y="256729"/>
                  <a:pt x="338931" y="270539"/>
                  <a:pt x="338931" y="285420"/>
                </a:cubicBezTo>
                <a:cubicBezTo>
                  <a:pt x="338931" y="324773"/>
                  <a:pt x="370932" y="356774"/>
                  <a:pt x="410285" y="356774"/>
                </a:cubicBezTo>
                <a:cubicBezTo>
                  <a:pt x="449638" y="356774"/>
                  <a:pt x="481639" y="324773"/>
                  <a:pt x="481639" y="285420"/>
                </a:cubicBezTo>
                <a:lnTo>
                  <a:pt x="552993" y="285420"/>
                </a:lnTo>
                <a:cubicBezTo>
                  <a:pt x="562853" y="285420"/>
                  <a:pt x="570831" y="277442"/>
                  <a:pt x="570831" y="267582"/>
                </a:cubicBezTo>
                <a:lnTo>
                  <a:pt x="570831" y="160551"/>
                </a:lnTo>
                <a:cubicBezTo>
                  <a:pt x="570831" y="131041"/>
                  <a:pt x="546826" y="107036"/>
                  <a:pt x="517316" y="107036"/>
                </a:cubicBezTo>
                <a:close/>
                <a:moveTo>
                  <a:pt x="303254" y="107036"/>
                </a:moveTo>
                <a:lnTo>
                  <a:pt x="303254" y="35682"/>
                </a:lnTo>
                <a:lnTo>
                  <a:pt x="366734" y="35682"/>
                </a:lnTo>
                <a:cubicBezTo>
                  <a:pt x="374416" y="35682"/>
                  <a:pt x="381227" y="40594"/>
                  <a:pt x="383649" y="47894"/>
                </a:cubicBezTo>
                <a:lnTo>
                  <a:pt x="403351" y="107036"/>
                </a:lnTo>
                <a:lnTo>
                  <a:pt x="303254" y="107036"/>
                </a:lnTo>
                <a:close/>
              </a:path>
            </a:pathLst>
          </a:custGeom>
          <a:solidFill>
            <a:schemeClr val="accent4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B22530-5887-764C-A50D-9D9146AF5441}"/>
              </a:ext>
            </a:extLst>
          </p:cNvPr>
          <p:cNvSpPr txBox="1"/>
          <p:nvPr/>
        </p:nvSpPr>
        <p:spPr>
          <a:xfrm flipH="1">
            <a:off x="1951249" y="7197661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10 km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075759-A0BB-8B40-924F-48843070E6D3}"/>
              </a:ext>
            </a:extLst>
          </p:cNvPr>
          <p:cNvSpPr txBox="1"/>
          <p:nvPr/>
        </p:nvSpPr>
        <p:spPr>
          <a:xfrm>
            <a:off x="1551395" y="10479203"/>
            <a:ext cx="3396846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EB87C2-FF6E-714F-8A42-38215AA089A2}"/>
              </a:ext>
            </a:extLst>
          </p:cNvPr>
          <p:cNvSpPr txBox="1"/>
          <p:nvPr/>
        </p:nvSpPr>
        <p:spPr>
          <a:xfrm flipH="1">
            <a:off x="7466042" y="4634887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20 km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75D5F2-DBE2-BB47-A482-E9ECC328269E}"/>
              </a:ext>
            </a:extLst>
          </p:cNvPr>
          <p:cNvSpPr txBox="1"/>
          <p:nvPr/>
        </p:nvSpPr>
        <p:spPr>
          <a:xfrm>
            <a:off x="7128660" y="8112276"/>
            <a:ext cx="3396846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1F7F46-10D3-DA4C-9CB1-94C8D1C1FE38}"/>
              </a:ext>
            </a:extLst>
          </p:cNvPr>
          <p:cNvSpPr txBox="1"/>
          <p:nvPr/>
        </p:nvSpPr>
        <p:spPr>
          <a:xfrm flipH="1">
            <a:off x="14082289" y="7197661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30 km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74FA7C-E3AA-8F49-83CC-28142279FF8D}"/>
              </a:ext>
            </a:extLst>
          </p:cNvPr>
          <p:cNvSpPr txBox="1"/>
          <p:nvPr/>
        </p:nvSpPr>
        <p:spPr>
          <a:xfrm>
            <a:off x="13909725" y="10479203"/>
            <a:ext cx="3396846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652141-B33F-4A49-8BE4-0F273B652C93}"/>
              </a:ext>
            </a:extLst>
          </p:cNvPr>
          <p:cNvSpPr txBox="1"/>
          <p:nvPr/>
        </p:nvSpPr>
        <p:spPr>
          <a:xfrm flipH="1">
            <a:off x="20023802" y="4634887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40 km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501A0D-55AE-F142-954C-357027C2C362}"/>
              </a:ext>
            </a:extLst>
          </p:cNvPr>
          <p:cNvSpPr txBox="1"/>
          <p:nvPr/>
        </p:nvSpPr>
        <p:spPr>
          <a:xfrm>
            <a:off x="19686420" y="8112276"/>
            <a:ext cx="3396846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250563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67CF3F6-2335-A14F-B9F6-B2058257ACF5}"/>
              </a:ext>
            </a:extLst>
          </p:cNvPr>
          <p:cNvSpPr/>
          <p:nvPr/>
        </p:nvSpPr>
        <p:spPr>
          <a:xfrm>
            <a:off x="13839537" y="3913632"/>
            <a:ext cx="10554927" cy="4279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9975EF49-087C-7247-AF53-0377D1B478B4}"/>
              </a:ext>
            </a:extLst>
          </p:cNvPr>
          <p:cNvSpPr txBox="1"/>
          <p:nvPr/>
        </p:nvSpPr>
        <p:spPr>
          <a:xfrm>
            <a:off x="6398722" y="1071658"/>
            <a:ext cx="115804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Roadmap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1A8162B7-4850-C347-B2DA-5B31450A2CF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D8B212-B2E7-BF4E-B81D-6AC1776F1E34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5AB106-1D64-9442-835A-D230B6D5B30E}"/>
              </a:ext>
            </a:extLst>
          </p:cNvPr>
          <p:cNvGrpSpPr/>
          <p:nvPr/>
        </p:nvGrpSpPr>
        <p:grpSpPr>
          <a:xfrm>
            <a:off x="-36576" y="3913632"/>
            <a:ext cx="24431040" cy="9070848"/>
            <a:chOff x="-36576" y="3237985"/>
            <a:chExt cx="24431040" cy="9929375"/>
          </a:xfrm>
        </p:grpSpPr>
        <p:sp>
          <p:nvSpPr>
            <p:cNvPr id="28" name="Freeform 398">
              <a:extLst>
                <a:ext uri="{FF2B5EF4-FFF2-40B4-BE49-F238E27FC236}">
                  <a16:creationId xmlns:a16="http://schemas.microsoft.com/office/drawing/2014/main" id="{FACC8D31-3556-A54F-AB09-C206605C7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5345938"/>
              <a:ext cx="24394465" cy="5651035"/>
            </a:xfrm>
            <a:custGeom>
              <a:avLst/>
              <a:gdLst>
                <a:gd name="T0" fmla="*/ 0 w 19590"/>
                <a:gd name="T1" fmla="*/ 0 h 4537"/>
                <a:gd name="T2" fmla="*/ 0 w 19590"/>
                <a:gd name="T3" fmla="*/ 0 h 4537"/>
                <a:gd name="T4" fmla="*/ 8662 w 19590"/>
                <a:gd name="T5" fmla="*/ 0 h 4537"/>
                <a:gd name="T6" fmla="*/ 9795 w 19590"/>
                <a:gd name="T7" fmla="*/ 1132 h 4537"/>
                <a:gd name="T8" fmla="*/ 9795 w 19590"/>
                <a:gd name="T9" fmla="*/ 1132 h 4537"/>
                <a:gd name="T10" fmla="*/ 8662 w 19590"/>
                <a:gd name="T11" fmla="*/ 2265 h 4537"/>
                <a:gd name="T12" fmla="*/ 6030 w 19590"/>
                <a:gd name="T13" fmla="*/ 2265 h 4537"/>
                <a:gd name="T14" fmla="*/ 4897 w 19590"/>
                <a:gd name="T15" fmla="*/ 3396 h 4537"/>
                <a:gd name="T16" fmla="*/ 4897 w 19590"/>
                <a:gd name="T17" fmla="*/ 3396 h 4537"/>
                <a:gd name="T18" fmla="*/ 6030 w 19590"/>
                <a:gd name="T19" fmla="*/ 4536 h 4537"/>
                <a:gd name="T20" fmla="*/ 19589 w 19590"/>
                <a:gd name="T21" fmla="*/ 4536 h 4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90" h="4537">
                  <a:moveTo>
                    <a:pt x="0" y="0"/>
                  </a:moveTo>
                  <a:lnTo>
                    <a:pt x="0" y="0"/>
                  </a:lnTo>
                  <a:cubicBezTo>
                    <a:pt x="8662" y="0"/>
                    <a:pt x="8662" y="0"/>
                    <a:pt x="8662" y="0"/>
                  </a:cubicBezTo>
                  <a:cubicBezTo>
                    <a:pt x="9290" y="0"/>
                    <a:pt x="9795" y="505"/>
                    <a:pt x="9795" y="1132"/>
                  </a:cubicBezTo>
                  <a:lnTo>
                    <a:pt x="9795" y="1132"/>
                  </a:lnTo>
                  <a:cubicBezTo>
                    <a:pt x="9795" y="1759"/>
                    <a:pt x="9290" y="2265"/>
                    <a:pt x="8662" y="2265"/>
                  </a:cubicBezTo>
                  <a:cubicBezTo>
                    <a:pt x="6030" y="2265"/>
                    <a:pt x="6030" y="2265"/>
                    <a:pt x="6030" y="2265"/>
                  </a:cubicBezTo>
                  <a:cubicBezTo>
                    <a:pt x="5403" y="2265"/>
                    <a:pt x="4897" y="2776"/>
                    <a:pt x="4897" y="3396"/>
                  </a:cubicBezTo>
                  <a:lnTo>
                    <a:pt x="4897" y="3396"/>
                  </a:lnTo>
                  <a:cubicBezTo>
                    <a:pt x="4897" y="4023"/>
                    <a:pt x="5403" y="4536"/>
                    <a:pt x="6030" y="4536"/>
                  </a:cubicBezTo>
                  <a:cubicBezTo>
                    <a:pt x="19589" y="4536"/>
                    <a:pt x="19589" y="4536"/>
                    <a:pt x="19589" y="4536"/>
                  </a:cubicBezTo>
                </a:path>
              </a:pathLst>
            </a:custGeom>
            <a:noFill/>
            <a:ln w="889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9" name="Freeform 398">
              <a:extLst>
                <a:ext uri="{FF2B5EF4-FFF2-40B4-BE49-F238E27FC236}">
                  <a16:creationId xmlns:a16="http://schemas.microsoft.com/office/drawing/2014/main" id="{20B631A6-C6F8-A446-A36B-4AFA32FE8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576" y="5315915"/>
              <a:ext cx="24394465" cy="5651035"/>
            </a:xfrm>
            <a:custGeom>
              <a:avLst/>
              <a:gdLst>
                <a:gd name="T0" fmla="*/ 0 w 19590"/>
                <a:gd name="T1" fmla="*/ 0 h 4537"/>
                <a:gd name="T2" fmla="*/ 0 w 19590"/>
                <a:gd name="T3" fmla="*/ 0 h 4537"/>
                <a:gd name="T4" fmla="*/ 8662 w 19590"/>
                <a:gd name="T5" fmla="*/ 0 h 4537"/>
                <a:gd name="T6" fmla="*/ 9795 w 19590"/>
                <a:gd name="T7" fmla="*/ 1132 h 4537"/>
                <a:gd name="T8" fmla="*/ 9795 w 19590"/>
                <a:gd name="T9" fmla="*/ 1132 h 4537"/>
                <a:gd name="T10" fmla="*/ 8662 w 19590"/>
                <a:gd name="T11" fmla="*/ 2265 h 4537"/>
                <a:gd name="T12" fmla="*/ 6030 w 19590"/>
                <a:gd name="T13" fmla="*/ 2265 h 4537"/>
                <a:gd name="T14" fmla="*/ 4897 w 19590"/>
                <a:gd name="T15" fmla="*/ 3396 h 4537"/>
                <a:gd name="T16" fmla="*/ 4897 w 19590"/>
                <a:gd name="T17" fmla="*/ 3396 h 4537"/>
                <a:gd name="T18" fmla="*/ 6030 w 19590"/>
                <a:gd name="T19" fmla="*/ 4536 h 4537"/>
                <a:gd name="T20" fmla="*/ 19589 w 19590"/>
                <a:gd name="T21" fmla="*/ 4536 h 4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90" h="4537">
                  <a:moveTo>
                    <a:pt x="0" y="0"/>
                  </a:moveTo>
                  <a:lnTo>
                    <a:pt x="0" y="0"/>
                  </a:lnTo>
                  <a:cubicBezTo>
                    <a:pt x="8662" y="0"/>
                    <a:pt x="8662" y="0"/>
                    <a:pt x="8662" y="0"/>
                  </a:cubicBezTo>
                  <a:cubicBezTo>
                    <a:pt x="9290" y="0"/>
                    <a:pt x="9795" y="505"/>
                    <a:pt x="9795" y="1132"/>
                  </a:cubicBezTo>
                  <a:lnTo>
                    <a:pt x="9795" y="1132"/>
                  </a:lnTo>
                  <a:cubicBezTo>
                    <a:pt x="9795" y="1759"/>
                    <a:pt x="9290" y="2265"/>
                    <a:pt x="8662" y="2265"/>
                  </a:cubicBezTo>
                  <a:cubicBezTo>
                    <a:pt x="6030" y="2265"/>
                    <a:pt x="6030" y="2265"/>
                    <a:pt x="6030" y="2265"/>
                  </a:cubicBezTo>
                  <a:cubicBezTo>
                    <a:pt x="5403" y="2265"/>
                    <a:pt x="4897" y="2776"/>
                    <a:pt x="4897" y="3396"/>
                  </a:cubicBezTo>
                  <a:lnTo>
                    <a:pt x="4897" y="3396"/>
                  </a:lnTo>
                  <a:cubicBezTo>
                    <a:pt x="4897" y="4023"/>
                    <a:pt x="5403" y="4536"/>
                    <a:pt x="6030" y="4536"/>
                  </a:cubicBezTo>
                  <a:cubicBezTo>
                    <a:pt x="19589" y="4536"/>
                    <a:pt x="19589" y="4536"/>
                    <a:pt x="19589" y="4536"/>
                  </a:cubicBezTo>
                </a:path>
              </a:pathLst>
            </a:custGeom>
            <a:noFill/>
            <a:ln w="381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3" name="Gráfico 57">
              <a:extLst>
                <a:ext uri="{FF2B5EF4-FFF2-40B4-BE49-F238E27FC236}">
                  <a16:creationId xmlns:a16="http://schemas.microsoft.com/office/drawing/2014/main" id="{9EE721F0-82A1-684A-8AC3-258244473388}"/>
                </a:ext>
              </a:extLst>
            </p:cNvPr>
            <p:cNvSpPr/>
            <p:nvPr/>
          </p:nvSpPr>
          <p:spPr>
            <a:xfrm>
              <a:off x="1998000" y="3950915"/>
              <a:ext cx="1330416" cy="1773889"/>
            </a:xfrm>
            <a:custGeom>
              <a:avLst/>
              <a:gdLst>
                <a:gd name="connsiteX0" fmla="*/ 249741 w 428123"/>
                <a:gd name="connsiteY0" fmla="*/ 142708 h 570831"/>
                <a:gd name="connsiteX1" fmla="*/ 249741 w 428123"/>
                <a:gd name="connsiteY1" fmla="*/ 71354 h 570831"/>
                <a:gd name="connsiteX2" fmla="*/ 107033 w 428123"/>
                <a:gd name="connsiteY2" fmla="*/ 71354 h 570831"/>
                <a:gd name="connsiteX3" fmla="*/ 107033 w 428123"/>
                <a:gd name="connsiteY3" fmla="*/ 35677 h 570831"/>
                <a:gd name="connsiteX4" fmla="*/ 71356 w 428123"/>
                <a:gd name="connsiteY4" fmla="*/ 0 h 570831"/>
                <a:gd name="connsiteX5" fmla="*/ 35679 w 428123"/>
                <a:gd name="connsiteY5" fmla="*/ 35677 h 570831"/>
                <a:gd name="connsiteX6" fmla="*/ 35679 w 428123"/>
                <a:gd name="connsiteY6" fmla="*/ 499477 h 570831"/>
                <a:gd name="connsiteX7" fmla="*/ 2 w 428123"/>
                <a:gd name="connsiteY7" fmla="*/ 499477 h 570831"/>
                <a:gd name="connsiteX8" fmla="*/ 2 w 428123"/>
                <a:gd name="connsiteY8" fmla="*/ 570831 h 570831"/>
                <a:gd name="connsiteX9" fmla="*/ 142710 w 428123"/>
                <a:gd name="connsiteY9" fmla="*/ 570831 h 570831"/>
                <a:gd name="connsiteX10" fmla="*/ 142710 w 428123"/>
                <a:gd name="connsiteY10" fmla="*/ 499477 h 570831"/>
                <a:gd name="connsiteX11" fmla="*/ 107033 w 428123"/>
                <a:gd name="connsiteY11" fmla="*/ 499477 h 570831"/>
                <a:gd name="connsiteX12" fmla="*/ 107033 w 428123"/>
                <a:gd name="connsiteY12" fmla="*/ 285416 h 570831"/>
                <a:gd name="connsiteX13" fmla="*/ 249741 w 428123"/>
                <a:gd name="connsiteY13" fmla="*/ 285416 h 570831"/>
                <a:gd name="connsiteX14" fmla="*/ 249741 w 428123"/>
                <a:gd name="connsiteY14" fmla="*/ 356769 h 570831"/>
                <a:gd name="connsiteX15" fmla="*/ 428125 w 428123"/>
                <a:gd name="connsiteY15" fmla="*/ 356769 h 570831"/>
                <a:gd name="connsiteX16" fmla="*/ 428125 w 428123"/>
                <a:gd name="connsiteY16" fmla="*/ 142708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8123" h="570831">
                  <a:moveTo>
                    <a:pt x="249741" y="142708"/>
                  </a:moveTo>
                  <a:lnTo>
                    <a:pt x="249741" y="71354"/>
                  </a:lnTo>
                  <a:lnTo>
                    <a:pt x="107033" y="71354"/>
                  </a:lnTo>
                  <a:lnTo>
                    <a:pt x="107033" y="35677"/>
                  </a:lnTo>
                  <a:cubicBezTo>
                    <a:pt x="107033" y="15974"/>
                    <a:pt x="91058" y="0"/>
                    <a:pt x="71356" y="0"/>
                  </a:cubicBezTo>
                  <a:cubicBezTo>
                    <a:pt x="51653" y="0"/>
                    <a:pt x="35679" y="15974"/>
                    <a:pt x="35679" y="35677"/>
                  </a:cubicBezTo>
                  <a:lnTo>
                    <a:pt x="35679" y="499477"/>
                  </a:lnTo>
                  <a:lnTo>
                    <a:pt x="2" y="499477"/>
                  </a:lnTo>
                  <a:lnTo>
                    <a:pt x="2" y="570831"/>
                  </a:lnTo>
                  <a:lnTo>
                    <a:pt x="142710" y="570831"/>
                  </a:lnTo>
                  <a:lnTo>
                    <a:pt x="142710" y="499477"/>
                  </a:lnTo>
                  <a:lnTo>
                    <a:pt x="107033" y="499477"/>
                  </a:lnTo>
                  <a:lnTo>
                    <a:pt x="107033" y="285416"/>
                  </a:lnTo>
                  <a:lnTo>
                    <a:pt x="249741" y="285416"/>
                  </a:lnTo>
                  <a:lnTo>
                    <a:pt x="249741" y="356769"/>
                  </a:lnTo>
                  <a:lnTo>
                    <a:pt x="428125" y="356769"/>
                  </a:lnTo>
                  <a:lnTo>
                    <a:pt x="428125" y="142708"/>
                  </a:lnTo>
                  <a:close/>
                </a:path>
              </a:pathLst>
            </a:custGeom>
            <a:solidFill>
              <a:schemeClr val="accent1"/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Gráfico 57">
              <a:extLst>
                <a:ext uri="{FF2B5EF4-FFF2-40B4-BE49-F238E27FC236}">
                  <a16:creationId xmlns:a16="http://schemas.microsoft.com/office/drawing/2014/main" id="{1C66C501-5CB8-CE46-B43C-136D9B965A71}"/>
                </a:ext>
              </a:extLst>
            </p:cNvPr>
            <p:cNvSpPr/>
            <p:nvPr/>
          </p:nvSpPr>
          <p:spPr>
            <a:xfrm>
              <a:off x="8435376" y="3950915"/>
              <a:ext cx="1330416" cy="1773889"/>
            </a:xfrm>
            <a:custGeom>
              <a:avLst/>
              <a:gdLst>
                <a:gd name="connsiteX0" fmla="*/ 249741 w 428123"/>
                <a:gd name="connsiteY0" fmla="*/ 142708 h 570831"/>
                <a:gd name="connsiteX1" fmla="*/ 249741 w 428123"/>
                <a:gd name="connsiteY1" fmla="*/ 71354 h 570831"/>
                <a:gd name="connsiteX2" fmla="*/ 107033 w 428123"/>
                <a:gd name="connsiteY2" fmla="*/ 71354 h 570831"/>
                <a:gd name="connsiteX3" fmla="*/ 107033 w 428123"/>
                <a:gd name="connsiteY3" fmla="*/ 35677 h 570831"/>
                <a:gd name="connsiteX4" fmla="*/ 71356 w 428123"/>
                <a:gd name="connsiteY4" fmla="*/ 0 h 570831"/>
                <a:gd name="connsiteX5" fmla="*/ 35679 w 428123"/>
                <a:gd name="connsiteY5" fmla="*/ 35677 h 570831"/>
                <a:gd name="connsiteX6" fmla="*/ 35679 w 428123"/>
                <a:gd name="connsiteY6" fmla="*/ 499477 h 570831"/>
                <a:gd name="connsiteX7" fmla="*/ 2 w 428123"/>
                <a:gd name="connsiteY7" fmla="*/ 499477 h 570831"/>
                <a:gd name="connsiteX8" fmla="*/ 2 w 428123"/>
                <a:gd name="connsiteY8" fmla="*/ 570831 h 570831"/>
                <a:gd name="connsiteX9" fmla="*/ 142710 w 428123"/>
                <a:gd name="connsiteY9" fmla="*/ 570831 h 570831"/>
                <a:gd name="connsiteX10" fmla="*/ 142710 w 428123"/>
                <a:gd name="connsiteY10" fmla="*/ 499477 h 570831"/>
                <a:gd name="connsiteX11" fmla="*/ 107033 w 428123"/>
                <a:gd name="connsiteY11" fmla="*/ 499477 h 570831"/>
                <a:gd name="connsiteX12" fmla="*/ 107033 w 428123"/>
                <a:gd name="connsiteY12" fmla="*/ 285416 h 570831"/>
                <a:gd name="connsiteX13" fmla="*/ 249741 w 428123"/>
                <a:gd name="connsiteY13" fmla="*/ 285416 h 570831"/>
                <a:gd name="connsiteX14" fmla="*/ 249741 w 428123"/>
                <a:gd name="connsiteY14" fmla="*/ 356769 h 570831"/>
                <a:gd name="connsiteX15" fmla="*/ 428125 w 428123"/>
                <a:gd name="connsiteY15" fmla="*/ 356769 h 570831"/>
                <a:gd name="connsiteX16" fmla="*/ 428125 w 428123"/>
                <a:gd name="connsiteY16" fmla="*/ 142708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8123" h="570831">
                  <a:moveTo>
                    <a:pt x="249741" y="142708"/>
                  </a:moveTo>
                  <a:lnTo>
                    <a:pt x="249741" y="71354"/>
                  </a:lnTo>
                  <a:lnTo>
                    <a:pt x="107033" y="71354"/>
                  </a:lnTo>
                  <a:lnTo>
                    <a:pt x="107033" y="35677"/>
                  </a:lnTo>
                  <a:cubicBezTo>
                    <a:pt x="107033" y="15974"/>
                    <a:pt x="91058" y="0"/>
                    <a:pt x="71356" y="0"/>
                  </a:cubicBezTo>
                  <a:cubicBezTo>
                    <a:pt x="51653" y="0"/>
                    <a:pt x="35679" y="15974"/>
                    <a:pt x="35679" y="35677"/>
                  </a:cubicBezTo>
                  <a:lnTo>
                    <a:pt x="35679" y="499477"/>
                  </a:lnTo>
                  <a:lnTo>
                    <a:pt x="2" y="499477"/>
                  </a:lnTo>
                  <a:lnTo>
                    <a:pt x="2" y="570831"/>
                  </a:lnTo>
                  <a:lnTo>
                    <a:pt x="142710" y="570831"/>
                  </a:lnTo>
                  <a:lnTo>
                    <a:pt x="142710" y="499477"/>
                  </a:lnTo>
                  <a:lnTo>
                    <a:pt x="107033" y="499477"/>
                  </a:lnTo>
                  <a:lnTo>
                    <a:pt x="107033" y="285416"/>
                  </a:lnTo>
                  <a:lnTo>
                    <a:pt x="249741" y="285416"/>
                  </a:lnTo>
                  <a:lnTo>
                    <a:pt x="249741" y="356769"/>
                  </a:lnTo>
                  <a:lnTo>
                    <a:pt x="428125" y="356769"/>
                  </a:lnTo>
                  <a:lnTo>
                    <a:pt x="428125" y="142708"/>
                  </a:lnTo>
                  <a:close/>
                </a:path>
              </a:pathLst>
            </a:custGeom>
            <a:solidFill>
              <a:schemeClr val="accent2"/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Gráfico 57">
              <a:extLst>
                <a:ext uri="{FF2B5EF4-FFF2-40B4-BE49-F238E27FC236}">
                  <a16:creationId xmlns:a16="http://schemas.microsoft.com/office/drawing/2014/main" id="{3D399E0C-4D82-8E4A-AC10-33897190A8D8}"/>
                </a:ext>
              </a:extLst>
            </p:cNvPr>
            <p:cNvSpPr/>
            <p:nvPr/>
          </p:nvSpPr>
          <p:spPr>
            <a:xfrm>
              <a:off x="9749313" y="9656770"/>
              <a:ext cx="1330416" cy="1773889"/>
            </a:xfrm>
            <a:custGeom>
              <a:avLst/>
              <a:gdLst>
                <a:gd name="connsiteX0" fmla="*/ 249741 w 428123"/>
                <a:gd name="connsiteY0" fmla="*/ 142708 h 570831"/>
                <a:gd name="connsiteX1" fmla="*/ 249741 w 428123"/>
                <a:gd name="connsiteY1" fmla="*/ 71354 h 570831"/>
                <a:gd name="connsiteX2" fmla="*/ 107033 w 428123"/>
                <a:gd name="connsiteY2" fmla="*/ 71354 h 570831"/>
                <a:gd name="connsiteX3" fmla="*/ 107033 w 428123"/>
                <a:gd name="connsiteY3" fmla="*/ 35677 h 570831"/>
                <a:gd name="connsiteX4" fmla="*/ 71356 w 428123"/>
                <a:gd name="connsiteY4" fmla="*/ 0 h 570831"/>
                <a:gd name="connsiteX5" fmla="*/ 35679 w 428123"/>
                <a:gd name="connsiteY5" fmla="*/ 35677 h 570831"/>
                <a:gd name="connsiteX6" fmla="*/ 35679 w 428123"/>
                <a:gd name="connsiteY6" fmla="*/ 499477 h 570831"/>
                <a:gd name="connsiteX7" fmla="*/ 2 w 428123"/>
                <a:gd name="connsiteY7" fmla="*/ 499477 h 570831"/>
                <a:gd name="connsiteX8" fmla="*/ 2 w 428123"/>
                <a:gd name="connsiteY8" fmla="*/ 570831 h 570831"/>
                <a:gd name="connsiteX9" fmla="*/ 142710 w 428123"/>
                <a:gd name="connsiteY9" fmla="*/ 570831 h 570831"/>
                <a:gd name="connsiteX10" fmla="*/ 142710 w 428123"/>
                <a:gd name="connsiteY10" fmla="*/ 499477 h 570831"/>
                <a:gd name="connsiteX11" fmla="*/ 107033 w 428123"/>
                <a:gd name="connsiteY11" fmla="*/ 499477 h 570831"/>
                <a:gd name="connsiteX12" fmla="*/ 107033 w 428123"/>
                <a:gd name="connsiteY12" fmla="*/ 285416 h 570831"/>
                <a:gd name="connsiteX13" fmla="*/ 249741 w 428123"/>
                <a:gd name="connsiteY13" fmla="*/ 285416 h 570831"/>
                <a:gd name="connsiteX14" fmla="*/ 249741 w 428123"/>
                <a:gd name="connsiteY14" fmla="*/ 356769 h 570831"/>
                <a:gd name="connsiteX15" fmla="*/ 428125 w 428123"/>
                <a:gd name="connsiteY15" fmla="*/ 356769 h 570831"/>
                <a:gd name="connsiteX16" fmla="*/ 428125 w 428123"/>
                <a:gd name="connsiteY16" fmla="*/ 142708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8123" h="570831">
                  <a:moveTo>
                    <a:pt x="249741" y="142708"/>
                  </a:moveTo>
                  <a:lnTo>
                    <a:pt x="249741" y="71354"/>
                  </a:lnTo>
                  <a:lnTo>
                    <a:pt x="107033" y="71354"/>
                  </a:lnTo>
                  <a:lnTo>
                    <a:pt x="107033" y="35677"/>
                  </a:lnTo>
                  <a:cubicBezTo>
                    <a:pt x="107033" y="15974"/>
                    <a:pt x="91058" y="0"/>
                    <a:pt x="71356" y="0"/>
                  </a:cubicBezTo>
                  <a:cubicBezTo>
                    <a:pt x="51653" y="0"/>
                    <a:pt x="35679" y="15974"/>
                    <a:pt x="35679" y="35677"/>
                  </a:cubicBezTo>
                  <a:lnTo>
                    <a:pt x="35679" y="499477"/>
                  </a:lnTo>
                  <a:lnTo>
                    <a:pt x="2" y="499477"/>
                  </a:lnTo>
                  <a:lnTo>
                    <a:pt x="2" y="570831"/>
                  </a:lnTo>
                  <a:lnTo>
                    <a:pt x="142710" y="570831"/>
                  </a:lnTo>
                  <a:lnTo>
                    <a:pt x="142710" y="499477"/>
                  </a:lnTo>
                  <a:lnTo>
                    <a:pt x="107033" y="499477"/>
                  </a:lnTo>
                  <a:lnTo>
                    <a:pt x="107033" y="285416"/>
                  </a:lnTo>
                  <a:lnTo>
                    <a:pt x="249741" y="285416"/>
                  </a:lnTo>
                  <a:lnTo>
                    <a:pt x="249741" y="356769"/>
                  </a:lnTo>
                  <a:lnTo>
                    <a:pt x="428125" y="356769"/>
                  </a:lnTo>
                  <a:lnTo>
                    <a:pt x="428125" y="142708"/>
                  </a:lnTo>
                  <a:close/>
                </a:path>
              </a:pathLst>
            </a:custGeom>
            <a:solidFill>
              <a:schemeClr val="accent3"/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Gráfico 57">
              <a:extLst>
                <a:ext uri="{FF2B5EF4-FFF2-40B4-BE49-F238E27FC236}">
                  <a16:creationId xmlns:a16="http://schemas.microsoft.com/office/drawing/2014/main" id="{C142E83B-2691-6F41-B0D1-A13989643C00}"/>
                </a:ext>
              </a:extLst>
            </p:cNvPr>
            <p:cNvSpPr/>
            <p:nvPr/>
          </p:nvSpPr>
          <p:spPr>
            <a:xfrm>
              <a:off x="15230293" y="9656771"/>
              <a:ext cx="1330416" cy="1773889"/>
            </a:xfrm>
            <a:custGeom>
              <a:avLst/>
              <a:gdLst>
                <a:gd name="connsiteX0" fmla="*/ 249741 w 428123"/>
                <a:gd name="connsiteY0" fmla="*/ 142708 h 570831"/>
                <a:gd name="connsiteX1" fmla="*/ 249741 w 428123"/>
                <a:gd name="connsiteY1" fmla="*/ 71354 h 570831"/>
                <a:gd name="connsiteX2" fmla="*/ 107033 w 428123"/>
                <a:gd name="connsiteY2" fmla="*/ 71354 h 570831"/>
                <a:gd name="connsiteX3" fmla="*/ 107033 w 428123"/>
                <a:gd name="connsiteY3" fmla="*/ 35677 h 570831"/>
                <a:gd name="connsiteX4" fmla="*/ 71356 w 428123"/>
                <a:gd name="connsiteY4" fmla="*/ 0 h 570831"/>
                <a:gd name="connsiteX5" fmla="*/ 35679 w 428123"/>
                <a:gd name="connsiteY5" fmla="*/ 35677 h 570831"/>
                <a:gd name="connsiteX6" fmla="*/ 35679 w 428123"/>
                <a:gd name="connsiteY6" fmla="*/ 499477 h 570831"/>
                <a:gd name="connsiteX7" fmla="*/ 2 w 428123"/>
                <a:gd name="connsiteY7" fmla="*/ 499477 h 570831"/>
                <a:gd name="connsiteX8" fmla="*/ 2 w 428123"/>
                <a:gd name="connsiteY8" fmla="*/ 570831 h 570831"/>
                <a:gd name="connsiteX9" fmla="*/ 142710 w 428123"/>
                <a:gd name="connsiteY9" fmla="*/ 570831 h 570831"/>
                <a:gd name="connsiteX10" fmla="*/ 142710 w 428123"/>
                <a:gd name="connsiteY10" fmla="*/ 499477 h 570831"/>
                <a:gd name="connsiteX11" fmla="*/ 107033 w 428123"/>
                <a:gd name="connsiteY11" fmla="*/ 499477 h 570831"/>
                <a:gd name="connsiteX12" fmla="*/ 107033 w 428123"/>
                <a:gd name="connsiteY12" fmla="*/ 285416 h 570831"/>
                <a:gd name="connsiteX13" fmla="*/ 249741 w 428123"/>
                <a:gd name="connsiteY13" fmla="*/ 285416 h 570831"/>
                <a:gd name="connsiteX14" fmla="*/ 249741 w 428123"/>
                <a:gd name="connsiteY14" fmla="*/ 356769 h 570831"/>
                <a:gd name="connsiteX15" fmla="*/ 428125 w 428123"/>
                <a:gd name="connsiteY15" fmla="*/ 356769 h 570831"/>
                <a:gd name="connsiteX16" fmla="*/ 428125 w 428123"/>
                <a:gd name="connsiteY16" fmla="*/ 142708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8123" h="570831">
                  <a:moveTo>
                    <a:pt x="249741" y="142708"/>
                  </a:moveTo>
                  <a:lnTo>
                    <a:pt x="249741" y="71354"/>
                  </a:lnTo>
                  <a:lnTo>
                    <a:pt x="107033" y="71354"/>
                  </a:lnTo>
                  <a:lnTo>
                    <a:pt x="107033" y="35677"/>
                  </a:lnTo>
                  <a:cubicBezTo>
                    <a:pt x="107033" y="15974"/>
                    <a:pt x="91058" y="0"/>
                    <a:pt x="71356" y="0"/>
                  </a:cubicBezTo>
                  <a:cubicBezTo>
                    <a:pt x="51653" y="0"/>
                    <a:pt x="35679" y="15974"/>
                    <a:pt x="35679" y="35677"/>
                  </a:cubicBezTo>
                  <a:lnTo>
                    <a:pt x="35679" y="499477"/>
                  </a:lnTo>
                  <a:lnTo>
                    <a:pt x="2" y="499477"/>
                  </a:lnTo>
                  <a:lnTo>
                    <a:pt x="2" y="570831"/>
                  </a:lnTo>
                  <a:lnTo>
                    <a:pt x="142710" y="570831"/>
                  </a:lnTo>
                  <a:lnTo>
                    <a:pt x="142710" y="499477"/>
                  </a:lnTo>
                  <a:lnTo>
                    <a:pt x="107033" y="499477"/>
                  </a:lnTo>
                  <a:lnTo>
                    <a:pt x="107033" y="285416"/>
                  </a:lnTo>
                  <a:lnTo>
                    <a:pt x="249741" y="285416"/>
                  </a:lnTo>
                  <a:lnTo>
                    <a:pt x="249741" y="356769"/>
                  </a:lnTo>
                  <a:lnTo>
                    <a:pt x="428125" y="356769"/>
                  </a:lnTo>
                  <a:lnTo>
                    <a:pt x="428125" y="142708"/>
                  </a:lnTo>
                  <a:close/>
                </a:path>
              </a:pathLst>
            </a:custGeom>
            <a:solidFill>
              <a:schemeClr val="accent4"/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Gráfico 57">
              <a:extLst>
                <a:ext uri="{FF2B5EF4-FFF2-40B4-BE49-F238E27FC236}">
                  <a16:creationId xmlns:a16="http://schemas.microsoft.com/office/drawing/2014/main" id="{1442F89E-50A8-2F40-B637-7B4B7239AB5A}"/>
                </a:ext>
              </a:extLst>
            </p:cNvPr>
            <p:cNvSpPr/>
            <p:nvPr/>
          </p:nvSpPr>
          <p:spPr>
            <a:xfrm>
              <a:off x="20453540" y="9656771"/>
              <a:ext cx="1330416" cy="1773889"/>
            </a:xfrm>
            <a:custGeom>
              <a:avLst/>
              <a:gdLst>
                <a:gd name="connsiteX0" fmla="*/ 249741 w 428123"/>
                <a:gd name="connsiteY0" fmla="*/ 142708 h 570831"/>
                <a:gd name="connsiteX1" fmla="*/ 249741 w 428123"/>
                <a:gd name="connsiteY1" fmla="*/ 71354 h 570831"/>
                <a:gd name="connsiteX2" fmla="*/ 107033 w 428123"/>
                <a:gd name="connsiteY2" fmla="*/ 71354 h 570831"/>
                <a:gd name="connsiteX3" fmla="*/ 107033 w 428123"/>
                <a:gd name="connsiteY3" fmla="*/ 35677 h 570831"/>
                <a:gd name="connsiteX4" fmla="*/ 71356 w 428123"/>
                <a:gd name="connsiteY4" fmla="*/ 0 h 570831"/>
                <a:gd name="connsiteX5" fmla="*/ 35679 w 428123"/>
                <a:gd name="connsiteY5" fmla="*/ 35677 h 570831"/>
                <a:gd name="connsiteX6" fmla="*/ 35679 w 428123"/>
                <a:gd name="connsiteY6" fmla="*/ 499477 h 570831"/>
                <a:gd name="connsiteX7" fmla="*/ 2 w 428123"/>
                <a:gd name="connsiteY7" fmla="*/ 499477 h 570831"/>
                <a:gd name="connsiteX8" fmla="*/ 2 w 428123"/>
                <a:gd name="connsiteY8" fmla="*/ 570831 h 570831"/>
                <a:gd name="connsiteX9" fmla="*/ 142710 w 428123"/>
                <a:gd name="connsiteY9" fmla="*/ 570831 h 570831"/>
                <a:gd name="connsiteX10" fmla="*/ 142710 w 428123"/>
                <a:gd name="connsiteY10" fmla="*/ 499477 h 570831"/>
                <a:gd name="connsiteX11" fmla="*/ 107033 w 428123"/>
                <a:gd name="connsiteY11" fmla="*/ 499477 h 570831"/>
                <a:gd name="connsiteX12" fmla="*/ 107033 w 428123"/>
                <a:gd name="connsiteY12" fmla="*/ 285416 h 570831"/>
                <a:gd name="connsiteX13" fmla="*/ 249741 w 428123"/>
                <a:gd name="connsiteY13" fmla="*/ 285416 h 570831"/>
                <a:gd name="connsiteX14" fmla="*/ 249741 w 428123"/>
                <a:gd name="connsiteY14" fmla="*/ 356769 h 570831"/>
                <a:gd name="connsiteX15" fmla="*/ 428125 w 428123"/>
                <a:gd name="connsiteY15" fmla="*/ 356769 h 570831"/>
                <a:gd name="connsiteX16" fmla="*/ 428125 w 428123"/>
                <a:gd name="connsiteY16" fmla="*/ 142708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8123" h="570831">
                  <a:moveTo>
                    <a:pt x="249741" y="142708"/>
                  </a:moveTo>
                  <a:lnTo>
                    <a:pt x="249741" y="71354"/>
                  </a:lnTo>
                  <a:lnTo>
                    <a:pt x="107033" y="71354"/>
                  </a:lnTo>
                  <a:lnTo>
                    <a:pt x="107033" y="35677"/>
                  </a:lnTo>
                  <a:cubicBezTo>
                    <a:pt x="107033" y="15974"/>
                    <a:pt x="91058" y="0"/>
                    <a:pt x="71356" y="0"/>
                  </a:cubicBezTo>
                  <a:cubicBezTo>
                    <a:pt x="51653" y="0"/>
                    <a:pt x="35679" y="15974"/>
                    <a:pt x="35679" y="35677"/>
                  </a:cubicBezTo>
                  <a:lnTo>
                    <a:pt x="35679" y="499477"/>
                  </a:lnTo>
                  <a:lnTo>
                    <a:pt x="2" y="499477"/>
                  </a:lnTo>
                  <a:lnTo>
                    <a:pt x="2" y="570831"/>
                  </a:lnTo>
                  <a:lnTo>
                    <a:pt x="142710" y="570831"/>
                  </a:lnTo>
                  <a:lnTo>
                    <a:pt x="142710" y="499477"/>
                  </a:lnTo>
                  <a:lnTo>
                    <a:pt x="107033" y="499477"/>
                  </a:lnTo>
                  <a:lnTo>
                    <a:pt x="107033" y="285416"/>
                  </a:lnTo>
                  <a:lnTo>
                    <a:pt x="249741" y="285416"/>
                  </a:lnTo>
                  <a:lnTo>
                    <a:pt x="249741" y="356769"/>
                  </a:lnTo>
                  <a:lnTo>
                    <a:pt x="428125" y="356769"/>
                  </a:lnTo>
                  <a:lnTo>
                    <a:pt x="428125" y="142708"/>
                  </a:lnTo>
                  <a:close/>
                </a:path>
              </a:pathLst>
            </a:custGeom>
            <a:solidFill>
              <a:schemeClr val="accent5"/>
            </a:solidFill>
            <a:ln w="351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53F07D1-D3F5-1C48-A897-8FB44B1923F7}"/>
                </a:ext>
              </a:extLst>
            </p:cNvPr>
            <p:cNvSpPr txBox="1"/>
            <p:nvPr/>
          </p:nvSpPr>
          <p:spPr>
            <a:xfrm>
              <a:off x="964785" y="6020490"/>
              <a:ext cx="3396846" cy="146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400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9EC229-B8CB-5C4D-8B2C-AE7558C95AED}"/>
                </a:ext>
              </a:extLst>
            </p:cNvPr>
            <p:cNvSpPr txBox="1"/>
            <p:nvPr/>
          </p:nvSpPr>
          <p:spPr>
            <a:xfrm>
              <a:off x="7402161" y="6020490"/>
              <a:ext cx="3396846" cy="146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400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1A93246-5395-914C-B37C-C10C26551D0F}"/>
                </a:ext>
              </a:extLst>
            </p:cNvPr>
            <p:cNvSpPr txBox="1"/>
            <p:nvPr/>
          </p:nvSpPr>
          <p:spPr>
            <a:xfrm flipH="1">
              <a:off x="1356838" y="3237985"/>
              <a:ext cx="2612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Release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0A19E6-F251-D643-8125-9B92FC7D417A}"/>
                </a:ext>
              </a:extLst>
            </p:cNvPr>
            <p:cNvSpPr txBox="1"/>
            <p:nvPr/>
          </p:nvSpPr>
          <p:spPr>
            <a:xfrm flipH="1">
              <a:off x="7794214" y="3237985"/>
              <a:ext cx="2612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Concept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D52A12-5EBE-0B4B-BC9F-2E8BD18687FC}"/>
                </a:ext>
              </a:extLst>
            </p:cNvPr>
            <p:cNvSpPr txBox="1"/>
            <p:nvPr/>
          </p:nvSpPr>
          <p:spPr>
            <a:xfrm flipH="1">
              <a:off x="9235901" y="8870689"/>
              <a:ext cx="2612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Decision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5DE78C3-CC0D-2848-B907-3D3C2F2B1E69}"/>
                </a:ext>
              </a:extLst>
            </p:cNvPr>
            <p:cNvSpPr txBox="1"/>
            <p:nvPr/>
          </p:nvSpPr>
          <p:spPr>
            <a:xfrm flipH="1">
              <a:off x="14589131" y="8870689"/>
              <a:ext cx="2612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Testing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6B899-AA14-4F4A-98F8-307E0595D7B5}"/>
                </a:ext>
              </a:extLst>
            </p:cNvPr>
            <p:cNvSpPr txBox="1"/>
            <p:nvPr/>
          </p:nvSpPr>
          <p:spPr>
            <a:xfrm flipH="1">
              <a:off x="19812378" y="8870689"/>
              <a:ext cx="2612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Results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2AF8657-4F88-7444-9084-9236FF07C659}"/>
                </a:ext>
              </a:extLst>
            </p:cNvPr>
            <p:cNvSpPr txBox="1"/>
            <p:nvPr/>
          </p:nvSpPr>
          <p:spPr>
            <a:xfrm>
              <a:off x="8316561" y="11701894"/>
              <a:ext cx="3396846" cy="146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400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F468A1-819A-9E41-9139-C67B08657FAA}"/>
                </a:ext>
              </a:extLst>
            </p:cNvPr>
            <p:cNvSpPr txBox="1"/>
            <p:nvPr/>
          </p:nvSpPr>
          <p:spPr>
            <a:xfrm>
              <a:off x="13766385" y="11701894"/>
              <a:ext cx="3396846" cy="146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400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F90D97-3C91-CA4E-903B-B2760AF0A905}"/>
                </a:ext>
              </a:extLst>
            </p:cNvPr>
            <p:cNvSpPr txBox="1"/>
            <p:nvPr/>
          </p:nvSpPr>
          <p:spPr>
            <a:xfrm>
              <a:off x="18996753" y="11701894"/>
              <a:ext cx="3396846" cy="146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400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74EC331-DFB2-0041-9AAA-CD2218CB7CE9}"/>
              </a:ext>
            </a:extLst>
          </p:cNvPr>
          <p:cNvSpPr txBox="1"/>
          <p:nvPr/>
        </p:nvSpPr>
        <p:spPr>
          <a:xfrm flipH="1">
            <a:off x="15399530" y="5042590"/>
            <a:ext cx="5719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197670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0EB60486-B4C2-AA43-9900-3FF60BF5EB19}"/>
              </a:ext>
            </a:extLst>
          </p:cNvPr>
          <p:cNvSpPr txBox="1"/>
          <p:nvPr/>
        </p:nvSpPr>
        <p:spPr>
          <a:xfrm>
            <a:off x="6398722" y="1071658"/>
            <a:ext cx="115804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Roadmap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5791E930-9854-F649-A644-6499C823434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369B1-EA6D-D54E-B01B-F74790C76CE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3" name="Gráfico 2">
            <a:extLst>
              <a:ext uri="{FF2B5EF4-FFF2-40B4-BE49-F238E27FC236}">
                <a16:creationId xmlns:a16="http://schemas.microsoft.com/office/drawing/2014/main" id="{CEF6ED10-161A-E240-BD6F-EC813AD08E70}"/>
              </a:ext>
            </a:extLst>
          </p:cNvPr>
          <p:cNvSpPr/>
          <p:nvPr/>
        </p:nvSpPr>
        <p:spPr>
          <a:xfrm>
            <a:off x="7273607" y="5225143"/>
            <a:ext cx="18574204" cy="8490857"/>
          </a:xfrm>
          <a:custGeom>
            <a:avLst/>
            <a:gdLst>
              <a:gd name="connsiteX0" fmla="*/ 3175 w 10966450"/>
              <a:gd name="connsiteY0" fmla="*/ 6082221 h 6083300"/>
              <a:gd name="connsiteX1" fmla="*/ 10963275 w 10966450"/>
              <a:gd name="connsiteY1" fmla="*/ 3175 h 6083300"/>
              <a:gd name="connsiteX2" fmla="*/ 10963275 w 10966450"/>
              <a:gd name="connsiteY2" fmla="*/ 1104202 h 6083300"/>
              <a:gd name="connsiteX3" fmla="*/ 6379528 w 10966450"/>
              <a:gd name="connsiteY3" fmla="*/ 6082221 h 608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66450" h="6083300">
                <a:moveTo>
                  <a:pt x="3175" y="6082221"/>
                </a:moveTo>
                <a:cubicBezTo>
                  <a:pt x="3175" y="6082221"/>
                  <a:pt x="3290824" y="3175"/>
                  <a:pt x="10963275" y="3175"/>
                </a:cubicBezTo>
                <a:lnTo>
                  <a:pt x="10963275" y="1104202"/>
                </a:lnTo>
                <a:cubicBezTo>
                  <a:pt x="5949569" y="2401189"/>
                  <a:pt x="6379528" y="6082221"/>
                  <a:pt x="6379528" y="608222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B5BA483-43C8-3C46-9B66-53C6BA49558F}"/>
              </a:ext>
            </a:extLst>
          </p:cNvPr>
          <p:cNvSpPr/>
          <p:nvPr/>
        </p:nvSpPr>
        <p:spPr>
          <a:xfrm>
            <a:off x="15413744" y="5554351"/>
            <a:ext cx="4283855" cy="109424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3CE9C5-7D63-5542-A931-BDC053C59255}"/>
              </a:ext>
            </a:extLst>
          </p:cNvPr>
          <p:cNvSpPr txBox="1"/>
          <p:nvPr/>
        </p:nvSpPr>
        <p:spPr>
          <a:xfrm>
            <a:off x="15695076" y="5766105"/>
            <a:ext cx="372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Release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7D075F5-0AA2-C64B-8B2D-A341D32B182D}"/>
              </a:ext>
            </a:extLst>
          </p:cNvPr>
          <p:cNvSpPr/>
          <p:nvPr/>
        </p:nvSpPr>
        <p:spPr>
          <a:xfrm>
            <a:off x="11380741" y="8156517"/>
            <a:ext cx="4283855" cy="109424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42741A-E22D-FD40-A509-5D1AFD90A5B8}"/>
              </a:ext>
            </a:extLst>
          </p:cNvPr>
          <p:cNvSpPr txBox="1"/>
          <p:nvPr/>
        </p:nvSpPr>
        <p:spPr>
          <a:xfrm>
            <a:off x="11662073" y="8368271"/>
            <a:ext cx="372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Concept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9B67EEB2-CC23-CC46-A5A9-AF177D4CDCED}"/>
              </a:ext>
            </a:extLst>
          </p:cNvPr>
          <p:cNvSpPr/>
          <p:nvPr/>
        </p:nvSpPr>
        <p:spPr>
          <a:xfrm>
            <a:off x="7398613" y="11138744"/>
            <a:ext cx="4283855" cy="10942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662259-5C94-3348-A154-0A332D00E044}"/>
              </a:ext>
            </a:extLst>
          </p:cNvPr>
          <p:cNvSpPr txBox="1"/>
          <p:nvPr/>
        </p:nvSpPr>
        <p:spPr>
          <a:xfrm>
            <a:off x="7679945" y="11350498"/>
            <a:ext cx="372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Testing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25237D-67E3-EE4B-AA08-2331723DAF3A}"/>
              </a:ext>
            </a:extLst>
          </p:cNvPr>
          <p:cNvSpPr txBox="1"/>
          <p:nvPr/>
        </p:nvSpPr>
        <p:spPr>
          <a:xfrm>
            <a:off x="9985088" y="5529584"/>
            <a:ext cx="5110554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11218B-1374-5D4D-879C-C2C9CECFD151}"/>
              </a:ext>
            </a:extLst>
          </p:cNvPr>
          <p:cNvSpPr txBox="1"/>
          <p:nvPr/>
        </p:nvSpPr>
        <p:spPr>
          <a:xfrm>
            <a:off x="6129521" y="8089904"/>
            <a:ext cx="5110554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2ACD7E-6A1C-B24B-8766-0C2CD2D8CB60}"/>
              </a:ext>
            </a:extLst>
          </p:cNvPr>
          <p:cNvSpPr txBox="1"/>
          <p:nvPr/>
        </p:nvSpPr>
        <p:spPr>
          <a:xfrm>
            <a:off x="2327187" y="11158252"/>
            <a:ext cx="5110554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2F411921-0540-1344-809E-7E5AFDA26D6D}"/>
              </a:ext>
            </a:extLst>
          </p:cNvPr>
          <p:cNvSpPr/>
          <p:nvPr/>
        </p:nvSpPr>
        <p:spPr>
          <a:xfrm>
            <a:off x="1683402" y="11272082"/>
            <a:ext cx="803161" cy="803161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Chevron 72">
            <a:extLst>
              <a:ext uri="{FF2B5EF4-FFF2-40B4-BE49-F238E27FC236}">
                <a16:creationId xmlns:a16="http://schemas.microsoft.com/office/drawing/2014/main" id="{8C96BD14-061C-2A41-9C71-2AEF9A8D8C6E}"/>
              </a:ext>
            </a:extLst>
          </p:cNvPr>
          <p:cNvSpPr/>
          <p:nvPr/>
        </p:nvSpPr>
        <p:spPr>
          <a:xfrm>
            <a:off x="5554362" y="8193602"/>
            <a:ext cx="803161" cy="803161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hevron 73">
            <a:extLst>
              <a:ext uri="{FF2B5EF4-FFF2-40B4-BE49-F238E27FC236}">
                <a16:creationId xmlns:a16="http://schemas.microsoft.com/office/drawing/2014/main" id="{0A51B58E-4243-5B4F-832B-F4F14655E1A2}"/>
              </a:ext>
            </a:extLst>
          </p:cNvPr>
          <p:cNvSpPr/>
          <p:nvPr/>
        </p:nvSpPr>
        <p:spPr>
          <a:xfrm>
            <a:off x="9394842" y="5663762"/>
            <a:ext cx="803161" cy="803161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3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262BFC2A-06CF-5548-8AED-C06936F3767E}"/>
              </a:ext>
            </a:extLst>
          </p:cNvPr>
          <p:cNvSpPr txBox="1"/>
          <p:nvPr/>
        </p:nvSpPr>
        <p:spPr>
          <a:xfrm>
            <a:off x="6398722" y="1071658"/>
            <a:ext cx="115804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Roadmap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551374D6-AB26-5C4B-8341-96C146FF911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FA210B-36CE-BF44-A1A3-47169BAC346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FD0ADB-F000-064D-9E5A-3ACC36EF615E}"/>
              </a:ext>
            </a:extLst>
          </p:cNvPr>
          <p:cNvGrpSpPr/>
          <p:nvPr/>
        </p:nvGrpSpPr>
        <p:grpSpPr>
          <a:xfrm>
            <a:off x="-202292" y="1071658"/>
            <a:ext cx="24782235" cy="13719571"/>
            <a:chOff x="0" y="456569"/>
            <a:chExt cx="24782235" cy="13719571"/>
          </a:xfrm>
        </p:grpSpPr>
        <p:grpSp>
          <p:nvGrpSpPr>
            <p:cNvPr id="28" name="Gráfico 2">
              <a:extLst>
                <a:ext uri="{FF2B5EF4-FFF2-40B4-BE49-F238E27FC236}">
                  <a16:creationId xmlns:a16="http://schemas.microsoft.com/office/drawing/2014/main" id="{44A84CE1-A2BE-E643-80EF-9042EBE294AE}"/>
                </a:ext>
              </a:extLst>
            </p:cNvPr>
            <p:cNvGrpSpPr/>
            <p:nvPr/>
          </p:nvGrpSpPr>
          <p:grpSpPr>
            <a:xfrm>
              <a:off x="0" y="456569"/>
              <a:ext cx="24782235" cy="13719571"/>
              <a:chOff x="0" y="0"/>
              <a:chExt cx="12192000" cy="6858000"/>
            </a:xfrm>
          </p:grpSpPr>
          <p:sp>
            <p:nvSpPr>
              <p:cNvPr id="29" name="Forma libre 4">
                <a:extLst>
                  <a:ext uri="{FF2B5EF4-FFF2-40B4-BE49-F238E27FC236}">
                    <a16:creationId xmlns:a16="http://schemas.microsoft.com/office/drawing/2014/main" id="{DEC4CE01-11B9-0B4D-AF0F-B2426F095750}"/>
                  </a:ext>
                </a:extLst>
              </p:cNvPr>
              <p:cNvSpPr/>
              <p:nvPr/>
            </p:nvSpPr>
            <p:spPr>
              <a:xfrm>
                <a:off x="-3175" y="2670746"/>
                <a:ext cx="12198350" cy="3022600"/>
              </a:xfrm>
              <a:custGeom>
                <a:avLst/>
                <a:gdLst>
                  <a:gd name="connsiteX0" fmla="*/ 12195175 w 12198350"/>
                  <a:gd name="connsiteY0" fmla="*/ 1147191 h 3022600"/>
                  <a:gd name="connsiteX1" fmla="*/ 9837801 w 12198350"/>
                  <a:gd name="connsiteY1" fmla="*/ 1147191 h 3022600"/>
                  <a:gd name="connsiteX2" fmla="*/ 9531985 w 12198350"/>
                  <a:gd name="connsiteY2" fmla="*/ 1032891 h 3022600"/>
                  <a:gd name="connsiteX3" fmla="*/ 8845359 w 12198350"/>
                  <a:gd name="connsiteY3" fmla="*/ 117475 h 3022600"/>
                  <a:gd name="connsiteX4" fmla="*/ 8539480 w 12198350"/>
                  <a:gd name="connsiteY4" fmla="*/ 3175 h 3022600"/>
                  <a:gd name="connsiteX5" fmla="*/ 2931668 w 12198350"/>
                  <a:gd name="connsiteY5" fmla="*/ 3175 h 3022600"/>
                  <a:gd name="connsiteX6" fmla="*/ 2678748 w 12198350"/>
                  <a:gd name="connsiteY6" fmla="*/ 107950 h 3022600"/>
                  <a:gd name="connsiteX7" fmla="*/ 1814005 w 12198350"/>
                  <a:gd name="connsiteY7" fmla="*/ 1036066 h 3022600"/>
                  <a:gd name="connsiteX8" fmla="*/ 1900745 w 12198350"/>
                  <a:gd name="connsiteY8" fmla="*/ 1245616 h 3022600"/>
                  <a:gd name="connsiteX9" fmla="*/ 5905119 w 12198350"/>
                  <a:gd name="connsiteY9" fmla="*/ 1245616 h 3022600"/>
                  <a:gd name="connsiteX10" fmla="*/ 5984566 w 12198350"/>
                  <a:gd name="connsiteY10" fmla="*/ 1325174 h 3022600"/>
                  <a:gd name="connsiteX11" fmla="*/ 5982653 w 12198350"/>
                  <a:gd name="connsiteY11" fmla="*/ 1342454 h 3022600"/>
                  <a:gd name="connsiteX12" fmla="*/ 5912803 w 12198350"/>
                  <a:gd name="connsiteY12" fmla="*/ 2032635 h 3022600"/>
                  <a:gd name="connsiteX13" fmla="*/ 5719255 w 12198350"/>
                  <a:gd name="connsiteY13" fmla="*/ 2188591 h 3022600"/>
                  <a:gd name="connsiteX14" fmla="*/ 3175 w 12198350"/>
                  <a:gd name="connsiteY14" fmla="*/ 2236089 h 3022600"/>
                  <a:gd name="connsiteX15" fmla="*/ 3175 w 12198350"/>
                  <a:gd name="connsiteY15" fmla="*/ 3023045 h 3022600"/>
                  <a:gd name="connsiteX16" fmla="*/ 6883782 w 12198350"/>
                  <a:gd name="connsiteY16" fmla="*/ 2962085 h 3022600"/>
                  <a:gd name="connsiteX17" fmla="*/ 7151552 w 12198350"/>
                  <a:gd name="connsiteY17" fmla="*/ 2689492 h 3022600"/>
                  <a:gd name="connsiteX18" fmla="*/ 7150862 w 12198350"/>
                  <a:gd name="connsiteY18" fmla="*/ 2672461 h 3022600"/>
                  <a:gd name="connsiteX19" fmla="*/ 7058914 w 12198350"/>
                  <a:gd name="connsiteY19" fmla="*/ 1019429 h 3022600"/>
                  <a:gd name="connsiteX20" fmla="*/ 6846253 w 12198350"/>
                  <a:gd name="connsiteY20" fmla="*/ 821754 h 3022600"/>
                  <a:gd name="connsiteX21" fmla="*/ 2921953 w 12198350"/>
                  <a:gd name="connsiteY21" fmla="*/ 821754 h 3022600"/>
                  <a:gd name="connsiteX22" fmla="*/ 2880979 w 12198350"/>
                  <a:gd name="connsiteY22" fmla="*/ 780939 h 3022600"/>
                  <a:gd name="connsiteX23" fmla="*/ 2892997 w 12198350"/>
                  <a:gd name="connsiteY23" fmla="*/ 751904 h 3022600"/>
                  <a:gd name="connsiteX24" fmla="*/ 3183001 w 12198350"/>
                  <a:gd name="connsiteY24" fmla="*/ 398399 h 3022600"/>
                  <a:gd name="connsiteX25" fmla="*/ 3225927 w 12198350"/>
                  <a:gd name="connsiteY25" fmla="*/ 380619 h 3022600"/>
                  <a:gd name="connsiteX26" fmla="*/ 8127619 w 12198350"/>
                  <a:gd name="connsiteY26" fmla="*/ 380619 h 3022600"/>
                  <a:gd name="connsiteX27" fmla="*/ 8259953 w 12198350"/>
                  <a:gd name="connsiteY27" fmla="*/ 435420 h 3022600"/>
                  <a:gd name="connsiteX28" fmla="*/ 9020493 w 12198350"/>
                  <a:gd name="connsiteY28" fmla="*/ 1513459 h 3022600"/>
                  <a:gd name="connsiteX29" fmla="*/ 9349867 w 12198350"/>
                  <a:gd name="connsiteY29" fmla="*/ 1649921 h 3022600"/>
                  <a:gd name="connsiteX30" fmla="*/ 12195175 w 12198350"/>
                  <a:gd name="connsiteY30" fmla="*/ 1649921 h 302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2198350" h="3022600">
                    <a:moveTo>
                      <a:pt x="12195175" y="1147191"/>
                    </a:moveTo>
                    <a:lnTo>
                      <a:pt x="9837801" y="1147191"/>
                    </a:lnTo>
                    <a:cubicBezTo>
                      <a:pt x="9725413" y="1147224"/>
                      <a:pt x="9616801" y="1106630"/>
                      <a:pt x="9531985" y="1032891"/>
                    </a:cubicBezTo>
                    <a:lnTo>
                      <a:pt x="8845359" y="117475"/>
                    </a:lnTo>
                    <a:cubicBezTo>
                      <a:pt x="8760524" y="43727"/>
                      <a:pt x="8651889" y="3133"/>
                      <a:pt x="8539480" y="3175"/>
                    </a:cubicBezTo>
                    <a:lnTo>
                      <a:pt x="2931668" y="3175"/>
                    </a:lnTo>
                    <a:cubicBezTo>
                      <a:pt x="2836806" y="3193"/>
                      <a:pt x="2745833" y="40880"/>
                      <a:pt x="2678748" y="107950"/>
                    </a:cubicBezTo>
                    <a:lnTo>
                      <a:pt x="1814005" y="1036066"/>
                    </a:lnTo>
                    <a:cubicBezTo>
                      <a:pt x="1736662" y="1113346"/>
                      <a:pt x="1791398" y="1245616"/>
                      <a:pt x="1900745" y="1245616"/>
                    </a:cubicBezTo>
                    <a:lnTo>
                      <a:pt x="5905119" y="1245616"/>
                    </a:lnTo>
                    <a:cubicBezTo>
                      <a:pt x="5949027" y="1245647"/>
                      <a:pt x="5984597" y="1281266"/>
                      <a:pt x="5984566" y="1325174"/>
                    </a:cubicBezTo>
                    <a:cubicBezTo>
                      <a:pt x="5984562" y="1330986"/>
                      <a:pt x="5983920" y="1336781"/>
                      <a:pt x="5982653" y="1342454"/>
                    </a:cubicBezTo>
                    <a:lnTo>
                      <a:pt x="5912803" y="2032635"/>
                    </a:lnTo>
                    <a:cubicBezTo>
                      <a:pt x="5892315" y="2123249"/>
                      <a:pt x="5812153" y="2187842"/>
                      <a:pt x="5719255" y="2188591"/>
                    </a:cubicBezTo>
                    <a:lnTo>
                      <a:pt x="3175" y="2236089"/>
                    </a:lnTo>
                    <a:lnTo>
                      <a:pt x="3175" y="3023045"/>
                    </a:lnTo>
                    <a:lnTo>
                      <a:pt x="6883782" y="2962085"/>
                    </a:lnTo>
                    <a:cubicBezTo>
                      <a:pt x="7032999" y="2960753"/>
                      <a:pt x="7152884" y="2838709"/>
                      <a:pt x="7151552" y="2689492"/>
                    </a:cubicBezTo>
                    <a:cubicBezTo>
                      <a:pt x="7151502" y="2683809"/>
                      <a:pt x="7151271" y="2678129"/>
                      <a:pt x="7150862" y="2672461"/>
                    </a:cubicBezTo>
                    <a:lnTo>
                      <a:pt x="7058914" y="1019429"/>
                    </a:lnTo>
                    <a:cubicBezTo>
                      <a:pt x="7050763" y="907999"/>
                      <a:pt x="6957981" y="821755"/>
                      <a:pt x="6846253" y="821754"/>
                    </a:cubicBezTo>
                    <a:lnTo>
                      <a:pt x="2921953" y="821754"/>
                    </a:lnTo>
                    <a:cubicBezTo>
                      <a:pt x="2899368" y="821797"/>
                      <a:pt x="2881023" y="803524"/>
                      <a:pt x="2880979" y="780939"/>
                    </a:cubicBezTo>
                    <a:cubicBezTo>
                      <a:pt x="2880958" y="770046"/>
                      <a:pt x="2885284" y="759595"/>
                      <a:pt x="2892997" y="751904"/>
                    </a:cubicBezTo>
                    <a:lnTo>
                      <a:pt x="3183001" y="398399"/>
                    </a:lnTo>
                    <a:cubicBezTo>
                      <a:pt x="3194386" y="387014"/>
                      <a:pt x="3209827" y="380619"/>
                      <a:pt x="3225927" y="380619"/>
                    </a:cubicBezTo>
                    <a:lnTo>
                      <a:pt x="8127619" y="380619"/>
                    </a:lnTo>
                    <a:cubicBezTo>
                      <a:pt x="8177248" y="380635"/>
                      <a:pt x="8224842" y="400344"/>
                      <a:pt x="8259953" y="435420"/>
                    </a:cubicBezTo>
                    <a:lnTo>
                      <a:pt x="9020493" y="1513459"/>
                    </a:lnTo>
                    <a:cubicBezTo>
                      <a:pt x="9107833" y="1600841"/>
                      <a:pt x="9226320" y="1649930"/>
                      <a:pt x="9349867" y="1649921"/>
                    </a:cubicBezTo>
                    <a:lnTo>
                      <a:pt x="12195175" y="1649921"/>
                    </a:lnTo>
                    <a:close/>
                  </a:path>
                </a:pathLst>
              </a:custGeom>
              <a:solidFill>
                <a:schemeClr val="tx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0" name="Forma libre 5">
                <a:extLst>
                  <a:ext uri="{FF2B5EF4-FFF2-40B4-BE49-F238E27FC236}">
                    <a16:creationId xmlns:a16="http://schemas.microsoft.com/office/drawing/2014/main" id="{F9BEB4D4-D5C4-D245-99D8-D645FA797D90}"/>
                  </a:ext>
                </a:extLst>
              </p:cNvPr>
              <p:cNvSpPr/>
              <p:nvPr/>
            </p:nvSpPr>
            <p:spPr>
              <a:xfrm>
                <a:off x="-31750" y="2833751"/>
                <a:ext cx="12255500" cy="2425700"/>
              </a:xfrm>
              <a:custGeom>
                <a:avLst/>
                <a:gdLst>
                  <a:gd name="connsiteX0" fmla="*/ 12223750 w 12255500"/>
                  <a:gd name="connsiteY0" fmla="*/ 1239202 h 2425700"/>
                  <a:gd name="connsiteX1" fmla="*/ 9468930 w 12255500"/>
                  <a:gd name="connsiteY1" fmla="*/ 1239202 h 2425700"/>
                  <a:gd name="connsiteX2" fmla="*/ 8578977 w 12255500"/>
                  <a:gd name="connsiteY2" fmla="*/ 31750 h 2425700"/>
                  <a:gd name="connsiteX3" fmla="*/ 2997327 w 12255500"/>
                  <a:gd name="connsiteY3" fmla="*/ 31750 h 2425700"/>
                  <a:gd name="connsiteX4" fmla="*/ 2231962 w 12255500"/>
                  <a:gd name="connsiteY4" fmla="*/ 860615 h 2425700"/>
                  <a:gd name="connsiteX5" fmla="*/ 6465634 w 12255500"/>
                  <a:gd name="connsiteY5" fmla="*/ 860615 h 2425700"/>
                  <a:gd name="connsiteX6" fmla="*/ 6465634 w 12255500"/>
                  <a:gd name="connsiteY6" fmla="*/ 2398522 h 2425700"/>
                  <a:gd name="connsiteX7" fmla="*/ 31750 w 12255500"/>
                  <a:gd name="connsiteY7" fmla="*/ 2398522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55500" h="2425700">
                    <a:moveTo>
                      <a:pt x="12223750" y="1239202"/>
                    </a:moveTo>
                    <a:lnTo>
                      <a:pt x="9468930" y="1239202"/>
                    </a:lnTo>
                    <a:lnTo>
                      <a:pt x="8578977" y="31750"/>
                    </a:lnTo>
                    <a:lnTo>
                      <a:pt x="2997327" y="31750"/>
                    </a:lnTo>
                    <a:lnTo>
                      <a:pt x="2231962" y="860615"/>
                    </a:lnTo>
                    <a:lnTo>
                      <a:pt x="6465634" y="860615"/>
                    </a:lnTo>
                    <a:lnTo>
                      <a:pt x="6465634" y="2398522"/>
                    </a:lnTo>
                    <a:lnTo>
                      <a:pt x="31750" y="2398522"/>
                    </a:lnTo>
                  </a:path>
                </a:pathLst>
              </a:custGeom>
              <a:noFill/>
              <a:ln w="63500" cap="flat">
                <a:solidFill>
                  <a:srgbClr val="FFFFFF"/>
                </a:solidFill>
                <a:custDash>
                  <a:ds d="900000" sp="2250000"/>
                </a:custDash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82EEF60-1110-6045-8A42-680F5A45E09E}"/>
                </a:ext>
              </a:extLst>
            </p:cNvPr>
            <p:cNvGrpSpPr/>
            <p:nvPr/>
          </p:nvGrpSpPr>
          <p:grpSpPr>
            <a:xfrm>
              <a:off x="1000723" y="4180113"/>
              <a:ext cx="21994519" cy="6227697"/>
              <a:chOff x="1000723" y="4472721"/>
              <a:chExt cx="21994519" cy="6227697"/>
            </a:xfrm>
          </p:grpSpPr>
          <p:sp>
            <p:nvSpPr>
              <p:cNvPr id="31" name="Gráfico 70">
                <a:extLst>
                  <a:ext uri="{FF2B5EF4-FFF2-40B4-BE49-F238E27FC236}">
                    <a16:creationId xmlns:a16="http://schemas.microsoft.com/office/drawing/2014/main" id="{67C48756-8796-4A49-9A3C-BD7D9AE103FA}"/>
                  </a:ext>
                </a:extLst>
              </p:cNvPr>
              <p:cNvSpPr/>
              <p:nvPr/>
            </p:nvSpPr>
            <p:spPr>
              <a:xfrm>
                <a:off x="3348813" y="9115447"/>
                <a:ext cx="990606" cy="1584971"/>
              </a:xfrm>
              <a:custGeom>
                <a:avLst/>
                <a:gdLst>
                  <a:gd name="connsiteX0" fmla="*/ 356772 w 356769"/>
                  <a:gd name="connsiteY0" fmla="*/ 178385 h 570831"/>
                  <a:gd name="connsiteX1" fmla="*/ 178388 w 356769"/>
                  <a:gd name="connsiteY1" fmla="*/ 0 h 570831"/>
                  <a:gd name="connsiteX2" fmla="*/ 3 w 356769"/>
                  <a:gd name="connsiteY2" fmla="*/ 178385 h 570831"/>
                  <a:gd name="connsiteX3" fmla="*/ 142711 w 356769"/>
                  <a:gd name="connsiteY3" fmla="*/ 353164 h 570831"/>
                  <a:gd name="connsiteX4" fmla="*/ 142711 w 356769"/>
                  <a:gd name="connsiteY4" fmla="*/ 535154 h 570831"/>
                  <a:gd name="connsiteX5" fmla="*/ 178388 w 356769"/>
                  <a:gd name="connsiteY5" fmla="*/ 570831 h 570831"/>
                  <a:gd name="connsiteX6" fmla="*/ 214065 w 356769"/>
                  <a:gd name="connsiteY6" fmla="*/ 535154 h 570831"/>
                  <a:gd name="connsiteX7" fmla="*/ 214065 w 356769"/>
                  <a:gd name="connsiteY7" fmla="*/ 353164 h 570831"/>
                  <a:gd name="connsiteX8" fmla="*/ 356772 w 356769"/>
                  <a:gd name="connsiteY8" fmla="*/ 178385 h 570831"/>
                  <a:gd name="connsiteX9" fmla="*/ 107034 w 356769"/>
                  <a:gd name="connsiteY9" fmla="*/ 142708 h 570831"/>
                  <a:gd name="connsiteX10" fmla="*/ 71357 w 356769"/>
                  <a:gd name="connsiteY10" fmla="*/ 107031 h 570831"/>
                  <a:gd name="connsiteX11" fmla="*/ 107034 w 356769"/>
                  <a:gd name="connsiteY11" fmla="*/ 71354 h 570831"/>
                  <a:gd name="connsiteX12" fmla="*/ 142711 w 356769"/>
                  <a:gd name="connsiteY12" fmla="*/ 107031 h 570831"/>
                  <a:gd name="connsiteX13" fmla="*/ 107034 w 356769"/>
                  <a:gd name="connsiteY13" fmla="*/ 142708 h 57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6769" h="570831">
                    <a:moveTo>
                      <a:pt x="356772" y="178385"/>
                    </a:moveTo>
                    <a:cubicBezTo>
                      <a:pt x="356772" y="80029"/>
                      <a:pt x="276743" y="0"/>
                      <a:pt x="178388" y="0"/>
                    </a:cubicBezTo>
                    <a:cubicBezTo>
                      <a:pt x="80032" y="0"/>
                      <a:pt x="3" y="80029"/>
                      <a:pt x="3" y="178385"/>
                    </a:cubicBezTo>
                    <a:cubicBezTo>
                      <a:pt x="3" y="264524"/>
                      <a:pt x="61392" y="336586"/>
                      <a:pt x="142711" y="353164"/>
                    </a:cubicBezTo>
                    <a:lnTo>
                      <a:pt x="142711" y="535154"/>
                    </a:lnTo>
                    <a:cubicBezTo>
                      <a:pt x="142711" y="554857"/>
                      <a:pt x="158685" y="570831"/>
                      <a:pt x="178388" y="570831"/>
                    </a:cubicBezTo>
                    <a:cubicBezTo>
                      <a:pt x="198090" y="570831"/>
                      <a:pt x="214065" y="554857"/>
                      <a:pt x="214065" y="535154"/>
                    </a:cubicBezTo>
                    <a:lnTo>
                      <a:pt x="214065" y="353164"/>
                    </a:lnTo>
                    <a:cubicBezTo>
                      <a:pt x="295383" y="336586"/>
                      <a:pt x="356772" y="264524"/>
                      <a:pt x="356772" y="178385"/>
                    </a:cubicBezTo>
                    <a:close/>
                    <a:moveTo>
                      <a:pt x="107034" y="142708"/>
                    </a:moveTo>
                    <a:cubicBezTo>
                      <a:pt x="87329" y="142708"/>
                      <a:pt x="71357" y="126733"/>
                      <a:pt x="71357" y="107031"/>
                    </a:cubicBezTo>
                    <a:cubicBezTo>
                      <a:pt x="71357" y="87326"/>
                      <a:pt x="87329" y="71354"/>
                      <a:pt x="107034" y="71354"/>
                    </a:cubicBezTo>
                    <a:cubicBezTo>
                      <a:pt x="126738" y="71354"/>
                      <a:pt x="142711" y="87326"/>
                      <a:pt x="142711" y="107031"/>
                    </a:cubicBezTo>
                    <a:cubicBezTo>
                      <a:pt x="142711" y="126733"/>
                      <a:pt x="126738" y="142708"/>
                      <a:pt x="107034" y="14270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5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3" name="Gráfico 70">
                <a:extLst>
                  <a:ext uri="{FF2B5EF4-FFF2-40B4-BE49-F238E27FC236}">
                    <a16:creationId xmlns:a16="http://schemas.microsoft.com/office/drawing/2014/main" id="{98F3CD23-231D-8E4A-828C-DB3EB434AF8E}"/>
                  </a:ext>
                </a:extLst>
              </p:cNvPr>
              <p:cNvSpPr/>
              <p:nvPr/>
            </p:nvSpPr>
            <p:spPr>
              <a:xfrm>
                <a:off x="10454883" y="4653175"/>
                <a:ext cx="990606" cy="1584971"/>
              </a:xfrm>
              <a:custGeom>
                <a:avLst/>
                <a:gdLst>
                  <a:gd name="connsiteX0" fmla="*/ 356772 w 356769"/>
                  <a:gd name="connsiteY0" fmla="*/ 178385 h 570831"/>
                  <a:gd name="connsiteX1" fmla="*/ 178388 w 356769"/>
                  <a:gd name="connsiteY1" fmla="*/ 0 h 570831"/>
                  <a:gd name="connsiteX2" fmla="*/ 3 w 356769"/>
                  <a:gd name="connsiteY2" fmla="*/ 178385 h 570831"/>
                  <a:gd name="connsiteX3" fmla="*/ 142711 w 356769"/>
                  <a:gd name="connsiteY3" fmla="*/ 353164 h 570831"/>
                  <a:gd name="connsiteX4" fmla="*/ 142711 w 356769"/>
                  <a:gd name="connsiteY4" fmla="*/ 535154 h 570831"/>
                  <a:gd name="connsiteX5" fmla="*/ 178388 w 356769"/>
                  <a:gd name="connsiteY5" fmla="*/ 570831 h 570831"/>
                  <a:gd name="connsiteX6" fmla="*/ 214065 w 356769"/>
                  <a:gd name="connsiteY6" fmla="*/ 535154 h 570831"/>
                  <a:gd name="connsiteX7" fmla="*/ 214065 w 356769"/>
                  <a:gd name="connsiteY7" fmla="*/ 353164 h 570831"/>
                  <a:gd name="connsiteX8" fmla="*/ 356772 w 356769"/>
                  <a:gd name="connsiteY8" fmla="*/ 178385 h 570831"/>
                  <a:gd name="connsiteX9" fmla="*/ 107034 w 356769"/>
                  <a:gd name="connsiteY9" fmla="*/ 142708 h 570831"/>
                  <a:gd name="connsiteX10" fmla="*/ 71357 w 356769"/>
                  <a:gd name="connsiteY10" fmla="*/ 107031 h 570831"/>
                  <a:gd name="connsiteX11" fmla="*/ 107034 w 356769"/>
                  <a:gd name="connsiteY11" fmla="*/ 71354 h 570831"/>
                  <a:gd name="connsiteX12" fmla="*/ 142711 w 356769"/>
                  <a:gd name="connsiteY12" fmla="*/ 107031 h 570831"/>
                  <a:gd name="connsiteX13" fmla="*/ 107034 w 356769"/>
                  <a:gd name="connsiteY13" fmla="*/ 142708 h 57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6769" h="570831">
                    <a:moveTo>
                      <a:pt x="356772" y="178385"/>
                    </a:moveTo>
                    <a:cubicBezTo>
                      <a:pt x="356772" y="80029"/>
                      <a:pt x="276743" y="0"/>
                      <a:pt x="178388" y="0"/>
                    </a:cubicBezTo>
                    <a:cubicBezTo>
                      <a:pt x="80032" y="0"/>
                      <a:pt x="3" y="80029"/>
                      <a:pt x="3" y="178385"/>
                    </a:cubicBezTo>
                    <a:cubicBezTo>
                      <a:pt x="3" y="264524"/>
                      <a:pt x="61392" y="336586"/>
                      <a:pt x="142711" y="353164"/>
                    </a:cubicBezTo>
                    <a:lnTo>
                      <a:pt x="142711" y="535154"/>
                    </a:lnTo>
                    <a:cubicBezTo>
                      <a:pt x="142711" y="554857"/>
                      <a:pt x="158685" y="570831"/>
                      <a:pt x="178388" y="570831"/>
                    </a:cubicBezTo>
                    <a:cubicBezTo>
                      <a:pt x="198090" y="570831"/>
                      <a:pt x="214065" y="554857"/>
                      <a:pt x="214065" y="535154"/>
                    </a:cubicBezTo>
                    <a:lnTo>
                      <a:pt x="214065" y="353164"/>
                    </a:lnTo>
                    <a:cubicBezTo>
                      <a:pt x="295383" y="336586"/>
                      <a:pt x="356772" y="264524"/>
                      <a:pt x="356772" y="178385"/>
                    </a:cubicBezTo>
                    <a:close/>
                    <a:moveTo>
                      <a:pt x="107034" y="142708"/>
                    </a:moveTo>
                    <a:cubicBezTo>
                      <a:pt x="87329" y="142708"/>
                      <a:pt x="71357" y="126733"/>
                      <a:pt x="71357" y="107031"/>
                    </a:cubicBezTo>
                    <a:cubicBezTo>
                      <a:pt x="71357" y="87326"/>
                      <a:pt x="87329" y="71354"/>
                      <a:pt x="107034" y="71354"/>
                    </a:cubicBezTo>
                    <a:cubicBezTo>
                      <a:pt x="126738" y="71354"/>
                      <a:pt x="142711" y="87326"/>
                      <a:pt x="142711" y="107031"/>
                    </a:cubicBezTo>
                    <a:cubicBezTo>
                      <a:pt x="142711" y="126733"/>
                      <a:pt x="126738" y="142708"/>
                      <a:pt x="107034" y="1427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5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4" name="Gráfico 70">
                <a:extLst>
                  <a:ext uri="{FF2B5EF4-FFF2-40B4-BE49-F238E27FC236}">
                    <a16:creationId xmlns:a16="http://schemas.microsoft.com/office/drawing/2014/main" id="{AF98952C-7802-904B-ACB6-8ECD670BF69D}"/>
                  </a:ext>
                </a:extLst>
              </p:cNvPr>
              <p:cNvSpPr/>
              <p:nvPr/>
            </p:nvSpPr>
            <p:spPr>
              <a:xfrm>
                <a:off x="18540023" y="7022672"/>
                <a:ext cx="990606" cy="1584971"/>
              </a:xfrm>
              <a:custGeom>
                <a:avLst/>
                <a:gdLst>
                  <a:gd name="connsiteX0" fmla="*/ 356772 w 356769"/>
                  <a:gd name="connsiteY0" fmla="*/ 178385 h 570831"/>
                  <a:gd name="connsiteX1" fmla="*/ 178388 w 356769"/>
                  <a:gd name="connsiteY1" fmla="*/ 0 h 570831"/>
                  <a:gd name="connsiteX2" fmla="*/ 3 w 356769"/>
                  <a:gd name="connsiteY2" fmla="*/ 178385 h 570831"/>
                  <a:gd name="connsiteX3" fmla="*/ 142711 w 356769"/>
                  <a:gd name="connsiteY3" fmla="*/ 353164 h 570831"/>
                  <a:gd name="connsiteX4" fmla="*/ 142711 w 356769"/>
                  <a:gd name="connsiteY4" fmla="*/ 535154 h 570831"/>
                  <a:gd name="connsiteX5" fmla="*/ 178388 w 356769"/>
                  <a:gd name="connsiteY5" fmla="*/ 570831 h 570831"/>
                  <a:gd name="connsiteX6" fmla="*/ 214065 w 356769"/>
                  <a:gd name="connsiteY6" fmla="*/ 535154 h 570831"/>
                  <a:gd name="connsiteX7" fmla="*/ 214065 w 356769"/>
                  <a:gd name="connsiteY7" fmla="*/ 353164 h 570831"/>
                  <a:gd name="connsiteX8" fmla="*/ 356772 w 356769"/>
                  <a:gd name="connsiteY8" fmla="*/ 178385 h 570831"/>
                  <a:gd name="connsiteX9" fmla="*/ 107034 w 356769"/>
                  <a:gd name="connsiteY9" fmla="*/ 142708 h 570831"/>
                  <a:gd name="connsiteX10" fmla="*/ 71357 w 356769"/>
                  <a:gd name="connsiteY10" fmla="*/ 107031 h 570831"/>
                  <a:gd name="connsiteX11" fmla="*/ 107034 w 356769"/>
                  <a:gd name="connsiteY11" fmla="*/ 71354 h 570831"/>
                  <a:gd name="connsiteX12" fmla="*/ 142711 w 356769"/>
                  <a:gd name="connsiteY12" fmla="*/ 107031 h 570831"/>
                  <a:gd name="connsiteX13" fmla="*/ 107034 w 356769"/>
                  <a:gd name="connsiteY13" fmla="*/ 142708 h 57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6769" h="570831">
                    <a:moveTo>
                      <a:pt x="356772" y="178385"/>
                    </a:moveTo>
                    <a:cubicBezTo>
                      <a:pt x="356772" y="80029"/>
                      <a:pt x="276743" y="0"/>
                      <a:pt x="178388" y="0"/>
                    </a:cubicBezTo>
                    <a:cubicBezTo>
                      <a:pt x="80032" y="0"/>
                      <a:pt x="3" y="80029"/>
                      <a:pt x="3" y="178385"/>
                    </a:cubicBezTo>
                    <a:cubicBezTo>
                      <a:pt x="3" y="264524"/>
                      <a:pt x="61392" y="336586"/>
                      <a:pt x="142711" y="353164"/>
                    </a:cubicBezTo>
                    <a:lnTo>
                      <a:pt x="142711" y="535154"/>
                    </a:lnTo>
                    <a:cubicBezTo>
                      <a:pt x="142711" y="554857"/>
                      <a:pt x="158685" y="570831"/>
                      <a:pt x="178388" y="570831"/>
                    </a:cubicBezTo>
                    <a:cubicBezTo>
                      <a:pt x="198090" y="570831"/>
                      <a:pt x="214065" y="554857"/>
                      <a:pt x="214065" y="535154"/>
                    </a:cubicBezTo>
                    <a:lnTo>
                      <a:pt x="214065" y="353164"/>
                    </a:lnTo>
                    <a:cubicBezTo>
                      <a:pt x="295383" y="336586"/>
                      <a:pt x="356772" y="264524"/>
                      <a:pt x="356772" y="178385"/>
                    </a:cubicBezTo>
                    <a:close/>
                    <a:moveTo>
                      <a:pt x="107034" y="142708"/>
                    </a:moveTo>
                    <a:cubicBezTo>
                      <a:pt x="87329" y="142708"/>
                      <a:pt x="71357" y="126733"/>
                      <a:pt x="71357" y="107031"/>
                    </a:cubicBezTo>
                    <a:cubicBezTo>
                      <a:pt x="71357" y="87326"/>
                      <a:pt x="87329" y="71354"/>
                      <a:pt x="107034" y="71354"/>
                    </a:cubicBezTo>
                    <a:cubicBezTo>
                      <a:pt x="126738" y="71354"/>
                      <a:pt x="142711" y="87326"/>
                      <a:pt x="142711" y="107031"/>
                    </a:cubicBezTo>
                    <a:cubicBezTo>
                      <a:pt x="142711" y="126733"/>
                      <a:pt x="126738" y="142708"/>
                      <a:pt x="107034" y="14270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1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66C513-E27E-A348-A94D-4AE13E4D540F}"/>
                  </a:ext>
                </a:extLst>
              </p:cNvPr>
              <p:cNvSpPr txBox="1"/>
              <p:nvPr/>
            </p:nvSpPr>
            <p:spPr>
              <a:xfrm>
                <a:off x="4763500" y="8825265"/>
                <a:ext cx="3396846" cy="1465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4C7EAD0-E329-A842-A000-5BA9E3313817}"/>
                  </a:ext>
                </a:extLst>
              </p:cNvPr>
              <p:cNvSpPr txBox="1"/>
              <p:nvPr/>
            </p:nvSpPr>
            <p:spPr>
              <a:xfrm flipH="1">
                <a:off x="1000723" y="9262774"/>
                <a:ext cx="2612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Release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988A94-211B-1D48-881B-117431646C1F}"/>
                  </a:ext>
                </a:extLst>
              </p:cNvPr>
              <p:cNvSpPr txBox="1"/>
              <p:nvPr/>
            </p:nvSpPr>
            <p:spPr>
              <a:xfrm>
                <a:off x="11786092" y="4472721"/>
                <a:ext cx="3396846" cy="1465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C5E963-50E0-D24A-8A31-2ACF84F37865}"/>
                  </a:ext>
                </a:extLst>
              </p:cNvPr>
              <p:cNvSpPr txBox="1"/>
              <p:nvPr/>
            </p:nvSpPr>
            <p:spPr>
              <a:xfrm flipH="1">
                <a:off x="8023315" y="4910230"/>
                <a:ext cx="2612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Concept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5EF69CC-7630-744D-A6C8-6725AB1BB1A8}"/>
                  </a:ext>
                </a:extLst>
              </p:cNvPr>
              <p:cNvSpPr txBox="1"/>
              <p:nvPr/>
            </p:nvSpPr>
            <p:spPr>
              <a:xfrm>
                <a:off x="19598396" y="6793579"/>
                <a:ext cx="3396846" cy="1465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4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85EE12-243F-1846-A9FA-6CF440ACBEF3}"/>
                  </a:ext>
                </a:extLst>
              </p:cNvPr>
              <p:cNvSpPr txBox="1"/>
              <p:nvPr/>
            </p:nvSpPr>
            <p:spPr>
              <a:xfrm flipH="1">
                <a:off x="15155634" y="7491993"/>
                <a:ext cx="2612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Decision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7133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78845046-274F-564A-B89B-0D7BCC1442D4}"/>
              </a:ext>
            </a:extLst>
          </p:cNvPr>
          <p:cNvSpPr txBox="1"/>
          <p:nvPr/>
        </p:nvSpPr>
        <p:spPr>
          <a:xfrm>
            <a:off x="6398722" y="1071658"/>
            <a:ext cx="115804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Roadmap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886BDDFF-0593-1F42-8065-61DA16D10C5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16B0D9-6850-E74F-A7B5-559A30D6BC54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3" name="Freeform 333">
            <a:extLst>
              <a:ext uri="{FF2B5EF4-FFF2-40B4-BE49-F238E27FC236}">
                <a16:creationId xmlns:a16="http://schemas.microsoft.com/office/drawing/2014/main" id="{3B2747FD-74B1-9245-ADA4-ABD2E40EFB0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5820997" y="3543223"/>
            <a:ext cx="20882002" cy="10231771"/>
          </a:xfrm>
          <a:custGeom>
            <a:avLst/>
            <a:gdLst>
              <a:gd name="T0" fmla="*/ 0 w 18043"/>
              <a:gd name="T1" fmla="*/ 1145791436 h 8841"/>
              <a:gd name="T2" fmla="*/ 0 w 18043"/>
              <a:gd name="T3" fmla="*/ 1145791436 h 8841"/>
              <a:gd name="T4" fmla="*/ 2147483646 w 18043"/>
              <a:gd name="T5" fmla="*/ 0 h 8841"/>
              <a:gd name="T6" fmla="*/ 2147483646 w 18043"/>
              <a:gd name="T7" fmla="*/ 24367595 h 8841"/>
              <a:gd name="T8" fmla="*/ 881823576 w 18043"/>
              <a:gd name="T9" fmla="*/ 792462388 h 8841"/>
              <a:gd name="T10" fmla="*/ 1146902236 w 18043"/>
              <a:gd name="T11" fmla="*/ 1139440323 h 8841"/>
              <a:gd name="T12" fmla="*/ 0 w 18043"/>
              <a:gd name="T13" fmla="*/ 1145791436 h 88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043" h="8841">
                <a:moveTo>
                  <a:pt x="0" y="8840"/>
                </a:moveTo>
                <a:lnTo>
                  <a:pt x="0" y="8840"/>
                </a:lnTo>
                <a:cubicBezTo>
                  <a:pt x="0" y="8840"/>
                  <a:pt x="1809" y="990"/>
                  <a:pt x="18042" y="0"/>
                </a:cubicBezTo>
                <a:cubicBezTo>
                  <a:pt x="18042" y="188"/>
                  <a:pt x="18042" y="188"/>
                  <a:pt x="18042" y="188"/>
                </a:cubicBezTo>
                <a:cubicBezTo>
                  <a:pt x="18042" y="188"/>
                  <a:pt x="6254" y="1981"/>
                  <a:pt x="6803" y="6114"/>
                </a:cubicBezTo>
                <a:cubicBezTo>
                  <a:pt x="6803" y="6114"/>
                  <a:pt x="6983" y="7612"/>
                  <a:pt x="8848" y="8791"/>
                </a:cubicBezTo>
                <a:lnTo>
                  <a:pt x="0" y="884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F8736-1AC3-7748-BCC5-458FECF3E070}"/>
              </a:ext>
            </a:extLst>
          </p:cNvPr>
          <p:cNvSpPr txBox="1"/>
          <p:nvPr/>
        </p:nvSpPr>
        <p:spPr>
          <a:xfrm>
            <a:off x="10378984" y="4860853"/>
            <a:ext cx="6384755" cy="100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E22693-9FB8-D044-B9A3-A7D4A7E50D79}"/>
              </a:ext>
            </a:extLst>
          </p:cNvPr>
          <p:cNvSpPr txBox="1"/>
          <p:nvPr/>
        </p:nvSpPr>
        <p:spPr>
          <a:xfrm flipH="1">
            <a:off x="7319540" y="5101935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Release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8079A1-8A77-1045-A1C7-87F720C42059}"/>
              </a:ext>
            </a:extLst>
          </p:cNvPr>
          <p:cNvGrpSpPr/>
          <p:nvPr/>
        </p:nvGrpSpPr>
        <p:grpSpPr>
          <a:xfrm>
            <a:off x="4277282" y="4483005"/>
            <a:ext cx="2595554" cy="2089105"/>
            <a:chOff x="4162786" y="4097517"/>
            <a:chExt cx="2595554" cy="2089105"/>
          </a:xfrm>
        </p:grpSpPr>
        <p:sp>
          <p:nvSpPr>
            <p:cNvPr id="24" name="Forma libre 2915">
              <a:extLst>
                <a:ext uri="{FF2B5EF4-FFF2-40B4-BE49-F238E27FC236}">
                  <a16:creationId xmlns:a16="http://schemas.microsoft.com/office/drawing/2014/main" id="{8F896D3D-882D-D84A-AC94-25028DB10637}"/>
                </a:ext>
              </a:extLst>
            </p:cNvPr>
            <p:cNvSpPr/>
            <p:nvPr/>
          </p:nvSpPr>
          <p:spPr>
            <a:xfrm rot="5400000">
              <a:off x="4416010" y="3844293"/>
              <a:ext cx="2089105" cy="2595554"/>
            </a:xfrm>
            <a:custGeom>
              <a:avLst/>
              <a:gdLst>
                <a:gd name="connsiteX0" fmla="*/ 249460 w 282892"/>
                <a:gd name="connsiteY0" fmla="*/ 110218 h 351472"/>
                <a:gd name="connsiteX1" fmla="*/ 139664 w 282892"/>
                <a:gd name="connsiteY1" fmla="*/ 6473 h 351472"/>
                <a:gd name="connsiteX2" fmla="*/ 35919 w 282892"/>
                <a:gd name="connsiteY2" fmla="*/ 110218 h 351472"/>
                <a:gd name="connsiteX3" fmla="*/ 6429 w 282892"/>
                <a:gd name="connsiteY3" fmla="*/ 110218 h 351472"/>
                <a:gd name="connsiteX4" fmla="*/ 142732 w 282892"/>
                <a:gd name="connsiteY4" fmla="*/ 346305 h 351472"/>
                <a:gd name="connsiteX5" fmla="*/ 279035 w 282892"/>
                <a:gd name="connsiteY5" fmla="*/ 11021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892" h="351472">
                  <a:moveTo>
                    <a:pt x="249460" y="110218"/>
                  </a:moveTo>
                  <a:cubicBezTo>
                    <a:pt x="247789" y="51250"/>
                    <a:pt x="198631" y="4802"/>
                    <a:pt x="139664" y="6473"/>
                  </a:cubicBezTo>
                  <a:cubicBezTo>
                    <a:pt x="83046" y="8078"/>
                    <a:pt x="37524" y="53599"/>
                    <a:pt x="35919" y="110218"/>
                  </a:cubicBezTo>
                  <a:lnTo>
                    <a:pt x="6429" y="110218"/>
                  </a:lnTo>
                  <a:lnTo>
                    <a:pt x="142732" y="346305"/>
                  </a:lnTo>
                  <a:lnTo>
                    <a:pt x="279035" y="11021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7FCF64D-BAA9-A04E-AD12-8619E27504B6}"/>
                </a:ext>
              </a:extLst>
            </p:cNvPr>
            <p:cNvSpPr/>
            <p:nvPr/>
          </p:nvSpPr>
          <p:spPr>
            <a:xfrm>
              <a:off x="5497138" y="4661771"/>
              <a:ext cx="938160" cy="938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9C3D540-F709-EE44-91E0-B315B72A6CF3}"/>
              </a:ext>
            </a:extLst>
          </p:cNvPr>
          <p:cNvGrpSpPr/>
          <p:nvPr/>
        </p:nvGrpSpPr>
        <p:grpSpPr>
          <a:xfrm>
            <a:off x="9269888" y="6840720"/>
            <a:ext cx="2595554" cy="2089105"/>
            <a:chOff x="9593272" y="6840720"/>
            <a:chExt cx="2595554" cy="2089105"/>
          </a:xfrm>
        </p:grpSpPr>
        <p:sp>
          <p:nvSpPr>
            <p:cNvPr id="25" name="Forma libre 2915">
              <a:extLst>
                <a:ext uri="{FF2B5EF4-FFF2-40B4-BE49-F238E27FC236}">
                  <a16:creationId xmlns:a16="http://schemas.microsoft.com/office/drawing/2014/main" id="{B638A385-5FD9-D44C-8E5E-E38E7C908907}"/>
                </a:ext>
              </a:extLst>
            </p:cNvPr>
            <p:cNvSpPr/>
            <p:nvPr/>
          </p:nvSpPr>
          <p:spPr>
            <a:xfrm rot="5400000">
              <a:off x="9846496" y="6587496"/>
              <a:ext cx="2089105" cy="2595554"/>
            </a:xfrm>
            <a:custGeom>
              <a:avLst/>
              <a:gdLst>
                <a:gd name="connsiteX0" fmla="*/ 249460 w 282892"/>
                <a:gd name="connsiteY0" fmla="*/ 110218 h 351472"/>
                <a:gd name="connsiteX1" fmla="*/ 139664 w 282892"/>
                <a:gd name="connsiteY1" fmla="*/ 6473 h 351472"/>
                <a:gd name="connsiteX2" fmla="*/ 35919 w 282892"/>
                <a:gd name="connsiteY2" fmla="*/ 110218 h 351472"/>
                <a:gd name="connsiteX3" fmla="*/ 6429 w 282892"/>
                <a:gd name="connsiteY3" fmla="*/ 110218 h 351472"/>
                <a:gd name="connsiteX4" fmla="*/ 142732 w 282892"/>
                <a:gd name="connsiteY4" fmla="*/ 346305 h 351472"/>
                <a:gd name="connsiteX5" fmla="*/ 279035 w 282892"/>
                <a:gd name="connsiteY5" fmla="*/ 11021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892" h="351472">
                  <a:moveTo>
                    <a:pt x="249460" y="110218"/>
                  </a:moveTo>
                  <a:cubicBezTo>
                    <a:pt x="247789" y="51250"/>
                    <a:pt x="198631" y="4802"/>
                    <a:pt x="139664" y="6473"/>
                  </a:cubicBezTo>
                  <a:cubicBezTo>
                    <a:pt x="83046" y="8078"/>
                    <a:pt x="37524" y="53599"/>
                    <a:pt x="35919" y="110218"/>
                  </a:cubicBezTo>
                  <a:lnTo>
                    <a:pt x="6429" y="110218"/>
                  </a:lnTo>
                  <a:lnTo>
                    <a:pt x="142732" y="346305"/>
                  </a:lnTo>
                  <a:lnTo>
                    <a:pt x="279035" y="11021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F882811-AEE4-CC47-9E4C-6D0891718FD8}"/>
                </a:ext>
              </a:extLst>
            </p:cNvPr>
            <p:cNvSpPr/>
            <p:nvPr/>
          </p:nvSpPr>
          <p:spPr>
            <a:xfrm>
              <a:off x="10910386" y="7404971"/>
              <a:ext cx="938160" cy="938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B3886BB-829C-2C46-B62A-44CDABC2A575}"/>
              </a:ext>
            </a:extLst>
          </p:cNvPr>
          <p:cNvGrpSpPr/>
          <p:nvPr/>
        </p:nvGrpSpPr>
        <p:grpSpPr>
          <a:xfrm>
            <a:off x="12294476" y="10059409"/>
            <a:ext cx="2595554" cy="2089105"/>
            <a:chOff x="12531105" y="10059409"/>
            <a:chExt cx="2595554" cy="2089105"/>
          </a:xfrm>
        </p:grpSpPr>
        <p:sp>
          <p:nvSpPr>
            <p:cNvPr id="26" name="Forma libre 2915">
              <a:extLst>
                <a:ext uri="{FF2B5EF4-FFF2-40B4-BE49-F238E27FC236}">
                  <a16:creationId xmlns:a16="http://schemas.microsoft.com/office/drawing/2014/main" id="{9053C930-06C9-3C4E-9C6E-82811947FD08}"/>
                </a:ext>
              </a:extLst>
            </p:cNvPr>
            <p:cNvSpPr/>
            <p:nvPr/>
          </p:nvSpPr>
          <p:spPr>
            <a:xfrm rot="5400000">
              <a:off x="12784329" y="9806185"/>
              <a:ext cx="2089105" cy="2595554"/>
            </a:xfrm>
            <a:custGeom>
              <a:avLst/>
              <a:gdLst>
                <a:gd name="connsiteX0" fmla="*/ 249460 w 282892"/>
                <a:gd name="connsiteY0" fmla="*/ 110218 h 351472"/>
                <a:gd name="connsiteX1" fmla="*/ 139664 w 282892"/>
                <a:gd name="connsiteY1" fmla="*/ 6473 h 351472"/>
                <a:gd name="connsiteX2" fmla="*/ 35919 w 282892"/>
                <a:gd name="connsiteY2" fmla="*/ 110218 h 351472"/>
                <a:gd name="connsiteX3" fmla="*/ 6429 w 282892"/>
                <a:gd name="connsiteY3" fmla="*/ 110218 h 351472"/>
                <a:gd name="connsiteX4" fmla="*/ 142732 w 282892"/>
                <a:gd name="connsiteY4" fmla="*/ 346305 h 351472"/>
                <a:gd name="connsiteX5" fmla="*/ 279035 w 282892"/>
                <a:gd name="connsiteY5" fmla="*/ 11021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892" h="351472">
                  <a:moveTo>
                    <a:pt x="249460" y="110218"/>
                  </a:moveTo>
                  <a:cubicBezTo>
                    <a:pt x="247789" y="51250"/>
                    <a:pt x="198631" y="4802"/>
                    <a:pt x="139664" y="6473"/>
                  </a:cubicBezTo>
                  <a:cubicBezTo>
                    <a:pt x="83046" y="8078"/>
                    <a:pt x="37524" y="53599"/>
                    <a:pt x="35919" y="110218"/>
                  </a:cubicBezTo>
                  <a:lnTo>
                    <a:pt x="6429" y="110218"/>
                  </a:lnTo>
                  <a:lnTo>
                    <a:pt x="142732" y="346305"/>
                  </a:lnTo>
                  <a:lnTo>
                    <a:pt x="279035" y="11021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538DFB7-1648-3044-A774-242348DEB3F3}"/>
                </a:ext>
              </a:extLst>
            </p:cNvPr>
            <p:cNvSpPr/>
            <p:nvPr/>
          </p:nvSpPr>
          <p:spPr>
            <a:xfrm>
              <a:off x="13865456" y="10623660"/>
              <a:ext cx="938160" cy="938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578C184-5148-F04D-9450-900D45CFB8AA}"/>
              </a:ext>
            </a:extLst>
          </p:cNvPr>
          <p:cNvSpPr txBox="1"/>
          <p:nvPr/>
        </p:nvSpPr>
        <p:spPr>
          <a:xfrm>
            <a:off x="15061005" y="7163889"/>
            <a:ext cx="6384755" cy="100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38D5A5-97D3-F64A-A660-7D6BC30E04E2}"/>
              </a:ext>
            </a:extLst>
          </p:cNvPr>
          <p:cNvSpPr txBox="1"/>
          <p:nvPr/>
        </p:nvSpPr>
        <p:spPr>
          <a:xfrm flipH="1">
            <a:off x="12403604" y="7331819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Concept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CCE42E-2875-9D4F-90C9-C763787B827D}"/>
              </a:ext>
            </a:extLst>
          </p:cNvPr>
          <p:cNvSpPr txBox="1"/>
          <p:nvPr/>
        </p:nvSpPr>
        <p:spPr>
          <a:xfrm>
            <a:off x="17729482" y="10455729"/>
            <a:ext cx="6384755" cy="100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9BCB53-7676-7A44-B721-733553A29FDC}"/>
              </a:ext>
            </a:extLst>
          </p:cNvPr>
          <p:cNvSpPr txBox="1"/>
          <p:nvPr/>
        </p:nvSpPr>
        <p:spPr>
          <a:xfrm flipH="1">
            <a:off x="15072081" y="10623659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1606799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87D8FA11-40B4-7C40-AE6B-5F32B63EAA45}"/>
              </a:ext>
            </a:extLst>
          </p:cNvPr>
          <p:cNvSpPr txBox="1"/>
          <p:nvPr/>
        </p:nvSpPr>
        <p:spPr>
          <a:xfrm>
            <a:off x="6398722" y="1071658"/>
            <a:ext cx="115804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Roadmap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C10FE185-D4C3-8348-9CBA-0DC051147C2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29D446-0A91-C041-9714-80A837C91B2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3" name="Forma libre 5">
            <a:extLst>
              <a:ext uri="{FF2B5EF4-FFF2-40B4-BE49-F238E27FC236}">
                <a16:creationId xmlns:a16="http://schemas.microsoft.com/office/drawing/2014/main" id="{9379ABC8-DF65-C64F-9592-950623580D37}"/>
              </a:ext>
            </a:extLst>
          </p:cNvPr>
          <p:cNvSpPr/>
          <p:nvPr/>
        </p:nvSpPr>
        <p:spPr>
          <a:xfrm>
            <a:off x="-820025" y="5413248"/>
            <a:ext cx="26020890" cy="5082850"/>
          </a:xfrm>
          <a:custGeom>
            <a:avLst/>
            <a:gdLst>
              <a:gd name="connsiteX0" fmla="*/ 222250 w 12636500"/>
              <a:gd name="connsiteY0" fmla="*/ 2689543 h 4946650"/>
              <a:gd name="connsiteX1" fmla="*/ 1591374 w 12636500"/>
              <a:gd name="connsiteY1" fmla="*/ 2689543 h 4946650"/>
              <a:gd name="connsiteX2" fmla="*/ 1591374 w 12636500"/>
              <a:gd name="connsiteY2" fmla="*/ 4069906 h 4946650"/>
              <a:gd name="connsiteX3" fmla="*/ 2781046 w 12636500"/>
              <a:gd name="connsiteY3" fmla="*/ 4069906 h 4946650"/>
              <a:gd name="connsiteX4" fmla="*/ 2781046 w 12636500"/>
              <a:gd name="connsiteY4" fmla="*/ 1741107 h 4946650"/>
              <a:gd name="connsiteX5" fmla="*/ 3869562 w 12636500"/>
              <a:gd name="connsiteY5" fmla="*/ 1741107 h 4946650"/>
              <a:gd name="connsiteX6" fmla="*/ 3869562 w 12636500"/>
              <a:gd name="connsiteY6" fmla="*/ 2689543 h 4946650"/>
              <a:gd name="connsiteX7" fmla="*/ 5768087 w 12636500"/>
              <a:gd name="connsiteY7" fmla="*/ 2689543 h 4946650"/>
              <a:gd name="connsiteX8" fmla="*/ 5768087 w 12636500"/>
              <a:gd name="connsiteY8" fmla="*/ 222250 h 4946650"/>
              <a:gd name="connsiteX9" fmla="*/ 6982143 w 12636500"/>
              <a:gd name="connsiteY9" fmla="*/ 222250 h 4946650"/>
              <a:gd name="connsiteX10" fmla="*/ 6982143 w 12636500"/>
              <a:gd name="connsiteY10" fmla="*/ 4728083 h 4946650"/>
              <a:gd name="connsiteX11" fmla="*/ 8299387 w 12636500"/>
              <a:gd name="connsiteY11" fmla="*/ 4728083 h 4946650"/>
              <a:gd name="connsiteX12" fmla="*/ 8299387 w 12636500"/>
              <a:gd name="connsiteY12" fmla="*/ 3437064 h 4946650"/>
              <a:gd name="connsiteX13" fmla="*/ 9362567 w 12636500"/>
              <a:gd name="connsiteY13" fmla="*/ 3437064 h 4946650"/>
              <a:gd name="connsiteX14" fmla="*/ 9362567 w 12636500"/>
              <a:gd name="connsiteY14" fmla="*/ 1285431 h 4946650"/>
              <a:gd name="connsiteX15" fmla="*/ 10768012 w 12636500"/>
              <a:gd name="connsiteY15" fmla="*/ 1285431 h 4946650"/>
              <a:gd name="connsiteX16" fmla="*/ 10768012 w 12636500"/>
              <a:gd name="connsiteY16" fmla="*/ 2905506 h 4946650"/>
              <a:gd name="connsiteX17" fmla="*/ 12414250 w 12636500"/>
              <a:gd name="connsiteY17" fmla="*/ 2905506 h 494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636500" h="4946650">
                <a:moveTo>
                  <a:pt x="222250" y="2689543"/>
                </a:moveTo>
                <a:lnTo>
                  <a:pt x="1591374" y="2689543"/>
                </a:lnTo>
                <a:lnTo>
                  <a:pt x="1591374" y="4069906"/>
                </a:lnTo>
                <a:lnTo>
                  <a:pt x="2781046" y="4069906"/>
                </a:lnTo>
                <a:lnTo>
                  <a:pt x="2781046" y="1741107"/>
                </a:lnTo>
                <a:lnTo>
                  <a:pt x="3869562" y="1741107"/>
                </a:lnTo>
                <a:lnTo>
                  <a:pt x="3869562" y="2689543"/>
                </a:lnTo>
                <a:lnTo>
                  <a:pt x="5768087" y="2689543"/>
                </a:lnTo>
                <a:lnTo>
                  <a:pt x="5768087" y="222250"/>
                </a:lnTo>
                <a:lnTo>
                  <a:pt x="6982143" y="222250"/>
                </a:lnTo>
                <a:lnTo>
                  <a:pt x="6982143" y="4728083"/>
                </a:lnTo>
                <a:lnTo>
                  <a:pt x="8299387" y="4728083"/>
                </a:lnTo>
                <a:lnTo>
                  <a:pt x="8299387" y="3437064"/>
                </a:lnTo>
                <a:lnTo>
                  <a:pt x="9362567" y="3437064"/>
                </a:lnTo>
                <a:lnTo>
                  <a:pt x="9362567" y="1285431"/>
                </a:lnTo>
                <a:lnTo>
                  <a:pt x="10768012" y="1285431"/>
                </a:lnTo>
                <a:lnTo>
                  <a:pt x="10768012" y="2905506"/>
                </a:lnTo>
                <a:lnTo>
                  <a:pt x="12414250" y="2905506"/>
                </a:lnTo>
              </a:path>
            </a:pathLst>
          </a:custGeom>
          <a:noFill/>
          <a:ln w="444500" cap="rnd">
            <a:solidFill>
              <a:schemeClr val="tx2"/>
            </a:solidFill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6A7F7F-73BC-CF4F-AAB8-45D40183A3C4}"/>
              </a:ext>
            </a:extLst>
          </p:cNvPr>
          <p:cNvSpPr/>
          <p:nvPr/>
        </p:nvSpPr>
        <p:spPr>
          <a:xfrm rot="16200000">
            <a:off x="2996530" y="9253728"/>
            <a:ext cx="1356013" cy="438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A09872-D5A9-C24F-8ED2-3D19CF5CBEBD}"/>
              </a:ext>
            </a:extLst>
          </p:cNvPr>
          <p:cNvGrpSpPr/>
          <p:nvPr/>
        </p:nvGrpSpPr>
        <p:grpSpPr>
          <a:xfrm>
            <a:off x="1976113" y="10496098"/>
            <a:ext cx="3396846" cy="1965999"/>
            <a:chOff x="2195570" y="10752130"/>
            <a:chExt cx="3396846" cy="196599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796E26-BD40-8F42-AB6C-5FA8A7F15F62}"/>
                </a:ext>
              </a:extLst>
            </p:cNvPr>
            <p:cNvSpPr txBox="1"/>
            <p:nvPr/>
          </p:nvSpPr>
          <p:spPr>
            <a:xfrm>
              <a:off x="2195570" y="11379372"/>
              <a:ext cx="3396846" cy="1338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400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13A1E1-E4AD-5442-A82A-09C1392ECE3F}"/>
                </a:ext>
              </a:extLst>
            </p:cNvPr>
            <p:cNvSpPr txBox="1"/>
            <p:nvPr/>
          </p:nvSpPr>
          <p:spPr>
            <a:xfrm flipH="1">
              <a:off x="2587623" y="10752130"/>
              <a:ext cx="2612740" cy="590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Release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D99AA6E-45A8-4D4A-98E2-1DEF1BAD3C6E}"/>
              </a:ext>
            </a:extLst>
          </p:cNvPr>
          <p:cNvGrpSpPr/>
          <p:nvPr/>
        </p:nvGrpSpPr>
        <p:grpSpPr>
          <a:xfrm>
            <a:off x="7206481" y="5041835"/>
            <a:ext cx="3396846" cy="3756043"/>
            <a:chOff x="7206481" y="5297867"/>
            <a:chExt cx="3396846" cy="375604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18C847D-E057-5140-9793-64CBF142144A}"/>
                </a:ext>
              </a:extLst>
            </p:cNvPr>
            <p:cNvSpPr/>
            <p:nvPr/>
          </p:nvSpPr>
          <p:spPr>
            <a:xfrm rot="16200000">
              <a:off x="8409778" y="8156448"/>
              <a:ext cx="1356013" cy="4389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0B7F59-990A-0940-9397-1DF69054F3EC}"/>
                </a:ext>
              </a:extLst>
            </p:cNvPr>
            <p:cNvGrpSpPr/>
            <p:nvPr/>
          </p:nvGrpSpPr>
          <p:grpSpPr>
            <a:xfrm>
              <a:off x="7206481" y="5297867"/>
              <a:ext cx="3396846" cy="1965999"/>
              <a:chOff x="2195570" y="10935010"/>
              <a:chExt cx="3396846" cy="196599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2BC8C8-36DB-D345-AE2B-F5BCDDD665E4}"/>
                  </a:ext>
                </a:extLst>
              </p:cNvPr>
              <p:cNvSpPr txBox="1"/>
              <p:nvPr/>
            </p:nvSpPr>
            <p:spPr>
              <a:xfrm>
                <a:off x="2195570" y="11562252"/>
                <a:ext cx="3396846" cy="1338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4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B2AE36-0B4F-8443-831A-4A90CED1E964}"/>
                  </a:ext>
                </a:extLst>
              </p:cNvPr>
              <p:cNvSpPr txBox="1"/>
              <p:nvPr/>
            </p:nvSpPr>
            <p:spPr>
              <a:xfrm flipH="1">
                <a:off x="2587623" y="10935010"/>
                <a:ext cx="2612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Concept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B435C1E-F624-894F-9A16-17B4E7899FA3}"/>
              </a:ext>
            </a:extLst>
          </p:cNvPr>
          <p:cNvSpPr/>
          <p:nvPr/>
        </p:nvSpPr>
        <p:spPr>
          <a:xfrm rot="16200000">
            <a:off x="14298514" y="9844175"/>
            <a:ext cx="1356013" cy="4389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07FB763-C6AD-484A-9EC4-00ADC60AEFF8}"/>
              </a:ext>
            </a:extLst>
          </p:cNvPr>
          <p:cNvGrpSpPr/>
          <p:nvPr/>
        </p:nvGrpSpPr>
        <p:grpSpPr>
          <a:xfrm>
            <a:off x="13278097" y="11086545"/>
            <a:ext cx="3396846" cy="1965999"/>
            <a:chOff x="2195570" y="10752130"/>
            <a:chExt cx="3396846" cy="196599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E0069AA-C5B4-8D47-846F-5B27B45956DE}"/>
                </a:ext>
              </a:extLst>
            </p:cNvPr>
            <p:cNvSpPr txBox="1"/>
            <p:nvPr/>
          </p:nvSpPr>
          <p:spPr>
            <a:xfrm>
              <a:off x="2195570" y="11379372"/>
              <a:ext cx="3396846" cy="1338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400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6DD4FBF-6067-5445-8DA6-7A19292079E5}"/>
                </a:ext>
              </a:extLst>
            </p:cNvPr>
            <p:cNvSpPr txBox="1"/>
            <p:nvPr/>
          </p:nvSpPr>
          <p:spPr>
            <a:xfrm flipH="1">
              <a:off x="2587623" y="10752130"/>
              <a:ext cx="2612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Decision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804890-1853-814B-AC03-AE5812DF65C0}"/>
              </a:ext>
            </a:extLst>
          </p:cNvPr>
          <p:cNvGrpSpPr/>
          <p:nvPr/>
        </p:nvGrpSpPr>
        <p:grpSpPr>
          <a:xfrm>
            <a:off x="18106129" y="3736394"/>
            <a:ext cx="3396846" cy="3646315"/>
            <a:chOff x="7206481" y="5407595"/>
            <a:chExt cx="3396846" cy="36463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3550458-030C-9146-9AAC-A753F6C08B18}"/>
                </a:ext>
              </a:extLst>
            </p:cNvPr>
            <p:cNvSpPr/>
            <p:nvPr/>
          </p:nvSpPr>
          <p:spPr>
            <a:xfrm rot="16200000">
              <a:off x="8409778" y="8156448"/>
              <a:ext cx="1356013" cy="4389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1B778A3-8C29-684B-99DE-1EB65935F6CB}"/>
                </a:ext>
              </a:extLst>
            </p:cNvPr>
            <p:cNvGrpSpPr/>
            <p:nvPr/>
          </p:nvGrpSpPr>
          <p:grpSpPr>
            <a:xfrm>
              <a:off x="7206481" y="5407595"/>
              <a:ext cx="3396846" cy="1965999"/>
              <a:chOff x="2195570" y="11044738"/>
              <a:chExt cx="3396846" cy="1965999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008161-2098-424B-ADD1-023BCBAEAEC4}"/>
                  </a:ext>
                </a:extLst>
              </p:cNvPr>
              <p:cNvSpPr txBox="1"/>
              <p:nvPr/>
            </p:nvSpPr>
            <p:spPr>
              <a:xfrm>
                <a:off x="2195570" y="11671980"/>
                <a:ext cx="3396846" cy="1338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60"/>
                  </a:lnSpc>
                </a:pPr>
                <a:r>
                  <a:rPr lang="en-US" sz="24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8066891-24A4-BC44-94F4-F897BE68C138}"/>
                  </a:ext>
                </a:extLst>
              </p:cNvPr>
              <p:cNvSpPr txBox="1"/>
              <p:nvPr/>
            </p:nvSpPr>
            <p:spPr>
              <a:xfrm flipH="1">
                <a:off x="2587623" y="11044738"/>
                <a:ext cx="26127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Testing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234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7BA7E50-7459-8545-880B-0392609BB131}"/>
              </a:ext>
            </a:extLst>
          </p:cNvPr>
          <p:cNvGrpSpPr/>
          <p:nvPr/>
        </p:nvGrpSpPr>
        <p:grpSpPr>
          <a:xfrm>
            <a:off x="1764687" y="4722243"/>
            <a:ext cx="7806252" cy="6350112"/>
            <a:chOff x="12984558" y="4613373"/>
            <a:chExt cx="7806252" cy="635011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ED4A48-2989-3847-BB05-53313AC364F0}"/>
                </a:ext>
              </a:extLst>
            </p:cNvPr>
            <p:cNvSpPr/>
            <p:nvPr/>
          </p:nvSpPr>
          <p:spPr>
            <a:xfrm>
              <a:off x="12984558" y="461337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65%</a:t>
              </a:r>
              <a:endParaRPr lang="en-US" sz="11500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2C789B7-7029-AC4F-8D16-38DF4C1ABCAF}"/>
                </a:ext>
              </a:extLst>
            </p:cNvPr>
            <p:cNvSpPr/>
            <p:nvPr/>
          </p:nvSpPr>
          <p:spPr>
            <a:xfrm>
              <a:off x="17146835" y="4613373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3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25%</a:t>
              </a:r>
              <a:endParaRPr lang="en-US" sz="11500" dirty="0">
                <a:solidFill>
                  <a:schemeClr val="accent3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8D4F937-C658-8142-8464-AE0CFB1E7E7A}"/>
                </a:ext>
              </a:extLst>
            </p:cNvPr>
            <p:cNvSpPr txBox="1"/>
            <p:nvPr/>
          </p:nvSpPr>
          <p:spPr>
            <a:xfrm>
              <a:off x="12984559" y="5785712"/>
              <a:ext cx="3643974" cy="1489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F86D412-E05A-154F-9DC0-334E72CBBBEC}"/>
                </a:ext>
              </a:extLst>
            </p:cNvPr>
            <p:cNvSpPr txBox="1"/>
            <p:nvPr/>
          </p:nvSpPr>
          <p:spPr>
            <a:xfrm>
              <a:off x="17146836" y="5785712"/>
              <a:ext cx="3643974" cy="1489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22EA7AD-1B82-4A44-B532-FEBAAC7670AA}"/>
                </a:ext>
              </a:extLst>
            </p:cNvPr>
            <p:cNvSpPr/>
            <p:nvPr/>
          </p:nvSpPr>
          <p:spPr>
            <a:xfrm>
              <a:off x="12984558" y="8332328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10%</a:t>
              </a:r>
              <a:endParaRPr lang="en-US" sz="11500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CC54CAC-0C14-AD4E-935C-9338FB26D493}"/>
                </a:ext>
              </a:extLst>
            </p:cNvPr>
            <p:cNvSpPr/>
            <p:nvPr/>
          </p:nvSpPr>
          <p:spPr>
            <a:xfrm>
              <a:off x="17146835" y="8332328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4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43%</a:t>
              </a:r>
              <a:endParaRPr lang="en-US" sz="11500" dirty="0">
                <a:solidFill>
                  <a:schemeClr val="accent4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235B96-ADBD-FC4D-85BC-D431C56CD7EA}"/>
                </a:ext>
              </a:extLst>
            </p:cNvPr>
            <p:cNvSpPr txBox="1"/>
            <p:nvPr/>
          </p:nvSpPr>
          <p:spPr>
            <a:xfrm>
              <a:off x="12984559" y="9473975"/>
              <a:ext cx="3643974" cy="1489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2563D1-C8C1-1E41-A848-EFFCEA1F3647}"/>
                </a:ext>
              </a:extLst>
            </p:cNvPr>
            <p:cNvSpPr txBox="1"/>
            <p:nvPr/>
          </p:nvSpPr>
          <p:spPr>
            <a:xfrm>
              <a:off x="17146836" y="9473975"/>
              <a:ext cx="3643974" cy="1489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  <p:cxnSp>
        <p:nvCxnSpPr>
          <p:cNvPr id="27" name="Conector recto 50">
            <a:extLst>
              <a:ext uri="{FF2B5EF4-FFF2-40B4-BE49-F238E27FC236}">
                <a16:creationId xmlns:a16="http://schemas.microsoft.com/office/drawing/2014/main" id="{6975C5D4-C3D6-214B-A093-60D00B7E2413}"/>
              </a:ext>
            </a:extLst>
          </p:cNvPr>
          <p:cNvCxnSpPr/>
          <p:nvPr/>
        </p:nvCxnSpPr>
        <p:spPr>
          <a:xfrm rot="2703953">
            <a:off x="18979731" y="-3224961"/>
            <a:ext cx="0" cy="21295979"/>
          </a:xfrm>
          <a:prstGeom prst="line">
            <a:avLst/>
          </a:prstGeom>
          <a:ln w="1524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67">
            <a:extLst>
              <a:ext uri="{FF2B5EF4-FFF2-40B4-BE49-F238E27FC236}">
                <a16:creationId xmlns:a16="http://schemas.microsoft.com/office/drawing/2014/main" id="{B1D5EE1E-7109-F244-92D1-E32582A50573}"/>
              </a:ext>
            </a:extLst>
          </p:cNvPr>
          <p:cNvCxnSpPr/>
          <p:nvPr/>
        </p:nvCxnSpPr>
        <p:spPr>
          <a:xfrm rot="2703953">
            <a:off x="18894130" y="-3188385"/>
            <a:ext cx="0" cy="21295979"/>
          </a:xfrm>
          <a:prstGeom prst="line">
            <a:avLst/>
          </a:prstGeom>
          <a:ln w="254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8684EE1A-8C21-F347-87BB-20378D7AAB64}"/>
              </a:ext>
            </a:extLst>
          </p:cNvPr>
          <p:cNvSpPr txBox="1"/>
          <p:nvPr/>
        </p:nvSpPr>
        <p:spPr>
          <a:xfrm>
            <a:off x="6398722" y="1071658"/>
            <a:ext cx="115804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Roadmap Infographics</a:t>
            </a:r>
          </a:p>
        </p:txBody>
      </p:sp>
      <p:sp>
        <p:nvSpPr>
          <p:cNvPr id="42" name="CuadroTexto 351">
            <a:extLst>
              <a:ext uri="{FF2B5EF4-FFF2-40B4-BE49-F238E27FC236}">
                <a16:creationId xmlns:a16="http://schemas.microsoft.com/office/drawing/2014/main" id="{3262CCCA-E887-4546-99AB-3ABD1C798D0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74C761-F3F9-4741-A551-454D69B3C4A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8A8E9FA-5AF4-AE43-9862-33C0AD9DCD78}"/>
              </a:ext>
            </a:extLst>
          </p:cNvPr>
          <p:cNvSpPr/>
          <p:nvPr/>
        </p:nvSpPr>
        <p:spPr>
          <a:xfrm>
            <a:off x="11200554" y="4215264"/>
            <a:ext cx="9781986" cy="1433453"/>
          </a:xfrm>
          <a:prstGeom prst="rightArrow">
            <a:avLst>
              <a:gd name="adj1" fmla="val 70413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CF1FA370-8765-C545-926D-8EF57CBD9CA6}"/>
              </a:ext>
            </a:extLst>
          </p:cNvPr>
          <p:cNvSpPr/>
          <p:nvPr/>
        </p:nvSpPr>
        <p:spPr>
          <a:xfrm>
            <a:off x="11200553" y="6030312"/>
            <a:ext cx="7838319" cy="1433453"/>
          </a:xfrm>
          <a:prstGeom prst="rightArrow">
            <a:avLst>
              <a:gd name="adj1" fmla="val 7041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16FA1847-DC7A-F249-9F6C-86501ABE2762}"/>
              </a:ext>
            </a:extLst>
          </p:cNvPr>
          <p:cNvSpPr/>
          <p:nvPr/>
        </p:nvSpPr>
        <p:spPr>
          <a:xfrm>
            <a:off x="11200553" y="7897299"/>
            <a:ext cx="5940731" cy="1433453"/>
          </a:xfrm>
          <a:prstGeom prst="rightArrow">
            <a:avLst>
              <a:gd name="adj1" fmla="val 70413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720BC19C-D9F8-0A4B-B16F-517F91C417CE}"/>
              </a:ext>
            </a:extLst>
          </p:cNvPr>
          <p:cNvSpPr/>
          <p:nvPr/>
        </p:nvSpPr>
        <p:spPr>
          <a:xfrm>
            <a:off x="11200553" y="9976672"/>
            <a:ext cx="3960487" cy="1433453"/>
          </a:xfrm>
          <a:prstGeom prst="rightArrow">
            <a:avLst>
              <a:gd name="adj1" fmla="val 70413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86F702-A96B-6944-B11D-8E02ED321E50}"/>
              </a:ext>
            </a:extLst>
          </p:cNvPr>
          <p:cNvSpPr txBox="1"/>
          <p:nvPr/>
        </p:nvSpPr>
        <p:spPr>
          <a:xfrm flipH="1">
            <a:off x="17368304" y="4591781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Release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9628A3-2811-7049-986D-2FC61F407D7A}"/>
              </a:ext>
            </a:extLst>
          </p:cNvPr>
          <p:cNvSpPr txBox="1"/>
          <p:nvPr/>
        </p:nvSpPr>
        <p:spPr>
          <a:xfrm flipH="1">
            <a:off x="15429776" y="6420581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Concept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E02286-5F9F-1340-83E8-A856FEC22494}"/>
              </a:ext>
            </a:extLst>
          </p:cNvPr>
          <p:cNvSpPr txBox="1"/>
          <p:nvPr/>
        </p:nvSpPr>
        <p:spPr>
          <a:xfrm flipH="1">
            <a:off x="13491248" y="8249381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Decision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18BA8E-9B80-8341-A94A-BEA416FE7260}"/>
              </a:ext>
            </a:extLst>
          </p:cNvPr>
          <p:cNvSpPr txBox="1"/>
          <p:nvPr/>
        </p:nvSpPr>
        <p:spPr>
          <a:xfrm flipH="1">
            <a:off x="11516144" y="10370789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497238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350">
            <a:extLst>
              <a:ext uri="{FF2B5EF4-FFF2-40B4-BE49-F238E27FC236}">
                <a16:creationId xmlns:a16="http://schemas.microsoft.com/office/drawing/2014/main" id="{344EEFAD-6C72-2A4E-AD30-AFECAEDDFEDF}"/>
              </a:ext>
            </a:extLst>
          </p:cNvPr>
          <p:cNvSpPr txBox="1"/>
          <p:nvPr/>
        </p:nvSpPr>
        <p:spPr>
          <a:xfrm>
            <a:off x="6398722" y="1071658"/>
            <a:ext cx="115804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Roadmap Infographics</a:t>
            </a:r>
          </a:p>
        </p:txBody>
      </p:sp>
      <p:sp>
        <p:nvSpPr>
          <p:cNvPr id="31" name="CuadroTexto 351">
            <a:extLst>
              <a:ext uri="{FF2B5EF4-FFF2-40B4-BE49-F238E27FC236}">
                <a16:creationId xmlns:a16="http://schemas.microsoft.com/office/drawing/2014/main" id="{A257A223-58AA-5B4E-8248-49E1D139F02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9EB92D-1B47-2B43-B71F-D73DB3FF267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3" name="Gráfico 2">
            <a:extLst>
              <a:ext uri="{FF2B5EF4-FFF2-40B4-BE49-F238E27FC236}">
                <a16:creationId xmlns:a16="http://schemas.microsoft.com/office/drawing/2014/main" id="{995A52C4-CE1B-5740-9CAD-361BAD623C0C}"/>
              </a:ext>
            </a:extLst>
          </p:cNvPr>
          <p:cNvSpPr/>
          <p:nvPr/>
        </p:nvSpPr>
        <p:spPr>
          <a:xfrm>
            <a:off x="-512064" y="5255549"/>
            <a:ext cx="25347168" cy="8105503"/>
          </a:xfrm>
          <a:custGeom>
            <a:avLst/>
            <a:gdLst>
              <a:gd name="connsiteX0" fmla="*/ 222250 w 12636500"/>
              <a:gd name="connsiteY0" fmla="*/ 2869121 h 5168900"/>
              <a:gd name="connsiteX1" fmla="*/ 654812 w 12636500"/>
              <a:gd name="connsiteY1" fmla="*/ 2869121 h 5168900"/>
              <a:gd name="connsiteX2" fmla="*/ 1106424 w 12636500"/>
              <a:gd name="connsiteY2" fmla="*/ 2417509 h 5168900"/>
              <a:gd name="connsiteX3" fmla="*/ 1106424 w 12636500"/>
              <a:gd name="connsiteY3" fmla="*/ 2417509 h 5168900"/>
              <a:gd name="connsiteX4" fmla="*/ 1829562 w 12636500"/>
              <a:gd name="connsiteY4" fmla="*/ 1694371 h 5168900"/>
              <a:gd name="connsiteX5" fmla="*/ 1829562 w 12636500"/>
              <a:gd name="connsiteY5" fmla="*/ 1694371 h 5168900"/>
              <a:gd name="connsiteX6" fmla="*/ 2552700 w 12636500"/>
              <a:gd name="connsiteY6" fmla="*/ 2417509 h 5168900"/>
              <a:gd name="connsiteX7" fmla="*/ 2552700 w 12636500"/>
              <a:gd name="connsiteY7" fmla="*/ 3501073 h 5168900"/>
              <a:gd name="connsiteX8" fmla="*/ 3273870 w 12636500"/>
              <a:gd name="connsiteY8" fmla="*/ 4222369 h 5168900"/>
              <a:gd name="connsiteX9" fmla="*/ 3273870 w 12636500"/>
              <a:gd name="connsiteY9" fmla="*/ 4222369 h 5168900"/>
              <a:gd name="connsiteX10" fmla="*/ 3995103 w 12636500"/>
              <a:gd name="connsiteY10" fmla="*/ 3501136 h 5168900"/>
              <a:gd name="connsiteX11" fmla="*/ 3995103 w 12636500"/>
              <a:gd name="connsiteY11" fmla="*/ 3501073 h 5168900"/>
              <a:gd name="connsiteX12" fmla="*/ 3995103 w 12636500"/>
              <a:gd name="connsiteY12" fmla="*/ 995490 h 5168900"/>
              <a:gd name="connsiteX13" fmla="*/ 4768343 w 12636500"/>
              <a:gd name="connsiteY13" fmla="*/ 222250 h 5168900"/>
              <a:gd name="connsiteX14" fmla="*/ 4768342 w 12636500"/>
              <a:gd name="connsiteY14" fmla="*/ 222250 h 5168900"/>
              <a:gd name="connsiteX15" fmla="*/ 5541582 w 12636500"/>
              <a:gd name="connsiteY15" fmla="*/ 995490 h 5168900"/>
              <a:gd name="connsiteX16" fmla="*/ 5541582 w 12636500"/>
              <a:gd name="connsiteY16" fmla="*/ 4237165 h 5168900"/>
              <a:gd name="connsiteX17" fmla="*/ 6255322 w 12636500"/>
              <a:gd name="connsiteY17" fmla="*/ 4950968 h 5168900"/>
              <a:gd name="connsiteX18" fmla="*/ 6255322 w 12636500"/>
              <a:gd name="connsiteY18" fmla="*/ 4950968 h 5168900"/>
              <a:gd name="connsiteX19" fmla="*/ 6969062 w 12636500"/>
              <a:gd name="connsiteY19" fmla="*/ 4237165 h 5168900"/>
              <a:gd name="connsiteX20" fmla="*/ 6969062 w 12636500"/>
              <a:gd name="connsiteY20" fmla="*/ 3098737 h 5168900"/>
              <a:gd name="connsiteX21" fmla="*/ 7630731 w 12636500"/>
              <a:gd name="connsiteY21" fmla="*/ 2437067 h 5168900"/>
              <a:gd name="connsiteX22" fmla="*/ 7630795 w 12636500"/>
              <a:gd name="connsiteY22" fmla="*/ 2437067 h 5168900"/>
              <a:gd name="connsiteX23" fmla="*/ 7630795 w 12636500"/>
              <a:gd name="connsiteY23" fmla="*/ 2437067 h 5168900"/>
              <a:gd name="connsiteX24" fmla="*/ 8292528 w 12636500"/>
              <a:gd name="connsiteY24" fmla="*/ 3098737 h 5168900"/>
              <a:gd name="connsiteX25" fmla="*/ 8292529 w 12636500"/>
              <a:gd name="connsiteY25" fmla="*/ 3098737 h 5168900"/>
              <a:gd name="connsiteX26" fmla="*/ 9088819 w 12636500"/>
              <a:gd name="connsiteY26" fmla="*/ 3895154 h 5168900"/>
              <a:gd name="connsiteX27" fmla="*/ 9088882 w 12636500"/>
              <a:gd name="connsiteY27" fmla="*/ 3895154 h 5168900"/>
              <a:gd name="connsiteX28" fmla="*/ 9221026 w 12636500"/>
              <a:gd name="connsiteY28" fmla="*/ 3895154 h 5168900"/>
              <a:gd name="connsiteX29" fmla="*/ 10017443 w 12636500"/>
              <a:gd name="connsiteY29" fmla="*/ 3098737 h 5168900"/>
              <a:gd name="connsiteX30" fmla="*/ 10017443 w 12636500"/>
              <a:gd name="connsiteY30" fmla="*/ 1947418 h 5168900"/>
              <a:gd name="connsiteX31" fmla="*/ 10701338 w 12636500"/>
              <a:gd name="connsiteY31" fmla="*/ 1263269 h 5168900"/>
              <a:gd name="connsiteX32" fmla="*/ 10701528 w 12636500"/>
              <a:gd name="connsiteY32" fmla="*/ 1263269 h 5168900"/>
              <a:gd name="connsiteX33" fmla="*/ 10701528 w 12636500"/>
              <a:gd name="connsiteY33" fmla="*/ 1263269 h 5168900"/>
              <a:gd name="connsiteX34" fmla="*/ 11385550 w 12636500"/>
              <a:gd name="connsiteY34" fmla="*/ 1947291 h 5168900"/>
              <a:gd name="connsiteX35" fmla="*/ 11385550 w 12636500"/>
              <a:gd name="connsiteY35" fmla="*/ 1947418 h 5168900"/>
              <a:gd name="connsiteX36" fmla="*/ 11385550 w 12636500"/>
              <a:gd name="connsiteY36" fmla="*/ 2329053 h 5168900"/>
              <a:gd name="connsiteX37" fmla="*/ 11836908 w 12636500"/>
              <a:gd name="connsiteY37" fmla="*/ 2780919 h 5168900"/>
              <a:gd name="connsiteX38" fmla="*/ 11837162 w 12636500"/>
              <a:gd name="connsiteY38" fmla="*/ 2780919 h 5168900"/>
              <a:gd name="connsiteX39" fmla="*/ 12414250 w 12636500"/>
              <a:gd name="connsiteY39" fmla="*/ 2780919 h 516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636500" h="5168900">
                <a:moveTo>
                  <a:pt x="222250" y="2869121"/>
                </a:moveTo>
                <a:lnTo>
                  <a:pt x="654812" y="2869121"/>
                </a:lnTo>
                <a:cubicBezTo>
                  <a:pt x="904230" y="2869121"/>
                  <a:pt x="1106424" y="2666927"/>
                  <a:pt x="1106424" y="2417509"/>
                </a:cubicBezTo>
                <a:lnTo>
                  <a:pt x="1106424" y="2417509"/>
                </a:lnTo>
                <a:cubicBezTo>
                  <a:pt x="1106424" y="2018130"/>
                  <a:pt x="1430184" y="1694371"/>
                  <a:pt x="1829562" y="1694371"/>
                </a:cubicBezTo>
                <a:lnTo>
                  <a:pt x="1829562" y="1694371"/>
                </a:lnTo>
                <a:cubicBezTo>
                  <a:pt x="2228926" y="1694406"/>
                  <a:pt x="2552665" y="2018145"/>
                  <a:pt x="2552700" y="2417509"/>
                </a:cubicBezTo>
                <a:lnTo>
                  <a:pt x="2552700" y="3501073"/>
                </a:lnTo>
                <a:cubicBezTo>
                  <a:pt x="2552665" y="3899399"/>
                  <a:pt x="2875544" y="4222334"/>
                  <a:pt x="3273870" y="4222369"/>
                </a:cubicBezTo>
                <a:lnTo>
                  <a:pt x="3273870" y="4222369"/>
                </a:lnTo>
                <a:cubicBezTo>
                  <a:pt x="3672196" y="4222369"/>
                  <a:pt x="3995103" y="3899462"/>
                  <a:pt x="3995103" y="3501136"/>
                </a:cubicBezTo>
                <a:cubicBezTo>
                  <a:pt x="3995103" y="3501115"/>
                  <a:pt x="3995103" y="3501094"/>
                  <a:pt x="3995103" y="3501073"/>
                </a:cubicBezTo>
                <a:lnTo>
                  <a:pt x="3995103" y="995490"/>
                </a:lnTo>
                <a:cubicBezTo>
                  <a:pt x="3995103" y="568441"/>
                  <a:pt x="4341294" y="222250"/>
                  <a:pt x="4768343" y="222250"/>
                </a:cubicBezTo>
                <a:lnTo>
                  <a:pt x="4768342" y="222250"/>
                </a:lnTo>
                <a:cubicBezTo>
                  <a:pt x="5195390" y="222250"/>
                  <a:pt x="5541582" y="568441"/>
                  <a:pt x="5541582" y="995490"/>
                </a:cubicBezTo>
                <a:lnTo>
                  <a:pt x="5541582" y="4237165"/>
                </a:lnTo>
                <a:cubicBezTo>
                  <a:pt x="5541582" y="4631363"/>
                  <a:pt x="5861124" y="4950933"/>
                  <a:pt x="6255322" y="4950968"/>
                </a:cubicBezTo>
                <a:lnTo>
                  <a:pt x="6255322" y="4950968"/>
                </a:lnTo>
                <a:cubicBezTo>
                  <a:pt x="6649520" y="4950933"/>
                  <a:pt x="6969062" y="4631363"/>
                  <a:pt x="6969062" y="4237165"/>
                </a:cubicBezTo>
                <a:lnTo>
                  <a:pt x="6969062" y="3098737"/>
                </a:lnTo>
                <a:cubicBezTo>
                  <a:pt x="6969062" y="2733306"/>
                  <a:pt x="7265302" y="2437067"/>
                  <a:pt x="7630731" y="2437067"/>
                </a:cubicBezTo>
                <a:cubicBezTo>
                  <a:pt x="7630752" y="2437067"/>
                  <a:pt x="7630774" y="2437067"/>
                  <a:pt x="7630795" y="2437067"/>
                </a:cubicBezTo>
                <a:lnTo>
                  <a:pt x="7630795" y="2437067"/>
                </a:lnTo>
                <a:cubicBezTo>
                  <a:pt x="7996235" y="2437067"/>
                  <a:pt x="8292493" y="2733296"/>
                  <a:pt x="8292528" y="3098737"/>
                </a:cubicBezTo>
                <a:lnTo>
                  <a:pt x="8292529" y="3098737"/>
                </a:lnTo>
                <a:cubicBezTo>
                  <a:pt x="8292494" y="3538551"/>
                  <a:pt x="8649005" y="3895119"/>
                  <a:pt x="9088819" y="3895154"/>
                </a:cubicBezTo>
                <a:cubicBezTo>
                  <a:pt x="9088840" y="3895154"/>
                  <a:pt x="9088862" y="3895154"/>
                  <a:pt x="9088882" y="3895154"/>
                </a:cubicBezTo>
                <a:lnTo>
                  <a:pt x="9221026" y="3895154"/>
                </a:lnTo>
                <a:cubicBezTo>
                  <a:pt x="9660875" y="3895154"/>
                  <a:pt x="10017443" y="3538585"/>
                  <a:pt x="10017443" y="3098737"/>
                </a:cubicBezTo>
                <a:lnTo>
                  <a:pt x="10017443" y="1947418"/>
                </a:lnTo>
                <a:cubicBezTo>
                  <a:pt x="10017373" y="1569643"/>
                  <a:pt x="10323563" y="1263339"/>
                  <a:pt x="10701338" y="1263269"/>
                </a:cubicBezTo>
                <a:cubicBezTo>
                  <a:pt x="10701401" y="1263269"/>
                  <a:pt x="10701465" y="1263269"/>
                  <a:pt x="10701528" y="1263269"/>
                </a:cubicBezTo>
                <a:lnTo>
                  <a:pt x="10701528" y="1263269"/>
                </a:lnTo>
                <a:cubicBezTo>
                  <a:pt x="11079303" y="1263269"/>
                  <a:pt x="11385550" y="1569516"/>
                  <a:pt x="11385550" y="1947291"/>
                </a:cubicBezTo>
                <a:cubicBezTo>
                  <a:pt x="11385550" y="1947333"/>
                  <a:pt x="11385550" y="1947376"/>
                  <a:pt x="11385550" y="1947418"/>
                </a:cubicBezTo>
                <a:lnTo>
                  <a:pt x="11385550" y="2329053"/>
                </a:lnTo>
                <a:cubicBezTo>
                  <a:pt x="11385410" y="2578472"/>
                  <a:pt x="11587490" y="2780779"/>
                  <a:pt x="11836908" y="2780919"/>
                </a:cubicBezTo>
                <a:cubicBezTo>
                  <a:pt x="11836992" y="2780919"/>
                  <a:pt x="11837077" y="2780919"/>
                  <a:pt x="11837162" y="2780919"/>
                </a:cubicBezTo>
                <a:lnTo>
                  <a:pt x="12414250" y="2780919"/>
                </a:lnTo>
              </a:path>
            </a:pathLst>
          </a:custGeom>
          <a:solidFill>
            <a:srgbClr val="FFFFFF"/>
          </a:solidFill>
          <a:ln w="444500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" name="Extract 2">
            <a:extLst>
              <a:ext uri="{FF2B5EF4-FFF2-40B4-BE49-F238E27FC236}">
                <a16:creationId xmlns:a16="http://schemas.microsoft.com/office/drawing/2014/main" id="{A1F132DB-6EF1-D545-A17B-0069F8C6C75B}"/>
              </a:ext>
            </a:extLst>
          </p:cNvPr>
          <p:cNvSpPr/>
          <p:nvPr/>
        </p:nvSpPr>
        <p:spPr>
          <a:xfrm rot="10800000">
            <a:off x="2121408" y="6960252"/>
            <a:ext cx="1975104" cy="1975104"/>
          </a:xfrm>
          <a:prstGeom prst="flowChartExtra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xtract 33">
            <a:extLst>
              <a:ext uri="{FF2B5EF4-FFF2-40B4-BE49-F238E27FC236}">
                <a16:creationId xmlns:a16="http://schemas.microsoft.com/office/drawing/2014/main" id="{6CB76C76-3835-C646-9D2D-194BE6D4D010}"/>
              </a:ext>
            </a:extLst>
          </p:cNvPr>
          <p:cNvSpPr/>
          <p:nvPr/>
        </p:nvSpPr>
        <p:spPr>
          <a:xfrm rot="10800000">
            <a:off x="8010144" y="4655964"/>
            <a:ext cx="1975104" cy="1975104"/>
          </a:xfrm>
          <a:prstGeom prst="flowChartExtra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xtract 34">
            <a:extLst>
              <a:ext uri="{FF2B5EF4-FFF2-40B4-BE49-F238E27FC236}">
                <a16:creationId xmlns:a16="http://schemas.microsoft.com/office/drawing/2014/main" id="{77F4D2A5-E2AE-B446-B52E-207767BB483D}"/>
              </a:ext>
            </a:extLst>
          </p:cNvPr>
          <p:cNvSpPr/>
          <p:nvPr/>
        </p:nvSpPr>
        <p:spPr>
          <a:xfrm rot="10800000">
            <a:off x="13789152" y="8167260"/>
            <a:ext cx="1975104" cy="1975104"/>
          </a:xfrm>
          <a:prstGeom prst="flowChartExtra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xtract 35">
            <a:extLst>
              <a:ext uri="{FF2B5EF4-FFF2-40B4-BE49-F238E27FC236}">
                <a16:creationId xmlns:a16="http://schemas.microsoft.com/office/drawing/2014/main" id="{164440F2-E6B1-EF41-95AA-37E539258747}"/>
              </a:ext>
            </a:extLst>
          </p:cNvPr>
          <p:cNvSpPr/>
          <p:nvPr/>
        </p:nvSpPr>
        <p:spPr>
          <a:xfrm rot="10800000">
            <a:off x="19933920" y="6411612"/>
            <a:ext cx="1975104" cy="1975104"/>
          </a:xfrm>
          <a:prstGeom prst="flowChartExtra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4EEFDC-6BED-BE40-98B0-1F9AA230E33B}"/>
              </a:ext>
            </a:extLst>
          </p:cNvPr>
          <p:cNvSpPr txBox="1"/>
          <p:nvPr/>
        </p:nvSpPr>
        <p:spPr>
          <a:xfrm flipH="1">
            <a:off x="1802590" y="6226117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Concept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176FAE-D19F-354F-A178-6BE59D27401B}"/>
              </a:ext>
            </a:extLst>
          </p:cNvPr>
          <p:cNvSpPr txBox="1"/>
          <p:nvPr/>
        </p:nvSpPr>
        <p:spPr>
          <a:xfrm flipH="1">
            <a:off x="7691326" y="3885253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Decision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D892A7-417D-AD4D-92A7-E70C26DE10B1}"/>
              </a:ext>
            </a:extLst>
          </p:cNvPr>
          <p:cNvSpPr txBox="1"/>
          <p:nvPr/>
        </p:nvSpPr>
        <p:spPr>
          <a:xfrm flipH="1">
            <a:off x="13470334" y="7396549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Testing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88FC10-709B-FB44-BF90-D61817E8DECB}"/>
              </a:ext>
            </a:extLst>
          </p:cNvPr>
          <p:cNvSpPr txBox="1"/>
          <p:nvPr/>
        </p:nvSpPr>
        <p:spPr>
          <a:xfrm flipH="1">
            <a:off x="19615102" y="5677477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Release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48965B-7AD4-B648-967E-A3910E00C0A4}"/>
              </a:ext>
            </a:extLst>
          </p:cNvPr>
          <p:cNvSpPr txBox="1"/>
          <p:nvPr/>
        </p:nvSpPr>
        <p:spPr>
          <a:xfrm>
            <a:off x="1875742" y="9152970"/>
            <a:ext cx="2443509" cy="2414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C5B9B0-3B2F-C84D-B839-2FE7AF59B3E0}"/>
              </a:ext>
            </a:extLst>
          </p:cNvPr>
          <p:cNvSpPr txBox="1"/>
          <p:nvPr/>
        </p:nvSpPr>
        <p:spPr>
          <a:xfrm>
            <a:off x="7874206" y="6729685"/>
            <a:ext cx="2370357" cy="2414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C6CC49-E315-E642-A5E0-3D51C22CDB73}"/>
              </a:ext>
            </a:extLst>
          </p:cNvPr>
          <p:cNvSpPr txBox="1"/>
          <p:nvPr/>
        </p:nvSpPr>
        <p:spPr>
          <a:xfrm>
            <a:off x="19784333" y="8579981"/>
            <a:ext cx="2370357" cy="2414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037215-1BD6-2C48-8A2C-06C1FB8E496D}"/>
              </a:ext>
            </a:extLst>
          </p:cNvPr>
          <p:cNvSpPr txBox="1"/>
          <p:nvPr/>
        </p:nvSpPr>
        <p:spPr>
          <a:xfrm>
            <a:off x="13699068" y="10142364"/>
            <a:ext cx="2370357" cy="2414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18" name="Gráfico 237">
            <a:extLst>
              <a:ext uri="{FF2B5EF4-FFF2-40B4-BE49-F238E27FC236}">
                <a16:creationId xmlns:a16="http://schemas.microsoft.com/office/drawing/2014/main" id="{B5063C73-E469-B84E-84D1-7E9F2F3C97F9}"/>
              </a:ext>
            </a:extLst>
          </p:cNvPr>
          <p:cNvGrpSpPr/>
          <p:nvPr/>
        </p:nvGrpSpPr>
        <p:grpSpPr>
          <a:xfrm>
            <a:off x="2809971" y="7255146"/>
            <a:ext cx="597977" cy="597977"/>
            <a:chOff x="5261264" y="4282019"/>
            <a:chExt cx="597977" cy="597977"/>
          </a:xfrm>
          <a:solidFill>
            <a:schemeClr val="bg2"/>
          </a:solidFill>
        </p:grpSpPr>
        <p:sp>
          <p:nvSpPr>
            <p:cNvPr id="19" name="Forma libre 395">
              <a:extLst>
                <a:ext uri="{FF2B5EF4-FFF2-40B4-BE49-F238E27FC236}">
                  <a16:creationId xmlns:a16="http://schemas.microsoft.com/office/drawing/2014/main" id="{F4B5ECF4-5CA6-0A48-8E26-1D934B79768F}"/>
                </a:ext>
              </a:extLst>
            </p:cNvPr>
            <p:cNvSpPr/>
            <p:nvPr/>
          </p:nvSpPr>
          <p:spPr>
            <a:xfrm>
              <a:off x="5335135" y="4281143"/>
              <a:ext cx="449651" cy="599145"/>
            </a:xfrm>
            <a:custGeom>
              <a:avLst/>
              <a:gdLst>
                <a:gd name="connsiteX0" fmla="*/ 399527 w 449650"/>
                <a:gd name="connsiteY0" fmla="*/ 50708 h 599144"/>
                <a:gd name="connsiteX1" fmla="*/ 347400 w 449650"/>
                <a:gd name="connsiteY1" fmla="*/ 50708 h 599144"/>
                <a:gd name="connsiteX2" fmla="*/ 312322 w 449650"/>
                <a:gd name="connsiteY2" fmla="*/ 25792 h 599144"/>
                <a:gd name="connsiteX3" fmla="*/ 274692 w 449650"/>
                <a:gd name="connsiteY3" fmla="*/ 25792 h 599144"/>
                <a:gd name="connsiteX4" fmla="*/ 225117 w 449650"/>
                <a:gd name="connsiteY4" fmla="*/ 876 h 599144"/>
                <a:gd name="connsiteX5" fmla="*/ 175541 w 449650"/>
                <a:gd name="connsiteY5" fmla="*/ 25791 h 599144"/>
                <a:gd name="connsiteX6" fmla="*/ 137912 w 449650"/>
                <a:gd name="connsiteY6" fmla="*/ 25791 h 599144"/>
                <a:gd name="connsiteX7" fmla="*/ 102833 w 449650"/>
                <a:gd name="connsiteY7" fmla="*/ 50707 h 599144"/>
                <a:gd name="connsiteX8" fmla="*/ 50708 w 449650"/>
                <a:gd name="connsiteY8" fmla="*/ 50707 h 599144"/>
                <a:gd name="connsiteX9" fmla="*/ 876 w 449650"/>
                <a:gd name="connsiteY9" fmla="*/ 100538 h 599144"/>
                <a:gd name="connsiteX10" fmla="*/ 876 w 449650"/>
                <a:gd name="connsiteY10" fmla="*/ 549021 h 599144"/>
                <a:gd name="connsiteX11" fmla="*/ 50708 w 449650"/>
                <a:gd name="connsiteY11" fmla="*/ 598853 h 599144"/>
                <a:gd name="connsiteX12" fmla="*/ 399528 w 449650"/>
                <a:gd name="connsiteY12" fmla="*/ 598853 h 599144"/>
                <a:gd name="connsiteX13" fmla="*/ 449359 w 449650"/>
                <a:gd name="connsiteY13" fmla="*/ 549021 h 599144"/>
                <a:gd name="connsiteX14" fmla="*/ 449359 w 449650"/>
                <a:gd name="connsiteY14" fmla="*/ 100538 h 599144"/>
                <a:gd name="connsiteX15" fmla="*/ 399527 w 449650"/>
                <a:gd name="connsiteY15" fmla="*/ 50708 h 599144"/>
                <a:gd name="connsiteX16" fmla="*/ 112997 w 449650"/>
                <a:gd name="connsiteY16" fmla="*/ 524106 h 599144"/>
                <a:gd name="connsiteX17" fmla="*/ 75623 w 449650"/>
                <a:gd name="connsiteY17" fmla="*/ 486732 h 599144"/>
                <a:gd name="connsiteX18" fmla="*/ 112997 w 449650"/>
                <a:gd name="connsiteY18" fmla="*/ 449359 h 599144"/>
                <a:gd name="connsiteX19" fmla="*/ 150370 w 449650"/>
                <a:gd name="connsiteY19" fmla="*/ 486732 h 599144"/>
                <a:gd name="connsiteX20" fmla="*/ 112997 w 449650"/>
                <a:gd name="connsiteY20" fmla="*/ 524106 h 599144"/>
                <a:gd name="connsiteX21" fmla="*/ 112997 w 449650"/>
                <a:gd name="connsiteY21" fmla="*/ 399527 h 599144"/>
                <a:gd name="connsiteX22" fmla="*/ 75623 w 449650"/>
                <a:gd name="connsiteY22" fmla="*/ 362153 h 599144"/>
                <a:gd name="connsiteX23" fmla="*/ 112997 w 449650"/>
                <a:gd name="connsiteY23" fmla="*/ 324780 h 599144"/>
                <a:gd name="connsiteX24" fmla="*/ 150370 w 449650"/>
                <a:gd name="connsiteY24" fmla="*/ 362153 h 599144"/>
                <a:gd name="connsiteX25" fmla="*/ 112997 w 449650"/>
                <a:gd name="connsiteY25" fmla="*/ 399527 h 599144"/>
                <a:gd name="connsiteX26" fmla="*/ 112997 w 449650"/>
                <a:gd name="connsiteY26" fmla="*/ 274949 h 599144"/>
                <a:gd name="connsiteX27" fmla="*/ 75623 w 449650"/>
                <a:gd name="connsiteY27" fmla="*/ 237576 h 599144"/>
                <a:gd name="connsiteX28" fmla="*/ 112997 w 449650"/>
                <a:gd name="connsiteY28" fmla="*/ 200202 h 599144"/>
                <a:gd name="connsiteX29" fmla="*/ 150370 w 449650"/>
                <a:gd name="connsiteY29" fmla="*/ 237576 h 599144"/>
                <a:gd name="connsiteX30" fmla="*/ 112997 w 449650"/>
                <a:gd name="connsiteY30" fmla="*/ 274949 h 599144"/>
                <a:gd name="connsiteX31" fmla="*/ 125455 w 449650"/>
                <a:gd name="connsiteY31" fmla="*/ 75623 h 599144"/>
                <a:gd name="connsiteX32" fmla="*/ 125455 w 449650"/>
                <a:gd name="connsiteY32" fmla="*/ 63165 h 599144"/>
                <a:gd name="connsiteX33" fmla="*/ 137913 w 449650"/>
                <a:gd name="connsiteY33" fmla="*/ 50707 h 599144"/>
                <a:gd name="connsiteX34" fmla="*/ 182197 w 449650"/>
                <a:gd name="connsiteY34" fmla="*/ 50707 h 599144"/>
                <a:gd name="connsiteX35" fmla="*/ 192964 w 449650"/>
                <a:gd name="connsiteY35" fmla="*/ 44514 h 599144"/>
                <a:gd name="connsiteX36" fmla="*/ 225119 w 449650"/>
                <a:gd name="connsiteY36" fmla="*/ 25791 h 599144"/>
                <a:gd name="connsiteX37" fmla="*/ 257273 w 449650"/>
                <a:gd name="connsiteY37" fmla="*/ 44514 h 599144"/>
                <a:gd name="connsiteX38" fmla="*/ 268040 w 449650"/>
                <a:gd name="connsiteY38" fmla="*/ 50707 h 599144"/>
                <a:gd name="connsiteX39" fmla="*/ 312324 w 449650"/>
                <a:gd name="connsiteY39" fmla="*/ 50707 h 599144"/>
                <a:gd name="connsiteX40" fmla="*/ 324782 w 449650"/>
                <a:gd name="connsiteY40" fmla="*/ 63165 h 599144"/>
                <a:gd name="connsiteX41" fmla="*/ 324782 w 449650"/>
                <a:gd name="connsiteY41" fmla="*/ 75623 h 599144"/>
                <a:gd name="connsiteX42" fmla="*/ 299867 w 449650"/>
                <a:gd name="connsiteY42" fmla="*/ 100538 h 599144"/>
                <a:gd name="connsiteX43" fmla="*/ 150370 w 449650"/>
                <a:gd name="connsiteY43" fmla="*/ 100538 h 599144"/>
                <a:gd name="connsiteX44" fmla="*/ 125455 w 449650"/>
                <a:gd name="connsiteY44" fmla="*/ 75623 h 599144"/>
                <a:gd name="connsiteX45" fmla="*/ 362153 w 449650"/>
                <a:gd name="connsiteY45" fmla="*/ 499191 h 599144"/>
                <a:gd name="connsiteX46" fmla="*/ 212659 w 449650"/>
                <a:gd name="connsiteY46" fmla="*/ 499191 h 599144"/>
                <a:gd name="connsiteX47" fmla="*/ 200201 w 449650"/>
                <a:gd name="connsiteY47" fmla="*/ 486732 h 599144"/>
                <a:gd name="connsiteX48" fmla="*/ 212659 w 449650"/>
                <a:gd name="connsiteY48" fmla="*/ 474274 h 599144"/>
                <a:gd name="connsiteX49" fmla="*/ 362153 w 449650"/>
                <a:gd name="connsiteY49" fmla="*/ 474274 h 599144"/>
                <a:gd name="connsiteX50" fmla="*/ 374612 w 449650"/>
                <a:gd name="connsiteY50" fmla="*/ 486732 h 599144"/>
                <a:gd name="connsiteX51" fmla="*/ 362153 w 449650"/>
                <a:gd name="connsiteY51" fmla="*/ 499191 h 599144"/>
                <a:gd name="connsiteX52" fmla="*/ 362153 w 449650"/>
                <a:gd name="connsiteY52" fmla="*/ 374612 h 599144"/>
                <a:gd name="connsiteX53" fmla="*/ 212659 w 449650"/>
                <a:gd name="connsiteY53" fmla="*/ 374612 h 599144"/>
                <a:gd name="connsiteX54" fmla="*/ 200201 w 449650"/>
                <a:gd name="connsiteY54" fmla="*/ 362153 h 599144"/>
                <a:gd name="connsiteX55" fmla="*/ 212659 w 449650"/>
                <a:gd name="connsiteY55" fmla="*/ 349695 h 599144"/>
                <a:gd name="connsiteX56" fmla="*/ 362153 w 449650"/>
                <a:gd name="connsiteY56" fmla="*/ 349695 h 599144"/>
                <a:gd name="connsiteX57" fmla="*/ 374612 w 449650"/>
                <a:gd name="connsiteY57" fmla="*/ 362153 h 599144"/>
                <a:gd name="connsiteX58" fmla="*/ 362153 w 449650"/>
                <a:gd name="connsiteY58" fmla="*/ 374612 h 599144"/>
                <a:gd name="connsiteX59" fmla="*/ 362153 w 449650"/>
                <a:gd name="connsiteY59" fmla="*/ 250033 h 599144"/>
                <a:gd name="connsiteX60" fmla="*/ 212659 w 449650"/>
                <a:gd name="connsiteY60" fmla="*/ 250033 h 599144"/>
                <a:gd name="connsiteX61" fmla="*/ 200201 w 449650"/>
                <a:gd name="connsiteY61" fmla="*/ 237574 h 599144"/>
                <a:gd name="connsiteX62" fmla="*/ 212659 w 449650"/>
                <a:gd name="connsiteY62" fmla="*/ 225116 h 599144"/>
                <a:gd name="connsiteX63" fmla="*/ 362153 w 449650"/>
                <a:gd name="connsiteY63" fmla="*/ 225116 h 599144"/>
                <a:gd name="connsiteX64" fmla="*/ 374612 w 449650"/>
                <a:gd name="connsiteY64" fmla="*/ 237574 h 599144"/>
                <a:gd name="connsiteX65" fmla="*/ 362153 w 449650"/>
                <a:gd name="connsiteY65" fmla="*/ 250033 h 59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49650" h="599144">
                  <a:moveTo>
                    <a:pt x="399527" y="50708"/>
                  </a:moveTo>
                  <a:lnTo>
                    <a:pt x="347400" y="50708"/>
                  </a:lnTo>
                  <a:cubicBezTo>
                    <a:pt x="342240" y="36238"/>
                    <a:pt x="328542" y="25792"/>
                    <a:pt x="312322" y="25792"/>
                  </a:cubicBezTo>
                  <a:lnTo>
                    <a:pt x="274692" y="25792"/>
                  </a:lnTo>
                  <a:cubicBezTo>
                    <a:pt x="262990" y="10268"/>
                    <a:pt x="244595" y="876"/>
                    <a:pt x="225117" y="876"/>
                  </a:cubicBezTo>
                  <a:cubicBezTo>
                    <a:pt x="205640" y="876"/>
                    <a:pt x="187245" y="10268"/>
                    <a:pt x="175541" y="25791"/>
                  </a:cubicBezTo>
                  <a:lnTo>
                    <a:pt x="137912" y="25791"/>
                  </a:lnTo>
                  <a:cubicBezTo>
                    <a:pt x="121692" y="25791"/>
                    <a:pt x="107993" y="36237"/>
                    <a:pt x="102833" y="50707"/>
                  </a:cubicBezTo>
                  <a:lnTo>
                    <a:pt x="50708" y="50707"/>
                  </a:lnTo>
                  <a:cubicBezTo>
                    <a:pt x="23224" y="50708"/>
                    <a:pt x="876" y="73056"/>
                    <a:pt x="876" y="100538"/>
                  </a:cubicBezTo>
                  <a:lnTo>
                    <a:pt x="876" y="549021"/>
                  </a:lnTo>
                  <a:cubicBezTo>
                    <a:pt x="876" y="576505"/>
                    <a:pt x="23224" y="598853"/>
                    <a:pt x="50708" y="598853"/>
                  </a:cubicBezTo>
                  <a:lnTo>
                    <a:pt x="399528" y="598853"/>
                  </a:lnTo>
                  <a:cubicBezTo>
                    <a:pt x="427010" y="598853"/>
                    <a:pt x="449359" y="576505"/>
                    <a:pt x="449359" y="549021"/>
                  </a:cubicBezTo>
                  <a:lnTo>
                    <a:pt x="449359" y="100538"/>
                  </a:lnTo>
                  <a:cubicBezTo>
                    <a:pt x="449359" y="73056"/>
                    <a:pt x="427010" y="50708"/>
                    <a:pt x="399527" y="50708"/>
                  </a:cubicBezTo>
                  <a:close/>
                  <a:moveTo>
                    <a:pt x="112997" y="524106"/>
                  </a:moveTo>
                  <a:cubicBezTo>
                    <a:pt x="92387" y="524106"/>
                    <a:pt x="75623" y="507341"/>
                    <a:pt x="75623" y="486732"/>
                  </a:cubicBezTo>
                  <a:cubicBezTo>
                    <a:pt x="75623" y="466123"/>
                    <a:pt x="92387" y="449359"/>
                    <a:pt x="112997" y="449359"/>
                  </a:cubicBezTo>
                  <a:cubicBezTo>
                    <a:pt x="133606" y="449359"/>
                    <a:pt x="150370" y="466123"/>
                    <a:pt x="150370" y="486732"/>
                  </a:cubicBezTo>
                  <a:cubicBezTo>
                    <a:pt x="150370" y="507341"/>
                    <a:pt x="133606" y="524106"/>
                    <a:pt x="112997" y="524106"/>
                  </a:cubicBezTo>
                  <a:close/>
                  <a:moveTo>
                    <a:pt x="112997" y="399527"/>
                  </a:moveTo>
                  <a:cubicBezTo>
                    <a:pt x="92387" y="399527"/>
                    <a:pt x="75623" y="382763"/>
                    <a:pt x="75623" y="362153"/>
                  </a:cubicBezTo>
                  <a:cubicBezTo>
                    <a:pt x="75623" y="341544"/>
                    <a:pt x="92387" y="324780"/>
                    <a:pt x="112997" y="324780"/>
                  </a:cubicBezTo>
                  <a:cubicBezTo>
                    <a:pt x="133606" y="324780"/>
                    <a:pt x="150370" y="341544"/>
                    <a:pt x="150370" y="362153"/>
                  </a:cubicBezTo>
                  <a:cubicBezTo>
                    <a:pt x="150370" y="382763"/>
                    <a:pt x="133606" y="399527"/>
                    <a:pt x="112997" y="399527"/>
                  </a:cubicBezTo>
                  <a:close/>
                  <a:moveTo>
                    <a:pt x="112997" y="274949"/>
                  </a:moveTo>
                  <a:cubicBezTo>
                    <a:pt x="92387" y="274949"/>
                    <a:pt x="75623" y="258185"/>
                    <a:pt x="75623" y="237576"/>
                  </a:cubicBezTo>
                  <a:cubicBezTo>
                    <a:pt x="75623" y="216966"/>
                    <a:pt x="92387" y="200202"/>
                    <a:pt x="112997" y="200202"/>
                  </a:cubicBezTo>
                  <a:cubicBezTo>
                    <a:pt x="133606" y="200202"/>
                    <a:pt x="150370" y="216966"/>
                    <a:pt x="150370" y="237576"/>
                  </a:cubicBezTo>
                  <a:cubicBezTo>
                    <a:pt x="150370" y="258185"/>
                    <a:pt x="133606" y="274949"/>
                    <a:pt x="112997" y="274949"/>
                  </a:cubicBezTo>
                  <a:close/>
                  <a:moveTo>
                    <a:pt x="125455" y="75623"/>
                  </a:moveTo>
                  <a:lnTo>
                    <a:pt x="125455" y="63165"/>
                  </a:lnTo>
                  <a:cubicBezTo>
                    <a:pt x="125455" y="56292"/>
                    <a:pt x="131039" y="50707"/>
                    <a:pt x="137913" y="50707"/>
                  </a:cubicBezTo>
                  <a:lnTo>
                    <a:pt x="182197" y="50707"/>
                  </a:lnTo>
                  <a:cubicBezTo>
                    <a:pt x="186626" y="50707"/>
                    <a:pt x="190725" y="48346"/>
                    <a:pt x="192964" y="44514"/>
                  </a:cubicBezTo>
                  <a:cubicBezTo>
                    <a:pt x="199790" y="32786"/>
                    <a:pt x="211809" y="25791"/>
                    <a:pt x="225119" y="25791"/>
                  </a:cubicBezTo>
                  <a:cubicBezTo>
                    <a:pt x="238428" y="25791"/>
                    <a:pt x="250448" y="32787"/>
                    <a:pt x="257273" y="44514"/>
                  </a:cubicBezTo>
                  <a:cubicBezTo>
                    <a:pt x="259512" y="48346"/>
                    <a:pt x="263611" y="50707"/>
                    <a:pt x="268040" y="50707"/>
                  </a:cubicBezTo>
                  <a:lnTo>
                    <a:pt x="312324" y="50707"/>
                  </a:lnTo>
                  <a:cubicBezTo>
                    <a:pt x="319197" y="50707"/>
                    <a:pt x="324782" y="56290"/>
                    <a:pt x="324782" y="63165"/>
                  </a:cubicBezTo>
                  <a:lnTo>
                    <a:pt x="324782" y="75623"/>
                  </a:lnTo>
                  <a:cubicBezTo>
                    <a:pt x="324782" y="89358"/>
                    <a:pt x="313602" y="100538"/>
                    <a:pt x="299867" y="100538"/>
                  </a:cubicBezTo>
                  <a:lnTo>
                    <a:pt x="150370" y="100538"/>
                  </a:lnTo>
                  <a:cubicBezTo>
                    <a:pt x="136635" y="100538"/>
                    <a:pt x="125455" y="89358"/>
                    <a:pt x="125455" y="75623"/>
                  </a:cubicBezTo>
                  <a:close/>
                  <a:moveTo>
                    <a:pt x="362153" y="499191"/>
                  </a:moveTo>
                  <a:lnTo>
                    <a:pt x="212659" y="499191"/>
                  </a:lnTo>
                  <a:cubicBezTo>
                    <a:pt x="205773" y="499191"/>
                    <a:pt x="200201" y="493618"/>
                    <a:pt x="200201" y="486732"/>
                  </a:cubicBezTo>
                  <a:cubicBezTo>
                    <a:pt x="200201" y="479846"/>
                    <a:pt x="205773" y="474274"/>
                    <a:pt x="212659" y="474274"/>
                  </a:cubicBezTo>
                  <a:lnTo>
                    <a:pt x="362153" y="474274"/>
                  </a:lnTo>
                  <a:cubicBezTo>
                    <a:pt x="369039" y="474274"/>
                    <a:pt x="374612" y="479846"/>
                    <a:pt x="374612" y="486732"/>
                  </a:cubicBezTo>
                  <a:cubicBezTo>
                    <a:pt x="374612" y="493618"/>
                    <a:pt x="369039" y="499191"/>
                    <a:pt x="362153" y="499191"/>
                  </a:cubicBezTo>
                  <a:close/>
                  <a:moveTo>
                    <a:pt x="362153" y="374612"/>
                  </a:moveTo>
                  <a:lnTo>
                    <a:pt x="212659" y="374612"/>
                  </a:lnTo>
                  <a:cubicBezTo>
                    <a:pt x="205773" y="374612"/>
                    <a:pt x="200201" y="369039"/>
                    <a:pt x="200201" y="362153"/>
                  </a:cubicBezTo>
                  <a:cubicBezTo>
                    <a:pt x="200201" y="355267"/>
                    <a:pt x="205773" y="349695"/>
                    <a:pt x="212659" y="349695"/>
                  </a:cubicBezTo>
                  <a:lnTo>
                    <a:pt x="362153" y="349695"/>
                  </a:lnTo>
                  <a:cubicBezTo>
                    <a:pt x="369039" y="349695"/>
                    <a:pt x="374612" y="355267"/>
                    <a:pt x="374612" y="362153"/>
                  </a:cubicBezTo>
                  <a:cubicBezTo>
                    <a:pt x="374612" y="369039"/>
                    <a:pt x="369039" y="374612"/>
                    <a:pt x="362153" y="374612"/>
                  </a:cubicBezTo>
                  <a:close/>
                  <a:moveTo>
                    <a:pt x="362153" y="250033"/>
                  </a:moveTo>
                  <a:lnTo>
                    <a:pt x="212659" y="250033"/>
                  </a:lnTo>
                  <a:cubicBezTo>
                    <a:pt x="205773" y="250033"/>
                    <a:pt x="200201" y="244460"/>
                    <a:pt x="200201" y="237574"/>
                  </a:cubicBezTo>
                  <a:cubicBezTo>
                    <a:pt x="200201" y="230688"/>
                    <a:pt x="205773" y="225116"/>
                    <a:pt x="212659" y="225116"/>
                  </a:cubicBezTo>
                  <a:lnTo>
                    <a:pt x="362153" y="225116"/>
                  </a:lnTo>
                  <a:cubicBezTo>
                    <a:pt x="369039" y="225116"/>
                    <a:pt x="374612" y="230688"/>
                    <a:pt x="374612" y="237574"/>
                  </a:cubicBezTo>
                  <a:cubicBezTo>
                    <a:pt x="374612" y="244462"/>
                    <a:pt x="369039" y="250033"/>
                    <a:pt x="362153" y="2500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0" name="Gráfico 225">
            <a:extLst>
              <a:ext uri="{FF2B5EF4-FFF2-40B4-BE49-F238E27FC236}">
                <a16:creationId xmlns:a16="http://schemas.microsoft.com/office/drawing/2014/main" id="{0B61024B-7113-154A-9191-C4B2B82D9F31}"/>
              </a:ext>
            </a:extLst>
          </p:cNvPr>
          <p:cNvGrpSpPr/>
          <p:nvPr/>
        </p:nvGrpSpPr>
        <p:grpSpPr>
          <a:xfrm>
            <a:off x="20636056" y="6762357"/>
            <a:ext cx="570831" cy="570831"/>
            <a:chOff x="7427271" y="1565328"/>
            <a:chExt cx="570831" cy="570831"/>
          </a:xfrm>
          <a:solidFill>
            <a:schemeClr val="bg2"/>
          </a:solidFill>
        </p:grpSpPr>
        <p:sp>
          <p:nvSpPr>
            <p:cNvPr id="21" name="Forma libre 277">
              <a:extLst>
                <a:ext uri="{FF2B5EF4-FFF2-40B4-BE49-F238E27FC236}">
                  <a16:creationId xmlns:a16="http://schemas.microsoft.com/office/drawing/2014/main" id="{DA559605-F0CC-5546-B0A6-6D58F594CB93}"/>
                </a:ext>
              </a:extLst>
            </p:cNvPr>
            <p:cNvSpPr/>
            <p:nvPr/>
          </p:nvSpPr>
          <p:spPr>
            <a:xfrm>
              <a:off x="7426358" y="1720207"/>
              <a:ext cx="572048" cy="416256"/>
            </a:xfrm>
            <a:custGeom>
              <a:avLst/>
              <a:gdLst>
                <a:gd name="connsiteX0" fmla="*/ 566292 w 572048"/>
                <a:gd name="connsiteY0" fmla="*/ 153243 h 416256"/>
                <a:gd name="connsiteX1" fmla="*/ 449448 w 572048"/>
                <a:gd name="connsiteY1" fmla="*/ 10434 h 416256"/>
                <a:gd name="connsiteX2" fmla="*/ 429340 w 572048"/>
                <a:gd name="connsiteY2" fmla="*/ 913 h 416256"/>
                <a:gd name="connsiteX3" fmla="*/ 351444 w 572048"/>
                <a:gd name="connsiteY3" fmla="*/ 913 h 416256"/>
                <a:gd name="connsiteX4" fmla="*/ 338461 w 572048"/>
                <a:gd name="connsiteY4" fmla="*/ 13896 h 416256"/>
                <a:gd name="connsiteX5" fmla="*/ 338461 w 572048"/>
                <a:gd name="connsiteY5" fmla="*/ 39861 h 416256"/>
                <a:gd name="connsiteX6" fmla="*/ 351444 w 572048"/>
                <a:gd name="connsiteY6" fmla="*/ 52844 h 416256"/>
                <a:gd name="connsiteX7" fmla="*/ 417043 w 572048"/>
                <a:gd name="connsiteY7" fmla="*/ 52844 h 416256"/>
                <a:gd name="connsiteX8" fmla="*/ 502005 w 572048"/>
                <a:gd name="connsiteY8" fmla="*/ 156705 h 416256"/>
                <a:gd name="connsiteX9" fmla="*/ 442323 w 572048"/>
                <a:gd name="connsiteY9" fmla="*/ 156705 h 416256"/>
                <a:gd name="connsiteX10" fmla="*/ 390392 w 572048"/>
                <a:gd name="connsiteY10" fmla="*/ 208636 h 416256"/>
                <a:gd name="connsiteX11" fmla="*/ 364428 w 572048"/>
                <a:gd name="connsiteY11" fmla="*/ 234601 h 416256"/>
                <a:gd name="connsiteX12" fmla="*/ 208636 w 572048"/>
                <a:gd name="connsiteY12" fmla="*/ 234601 h 416256"/>
                <a:gd name="connsiteX13" fmla="*/ 182671 w 572048"/>
                <a:gd name="connsiteY13" fmla="*/ 208636 h 416256"/>
                <a:gd name="connsiteX14" fmla="*/ 130740 w 572048"/>
                <a:gd name="connsiteY14" fmla="*/ 156705 h 416256"/>
                <a:gd name="connsiteX15" fmla="*/ 71058 w 572048"/>
                <a:gd name="connsiteY15" fmla="*/ 156705 h 416256"/>
                <a:gd name="connsiteX16" fmla="*/ 156021 w 572048"/>
                <a:gd name="connsiteY16" fmla="*/ 52844 h 416256"/>
                <a:gd name="connsiteX17" fmla="*/ 221619 w 572048"/>
                <a:gd name="connsiteY17" fmla="*/ 52844 h 416256"/>
                <a:gd name="connsiteX18" fmla="*/ 234602 w 572048"/>
                <a:gd name="connsiteY18" fmla="*/ 39861 h 416256"/>
                <a:gd name="connsiteX19" fmla="*/ 234602 w 572048"/>
                <a:gd name="connsiteY19" fmla="*/ 13896 h 416256"/>
                <a:gd name="connsiteX20" fmla="*/ 221619 w 572048"/>
                <a:gd name="connsiteY20" fmla="*/ 913 h 416256"/>
                <a:gd name="connsiteX21" fmla="*/ 143723 w 572048"/>
                <a:gd name="connsiteY21" fmla="*/ 913 h 416256"/>
                <a:gd name="connsiteX22" fmla="*/ 123615 w 572048"/>
                <a:gd name="connsiteY22" fmla="*/ 10434 h 416256"/>
                <a:gd name="connsiteX23" fmla="*/ 6771 w 572048"/>
                <a:gd name="connsiteY23" fmla="*/ 153243 h 416256"/>
                <a:gd name="connsiteX24" fmla="*/ 913 w 572048"/>
                <a:gd name="connsiteY24" fmla="*/ 166344 h 416256"/>
                <a:gd name="connsiteX25" fmla="*/ 913 w 572048"/>
                <a:gd name="connsiteY25" fmla="*/ 364426 h 416256"/>
                <a:gd name="connsiteX26" fmla="*/ 52844 w 572048"/>
                <a:gd name="connsiteY26" fmla="*/ 416357 h 416256"/>
                <a:gd name="connsiteX27" fmla="*/ 520219 w 572048"/>
                <a:gd name="connsiteY27" fmla="*/ 416357 h 416256"/>
                <a:gd name="connsiteX28" fmla="*/ 572150 w 572048"/>
                <a:gd name="connsiteY28" fmla="*/ 364426 h 416256"/>
                <a:gd name="connsiteX29" fmla="*/ 572150 w 572048"/>
                <a:gd name="connsiteY29" fmla="*/ 166577 h 416256"/>
                <a:gd name="connsiteX30" fmla="*/ 566292 w 572048"/>
                <a:gd name="connsiteY30" fmla="*/ 153243 h 41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2048" h="416256">
                  <a:moveTo>
                    <a:pt x="566292" y="153243"/>
                  </a:moveTo>
                  <a:lnTo>
                    <a:pt x="449448" y="10434"/>
                  </a:lnTo>
                  <a:cubicBezTo>
                    <a:pt x="444503" y="4412"/>
                    <a:pt x="437125" y="913"/>
                    <a:pt x="429340" y="913"/>
                  </a:cubicBezTo>
                  <a:lnTo>
                    <a:pt x="351444" y="913"/>
                  </a:lnTo>
                  <a:cubicBezTo>
                    <a:pt x="344268" y="913"/>
                    <a:pt x="338461" y="6720"/>
                    <a:pt x="338461" y="13896"/>
                  </a:cubicBezTo>
                  <a:lnTo>
                    <a:pt x="338461" y="39861"/>
                  </a:lnTo>
                  <a:cubicBezTo>
                    <a:pt x="338461" y="47037"/>
                    <a:pt x="344268" y="52844"/>
                    <a:pt x="351444" y="52844"/>
                  </a:cubicBezTo>
                  <a:lnTo>
                    <a:pt x="417043" y="52844"/>
                  </a:lnTo>
                  <a:lnTo>
                    <a:pt x="502005" y="156705"/>
                  </a:lnTo>
                  <a:lnTo>
                    <a:pt x="442323" y="156705"/>
                  </a:lnTo>
                  <a:cubicBezTo>
                    <a:pt x="413695" y="156705"/>
                    <a:pt x="390392" y="179994"/>
                    <a:pt x="390392" y="208636"/>
                  </a:cubicBezTo>
                  <a:cubicBezTo>
                    <a:pt x="390392" y="222949"/>
                    <a:pt x="378753" y="234601"/>
                    <a:pt x="364428" y="234601"/>
                  </a:cubicBezTo>
                  <a:lnTo>
                    <a:pt x="208636" y="234601"/>
                  </a:lnTo>
                  <a:cubicBezTo>
                    <a:pt x="194309" y="234601"/>
                    <a:pt x="182671" y="222949"/>
                    <a:pt x="182671" y="208636"/>
                  </a:cubicBezTo>
                  <a:cubicBezTo>
                    <a:pt x="182671" y="179996"/>
                    <a:pt x="159368" y="156705"/>
                    <a:pt x="130740" y="156705"/>
                  </a:cubicBezTo>
                  <a:lnTo>
                    <a:pt x="71058" y="156705"/>
                  </a:lnTo>
                  <a:lnTo>
                    <a:pt x="156021" y="52844"/>
                  </a:lnTo>
                  <a:lnTo>
                    <a:pt x="221619" y="52844"/>
                  </a:lnTo>
                  <a:cubicBezTo>
                    <a:pt x="228795" y="52844"/>
                    <a:pt x="234602" y="47037"/>
                    <a:pt x="234602" y="39861"/>
                  </a:cubicBezTo>
                  <a:lnTo>
                    <a:pt x="234602" y="13896"/>
                  </a:lnTo>
                  <a:cubicBezTo>
                    <a:pt x="234602" y="6720"/>
                    <a:pt x="228795" y="913"/>
                    <a:pt x="221619" y="913"/>
                  </a:cubicBezTo>
                  <a:lnTo>
                    <a:pt x="143723" y="913"/>
                  </a:lnTo>
                  <a:cubicBezTo>
                    <a:pt x="135938" y="913"/>
                    <a:pt x="128560" y="4412"/>
                    <a:pt x="123615" y="10434"/>
                  </a:cubicBezTo>
                  <a:lnTo>
                    <a:pt x="6771" y="153243"/>
                  </a:lnTo>
                  <a:cubicBezTo>
                    <a:pt x="3588" y="157136"/>
                    <a:pt x="1514" y="161701"/>
                    <a:pt x="913" y="166344"/>
                  </a:cubicBezTo>
                  <a:cubicBezTo>
                    <a:pt x="913" y="167742"/>
                    <a:pt x="913" y="364426"/>
                    <a:pt x="913" y="364426"/>
                  </a:cubicBezTo>
                  <a:cubicBezTo>
                    <a:pt x="913" y="393066"/>
                    <a:pt x="24216" y="416357"/>
                    <a:pt x="52844" y="416357"/>
                  </a:cubicBezTo>
                  <a:lnTo>
                    <a:pt x="520219" y="416357"/>
                  </a:lnTo>
                  <a:cubicBezTo>
                    <a:pt x="548847" y="416357"/>
                    <a:pt x="572150" y="393068"/>
                    <a:pt x="572150" y="364426"/>
                  </a:cubicBezTo>
                  <a:cubicBezTo>
                    <a:pt x="572150" y="364426"/>
                    <a:pt x="572150" y="168777"/>
                    <a:pt x="572150" y="166577"/>
                  </a:cubicBezTo>
                  <a:cubicBezTo>
                    <a:pt x="571550" y="161931"/>
                    <a:pt x="569476" y="157139"/>
                    <a:pt x="566292" y="153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278">
              <a:extLst>
                <a:ext uri="{FF2B5EF4-FFF2-40B4-BE49-F238E27FC236}">
                  <a16:creationId xmlns:a16="http://schemas.microsoft.com/office/drawing/2014/main" id="{BBB9BC5F-E1AE-AE47-971C-7B1B560EE103}"/>
                </a:ext>
              </a:extLst>
            </p:cNvPr>
            <p:cNvSpPr/>
            <p:nvPr/>
          </p:nvSpPr>
          <p:spPr>
            <a:xfrm>
              <a:off x="7602742" y="1564415"/>
              <a:ext cx="219082" cy="351749"/>
            </a:xfrm>
            <a:custGeom>
              <a:avLst/>
              <a:gdLst>
                <a:gd name="connsiteX0" fmla="*/ 23071 w 219082"/>
                <a:gd name="connsiteY0" fmla="*/ 132310 h 351748"/>
                <a:gd name="connsiteX1" fmla="*/ 41432 w 219082"/>
                <a:gd name="connsiteY1" fmla="*/ 132310 h 351748"/>
                <a:gd name="connsiteX2" fmla="*/ 84183 w 219082"/>
                <a:gd name="connsiteY2" fmla="*/ 89560 h 351748"/>
                <a:gd name="connsiteX3" fmla="*/ 84183 w 219082"/>
                <a:gd name="connsiteY3" fmla="*/ 338461 h 351748"/>
                <a:gd name="connsiteX4" fmla="*/ 97166 w 219082"/>
                <a:gd name="connsiteY4" fmla="*/ 351444 h 351748"/>
                <a:gd name="connsiteX5" fmla="*/ 123131 w 219082"/>
                <a:gd name="connsiteY5" fmla="*/ 351444 h 351748"/>
                <a:gd name="connsiteX6" fmla="*/ 136114 w 219082"/>
                <a:gd name="connsiteY6" fmla="*/ 338461 h 351748"/>
                <a:gd name="connsiteX7" fmla="*/ 136114 w 219082"/>
                <a:gd name="connsiteY7" fmla="*/ 89560 h 351748"/>
                <a:gd name="connsiteX8" fmla="*/ 178864 w 219082"/>
                <a:gd name="connsiteY8" fmla="*/ 132310 h 351748"/>
                <a:gd name="connsiteX9" fmla="*/ 197225 w 219082"/>
                <a:gd name="connsiteY9" fmla="*/ 132310 h 351748"/>
                <a:gd name="connsiteX10" fmla="*/ 215581 w 219082"/>
                <a:gd name="connsiteY10" fmla="*/ 113953 h 351748"/>
                <a:gd name="connsiteX11" fmla="*/ 215581 w 219082"/>
                <a:gd name="connsiteY11" fmla="*/ 95593 h 351748"/>
                <a:gd name="connsiteX12" fmla="*/ 128505 w 219082"/>
                <a:gd name="connsiteY12" fmla="*/ 8520 h 351748"/>
                <a:gd name="connsiteX13" fmla="*/ 110148 w 219082"/>
                <a:gd name="connsiteY13" fmla="*/ 913 h 351748"/>
                <a:gd name="connsiteX14" fmla="*/ 91790 w 219082"/>
                <a:gd name="connsiteY14" fmla="*/ 8520 h 351748"/>
                <a:gd name="connsiteX15" fmla="*/ 4717 w 219082"/>
                <a:gd name="connsiteY15" fmla="*/ 95593 h 351748"/>
                <a:gd name="connsiteX16" fmla="*/ 4717 w 219082"/>
                <a:gd name="connsiteY16" fmla="*/ 113953 h 351748"/>
                <a:gd name="connsiteX17" fmla="*/ 23071 w 219082"/>
                <a:gd name="connsiteY17" fmla="*/ 132310 h 35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9082" h="351748">
                  <a:moveTo>
                    <a:pt x="23071" y="132310"/>
                  </a:moveTo>
                  <a:cubicBezTo>
                    <a:pt x="28143" y="137379"/>
                    <a:pt x="36361" y="137379"/>
                    <a:pt x="41432" y="132310"/>
                  </a:cubicBezTo>
                  <a:lnTo>
                    <a:pt x="84183" y="89560"/>
                  </a:lnTo>
                  <a:lnTo>
                    <a:pt x="84183" y="338461"/>
                  </a:lnTo>
                  <a:cubicBezTo>
                    <a:pt x="84183" y="345631"/>
                    <a:pt x="89996" y="351444"/>
                    <a:pt x="97166" y="351444"/>
                  </a:cubicBezTo>
                  <a:lnTo>
                    <a:pt x="123131" y="351444"/>
                  </a:lnTo>
                  <a:cubicBezTo>
                    <a:pt x="130301" y="351444"/>
                    <a:pt x="136114" y="345631"/>
                    <a:pt x="136114" y="338461"/>
                  </a:cubicBezTo>
                  <a:lnTo>
                    <a:pt x="136114" y="89560"/>
                  </a:lnTo>
                  <a:lnTo>
                    <a:pt x="178864" y="132310"/>
                  </a:lnTo>
                  <a:cubicBezTo>
                    <a:pt x="183936" y="137379"/>
                    <a:pt x="192154" y="137379"/>
                    <a:pt x="197225" y="132310"/>
                  </a:cubicBezTo>
                  <a:lnTo>
                    <a:pt x="215581" y="113953"/>
                  </a:lnTo>
                  <a:cubicBezTo>
                    <a:pt x="220653" y="108884"/>
                    <a:pt x="220653" y="100663"/>
                    <a:pt x="215581" y="95593"/>
                  </a:cubicBezTo>
                  <a:lnTo>
                    <a:pt x="128505" y="8520"/>
                  </a:lnTo>
                  <a:cubicBezTo>
                    <a:pt x="123434" y="3448"/>
                    <a:pt x="116791" y="913"/>
                    <a:pt x="110148" y="913"/>
                  </a:cubicBezTo>
                  <a:cubicBezTo>
                    <a:pt x="103505" y="913"/>
                    <a:pt x="96860" y="3448"/>
                    <a:pt x="91790" y="8520"/>
                  </a:cubicBezTo>
                  <a:lnTo>
                    <a:pt x="4717" y="95593"/>
                  </a:lnTo>
                  <a:cubicBezTo>
                    <a:pt x="-355" y="100662"/>
                    <a:pt x="-355" y="108883"/>
                    <a:pt x="4717" y="113953"/>
                  </a:cubicBezTo>
                  <a:lnTo>
                    <a:pt x="23071" y="132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3" name="Gráfico 221">
            <a:extLst>
              <a:ext uri="{FF2B5EF4-FFF2-40B4-BE49-F238E27FC236}">
                <a16:creationId xmlns:a16="http://schemas.microsoft.com/office/drawing/2014/main" id="{4016532A-6021-9542-8705-767E1C88A05B}"/>
              </a:ext>
            </a:extLst>
          </p:cNvPr>
          <p:cNvSpPr/>
          <p:nvPr/>
        </p:nvSpPr>
        <p:spPr>
          <a:xfrm>
            <a:off x="14369368" y="8407476"/>
            <a:ext cx="897317" cy="747764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4" name="Gráfico 245">
            <a:extLst>
              <a:ext uri="{FF2B5EF4-FFF2-40B4-BE49-F238E27FC236}">
                <a16:creationId xmlns:a16="http://schemas.microsoft.com/office/drawing/2014/main" id="{F03DB688-3D1A-5D49-A527-7BC0F53E805E}"/>
              </a:ext>
            </a:extLst>
          </p:cNvPr>
          <p:cNvGrpSpPr/>
          <p:nvPr/>
        </p:nvGrpSpPr>
        <p:grpSpPr>
          <a:xfrm>
            <a:off x="8620637" y="4910146"/>
            <a:ext cx="777776" cy="777776"/>
            <a:chOff x="7427271" y="4280818"/>
            <a:chExt cx="571237" cy="571237"/>
          </a:xfrm>
          <a:solidFill>
            <a:schemeClr val="bg2"/>
          </a:solidFill>
        </p:grpSpPr>
        <p:sp>
          <p:nvSpPr>
            <p:cNvPr id="25" name="Forma libre 320">
              <a:extLst>
                <a:ext uri="{FF2B5EF4-FFF2-40B4-BE49-F238E27FC236}">
                  <a16:creationId xmlns:a16="http://schemas.microsoft.com/office/drawing/2014/main" id="{74C9E723-27B0-A746-AEF1-88DF3A405D98}"/>
                </a:ext>
              </a:extLst>
            </p:cNvPr>
            <p:cNvSpPr/>
            <p:nvPr/>
          </p:nvSpPr>
          <p:spPr>
            <a:xfrm>
              <a:off x="7427271" y="4280818"/>
              <a:ext cx="207722" cy="207722"/>
            </a:xfrm>
            <a:custGeom>
              <a:avLst/>
              <a:gdLst>
                <a:gd name="connsiteX0" fmla="*/ 194740 w 207722"/>
                <a:gd name="connsiteY0" fmla="*/ 0 h 207722"/>
                <a:gd name="connsiteX1" fmla="*/ 168775 w 207722"/>
                <a:gd name="connsiteY1" fmla="*/ 0 h 207722"/>
                <a:gd name="connsiteX2" fmla="*/ 155792 w 207722"/>
                <a:gd name="connsiteY2" fmla="*/ 12983 h 207722"/>
                <a:gd name="connsiteX3" fmla="*/ 155792 w 207722"/>
                <a:gd name="connsiteY3" fmla="*/ 155792 h 207722"/>
                <a:gd name="connsiteX4" fmla="*/ 12983 w 207722"/>
                <a:gd name="connsiteY4" fmla="*/ 155792 h 207722"/>
                <a:gd name="connsiteX5" fmla="*/ 0 w 207722"/>
                <a:gd name="connsiteY5" fmla="*/ 168775 h 207722"/>
                <a:gd name="connsiteX6" fmla="*/ 0 w 207722"/>
                <a:gd name="connsiteY6" fmla="*/ 194740 h 207722"/>
                <a:gd name="connsiteX7" fmla="*/ 12983 w 207722"/>
                <a:gd name="connsiteY7" fmla="*/ 207723 h 207722"/>
                <a:gd name="connsiteX8" fmla="*/ 194740 w 207722"/>
                <a:gd name="connsiteY8" fmla="*/ 207723 h 207722"/>
                <a:gd name="connsiteX9" fmla="*/ 207723 w 207722"/>
                <a:gd name="connsiteY9" fmla="*/ 194740 h 207722"/>
                <a:gd name="connsiteX10" fmla="*/ 207723 w 207722"/>
                <a:gd name="connsiteY10" fmla="*/ 12983 h 207722"/>
                <a:gd name="connsiteX11" fmla="*/ 194740 w 207722"/>
                <a:gd name="connsiteY11" fmla="*/ 0 h 20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722" h="207722">
                  <a:moveTo>
                    <a:pt x="194740" y="0"/>
                  </a:moveTo>
                  <a:lnTo>
                    <a:pt x="168775" y="0"/>
                  </a:lnTo>
                  <a:cubicBezTo>
                    <a:pt x="161599" y="0"/>
                    <a:pt x="155792" y="5807"/>
                    <a:pt x="155792" y="12983"/>
                  </a:cubicBezTo>
                  <a:lnTo>
                    <a:pt x="155792" y="155792"/>
                  </a:lnTo>
                  <a:lnTo>
                    <a:pt x="12983" y="155792"/>
                  </a:lnTo>
                  <a:cubicBezTo>
                    <a:pt x="5807" y="155792"/>
                    <a:pt x="0" y="161599"/>
                    <a:pt x="0" y="168775"/>
                  </a:cubicBezTo>
                  <a:lnTo>
                    <a:pt x="0" y="194740"/>
                  </a:lnTo>
                  <a:cubicBezTo>
                    <a:pt x="0" y="201916"/>
                    <a:pt x="5807" y="207723"/>
                    <a:pt x="12983" y="207723"/>
                  </a:cubicBezTo>
                  <a:lnTo>
                    <a:pt x="194740" y="207723"/>
                  </a:lnTo>
                  <a:cubicBezTo>
                    <a:pt x="201916" y="207723"/>
                    <a:pt x="207723" y="201916"/>
                    <a:pt x="207723" y="194740"/>
                  </a:cubicBezTo>
                  <a:lnTo>
                    <a:pt x="207723" y="12983"/>
                  </a:lnTo>
                  <a:cubicBezTo>
                    <a:pt x="207723" y="5807"/>
                    <a:pt x="201916" y="0"/>
                    <a:pt x="194740" y="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321">
              <a:extLst>
                <a:ext uri="{FF2B5EF4-FFF2-40B4-BE49-F238E27FC236}">
                  <a16:creationId xmlns:a16="http://schemas.microsoft.com/office/drawing/2014/main" id="{3847C329-418C-FB48-BE8C-C037A9CA197B}"/>
                </a:ext>
              </a:extLst>
            </p:cNvPr>
            <p:cNvSpPr/>
            <p:nvPr/>
          </p:nvSpPr>
          <p:spPr>
            <a:xfrm>
              <a:off x="7790785" y="4280818"/>
              <a:ext cx="207722" cy="207722"/>
            </a:xfrm>
            <a:custGeom>
              <a:avLst/>
              <a:gdLst>
                <a:gd name="connsiteX0" fmla="*/ 194740 w 207722"/>
                <a:gd name="connsiteY0" fmla="*/ 155792 h 207722"/>
                <a:gd name="connsiteX1" fmla="*/ 51930 w 207722"/>
                <a:gd name="connsiteY1" fmla="*/ 155792 h 207722"/>
                <a:gd name="connsiteX2" fmla="*/ 51930 w 207722"/>
                <a:gd name="connsiteY2" fmla="*/ 12983 h 207722"/>
                <a:gd name="connsiteX3" fmla="*/ 38948 w 207722"/>
                <a:gd name="connsiteY3" fmla="*/ 0 h 207722"/>
                <a:gd name="connsiteX4" fmla="*/ 12983 w 207722"/>
                <a:gd name="connsiteY4" fmla="*/ 0 h 207722"/>
                <a:gd name="connsiteX5" fmla="*/ 0 w 207722"/>
                <a:gd name="connsiteY5" fmla="*/ 12983 h 207722"/>
                <a:gd name="connsiteX6" fmla="*/ 0 w 207722"/>
                <a:gd name="connsiteY6" fmla="*/ 194740 h 207722"/>
                <a:gd name="connsiteX7" fmla="*/ 12983 w 207722"/>
                <a:gd name="connsiteY7" fmla="*/ 207723 h 207722"/>
                <a:gd name="connsiteX8" fmla="*/ 194740 w 207722"/>
                <a:gd name="connsiteY8" fmla="*/ 207723 h 207722"/>
                <a:gd name="connsiteX9" fmla="*/ 207723 w 207722"/>
                <a:gd name="connsiteY9" fmla="*/ 194740 h 207722"/>
                <a:gd name="connsiteX10" fmla="*/ 207723 w 207722"/>
                <a:gd name="connsiteY10" fmla="*/ 168775 h 207722"/>
                <a:gd name="connsiteX11" fmla="*/ 194740 w 207722"/>
                <a:gd name="connsiteY11" fmla="*/ 155792 h 20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722" h="207722">
                  <a:moveTo>
                    <a:pt x="194740" y="155792"/>
                  </a:moveTo>
                  <a:lnTo>
                    <a:pt x="51930" y="155792"/>
                  </a:lnTo>
                  <a:lnTo>
                    <a:pt x="51930" y="12983"/>
                  </a:lnTo>
                  <a:cubicBezTo>
                    <a:pt x="51930" y="5807"/>
                    <a:pt x="46124" y="0"/>
                    <a:pt x="38948" y="0"/>
                  </a:cubicBezTo>
                  <a:lnTo>
                    <a:pt x="12983" y="0"/>
                  </a:lnTo>
                  <a:cubicBezTo>
                    <a:pt x="5807" y="0"/>
                    <a:pt x="0" y="5807"/>
                    <a:pt x="0" y="12983"/>
                  </a:cubicBezTo>
                  <a:lnTo>
                    <a:pt x="0" y="194740"/>
                  </a:lnTo>
                  <a:cubicBezTo>
                    <a:pt x="0" y="201916"/>
                    <a:pt x="5807" y="207723"/>
                    <a:pt x="12983" y="207723"/>
                  </a:cubicBezTo>
                  <a:lnTo>
                    <a:pt x="194740" y="207723"/>
                  </a:lnTo>
                  <a:cubicBezTo>
                    <a:pt x="201916" y="207723"/>
                    <a:pt x="207723" y="201916"/>
                    <a:pt x="207723" y="194740"/>
                  </a:cubicBezTo>
                  <a:lnTo>
                    <a:pt x="207723" y="168775"/>
                  </a:lnTo>
                  <a:cubicBezTo>
                    <a:pt x="207722" y="161599"/>
                    <a:pt x="201916" y="155792"/>
                    <a:pt x="194740" y="155792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322">
              <a:extLst>
                <a:ext uri="{FF2B5EF4-FFF2-40B4-BE49-F238E27FC236}">
                  <a16:creationId xmlns:a16="http://schemas.microsoft.com/office/drawing/2014/main" id="{75F424F4-550A-0144-879F-7B26CD1D44DF}"/>
                </a:ext>
              </a:extLst>
            </p:cNvPr>
            <p:cNvSpPr/>
            <p:nvPr/>
          </p:nvSpPr>
          <p:spPr>
            <a:xfrm>
              <a:off x="7790784" y="4644332"/>
              <a:ext cx="207722" cy="207722"/>
            </a:xfrm>
            <a:custGeom>
              <a:avLst/>
              <a:gdLst>
                <a:gd name="connsiteX0" fmla="*/ 194741 w 207722"/>
                <a:gd name="connsiteY0" fmla="*/ 0 h 207722"/>
                <a:gd name="connsiteX1" fmla="*/ 12983 w 207722"/>
                <a:gd name="connsiteY1" fmla="*/ 0 h 207722"/>
                <a:gd name="connsiteX2" fmla="*/ 0 w 207722"/>
                <a:gd name="connsiteY2" fmla="*/ 12983 h 207722"/>
                <a:gd name="connsiteX3" fmla="*/ 0 w 207722"/>
                <a:gd name="connsiteY3" fmla="*/ 194740 h 207722"/>
                <a:gd name="connsiteX4" fmla="*/ 12983 w 207722"/>
                <a:gd name="connsiteY4" fmla="*/ 207723 h 207722"/>
                <a:gd name="connsiteX5" fmla="*/ 38948 w 207722"/>
                <a:gd name="connsiteY5" fmla="*/ 207723 h 207722"/>
                <a:gd name="connsiteX6" fmla="*/ 51931 w 207722"/>
                <a:gd name="connsiteY6" fmla="*/ 194740 h 207722"/>
                <a:gd name="connsiteX7" fmla="*/ 51931 w 207722"/>
                <a:gd name="connsiteY7" fmla="*/ 51930 h 207722"/>
                <a:gd name="connsiteX8" fmla="*/ 194740 w 207722"/>
                <a:gd name="connsiteY8" fmla="*/ 51930 h 207722"/>
                <a:gd name="connsiteX9" fmla="*/ 207723 w 207722"/>
                <a:gd name="connsiteY9" fmla="*/ 38947 h 207722"/>
                <a:gd name="connsiteX10" fmla="*/ 207723 w 207722"/>
                <a:gd name="connsiteY10" fmla="*/ 12982 h 207722"/>
                <a:gd name="connsiteX11" fmla="*/ 194741 w 207722"/>
                <a:gd name="connsiteY11" fmla="*/ 0 h 20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722" h="207722">
                  <a:moveTo>
                    <a:pt x="194741" y="0"/>
                  </a:moveTo>
                  <a:lnTo>
                    <a:pt x="12983" y="0"/>
                  </a:lnTo>
                  <a:cubicBezTo>
                    <a:pt x="5807" y="0"/>
                    <a:pt x="0" y="5807"/>
                    <a:pt x="0" y="12983"/>
                  </a:cubicBezTo>
                  <a:lnTo>
                    <a:pt x="0" y="194740"/>
                  </a:lnTo>
                  <a:cubicBezTo>
                    <a:pt x="0" y="201916"/>
                    <a:pt x="5807" y="207723"/>
                    <a:pt x="12983" y="207723"/>
                  </a:cubicBezTo>
                  <a:lnTo>
                    <a:pt x="38948" y="207723"/>
                  </a:lnTo>
                  <a:cubicBezTo>
                    <a:pt x="46124" y="207723"/>
                    <a:pt x="51931" y="201916"/>
                    <a:pt x="51931" y="194740"/>
                  </a:cubicBezTo>
                  <a:lnTo>
                    <a:pt x="51931" y="51930"/>
                  </a:lnTo>
                  <a:lnTo>
                    <a:pt x="194740" y="51930"/>
                  </a:lnTo>
                  <a:cubicBezTo>
                    <a:pt x="201916" y="51930"/>
                    <a:pt x="207723" y="46123"/>
                    <a:pt x="207723" y="38947"/>
                  </a:cubicBezTo>
                  <a:lnTo>
                    <a:pt x="207723" y="12982"/>
                  </a:lnTo>
                  <a:cubicBezTo>
                    <a:pt x="207723" y="5806"/>
                    <a:pt x="201917" y="0"/>
                    <a:pt x="194741" y="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323">
              <a:extLst>
                <a:ext uri="{FF2B5EF4-FFF2-40B4-BE49-F238E27FC236}">
                  <a16:creationId xmlns:a16="http://schemas.microsoft.com/office/drawing/2014/main" id="{B56B2CC3-36C7-6A48-9CE3-CDEF30E98F9E}"/>
                </a:ext>
              </a:extLst>
            </p:cNvPr>
            <p:cNvSpPr/>
            <p:nvPr/>
          </p:nvSpPr>
          <p:spPr>
            <a:xfrm>
              <a:off x="7427271" y="4644332"/>
              <a:ext cx="207722" cy="207721"/>
            </a:xfrm>
            <a:custGeom>
              <a:avLst/>
              <a:gdLst>
                <a:gd name="connsiteX0" fmla="*/ 194740 w 207722"/>
                <a:gd name="connsiteY0" fmla="*/ 0 h 207721"/>
                <a:gd name="connsiteX1" fmla="*/ 12983 w 207722"/>
                <a:gd name="connsiteY1" fmla="*/ 0 h 207721"/>
                <a:gd name="connsiteX2" fmla="*/ 0 w 207722"/>
                <a:gd name="connsiteY2" fmla="*/ 12982 h 207721"/>
                <a:gd name="connsiteX3" fmla="*/ 0 w 207722"/>
                <a:gd name="connsiteY3" fmla="*/ 38947 h 207721"/>
                <a:gd name="connsiteX4" fmla="*/ 12983 w 207722"/>
                <a:gd name="connsiteY4" fmla="*/ 51930 h 207721"/>
                <a:gd name="connsiteX5" fmla="*/ 155792 w 207722"/>
                <a:gd name="connsiteY5" fmla="*/ 51930 h 207721"/>
                <a:gd name="connsiteX6" fmla="*/ 155792 w 207722"/>
                <a:gd name="connsiteY6" fmla="*/ 194739 h 207721"/>
                <a:gd name="connsiteX7" fmla="*/ 168775 w 207722"/>
                <a:gd name="connsiteY7" fmla="*/ 207722 h 207721"/>
                <a:gd name="connsiteX8" fmla="*/ 194740 w 207722"/>
                <a:gd name="connsiteY8" fmla="*/ 207722 h 207721"/>
                <a:gd name="connsiteX9" fmla="*/ 207723 w 207722"/>
                <a:gd name="connsiteY9" fmla="*/ 194739 h 207721"/>
                <a:gd name="connsiteX10" fmla="*/ 207723 w 207722"/>
                <a:gd name="connsiteY10" fmla="*/ 12982 h 207721"/>
                <a:gd name="connsiteX11" fmla="*/ 194740 w 207722"/>
                <a:gd name="connsiteY11" fmla="*/ 0 h 20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722" h="207721">
                  <a:moveTo>
                    <a:pt x="194740" y="0"/>
                  </a:moveTo>
                  <a:lnTo>
                    <a:pt x="12983" y="0"/>
                  </a:lnTo>
                  <a:cubicBezTo>
                    <a:pt x="5807" y="0"/>
                    <a:pt x="0" y="5806"/>
                    <a:pt x="0" y="12982"/>
                  </a:cubicBezTo>
                  <a:lnTo>
                    <a:pt x="0" y="38947"/>
                  </a:lnTo>
                  <a:cubicBezTo>
                    <a:pt x="0" y="46123"/>
                    <a:pt x="5807" y="51930"/>
                    <a:pt x="12983" y="51930"/>
                  </a:cubicBezTo>
                  <a:lnTo>
                    <a:pt x="155792" y="51930"/>
                  </a:lnTo>
                  <a:lnTo>
                    <a:pt x="155792" y="194739"/>
                  </a:lnTo>
                  <a:cubicBezTo>
                    <a:pt x="155792" y="201915"/>
                    <a:pt x="161599" y="207722"/>
                    <a:pt x="168775" y="207722"/>
                  </a:cubicBezTo>
                  <a:lnTo>
                    <a:pt x="194740" y="207722"/>
                  </a:lnTo>
                  <a:cubicBezTo>
                    <a:pt x="201916" y="207722"/>
                    <a:pt x="207723" y="201915"/>
                    <a:pt x="207723" y="194739"/>
                  </a:cubicBezTo>
                  <a:lnTo>
                    <a:pt x="207723" y="12982"/>
                  </a:lnTo>
                  <a:cubicBezTo>
                    <a:pt x="207723" y="5806"/>
                    <a:pt x="201916" y="0"/>
                    <a:pt x="194740" y="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70994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350">
            <a:extLst>
              <a:ext uri="{FF2B5EF4-FFF2-40B4-BE49-F238E27FC236}">
                <a16:creationId xmlns:a16="http://schemas.microsoft.com/office/drawing/2014/main" id="{3CF94B73-3DA7-F140-A501-1A01F5481D61}"/>
              </a:ext>
            </a:extLst>
          </p:cNvPr>
          <p:cNvSpPr txBox="1"/>
          <p:nvPr/>
        </p:nvSpPr>
        <p:spPr>
          <a:xfrm>
            <a:off x="6398722" y="1071658"/>
            <a:ext cx="115804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Roadmap Infographics</a:t>
            </a:r>
          </a:p>
        </p:txBody>
      </p:sp>
      <p:sp>
        <p:nvSpPr>
          <p:cNvPr id="30" name="CuadroTexto 351">
            <a:extLst>
              <a:ext uri="{FF2B5EF4-FFF2-40B4-BE49-F238E27FC236}">
                <a16:creationId xmlns:a16="http://schemas.microsoft.com/office/drawing/2014/main" id="{B63C5C15-229D-EB4C-B664-3A922BEFFF3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167740-D53D-AD40-8F58-461085A4850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F061C7-7FAA-EA47-96AB-29BE6F256323}"/>
              </a:ext>
            </a:extLst>
          </p:cNvPr>
          <p:cNvGrpSpPr/>
          <p:nvPr/>
        </p:nvGrpSpPr>
        <p:grpSpPr>
          <a:xfrm>
            <a:off x="0" y="3519493"/>
            <a:ext cx="24387175" cy="9686603"/>
            <a:chOff x="-1115389" y="3464479"/>
            <a:chExt cx="27043250" cy="10741598"/>
          </a:xfrm>
        </p:grpSpPr>
        <p:sp>
          <p:nvSpPr>
            <p:cNvPr id="28" name="Freeform 398">
              <a:extLst>
                <a:ext uri="{FF2B5EF4-FFF2-40B4-BE49-F238E27FC236}">
                  <a16:creationId xmlns:a16="http://schemas.microsoft.com/office/drawing/2014/main" id="{53311DED-E044-9447-A205-4DF92CA8A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15389" y="6223762"/>
              <a:ext cx="27043250" cy="5651035"/>
            </a:xfrm>
            <a:custGeom>
              <a:avLst/>
              <a:gdLst>
                <a:gd name="T0" fmla="*/ 0 w 19590"/>
                <a:gd name="T1" fmla="*/ 0 h 4537"/>
                <a:gd name="T2" fmla="*/ 0 w 19590"/>
                <a:gd name="T3" fmla="*/ 0 h 4537"/>
                <a:gd name="T4" fmla="*/ 8662 w 19590"/>
                <a:gd name="T5" fmla="*/ 0 h 4537"/>
                <a:gd name="T6" fmla="*/ 9795 w 19590"/>
                <a:gd name="T7" fmla="*/ 1132 h 4537"/>
                <a:gd name="T8" fmla="*/ 9795 w 19590"/>
                <a:gd name="T9" fmla="*/ 1132 h 4537"/>
                <a:gd name="T10" fmla="*/ 8662 w 19590"/>
                <a:gd name="T11" fmla="*/ 2265 h 4537"/>
                <a:gd name="T12" fmla="*/ 6030 w 19590"/>
                <a:gd name="T13" fmla="*/ 2265 h 4537"/>
                <a:gd name="T14" fmla="*/ 4897 w 19590"/>
                <a:gd name="T15" fmla="*/ 3396 h 4537"/>
                <a:gd name="T16" fmla="*/ 4897 w 19590"/>
                <a:gd name="T17" fmla="*/ 3396 h 4537"/>
                <a:gd name="T18" fmla="*/ 6030 w 19590"/>
                <a:gd name="T19" fmla="*/ 4536 h 4537"/>
                <a:gd name="T20" fmla="*/ 19589 w 19590"/>
                <a:gd name="T21" fmla="*/ 4536 h 4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90" h="4537">
                  <a:moveTo>
                    <a:pt x="0" y="0"/>
                  </a:moveTo>
                  <a:lnTo>
                    <a:pt x="0" y="0"/>
                  </a:lnTo>
                  <a:cubicBezTo>
                    <a:pt x="8662" y="0"/>
                    <a:pt x="8662" y="0"/>
                    <a:pt x="8662" y="0"/>
                  </a:cubicBezTo>
                  <a:cubicBezTo>
                    <a:pt x="9290" y="0"/>
                    <a:pt x="9795" y="505"/>
                    <a:pt x="9795" y="1132"/>
                  </a:cubicBezTo>
                  <a:lnTo>
                    <a:pt x="9795" y="1132"/>
                  </a:lnTo>
                  <a:cubicBezTo>
                    <a:pt x="9795" y="1759"/>
                    <a:pt x="9290" y="2265"/>
                    <a:pt x="8662" y="2265"/>
                  </a:cubicBezTo>
                  <a:cubicBezTo>
                    <a:pt x="6030" y="2265"/>
                    <a:pt x="6030" y="2265"/>
                    <a:pt x="6030" y="2265"/>
                  </a:cubicBezTo>
                  <a:cubicBezTo>
                    <a:pt x="5403" y="2265"/>
                    <a:pt x="4897" y="2776"/>
                    <a:pt x="4897" y="3396"/>
                  </a:cubicBezTo>
                  <a:lnTo>
                    <a:pt x="4897" y="3396"/>
                  </a:lnTo>
                  <a:cubicBezTo>
                    <a:pt x="4897" y="4023"/>
                    <a:pt x="5403" y="4536"/>
                    <a:pt x="6030" y="4536"/>
                  </a:cubicBezTo>
                  <a:cubicBezTo>
                    <a:pt x="19589" y="4536"/>
                    <a:pt x="19589" y="4536"/>
                    <a:pt x="19589" y="4536"/>
                  </a:cubicBezTo>
                </a:path>
              </a:pathLst>
            </a:custGeom>
            <a:noFill/>
            <a:ln w="889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" name="Oval Callout 2">
              <a:extLst>
                <a:ext uri="{FF2B5EF4-FFF2-40B4-BE49-F238E27FC236}">
                  <a16:creationId xmlns:a16="http://schemas.microsoft.com/office/drawing/2014/main" id="{DE853C3A-74BF-254E-B8E9-1F7D893F19E5}"/>
                </a:ext>
              </a:extLst>
            </p:cNvPr>
            <p:cNvSpPr/>
            <p:nvPr/>
          </p:nvSpPr>
          <p:spPr>
            <a:xfrm>
              <a:off x="2009603" y="3464479"/>
              <a:ext cx="2623357" cy="2560320"/>
            </a:xfrm>
            <a:prstGeom prst="wedgeEllipse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Callout 32">
              <a:extLst>
                <a:ext uri="{FF2B5EF4-FFF2-40B4-BE49-F238E27FC236}">
                  <a16:creationId xmlns:a16="http://schemas.microsoft.com/office/drawing/2014/main" id="{DA7EC1C4-E89F-9946-B491-E44FA0D689B5}"/>
                </a:ext>
              </a:extLst>
            </p:cNvPr>
            <p:cNvSpPr/>
            <p:nvPr/>
          </p:nvSpPr>
          <p:spPr>
            <a:xfrm>
              <a:off x="7556963" y="3464479"/>
              <a:ext cx="2623357" cy="2560320"/>
            </a:xfrm>
            <a:prstGeom prst="wedgeEllipseCallo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Callout 33">
              <a:extLst>
                <a:ext uri="{FF2B5EF4-FFF2-40B4-BE49-F238E27FC236}">
                  <a16:creationId xmlns:a16="http://schemas.microsoft.com/office/drawing/2014/main" id="{0ADB0799-81C9-264D-AE6E-4AD7F779624B}"/>
                </a:ext>
              </a:extLst>
            </p:cNvPr>
            <p:cNvSpPr/>
            <p:nvPr/>
          </p:nvSpPr>
          <p:spPr>
            <a:xfrm>
              <a:off x="8024782" y="9365328"/>
              <a:ext cx="2623357" cy="2560320"/>
            </a:xfrm>
            <a:prstGeom prst="wedgeEllipseCallo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Callout 34">
              <a:extLst>
                <a:ext uri="{FF2B5EF4-FFF2-40B4-BE49-F238E27FC236}">
                  <a16:creationId xmlns:a16="http://schemas.microsoft.com/office/drawing/2014/main" id="{6004E1AA-7B74-DA49-BD24-966D2A0F88BC}"/>
                </a:ext>
              </a:extLst>
            </p:cNvPr>
            <p:cNvSpPr/>
            <p:nvPr/>
          </p:nvSpPr>
          <p:spPr>
            <a:xfrm>
              <a:off x="14160637" y="9286159"/>
              <a:ext cx="2623357" cy="2560320"/>
            </a:xfrm>
            <a:prstGeom prst="wedgeEllipse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Callout 35">
              <a:extLst>
                <a:ext uri="{FF2B5EF4-FFF2-40B4-BE49-F238E27FC236}">
                  <a16:creationId xmlns:a16="http://schemas.microsoft.com/office/drawing/2014/main" id="{CEDB371D-CEC5-944E-B69A-F3BCE3360B7E}"/>
                </a:ext>
              </a:extLst>
            </p:cNvPr>
            <p:cNvSpPr/>
            <p:nvPr/>
          </p:nvSpPr>
          <p:spPr>
            <a:xfrm>
              <a:off x="19707997" y="9286159"/>
              <a:ext cx="2623357" cy="2560320"/>
            </a:xfrm>
            <a:prstGeom prst="wedgeEllipseCallou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5A466C-6803-D94D-9F3C-EF9BF669A6F6}"/>
                </a:ext>
              </a:extLst>
            </p:cNvPr>
            <p:cNvSpPr txBox="1"/>
            <p:nvPr/>
          </p:nvSpPr>
          <p:spPr>
            <a:xfrm>
              <a:off x="1302767" y="6842532"/>
              <a:ext cx="4037026" cy="162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C5A6A86-9815-0248-B6CB-7509C2DC5388}"/>
                </a:ext>
              </a:extLst>
            </p:cNvPr>
            <p:cNvSpPr txBox="1"/>
            <p:nvPr/>
          </p:nvSpPr>
          <p:spPr>
            <a:xfrm flipH="1">
              <a:off x="1872630" y="4375090"/>
              <a:ext cx="2897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Release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D869-1F33-9947-9735-8EA7615B0DA5}"/>
                </a:ext>
              </a:extLst>
            </p:cNvPr>
            <p:cNvSpPr txBox="1"/>
            <p:nvPr/>
          </p:nvSpPr>
          <p:spPr>
            <a:xfrm>
              <a:off x="6809849" y="6842532"/>
              <a:ext cx="4117585" cy="162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340E89-5ED7-CF4E-8684-58BEBCA64D46}"/>
                </a:ext>
              </a:extLst>
            </p:cNvPr>
            <p:cNvSpPr txBox="1"/>
            <p:nvPr/>
          </p:nvSpPr>
          <p:spPr>
            <a:xfrm>
              <a:off x="13488155" y="12581003"/>
              <a:ext cx="3937757" cy="162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A619C96-B27A-7546-9F5F-BAE743DBDE77}"/>
                </a:ext>
              </a:extLst>
            </p:cNvPr>
            <p:cNvSpPr txBox="1"/>
            <p:nvPr/>
          </p:nvSpPr>
          <p:spPr>
            <a:xfrm>
              <a:off x="18951506" y="12581003"/>
              <a:ext cx="4136340" cy="162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7BDAAB-BA5A-C943-8C5A-6648FE9F1594}"/>
                </a:ext>
              </a:extLst>
            </p:cNvPr>
            <p:cNvSpPr txBox="1"/>
            <p:nvPr/>
          </p:nvSpPr>
          <p:spPr>
            <a:xfrm flipH="1">
              <a:off x="7450470" y="4375090"/>
              <a:ext cx="2897301" cy="71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Concept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BA1E5B-C811-054C-8BC8-5DA66EE1BBDC}"/>
                </a:ext>
              </a:extLst>
            </p:cNvPr>
            <p:cNvSpPr txBox="1"/>
            <p:nvPr/>
          </p:nvSpPr>
          <p:spPr>
            <a:xfrm>
              <a:off x="7367582" y="12581003"/>
              <a:ext cx="3937757" cy="162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FE9F2A-60A2-D648-88C2-A3137434F58E}"/>
                </a:ext>
              </a:extLst>
            </p:cNvPr>
            <p:cNvSpPr txBox="1"/>
            <p:nvPr/>
          </p:nvSpPr>
          <p:spPr>
            <a:xfrm flipH="1">
              <a:off x="7923665" y="10256232"/>
              <a:ext cx="2897301" cy="71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Testing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FD32F8B-157A-EC44-A4B2-DD403500BD66}"/>
                </a:ext>
              </a:extLst>
            </p:cNvPr>
            <p:cNvSpPr txBox="1"/>
            <p:nvPr/>
          </p:nvSpPr>
          <p:spPr>
            <a:xfrm flipH="1">
              <a:off x="14041404" y="10256232"/>
              <a:ext cx="2897301" cy="71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Decision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F170EE1-4C42-604B-9FA9-C4163AEC0BD1}"/>
                </a:ext>
              </a:extLst>
            </p:cNvPr>
            <p:cNvSpPr txBox="1"/>
            <p:nvPr/>
          </p:nvSpPr>
          <p:spPr>
            <a:xfrm flipH="1">
              <a:off x="19618348" y="10256232"/>
              <a:ext cx="2897301" cy="71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1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1">
            <a:extLst>
              <a:ext uri="{FF2B5EF4-FFF2-40B4-BE49-F238E27FC236}">
                <a16:creationId xmlns:a16="http://schemas.microsoft.com/office/drawing/2014/main" id="{5232A6C2-C608-534F-B141-6E586C60D005}"/>
              </a:ext>
            </a:extLst>
          </p:cNvPr>
          <p:cNvGrpSpPr/>
          <p:nvPr/>
        </p:nvGrpSpPr>
        <p:grpSpPr>
          <a:xfrm>
            <a:off x="-1728027" y="1345978"/>
            <a:ext cx="27803227" cy="15278655"/>
            <a:chOff x="1481614" y="2224382"/>
            <a:chExt cx="21390965" cy="11754936"/>
          </a:xfrm>
        </p:grpSpPr>
        <p:sp>
          <p:nvSpPr>
            <p:cNvPr id="23" name="Arc 42">
              <a:extLst>
                <a:ext uri="{FF2B5EF4-FFF2-40B4-BE49-F238E27FC236}">
                  <a16:creationId xmlns:a16="http://schemas.microsoft.com/office/drawing/2014/main" id="{251482A8-F723-A44A-A417-36212D36A727}"/>
                </a:ext>
              </a:extLst>
            </p:cNvPr>
            <p:cNvSpPr/>
            <p:nvPr/>
          </p:nvSpPr>
          <p:spPr>
            <a:xfrm rot="8100000">
              <a:off x="1481614" y="2247833"/>
              <a:ext cx="6866788" cy="6866788"/>
            </a:xfrm>
            <a:prstGeom prst="arc">
              <a:avLst/>
            </a:prstGeom>
            <a:ln w="1270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49">
              <a:extLst>
                <a:ext uri="{FF2B5EF4-FFF2-40B4-BE49-F238E27FC236}">
                  <a16:creationId xmlns:a16="http://schemas.microsoft.com/office/drawing/2014/main" id="{E766A61D-8DE0-7D41-BCD9-444E95B0A281}"/>
                </a:ext>
              </a:extLst>
            </p:cNvPr>
            <p:cNvSpPr/>
            <p:nvPr/>
          </p:nvSpPr>
          <p:spPr>
            <a:xfrm rot="8100000">
              <a:off x="11160126" y="2224382"/>
              <a:ext cx="6866788" cy="6866788"/>
            </a:xfrm>
            <a:prstGeom prst="arc">
              <a:avLst/>
            </a:prstGeom>
            <a:ln w="1270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FD01B227-0765-434D-89BA-3C9D5BBA585B}"/>
                </a:ext>
              </a:extLst>
            </p:cNvPr>
            <p:cNvSpPr/>
            <p:nvPr/>
          </p:nvSpPr>
          <p:spPr>
            <a:xfrm rot="18900000">
              <a:off x="6328023" y="7112530"/>
              <a:ext cx="6866788" cy="6866788"/>
            </a:xfrm>
            <a:prstGeom prst="arc">
              <a:avLst/>
            </a:prstGeom>
            <a:ln w="1270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53">
              <a:extLst>
                <a:ext uri="{FF2B5EF4-FFF2-40B4-BE49-F238E27FC236}">
                  <a16:creationId xmlns:a16="http://schemas.microsoft.com/office/drawing/2014/main" id="{E690BF4C-6150-EE48-8752-97F1F3AB4678}"/>
                </a:ext>
              </a:extLst>
            </p:cNvPr>
            <p:cNvSpPr/>
            <p:nvPr/>
          </p:nvSpPr>
          <p:spPr>
            <a:xfrm rot="18900000">
              <a:off x="16005791" y="7098962"/>
              <a:ext cx="6866788" cy="6866788"/>
            </a:xfrm>
            <a:prstGeom prst="arc">
              <a:avLst/>
            </a:prstGeom>
            <a:ln w="1270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F95D341E-2716-5A4E-AE7C-60DB5728C7A0}"/>
              </a:ext>
            </a:extLst>
          </p:cNvPr>
          <p:cNvSpPr txBox="1"/>
          <p:nvPr/>
        </p:nvSpPr>
        <p:spPr>
          <a:xfrm>
            <a:off x="6398722" y="1071658"/>
            <a:ext cx="115804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Roadmap Infographics</a:t>
            </a:r>
          </a:p>
        </p:txBody>
      </p:sp>
      <p:sp>
        <p:nvSpPr>
          <p:cNvPr id="31" name="CuadroTexto 351">
            <a:extLst>
              <a:ext uri="{FF2B5EF4-FFF2-40B4-BE49-F238E27FC236}">
                <a16:creationId xmlns:a16="http://schemas.microsoft.com/office/drawing/2014/main" id="{F43C84B5-0150-144F-9F88-634322FDB28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52B103-D826-B04C-ABDE-5B5EBA1870F6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42486E-52F7-004B-B5C1-D0CE2E731ABB}"/>
              </a:ext>
            </a:extLst>
          </p:cNvPr>
          <p:cNvGrpSpPr/>
          <p:nvPr/>
        </p:nvGrpSpPr>
        <p:grpSpPr>
          <a:xfrm>
            <a:off x="1749679" y="5777147"/>
            <a:ext cx="1946029" cy="4132345"/>
            <a:chOff x="1749679" y="7149429"/>
            <a:chExt cx="1946029" cy="4132345"/>
          </a:xfrm>
        </p:grpSpPr>
        <p:sp>
          <p:nvSpPr>
            <p:cNvPr id="33" name="Pentagon 32">
              <a:extLst>
                <a:ext uri="{FF2B5EF4-FFF2-40B4-BE49-F238E27FC236}">
                  <a16:creationId xmlns:a16="http://schemas.microsoft.com/office/drawing/2014/main" id="{335504E7-44CA-8A42-9E33-9C0130D0E2AB}"/>
                </a:ext>
              </a:extLst>
            </p:cNvPr>
            <p:cNvSpPr/>
            <p:nvPr/>
          </p:nvSpPr>
          <p:spPr>
            <a:xfrm rot="5400000">
              <a:off x="656521" y="8242587"/>
              <a:ext cx="4132345" cy="1946029"/>
            </a:xfrm>
            <a:prstGeom prst="homePlate">
              <a:avLst>
                <a:gd name="adj" fmla="val 406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EE5D11-1081-3843-9B23-D726EF59DC79}"/>
                </a:ext>
              </a:extLst>
            </p:cNvPr>
            <p:cNvSpPr txBox="1"/>
            <p:nvPr/>
          </p:nvSpPr>
          <p:spPr>
            <a:xfrm rot="16200000" flipH="1">
              <a:off x="1268298" y="8691190"/>
              <a:ext cx="2897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Release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4ACD997-2511-AF4D-8508-5BFA77684E0E}"/>
              </a:ext>
            </a:extLst>
          </p:cNvPr>
          <p:cNvSpPr txBox="1"/>
          <p:nvPr/>
        </p:nvSpPr>
        <p:spPr>
          <a:xfrm>
            <a:off x="622300" y="11503132"/>
            <a:ext cx="4163060" cy="147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F41B39A-0F57-B645-B2C7-EEEBBFD40DF1}"/>
              </a:ext>
            </a:extLst>
          </p:cNvPr>
          <p:cNvGrpSpPr/>
          <p:nvPr/>
        </p:nvGrpSpPr>
        <p:grpSpPr>
          <a:xfrm>
            <a:off x="8089519" y="3969596"/>
            <a:ext cx="1946029" cy="4132345"/>
            <a:chOff x="1749679" y="7149429"/>
            <a:chExt cx="1946029" cy="4132345"/>
          </a:xfrm>
        </p:grpSpPr>
        <p:sp>
          <p:nvSpPr>
            <p:cNvPr id="42" name="Pentagon 41">
              <a:extLst>
                <a:ext uri="{FF2B5EF4-FFF2-40B4-BE49-F238E27FC236}">
                  <a16:creationId xmlns:a16="http://schemas.microsoft.com/office/drawing/2014/main" id="{223EA5F5-3D99-4D4B-8B05-DC09E08E1942}"/>
                </a:ext>
              </a:extLst>
            </p:cNvPr>
            <p:cNvSpPr/>
            <p:nvPr/>
          </p:nvSpPr>
          <p:spPr>
            <a:xfrm rot="5400000">
              <a:off x="656521" y="8242587"/>
              <a:ext cx="4132345" cy="1946029"/>
            </a:xfrm>
            <a:prstGeom prst="homePlate">
              <a:avLst>
                <a:gd name="adj" fmla="val 406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240608-0D9B-C748-80BD-DF59C553B1AA}"/>
                </a:ext>
              </a:extLst>
            </p:cNvPr>
            <p:cNvSpPr txBox="1"/>
            <p:nvPr/>
          </p:nvSpPr>
          <p:spPr>
            <a:xfrm rot="16200000" flipH="1">
              <a:off x="1268298" y="8691190"/>
              <a:ext cx="2897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Concept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64E2D9F-5C6B-A449-832D-CEF82BF8F364}"/>
              </a:ext>
            </a:extLst>
          </p:cNvPr>
          <p:cNvSpPr txBox="1"/>
          <p:nvPr/>
        </p:nvSpPr>
        <p:spPr>
          <a:xfrm>
            <a:off x="6962140" y="9695581"/>
            <a:ext cx="4163060" cy="147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7A910-A45A-1B44-91CE-D389BA233121}"/>
              </a:ext>
            </a:extLst>
          </p:cNvPr>
          <p:cNvGrpSpPr/>
          <p:nvPr/>
        </p:nvGrpSpPr>
        <p:grpSpPr>
          <a:xfrm>
            <a:off x="14242345" y="5777147"/>
            <a:ext cx="1946029" cy="4132345"/>
            <a:chOff x="1749679" y="7149429"/>
            <a:chExt cx="1946029" cy="4132345"/>
          </a:xfrm>
        </p:grpSpPr>
        <p:sp>
          <p:nvSpPr>
            <p:cNvPr id="46" name="Pentagon 45">
              <a:extLst>
                <a:ext uri="{FF2B5EF4-FFF2-40B4-BE49-F238E27FC236}">
                  <a16:creationId xmlns:a16="http://schemas.microsoft.com/office/drawing/2014/main" id="{F3C27338-E7D4-6548-B09C-859E664C2CF3}"/>
                </a:ext>
              </a:extLst>
            </p:cNvPr>
            <p:cNvSpPr/>
            <p:nvPr/>
          </p:nvSpPr>
          <p:spPr>
            <a:xfrm rot="5400000">
              <a:off x="656521" y="8242587"/>
              <a:ext cx="4132345" cy="1946029"/>
            </a:xfrm>
            <a:prstGeom prst="homePlate">
              <a:avLst>
                <a:gd name="adj" fmla="val 4060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8BFCD8-9B71-7D4E-A35B-BC972A06E5D2}"/>
                </a:ext>
              </a:extLst>
            </p:cNvPr>
            <p:cNvSpPr txBox="1"/>
            <p:nvPr/>
          </p:nvSpPr>
          <p:spPr>
            <a:xfrm rot="16200000" flipH="1">
              <a:off x="1268298" y="8691190"/>
              <a:ext cx="2897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Testing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E43B6C6-FBCE-8740-87FC-ECE5511FDBD5}"/>
              </a:ext>
            </a:extLst>
          </p:cNvPr>
          <p:cNvSpPr txBox="1"/>
          <p:nvPr/>
        </p:nvSpPr>
        <p:spPr>
          <a:xfrm>
            <a:off x="13114966" y="11503132"/>
            <a:ext cx="4163060" cy="147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22AA163-BD10-7649-8E21-B0C9878044BD}"/>
              </a:ext>
            </a:extLst>
          </p:cNvPr>
          <p:cNvGrpSpPr/>
          <p:nvPr/>
        </p:nvGrpSpPr>
        <p:grpSpPr>
          <a:xfrm>
            <a:off x="20368825" y="3969596"/>
            <a:ext cx="1946029" cy="4132345"/>
            <a:chOff x="1749679" y="7149429"/>
            <a:chExt cx="1946029" cy="4132345"/>
          </a:xfrm>
        </p:grpSpPr>
        <p:sp>
          <p:nvSpPr>
            <p:cNvPr id="50" name="Pentagon 49">
              <a:extLst>
                <a:ext uri="{FF2B5EF4-FFF2-40B4-BE49-F238E27FC236}">
                  <a16:creationId xmlns:a16="http://schemas.microsoft.com/office/drawing/2014/main" id="{96FAB790-92D9-2049-A928-B91A5A89E8D2}"/>
                </a:ext>
              </a:extLst>
            </p:cNvPr>
            <p:cNvSpPr/>
            <p:nvPr/>
          </p:nvSpPr>
          <p:spPr>
            <a:xfrm rot="5400000">
              <a:off x="656521" y="8242587"/>
              <a:ext cx="4132345" cy="1946029"/>
            </a:xfrm>
            <a:prstGeom prst="homePlate">
              <a:avLst>
                <a:gd name="adj" fmla="val 4060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4332418-8B4C-FA4D-8B7A-2DB16050EE0D}"/>
                </a:ext>
              </a:extLst>
            </p:cNvPr>
            <p:cNvSpPr txBox="1"/>
            <p:nvPr/>
          </p:nvSpPr>
          <p:spPr>
            <a:xfrm rot="16200000" flipH="1">
              <a:off x="1268298" y="8691190"/>
              <a:ext cx="2897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Results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B7C7F52-925E-E947-853D-C40D1054592B}"/>
              </a:ext>
            </a:extLst>
          </p:cNvPr>
          <p:cNvSpPr txBox="1"/>
          <p:nvPr/>
        </p:nvSpPr>
        <p:spPr>
          <a:xfrm>
            <a:off x="19241446" y="9695581"/>
            <a:ext cx="4163060" cy="147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50AD8AEE-4B8F-B048-9234-4A4E72DAFF90}"/>
              </a:ext>
            </a:extLst>
          </p:cNvPr>
          <p:cNvSpPr txBox="1"/>
          <p:nvPr/>
        </p:nvSpPr>
        <p:spPr>
          <a:xfrm>
            <a:off x="3838641" y="5531702"/>
            <a:ext cx="13324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01</a:t>
            </a:r>
          </a:p>
        </p:txBody>
      </p:sp>
      <p:sp>
        <p:nvSpPr>
          <p:cNvPr id="54" name="CuadroTexto 350">
            <a:extLst>
              <a:ext uri="{FF2B5EF4-FFF2-40B4-BE49-F238E27FC236}">
                <a16:creationId xmlns:a16="http://schemas.microsoft.com/office/drawing/2014/main" id="{D6B6205F-F73C-8447-90AB-823C942A60F3}"/>
              </a:ext>
            </a:extLst>
          </p:cNvPr>
          <p:cNvSpPr txBox="1"/>
          <p:nvPr/>
        </p:nvSpPr>
        <p:spPr>
          <a:xfrm>
            <a:off x="10196143" y="3640519"/>
            <a:ext cx="13324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02</a:t>
            </a:r>
          </a:p>
        </p:txBody>
      </p:sp>
      <p:sp>
        <p:nvSpPr>
          <p:cNvPr id="56" name="CuadroTexto 350">
            <a:extLst>
              <a:ext uri="{FF2B5EF4-FFF2-40B4-BE49-F238E27FC236}">
                <a16:creationId xmlns:a16="http://schemas.microsoft.com/office/drawing/2014/main" id="{E177FD27-6DC2-FA4C-8466-0CD9BBAF1AE2}"/>
              </a:ext>
            </a:extLst>
          </p:cNvPr>
          <p:cNvSpPr txBox="1"/>
          <p:nvPr/>
        </p:nvSpPr>
        <p:spPr>
          <a:xfrm>
            <a:off x="16365921" y="5531702"/>
            <a:ext cx="13324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03</a:t>
            </a:r>
          </a:p>
        </p:txBody>
      </p:sp>
      <p:sp>
        <p:nvSpPr>
          <p:cNvPr id="57" name="CuadroTexto 350">
            <a:extLst>
              <a:ext uri="{FF2B5EF4-FFF2-40B4-BE49-F238E27FC236}">
                <a16:creationId xmlns:a16="http://schemas.microsoft.com/office/drawing/2014/main" id="{92B4CB6E-A287-1049-B819-3BB4E6F36DDF}"/>
              </a:ext>
            </a:extLst>
          </p:cNvPr>
          <p:cNvSpPr txBox="1"/>
          <p:nvPr/>
        </p:nvSpPr>
        <p:spPr>
          <a:xfrm>
            <a:off x="22479583" y="3789593"/>
            <a:ext cx="13324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77666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áfico 2">
            <a:extLst>
              <a:ext uri="{FF2B5EF4-FFF2-40B4-BE49-F238E27FC236}">
                <a16:creationId xmlns:a16="http://schemas.microsoft.com/office/drawing/2014/main" id="{1CECD8CE-6C65-1043-ADEE-68749C6E2D2D}"/>
              </a:ext>
            </a:extLst>
          </p:cNvPr>
          <p:cNvGrpSpPr/>
          <p:nvPr/>
        </p:nvGrpSpPr>
        <p:grpSpPr>
          <a:xfrm>
            <a:off x="2030269" y="-59909"/>
            <a:ext cx="24490505" cy="13775909"/>
            <a:chOff x="0" y="0"/>
            <a:chExt cx="12192000" cy="6858000"/>
          </a:xfrm>
        </p:grpSpPr>
        <p:sp>
          <p:nvSpPr>
            <p:cNvPr id="41" name="Forma libre 4">
              <a:extLst>
                <a:ext uri="{FF2B5EF4-FFF2-40B4-BE49-F238E27FC236}">
                  <a16:creationId xmlns:a16="http://schemas.microsoft.com/office/drawing/2014/main" id="{9C1568CF-E60E-B743-A209-119158F987D5}"/>
                </a:ext>
              </a:extLst>
            </p:cNvPr>
            <p:cNvSpPr/>
            <p:nvPr/>
          </p:nvSpPr>
          <p:spPr>
            <a:xfrm>
              <a:off x="-3175" y="-3175"/>
              <a:ext cx="12198350" cy="6864350"/>
            </a:xfrm>
            <a:custGeom>
              <a:avLst/>
              <a:gdLst>
                <a:gd name="connsiteX0" fmla="*/ 3175 w 12198350"/>
                <a:gd name="connsiteY0" fmla="*/ 6861175 h 6864350"/>
                <a:gd name="connsiteX1" fmla="*/ 11477752 w 12198350"/>
                <a:gd name="connsiteY1" fmla="*/ 3175 h 6864350"/>
                <a:gd name="connsiteX2" fmla="*/ 12195175 w 12198350"/>
                <a:gd name="connsiteY2" fmla="*/ 3175 h 6864350"/>
                <a:gd name="connsiteX3" fmla="*/ 12195175 w 12198350"/>
                <a:gd name="connsiteY3" fmla="*/ 347536 h 6864350"/>
                <a:gd name="connsiteX4" fmla="*/ 3444812 w 12198350"/>
                <a:gd name="connsiteY4" fmla="*/ 6861175 h 6864350"/>
                <a:gd name="connsiteX5" fmla="*/ 3175 w 12198350"/>
                <a:gd name="connsiteY5" fmla="*/ 6861175 h 686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350" h="6864350">
                  <a:moveTo>
                    <a:pt x="3175" y="6861175"/>
                  </a:moveTo>
                  <a:lnTo>
                    <a:pt x="11477752" y="3175"/>
                  </a:lnTo>
                  <a:lnTo>
                    <a:pt x="12195175" y="3175"/>
                  </a:lnTo>
                  <a:lnTo>
                    <a:pt x="12195175" y="347536"/>
                  </a:lnTo>
                  <a:lnTo>
                    <a:pt x="3444812" y="6861175"/>
                  </a:lnTo>
                  <a:lnTo>
                    <a:pt x="3175" y="6861175"/>
                  </a:lnTo>
                  <a:close/>
                </a:path>
              </a:pathLst>
            </a:custGeom>
            <a:solidFill>
              <a:schemeClr val="tx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5">
              <a:extLst>
                <a:ext uri="{FF2B5EF4-FFF2-40B4-BE49-F238E27FC236}">
                  <a16:creationId xmlns:a16="http://schemas.microsoft.com/office/drawing/2014/main" id="{0026CFAE-40D1-B349-B802-583D3A667B33}"/>
                </a:ext>
              </a:extLst>
            </p:cNvPr>
            <p:cNvSpPr/>
            <p:nvPr/>
          </p:nvSpPr>
          <p:spPr>
            <a:xfrm>
              <a:off x="1772730" y="6786118"/>
              <a:ext cx="101600" cy="95250"/>
            </a:xfrm>
            <a:custGeom>
              <a:avLst/>
              <a:gdLst>
                <a:gd name="connsiteX0" fmla="*/ 3175 w 101600"/>
                <a:gd name="connsiteY0" fmla="*/ 45529 h 95250"/>
                <a:gd name="connsiteX1" fmla="*/ 66548 w 101600"/>
                <a:gd name="connsiteY1" fmla="*/ 3175 h 95250"/>
                <a:gd name="connsiteX2" fmla="*/ 101727 w 101600"/>
                <a:gd name="connsiteY2" fmla="*/ 55625 h 95250"/>
                <a:gd name="connsiteX3" fmla="*/ 38608 w 101600"/>
                <a:gd name="connsiteY3" fmla="*/ 98234 h 95250"/>
                <a:gd name="connsiteX4" fmla="*/ 3175 w 101600"/>
                <a:gd name="connsiteY4" fmla="*/ 4552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600" h="95250">
                  <a:moveTo>
                    <a:pt x="3175" y="45529"/>
                  </a:moveTo>
                  <a:lnTo>
                    <a:pt x="66548" y="3175"/>
                  </a:lnTo>
                  <a:lnTo>
                    <a:pt x="101727" y="55625"/>
                  </a:lnTo>
                  <a:lnTo>
                    <a:pt x="38608" y="98234"/>
                  </a:lnTo>
                  <a:lnTo>
                    <a:pt x="3175" y="45529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6">
              <a:extLst>
                <a:ext uri="{FF2B5EF4-FFF2-40B4-BE49-F238E27FC236}">
                  <a16:creationId xmlns:a16="http://schemas.microsoft.com/office/drawing/2014/main" id="{3952B118-2975-C944-9A64-EC42818C0D7D}"/>
                </a:ext>
              </a:extLst>
            </p:cNvPr>
            <p:cNvSpPr/>
            <p:nvPr/>
          </p:nvSpPr>
          <p:spPr>
            <a:xfrm>
              <a:off x="1994535" y="6638036"/>
              <a:ext cx="101600" cy="95250"/>
            </a:xfrm>
            <a:custGeom>
              <a:avLst/>
              <a:gdLst>
                <a:gd name="connsiteX0" fmla="*/ 3175 w 101600"/>
                <a:gd name="connsiteY0" fmla="*/ 45530 h 95250"/>
                <a:gd name="connsiteX1" fmla="*/ 66548 w 101600"/>
                <a:gd name="connsiteY1" fmla="*/ 3175 h 95250"/>
                <a:gd name="connsiteX2" fmla="*/ 100965 w 101600"/>
                <a:gd name="connsiteY2" fmla="*/ 54420 h 95250"/>
                <a:gd name="connsiteX3" fmla="*/ 37782 w 101600"/>
                <a:gd name="connsiteY3" fmla="*/ 97092 h 95250"/>
                <a:gd name="connsiteX4" fmla="*/ 3175 w 101600"/>
                <a:gd name="connsiteY4" fmla="*/ 4553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600" h="95250">
                  <a:moveTo>
                    <a:pt x="3175" y="45530"/>
                  </a:moveTo>
                  <a:lnTo>
                    <a:pt x="66548" y="3175"/>
                  </a:lnTo>
                  <a:lnTo>
                    <a:pt x="100965" y="54420"/>
                  </a:lnTo>
                  <a:lnTo>
                    <a:pt x="37782" y="97092"/>
                  </a:lnTo>
                  <a:lnTo>
                    <a:pt x="3175" y="4553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7">
              <a:extLst>
                <a:ext uri="{FF2B5EF4-FFF2-40B4-BE49-F238E27FC236}">
                  <a16:creationId xmlns:a16="http://schemas.microsoft.com/office/drawing/2014/main" id="{842EA083-1FF7-854B-B187-09F4ED533C47}"/>
                </a:ext>
              </a:extLst>
            </p:cNvPr>
            <p:cNvSpPr/>
            <p:nvPr/>
          </p:nvSpPr>
          <p:spPr>
            <a:xfrm>
              <a:off x="2216340" y="6489954"/>
              <a:ext cx="101600" cy="95250"/>
            </a:xfrm>
            <a:custGeom>
              <a:avLst/>
              <a:gdLst>
                <a:gd name="connsiteX0" fmla="*/ 3175 w 101600"/>
                <a:gd name="connsiteY0" fmla="*/ 45466 h 95250"/>
                <a:gd name="connsiteX1" fmla="*/ 66548 w 101600"/>
                <a:gd name="connsiteY1" fmla="*/ 3175 h 95250"/>
                <a:gd name="connsiteX2" fmla="*/ 100203 w 101600"/>
                <a:gd name="connsiteY2" fmla="*/ 53277 h 95250"/>
                <a:gd name="connsiteX3" fmla="*/ 37020 w 101600"/>
                <a:gd name="connsiteY3" fmla="*/ 95885 h 95250"/>
                <a:gd name="connsiteX4" fmla="*/ 3175 w 101600"/>
                <a:gd name="connsiteY4" fmla="*/ 4546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600" h="95250">
                  <a:moveTo>
                    <a:pt x="3175" y="45466"/>
                  </a:moveTo>
                  <a:lnTo>
                    <a:pt x="66548" y="3175"/>
                  </a:lnTo>
                  <a:lnTo>
                    <a:pt x="100203" y="53277"/>
                  </a:lnTo>
                  <a:lnTo>
                    <a:pt x="37020" y="95885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5" name="Forma libre 8">
              <a:extLst>
                <a:ext uri="{FF2B5EF4-FFF2-40B4-BE49-F238E27FC236}">
                  <a16:creationId xmlns:a16="http://schemas.microsoft.com/office/drawing/2014/main" id="{D91302BF-26EE-4F48-89F6-F6A72CD8056B}"/>
                </a:ext>
              </a:extLst>
            </p:cNvPr>
            <p:cNvSpPr/>
            <p:nvPr/>
          </p:nvSpPr>
          <p:spPr>
            <a:xfrm>
              <a:off x="2438146" y="6341809"/>
              <a:ext cx="101600" cy="95250"/>
            </a:xfrm>
            <a:custGeom>
              <a:avLst/>
              <a:gdLst>
                <a:gd name="connsiteX0" fmla="*/ 3175 w 101600"/>
                <a:gd name="connsiteY0" fmla="*/ 45529 h 95250"/>
                <a:gd name="connsiteX1" fmla="*/ 66548 w 101600"/>
                <a:gd name="connsiteY1" fmla="*/ 3175 h 95250"/>
                <a:gd name="connsiteX2" fmla="*/ 99441 w 101600"/>
                <a:gd name="connsiteY2" fmla="*/ 52133 h 95250"/>
                <a:gd name="connsiteX3" fmla="*/ 36259 w 101600"/>
                <a:gd name="connsiteY3" fmla="*/ 94805 h 95250"/>
                <a:gd name="connsiteX4" fmla="*/ 3175 w 101600"/>
                <a:gd name="connsiteY4" fmla="*/ 4552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600" h="95250">
                  <a:moveTo>
                    <a:pt x="3175" y="45529"/>
                  </a:moveTo>
                  <a:lnTo>
                    <a:pt x="66548" y="3175"/>
                  </a:lnTo>
                  <a:lnTo>
                    <a:pt x="99441" y="52133"/>
                  </a:lnTo>
                  <a:lnTo>
                    <a:pt x="36259" y="94805"/>
                  </a:lnTo>
                  <a:lnTo>
                    <a:pt x="3175" y="45529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9">
              <a:extLst>
                <a:ext uri="{FF2B5EF4-FFF2-40B4-BE49-F238E27FC236}">
                  <a16:creationId xmlns:a16="http://schemas.microsoft.com/office/drawing/2014/main" id="{6BBEFF7B-5CEA-BD44-9126-7E7B75C2F4C2}"/>
                </a:ext>
              </a:extLst>
            </p:cNvPr>
            <p:cNvSpPr/>
            <p:nvPr/>
          </p:nvSpPr>
          <p:spPr>
            <a:xfrm>
              <a:off x="2659952" y="6193727"/>
              <a:ext cx="101600" cy="95250"/>
            </a:xfrm>
            <a:custGeom>
              <a:avLst/>
              <a:gdLst>
                <a:gd name="connsiteX0" fmla="*/ 3175 w 101600"/>
                <a:gd name="connsiteY0" fmla="*/ 45466 h 95250"/>
                <a:gd name="connsiteX1" fmla="*/ 66548 w 101600"/>
                <a:gd name="connsiteY1" fmla="*/ 3175 h 95250"/>
                <a:gd name="connsiteX2" fmla="*/ 98615 w 101600"/>
                <a:gd name="connsiteY2" fmla="*/ 50990 h 95250"/>
                <a:gd name="connsiteX3" fmla="*/ 35496 w 101600"/>
                <a:gd name="connsiteY3" fmla="*/ 93663 h 95250"/>
                <a:gd name="connsiteX4" fmla="*/ 3175 w 101600"/>
                <a:gd name="connsiteY4" fmla="*/ 4546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600" h="95250">
                  <a:moveTo>
                    <a:pt x="3175" y="45466"/>
                  </a:moveTo>
                  <a:lnTo>
                    <a:pt x="66548" y="3175"/>
                  </a:lnTo>
                  <a:lnTo>
                    <a:pt x="98615" y="50990"/>
                  </a:lnTo>
                  <a:lnTo>
                    <a:pt x="35496" y="93663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10">
              <a:extLst>
                <a:ext uri="{FF2B5EF4-FFF2-40B4-BE49-F238E27FC236}">
                  <a16:creationId xmlns:a16="http://schemas.microsoft.com/office/drawing/2014/main" id="{90C662C3-A58A-FE45-873C-7574F32CB022}"/>
                </a:ext>
              </a:extLst>
            </p:cNvPr>
            <p:cNvSpPr/>
            <p:nvPr/>
          </p:nvSpPr>
          <p:spPr>
            <a:xfrm>
              <a:off x="2881693" y="6045645"/>
              <a:ext cx="95250" cy="95250"/>
            </a:xfrm>
            <a:custGeom>
              <a:avLst/>
              <a:gdLst>
                <a:gd name="connsiteX0" fmla="*/ 3175 w 95250"/>
                <a:gd name="connsiteY0" fmla="*/ 45466 h 95250"/>
                <a:gd name="connsiteX1" fmla="*/ 66611 w 95250"/>
                <a:gd name="connsiteY1" fmla="*/ 3175 h 95250"/>
                <a:gd name="connsiteX2" fmla="*/ 97917 w 95250"/>
                <a:gd name="connsiteY2" fmla="*/ 49847 h 95250"/>
                <a:gd name="connsiteX3" fmla="*/ 34798 w 95250"/>
                <a:gd name="connsiteY3" fmla="*/ 92456 h 95250"/>
                <a:gd name="connsiteX4" fmla="*/ 3175 w 95250"/>
                <a:gd name="connsiteY4" fmla="*/ 4546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3175" y="45466"/>
                  </a:moveTo>
                  <a:lnTo>
                    <a:pt x="66611" y="3175"/>
                  </a:lnTo>
                  <a:lnTo>
                    <a:pt x="97917" y="49847"/>
                  </a:lnTo>
                  <a:lnTo>
                    <a:pt x="34798" y="92456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11">
              <a:extLst>
                <a:ext uri="{FF2B5EF4-FFF2-40B4-BE49-F238E27FC236}">
                  <a16:creationId xmlns:a16="http://schemas.microsoft.com/office/drawing/2014/main" id="{A33AC52B-2ED4-C645-BAC7-7055BF983887}"/>
                </a:ext>
              </a:extLst>
            </p:cNvPr>
            <p:cNvSpPr/>
            <p:nvPr/>
          </p:nvSpPr>
          <p:spPr>
            <a:xfrm>
              <a:off x="3103499" y="5897499"/>
              <a:ext cx="95250" cy="88900"/>
            </a:xfrm>
            <a:custGeom>
              <a:avLst/>
              <a:gdLst>
                <a:gd name="connsiteX0" fmla="*/ 3175 w 95250"/>
                <a:gd name="connsiteY0" fmla="*/ 45529 h 88900"/>
                <a:gd name="connsiteX1" fmla="*/ 66548 w 95250"/>
                <a:gd name="connsiteY1" fmla="*/ 3175 h 88900"/>
                <a:gd name="connsiteX2" fmla="*/ 97155 w 95250"/>
                <a:gd name="connsiteY2" fmla="*/ 48704 h 88900"/>
                <a:gd name="connsiteX3" fmla="*/ 33973 w 95250"/>
                <a:gd name="connsiteY3" fmla="*/ 91377 h 88900"/>
                <a:gd name="connsiteX4" fmla="*/ 3175 w 95250"/>
                <a:gd name="connsiteY4" fmla="*/ 45529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88900">
                  <a:moveTo>
                    <a:pt x="3175" y="45529"/>
                  </a:moveTo>
                  <a:lnTo>
                    <a:pt x="66548" y="3175"/>
                  </a:lnTo>
                  <a:lnTo>
                    <a:pt x="97155" y="48704"/>
                  </a:lnTo>
                  <a:lnTo>
                    <a:pt x="33973" y="91377"/>
                  </a:lnTo>
                  <a:lnTo>
                    <a:pt x="3175" y="45529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12">
              <a:extLst>
                <a:ext uri="{FF2B5EF4-FFF2-40B4-BE49-F238E27FC236}">
                  <a16:creationId xmlns:a16="http://schemas.microsoft.com/office/drawing/2014/main" id="{352CFB11-A6A2-2244-A927-73576526FCEB}"/>
                </a:ext>
              </a:extLst>
            </p:cNvPr>
            <p:cNvSpPr/>
            <p:nvPr/>
          </p:nvSpPr>
          <p:spPr>
            <a:xfrm>
              <a:off x="3325304" y="5749417"/>
              <a:ext cx="95250" cy="88900"/>
            </a:xfrm>
            <a:custGeom>
              <a:avLst/>
              <a:gdLst>
                <a:gd name="connsiteX0" fmla="*/ 3175 w 95250"/>
                <a:gd name="connsiteY0" fmla="*/ 45466 h 88900"/>
                <a:gd name="connsiteX1" fmla="*/ 66548 w 95250"/>
                <a:gd name="connsiteY1" fmla="*/ 3175 h 88900"/>
                <a:gd name="connsiteX2" fmla="*/ 96393 w 95250"/>
                <a:gd name="connsiteY2" fmla="*/ 47561 h 88900"/>
                <a:gd name="connsiteX3" fmla="*/ 33211 w 95250"/>
                <a:gd name="connsiteY3" fmla="*/ 90234 h 88900"/>
                <a:gd name="connsiteX4" fmla="*/ 3175 w 95250"/>
                <a:gd name="connsiteY4" fmla="*/ 45466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88900">
                  <a:moveTo>
                    <a:pt x="3175" y="45466"/>
                  </a:moveTo>
                  <a:lnTo>
                    <a:pt x="66548" y="3175"/>
                  </a:lnTo>
                  <a:lnTo>
                    <a:pt x="96393" y="47561"/>
                  </a:lnTo>
                  <a:lnTo>
                    <a:pt x="33211" y="90234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13">
              <a:extLst>
                <a:ext uri="{FF2B5EF4-FFF2-40B4-BE49-F238E27FC236}">
                  <a16:creationId xmlns:a16="http://schemas.microsoft.com/office/drawing/2014/main" id="{6D2A9DF2-44E5-4445-B45C-8C409D5AA5EE}"/>
                </a:ext>
              </a:extLst>
            </p:cNvPr>
            <p:cNvSpPr/>
            <p:nvPr/>
          </p:nvSpPr>
          <p:spPr>
            <a:xfrm>
              <a:off x="3547110" y="5601335"/>
              <a:ext cx="95250" cy="88900"/>
            </a:xfrm>
            <a:custGeom>
              <a:avLst/>
              <a:gdLst>
                <a:gd name="connsiteX0" fmla="*/ 3175 w 95250"/>
                <a:gd name="connsiteY0" fmla="*/ 45466 h 88900"/>
                <a:gd name="connsiteX1" fmla="*/ 66548 w 95250"/>
                <a:gd name="connsiteY1" fmla="*/ 3175 h 88900"/>
                <a:gd name="connsiteX2" fmla="*/ 95568 w 95250"/>
                <a:gd name="connsiteY2" fmla="*/ 46418 h 88900"/>
                <a:gd name="connsiteX3" fmla="*/ 32449 w 95250"/>
                <a:gd name="connsiteY3" fmla="*/ 89027 h 88900"/>
                <a:gd name="connsiteX4" fmla="*/ 3175 w 95250"/>
                <a:gd name="connsiteY4" fmla="*/ 45466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88900">
                  <a:moveTo>
                    <a:pt x="3175" y="45466"/>
                  </a:moveTo>
                  <a:lnTo>
                    <a:pt x="66548" y="3175"/>
                  </a:lnTo>
                  <a:lnTo>
                    <a:pt x="95568" y="46418"/>
                  </a:lnTo>
                  <a:lnTo>
                    <a:pt x="32449" y="89027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14">
              <a:extLst>
                <a:ext uri="{FF2B5EF4-FFF2-40B4-BE49-F238E27FC236}">
                  <a16:creationId xmlns:a16="http://schemas.microsoft.com/office/drawing/2014/main" id="{48D5F1F3-D42A-5F4F-A028-12D47E6E2664}"/>
                </a:ext>
              </a:extLst>
            </p:cNvPr>
            <p:cNvSpPr/>
            <p:nvPr/>
          </p:nvSpPr>
          <p:spPr>
            <a:xfrm>
              <a:off x="3768916" y="5453190"/>
              <a:ext cx="95250" cy="88900"/>
            </a:xfrm>
            <a:custGeom>
              <a:avLst/>
              <a:gdLst>
                <a:gd name="connsiteX0" fmla="*/ 3175 w 95250"/>
                <a:gd name="connsiteY0" fmla="*/ 45529 h 88900"/>
                <a:gd name="connsiteX1" fmla="*/ 66548 w 95250"/>
                <a:gd name="connsiteY1" fmla="*/ 3175 h 88900"/>
                <a:gd name="connsiteX2" fmla="*/ 94805 w 95250"/>
                <a:gd name="connsiteY2" fmla="*/ 45276 h 88900"/>
                <a:gd name="connsiteX3" fmla="*/ 31686 w 95250"/>
                <a:gd name="connsiteY3" fmla="*/ 87947 h 88900"/>
                <a:gd name="connsiteX4" fmla="*/ 3175 w 95250"/>
                <a:gd name="connsiteY4" fmla="*/ 45529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88900">
                  <a:moveTo>
                    <a:pt x="3175" y="45529"/>
                  </a:moveTo>
                  <a:lnTo>
                    <a:pt x="66548" y="3175"/>
                  </a:lnTo>
                  <a:lnTo>
                    <a:pt x="94805" y="45276"/>
                  </a:lnTo>
                  <a:lnTo>
                    <a:pt x="31686" y="87947"/>
                  </a:lnTo>
                  <a:lnTo>
                    <a:pt x="3175" y="45529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15">
              <a:extLst>
                <a:ext uri="{FF2B5EF4-FFF2-40B4-BE49-F238E27FC236}">
                  <a16:creationId xmlns:a16="http://schemas.microsoft.com/office/drawing/2014/main" id="{C3F28271-EE94-464F-87AA-C9CAC6F8261B}"/>
                </a:ext>
              </a:extLst>
            </p:cNvPr>
            <p:cNvSpPr/>
            <p:nvPr/>
          </p:nvSpPr>
          <p:spPr>
            <a:xfrm>
              <a:off x="3990721" y="5305108"/>
              <a:ext cx="95250" cy="88900"/>
            </a:xfrm>
            <a:custGeom>
              <a:avLst/>
              <a:gdLst>
                <a:gd name="connsiteX0" fmla="*/ 3175 w 95250"/>
                <a:gd name="connsiteY0" fmla="*/ 45466 h 88900"/>
                <a:gd name="connsiteX1" fmla="*/ 66548 w 95250"/>
                <a:gd name="connsiteY1" fmla="*/ 3175 h 88900"/>
                <a:gd name="connsiteX2" fmla="*/ 94043 w 95250"/>
                <a:gd name="connsiteY2" fmla="*/ 44133 h 88900"/>
                <a:gd name="connsiteX3" fmla="*/ 30924 w 95250"/>
                <a:gd name="connsiteY3" fmla="*/ 86741 h 88900"/>
                <a:gd name="connsiteX4" fmla="*/ 3175 w 95250"/>
                <a:gd name="connsiteY4" fmla="*/ 45466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88900">
                  <a:moveTo>
                    <a:pt x="3175" y="45466"/>
                  </a:moveTo>
                  <a:lnTo>
                    <a:pt x="66548" y="3175"/>
                  </a:lnTo>
                  <a:lnTo>
                    <a:pt x="94043" y="44133"/>
                  </a:lnTo>
                  <a:lnTo>
                    <a:pt x="30924" y="86741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16">
              <a:extLst>
                <a:ext uri="{FF2B5EF4-FFF2-40B4-BE49-F238E27FC236}">
                  <a16:creationId xmlns:a16="http://schemas.microsoft.com/office/drawing/2014/main" id="{AC0E9BA5-73BB-9C49-AA03-913A450DBBC0}"/>
                </a:ext>
              </a:extLst>
            </p:cNvPr>
            <p:cNvSpPr/>
            <p:nvPr/>
          </p:nvSpPr>
          <p:spPr>
            <a:xfrm>
              <a:off x="4212527" y="5156962"/>
              <a:ext cx="95250" cy="82550"/>
            </a:xfrm>
            <a:custGeom>
              <a:avLst/>
              <a:gdLst>
                <a:gd name="connsiteX0" fmla="*/ 3175 w 95250"/>
                <a:gd name="connsiteY0" fmla="*/ 45529 h 82550"/>
                <a:gd name="connsiteX1" fmla="*/ 66548 w 95250"/>
                <a:gd name="connsiteY1" fmla="*/ 3175 h 82550"/>
                <a:gd name="connsiteX2" fmla="*/ 93282 w 95250"/>
                <a:gd name="connsiteY2" fmla="*/ 42990 h 82550"/>
                <a:gd name="connsiteX3" fmla="*/ 30099 w 95250"/>
                <a:gd name="connsiteY3" fmla="*/ 85661 h 82550"/>
                <a:gd name="connsiteX4" fmla="*/ 3175 w 95250"/>
                <a:gd name="connsiteY4" fmla="*/ 45529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82550">
                  <a:moveTo>
                    <a:pt x="3175" y="45529"/>
                  </a:moveTo>
                  <a:lnTo>
                    <a:pt x="66548" y="3175"/>
                  </a:lnTo>
                  <a:lnTo>
                    <a:pt x="93282" y="42990"/>
                  </a:lnTo>
                  <a:lnTo>
                    <a:pt x="30099" y="85661"/>
                  </a:lnTo>
                  <a:lnTo>
                    <a:pt x="3175" y="45529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17">
              <a:extLst>
                <a:ext uri="{FF2B5EF4-FFF2-40B4-BE49-F238E27FC236}">
                  <a16:creationId xmlns:a16="http://schemas.microsoft.com/office/drawing/2014/main" id="{AA4FC8CB-CC03-4242-864B-9B80874B38DD}"/>
                </a:ext>
              </a:extLst>
            </p:cNvPr>
            <p:cNvSpPr/>
            <p:nvPr/>
          </p:nvSpPr>
          <p:spPr>
            <a:xfrm>
              <a:off x="4434332" y="5008880"/>
              <a:ext cx="95250" cy="82550"/>
            </a:xfrm>
            <a:custGeom>
              <a:avLst/>
              <a:gdLst>
                <a:gd name="connsiteX0" fmla="*/ 3175 w 95250"/>
                <a:gd name="connsiteY0" fmla="*/ 45466 h 82550"/>
                <a:gd name="connsiteX1" fmla="*/ 66548 w 95250"/>
                <a:gd name="connsiteY1" fmla="*/ 3175 h 82550"/>
                <a:gd name="connsiteX2" fmla="*/ 92520 w 95250"/>
                <a:gd name="connsiteY2" fmla="*/ 41847 h 82550"/>
                <a:gd name="connsiteX3" fmla="*/ 29337 w 95250"/>
                <a:gd name="connsiteY3" fmla="*/ 84518 h 82550"/>
                <a:gd name="connsiteX4" fmla="*/ 3175 w 95250"/>
                <a:gd name="connsiteY4" fmla="*/ 45466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82550">
                  <a:moveTo>
                    <a:pt x="3175" y="45466"/>
                  </a:moveTo>
                  <a:lnTo>
                    <a:pt x="66548" y="3175"/>
                  </a:lnTo>
                  <a:lnTo>
                    <a:pt x="92520" y="41847"/>
                  </a:lnTo>
                  <a:lnTo>
                    <a:pt x="29337" y="84518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18">
              <a:extLst>
                <a:ext uri="{FF2B5EF4-FFF2-40B4-BE49-F238E27FC236}">
                  <a16:creationId xmlns:a16="http://schemas.microsoft.com/office/drawing/2014/main" id="{CF81B6A0-2162-DA4B-9C35-5F5AAACAB9B7}"/>
                </a:ext>
              </a:extLst>
            </p:cNvPr>
            <p:cNvSpPr/>
            <p:nvPr/>
          </p:nvSpPr>
          <p:spPr>
            <a:xfrm>
              <a:off x="4656138" y="4860798"/>
              <a:ext cx="88900" cy="82550"/>
            </a:xfrm>
            <a:custGeom>
              <a:avLst/>
              <a:gdLst>
                <a:gd name="connsiteX0" fmla="*/ 3175 w 88900"/>
                <a:gd name="connsiteY0" fmla="*/ 45466 h 82550"/>
                <a:gd name="connsiteX1" fmla="*/ 66548 w 88900"/>
                <a:gd name="connsiteY1" fmla="*/ 3175 h 82550"/>
                <a:gd name="connsiteX2" fmla="*/ 91694 w 88900"/>
                <a:gd name="connsiteY2" fmla="*/ 40704 h 82550"/>
                <a:gd name="connsiteX3" fmla="*/ 28575 w 88900"/>
                <a:gd name="connsiteY3" fmla="*/ 83312 h 82550"/>
                <a:gd name="connsiteX4" fmla="*/ 3175 w 88900"/>
                <a:gd name="connsiteY4" fmla="*/ 45466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00" h="82550">
                  <a:moveTo>
                    <a:pt x="3175" y="45466"/>
                  </a:moveTo>
                  <a:lnTo>
                    <a:pt x="66548" y="3175"/>
                  </a:lnTo>
                  <a:lnTo>
                    <a:pt x="91694" y="40704"/>
                  </a:lnTo>
                  <a:lnTo>
                    <a:pt x="28575" y="83312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19">
              <a:extLst>
                <a:ext uri="{FF2B5EF4-FFF2-40B4-BE49-F238E27FC236}">
                  <a16:creationId xmlns:a16="http://schemas.microsoft.com/office/drawing/2014/main" id="{1FDA7C24-9B88-D34A-8717-BFFFC5A9BCA1}"/>
                </a:ext>
              </a:extLst>
            </p:cNvPr>
            <p:cNvSpPr/>
            <p:nvPr/>
          </p:nvSpPr>
          <p:spPr>
            <a:xfrm>
              <a:off x="4877879" y="4712653"/>
              <a:ext cx="88900" cy="82550"/>
            </a:xfrm>
            <a:custGeom>
              <a:avLst/>
              <a:gdLst>
                <a:gd name="connsiteX0" fmla="*/ 3175 w 88900"/>
                <a:gd name="connsiteY0" fmla="*/ 45529 h 82550"/>
                <a:gd name="connsiteX1" fmla="*/ 66548 w 88900"/>
                <a:gd name="connsiteY1" fmla="*/ 3175 h 82550"/>
                <a:gd name="connsiteX2" fmla="*/ 90996 w 88900"/>
                <a:gd name="connsiteY2" fmla="*/ 39560 h 82550"/>
                <a:gd name="connsiteX3" fmla="*/ 27877 w 88900"/>
                <a:gd name="connsiteY3" fmla="*/ 82232 h 82550"/>
                <a:gd name="connsiteX4" fmla="*/ 3175 w 88900"/>
                <a:gd name="connsiteY4" fmla="*/ 45529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00" h="82550">
                  <a:moveTo>
                    <a:pt x="3175" y="45529"/>
                  </a:moveTo>
                  <a:lnTo>
                    <a:pt x="66548" y="3175"/>
                  </a:lnTo>
                  <a:lnTo>
                    <a:pt x="90996" y="39560"/>
                  </a:lnTo>
                  <a:lnTo>
                    <a:pt x="27877" y="82232"/>
                  </a:lnTo>
                  <a:lnTo>
                    <a:pt x="3175" y="45529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20">
              <a:extLst>
                <a:ext uri="{FF2B5EF4-FFF2-40B4-BE49-F238E27FC236}">
                  <a16:creationId xmlns:a16="http://schemas.microsoft.com/office/drawing/2014/main" id="{7D6429D8-45AE-A749-8BC2-56BE68731FB1}"/>
                </a:ext>
              </a:extLst>
            </p:cNvPr>
            <p:cNvSpPr/>
            <p:nvPr/>
          </p:nvSpPr>
          <p:spPr>
            <a:xfrm>
              <a:off x="5099685" y="4564571"/>
              <a:ext cx="88900" cy="82550"/>
            </a:xfrm>
            <a:custGeom>
              <a:avLst/>
              <a:gdLst>
                <a:gd name="connsiteX0" fmla="*/ 3175 w 88900"/>
                <a:gd name="connsiteY0" fmla="*/ 45466 h 82550"/>
                <a:gd name="connsiteX1" fmla="*/ 66548 w 88900"/>
                <a:gd name="connsiteY1" fmla="*/ 3175 h 82550"/>
                <a:gd name="connsiteX2" fmla="*/ 90234 w 88900"/>
                <a:gd name="connsiteY2" fmla="*/ 38417 h 82550"/>
                <a:gd name="connsiteX3" fmla="*/ 27051 w 88900"/>
                <a:gd name="connsiteY3" fmla="*/ 81089 h 82550"/>
                <a:gd name="connsiteX4" fmla="*/ 3175 w 88900"/>
                <a:gd name="connsiteY4" fmla="*/ 45466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00" h="82550">
                  <a:moveTo>
                    <a:pt x="3175" y="45466"/>
                  </a:moveTo>
                  <a:lnTo>
                    <a:pt x="66548" y="3175"/>
                  </a:lnTo>
                  <a:lnTo>
                    <a:pt x="90234" y="38417"/>
                  </a:lnTo>
                  <a:lnTo>
                    <a:pt x="27051" y="81089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9" name="Forma libre 21">
              <a:extLst>
                <a:ext uri="{FF2B5EF4-FFF2-40B4-BE49-F238E27FC236}">
                  <a16:creationId xmlns:a16="http://schemas.microsoft.com/office/drawing/2014/main" id="{51D98E23-78CD-324D-9CEC-068F6CC540F0}"/>
                </a:ext>
              </a:extLst>
            </p:cNvPr>
            <p:cNvSpPr/>
            <p:nvPr/>
          </p:nvSpPr>
          <p:spPr>
            <a:xfrm>
              <a:off x="5321491" y="4416489"/>
              <a:ext cx="88900" cy="82550"/>
            </a:xfrm>
            <a:custGeom>
              <a:avLst/>
              <a:gdLst>
                <a:gd name="connsiteX0" fmla="*/ 3175 w 88900"/>
                <a:gd name="connsiteY0" fmla="*/ 45466 h 82550"/>
                <a:gd name="connsiteX1" fmla="*/ 66548 w 88900"/>
                <a:gd name="connsiteY1" fmla="*/ 3175 h 82550"/>
                <a:gd name="connsiteX2" fmla="*/ 89471 w 88900"/>
                <a:gd name="connsiteY2" fmla="*/ 37274 h 82550"/>
                <a:gd name="connsiteX3" fmla="*/ 26289 w 88900"/>
                <a:gd name="connsiteY3" fmla="*/ 79883 h 82550"/>
                <a:gd name="connsiteX4" fmla="*/ 3175 w 88900"/>
                <a:gd name="connsiteY4" fmla="*/ 45466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00" h="82550">
                  <a:moveTo>
                    <a:pt x="3175" y="45466"/>
                  </a:moveTo>
                  <a:lnTo>
                    <a:pt x="66548" y="3175"/>
                  </a:lnTo>
                  <a:lnTo>
                    <a:pt x="89471" y="37274"/>
                  </a:lnTo>
                  <a:lnTo>
                    <a:pt x="26289" y="79883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22">
              <a:extLst>
                <a:ext uri="{FF2B5EF4-FFF2-40B4-BE49-F238E27FC236}">
                  <a16:creationId xmlns:a16="http://schemas.microsoft.com/office/drawing/2014/main" id="{D8B7CF34-4F76-9C46-8CF9-D0176326096D}"/>
                </a:ext>
              </a:extLst>
            </p:cNvPr>
            <p:cNvSpPr/>
            <p:nvPr/>
          </p:nvSpPr>
          <p:spPr>
            <a:xfrm>
              <a:off x="5543296" y="4268343"/>
              <a:ext cx="88900" cy="76200"/>
            </a:xfrm>
            <a:custGeom>
              <a:avLst/>
              <a:gdLst>
                <a:gd name="connsiteX0" fmla="*/ 3175 w 88900"/>
                <a:gd name="connsiteY0" fmla="*/ 45529 h 76200"/>
                <a:gd name="connsiteX1" fmla="*/ 66548 w 88900"/>
                <a:gd name="connsiteY1" fmla="*/ 3175 h 76200"/>
                <a:gd name="connsiteX2" fmla="*/ 88646 w 88900"/>
                <a:gd name="connsiteY2" fmla="*/ 36132 h 76200"/>
                <a:gd name="connsiteX3" fmla="*/ 25527 w 88900"/>
                <a:gd name="connsiteY3" fmla="*/ 78804 h 76200"/>
                <a:gd name="connsiteX4" fmla="*/ 3175 w 88900"/>
                <a:gd name="connsiteY4" fmla="*/ 45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00" h="76200">
                  <a:moveTo>
                    <a:pt x="3175" y="45529"/>
                  </a:moveTo>
                  <a:lnTo>
                    <a:pt x="66548" y="3175"/>
                  </a:lnTo>
                  <a:lnTo>
                    <a:pt x="88646" y="36132"/>
                  </a:lnTo>
                  <a:lnTo>
                    <a:pt x="25527" y="78804"/>
                  </a:lnTo>
                  <a:lnTo>
                    <a:pt x="3175" y="45529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2" name="Forma libre 23">
              <a:extLst>
                <a:ext uri="{FF2B5EF4-FFF2-40B4-BE49-F238E27FC236}">
                  <a16:creationId xmlns:a16="http://schemas.microsoft.com/office/drawing/2014/main" id="{690018C3-14B2-3E4E-970F-BADF6D8EB909}"/>
                </a:ext>
              </a:extLst>
            </p:cNvPr>
            <p:cNvSpPr/>
            <p:nvPr/>
          </p:nvSpPr>
          <p:spPr>
            <a:xfrm>
              <a:off x="5765102" y="4120261"/>
              <a:ext cx="88900" cy="76200"/>
            </a:xfrm>
            <a:custGeom>
              <a:avLst/>
              <a:gdLst>
                <a:gd name="connsiteX0" fmla="*/ 3175 w 88900"/>
                <a:gd name="connsiteY0" fmla="*/ 45466 h 76200"/>
                <a:gd name="connsiteX1" fmla="*/ 66548 w 88900"/>
                <a:gd name="connsiteY1" fmla="*/ 3175 h 76200"/>
                <a:gd name="connsiteX2" fmla="*/ 87884 w 88900"/>
                <a:gd name="connsiteY2" fmla="*/ 34989 h 76200"/>
                <a:gd name="connsiteX3" fmla="*/ 24765 w 88900"/>
                <a:gd name="connsiteY3" fmla="*/ 77597 h 76200"/>
                <a:gd name="connsiteX4" fmla="*/ 3175 w 88900"/>
                <a:gd name="connsiteY4" fmla="*/ 4546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00" h="76200">
                  <a:moveTo>
                    <a:pt x="3175" y="45466"/>
                  </a:moveTo>
                  <a:lnTo>
                    <a:pt x="66548" y="3175"/>
                  </a:lnTo>
                  <a:lnTo>
                    <a:pt x="87884" y="34989"/>
                  </a:lnTo>
                  <a:lnTo>
                    <a:pt x="24765" y="77597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24">
              <a:extLst>
                <a:ext uri="{FF2B5EF4-FFF2-40B4-BE49-F238E27FC236}">
                  <a16:creationId xmlns:a16="http://schemas.microsoft.com/office/drawing/2014/main" id="{DE832A67-049E-884E-9E9D-9B0CCB2506D5}"/>
                </a:ext>
              </a:extLst>
            </p:cNvPr>
            <p:cNvSpPr/>
            <p:nvPr/>
          </p:nvSpPr>
          <p:spPr>
            <a:xfrm>
              <a:off x="5986907" y="3972116"/>
              <a:ext cx="88900" cy="76200"/>
            </a:xfrm>
            <a:custGeom>
              <a:avLst/>
              <a:gdLst>
                <a:gd name="connsiteX0" fmla="*/ 3175 w 88900"/>
                <a:gd name="connsiteY0" fmla="*/ 45529 h 76200"/>
                <a:gd name="connsiteX1" fmla="*/ 66548 w 88900"/>
                <a:gd name="connsiteY1" fmla="*/ 3175 h 76200"/>
                <a:gd name="connsiteX2" fmla="*/ 87122 w 88900"/>
                <a:gd name="connsiteY2" fmla="*/ 33909 h 76200"/>
                <a:gd name="connsiteX3" fmla="*/ 24003 w 88900"/>
                <a:gd name="connsiteY3" fmla="*/ 76517 h 76200"/>
                <a:gd name="connsiteX4" fmla="*/ 3175 w 88900"/>
                <a:gd name="connsiteY4" fmla="*/ 45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00" h="76200">
                  <a:moveTo>
                    <a:pt x="3175" y="45529"/>
                  </a:moveTo>
                  <a:lnTo>
                    <a:pt x="66548" y="3175"/>
                  </a:lnTo>
                  <a:lnTo>
                    <a:pt x="87122" y="33909"/>
                  </a:lnTo>
                  <a:lnTo>
                    <a:pt x="24003" y="76517"/>
                  </a:lnTo>
                  <a:lnTo>
                    <a:pt x="3175" y="45529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25">
              <a:extLst>
                <a:ext uri="{FF2B5EF4-FFF2-40B4-BE49-F238E27FC236}">
                  <a16:creationId xmlns:a16="http://schemas.microsoft.com/office/drawing/2014/main" id="{A43F62AA-12CF-0B45-87F6-C377EFA57E24}"/>
                </a:ext>
              </a:extLst>
            </p:cNvPr>
            <p:cNvSpPr/>
            <p:nvPr/>
          </p:nvSpPr>
          <p:spPr>
            <a:xfrm>
              <a:off x="6208713" y="3824034"/>
              <a:ext cx="88900" cy="76200"/>
            </a:xfrm>
            <a:custGeom>
              <a:avLst/>
              <a:gdLst>
                <a:gd name="connsiteX0" fmla="*/ 3175 w 88900"/>
                <a:gd name="connsiteY0" fmla="*/ 45529 h 76200"/>
                <a:gd name="connsiteX1" fmla="*/ 66548 w 88900"/>
                <a:gd name="connsiteY1" fmla="*/ 3175 h 76200"/>
                <a:gd name="connsiteX2" fmla="*/ 86360 w 88900"/>
                <a:gd name="connsiteY2" fmla="*/ 32702 h 76200"/>
                <a:gd name="connsiteX3" fmla="*/ 23178 w 88900"/>
                <a:gd name="connsiteY3" fmla="*/ 75374 h 76200"/>
                <a:gd name="connsiteX4" fmla="*/ 3175 w 88900"/>
                <a:gd name="connsiteY4" fmla="*/ 45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00" h="76200">
                  <a:moveTo>
                    <a:pt x="3175" y="45529"/>
                  </a:moveTo>
                  <a:lnTo>
                    <a:pt x="66548" y="3175"/>
                  </a:lnTo>
                  <a:lnTo>
                    <a:pt x="86360" y="32702"/>
                  </a:lnTo>
                  <a:lnTo>
                    <a:pt x="23178" y="75374"/>
                  </a:lnTo>
                  <a:lnTo>
                    <a:pt x="3175" y="45529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26">
              <a:extLst>
                <a:ext uri="{FF2B5EF4-FFF2-40B4-BE49-F238E27FC236}">
                  <a16:creationId xmlns:a16="http://schemas.microsoft.com/office/drawing/2014/main" id="{93798D73-0AFC-014B-B67E-28E62B540006}"/>
                </a:ext>
              </a:extLst>
            </p:cNvPr>
            <p:cNvSpPr/>
            <p:nvPr/>
          </p:nvSpPr>
          <p:spPr>
            <a:xfrm>
              <a:off x="6430454" y="3675952"/>
              <a:ext cx="82550" cy="76200"/>
            </a:xfrm>
            <a:custGeom>
              <a:avLst/>
              <a:gdLst>
                <a:gd name="connsiteX0" fmla="*/ 3175 w 82550"/>
                <a:gd name="connsiteY0" fmla="*/ 45466 h 76200"/>
                <a:gd name="connsiteX1" fmla="*/ 66548 w 82550"/>
                <a:gd name="connsiteY1" fmla="*/ 3175 h 76200"/>
                <a:gd name="connsiteX2" fmla="*/ 85662 w 82550"/>
                <a:gd name="connsiteY2" fmla="*/ 31559 h 76200"/>
                <a:gd name="connsiteX3" fmla="*/ 22479 w 82550"/>
                <a:gd name="connsiteY3" fmla="*/ 74168 h 76200"/>
                <a:gd name="connsiteX4" fmla="*/ 3175 w 82550"/>
                <a:gd name="connsiteY4" fmla="*/ 4546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76200">
                  <a:moveTo>
                    <a:pt x="3175" y="45466"/>
                  </a:moveTo>
                  <a:lnTo>
                    <a:pt x="66548" y="3175"/>
                  </a:lnTo>
                  <a:lnTo>
                    <a:pt x="85662" y="31559"/>
                  </a:lnTo>
                  <a:lnTo>
                    <a:pt x="22479" y="74168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27">
              <a:extLst>
                <a:ext uri="{FF2B5EF4-FFF2-40B4-BE49-F238E27FC236}">
                  <a16:creationId xmlns:a16="http://schemas.microsoft.com/office/drawing/2014/main" id="{62A17FB0-24E7-9441-B410-E3EB16D68FA0}"/>
                </a:ext>
              </a:extLst>
            </p:cNvPr>
            <p:cNvSpPr/>
            <p:nvPr/>
          </p:nvSpPr>
          <p:spPr>
            <a:xfrm>
              <a:off x="6652260" y="3527806"/>
              <a:ext cx="82550" cy="76200"/>
            </a:xfrm>
            <a:custGeom>
              <a:avLst/>
              <a:gdLst>
                <a:gd name="connsiteX0" fmla="*/ 3175 w 82550"/>
                <a:gd name="connsiteY0" fmla="*/ 45529 h 76200"/>
                <a:gd name="connsiteX1" fmla="*/ 66548 w 82550"/>
                <a:gd name="connsiteY1" fmla="*/ 3175 h 76200"/>
                <a:gd name="connsiteX2" fmla="*/ 84836 w 82550"/>
                <a:gd name="connsiteY2" fmla="*/ 30416 h 76200"/>
                <a:gd name="connsiteX3" fmla="*/ 21717 w 82550"/>
                <a:gd name="connsiteY3" fmla="*/ 73089 h 76200"/>
                <a:gd name="connsiteX4" fmla="*/ 3175 w 82550"/>
                <a:gd name="connsiteY4" fmla="*/ 45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76200">
                  <a:moveTo>
                    <a:pt x="3175" y="45529"/>
                  </a:moveTo>
                  <a:lnTo>
                    <a:pt x="66548" y="3175"/>
                  </a:lnTo>
                  <a:lnTo>
                    <a:pt x="84836" y="30416"/>
                  </a:lnTo>
                  <a:lnTo>
                    <a:pt x="21717" y="73089"/>
                  </a:lnTo>
                  <a:lnTo>
                    <a:pt x="3175" y="45529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28">
              <a:extLst>
                <a:ext uri="{FF2B5EF4-FFF2-40B4-BE49-F238E27FC236}">
                  <a16:creationId xmlns:a16="http://schemas.microsoft.com/office/drawing/2014/main" id="{A105E10F-EE29-3449-BDB7-8A03F856A41D}"/>
                </a:ext>
              </a:extLst>
            </p:cNvPr>
            <p:cNvSpPr/>
            <p:nvPr/>
          </p:nvSpPr>
          <p:spPr>
            <a:xfrm>
              <a:off x="6874066" y="3379724"/>
              <a:ext cx="82550" cy="69850"/>
            </a:xfrm>
            <a:custGeom>
              <a:avLst/>
              <a:gdLst>
                <a:gd name="connsiteX0" fmla="*/ 3175 w 82550"/>
                <a:gd name="connsiteY0" fmla="*/ 45466 h 69850"/>
                <a:gd name="connsiteX1" fmla="*/ 66548 w 82550"/>
                <a:gd name="connsiteY1" fmla="*/ 3175 h 69850"/>
                <a:gd name="connsiteX2" fmla="*/ 84074 w 82550"/>
                <a:gd name="connsiteY2" fmla="*/ 29273 h 69850"/>
                <a:gd name="connsiteX3" fmla="*/ 20955 w 82550"/>
                <a:gd name="connsiteY3" fmla="*/ 71946 h 69850"/>
                <a:gd name="connsiteX4" fmla="*/ 3175 w 82550"/>
                <a:gd name="connsiteY4" fmla="*/ 45466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69850">
                  <a:moveTo>
                    <a:pt x="3175" y="45466"/>
                  </a:moveTo>
                  <a:lnTo>
                    <a:pt x="66548" y="3175"/>
                  </a:lnTo>
                  <a:lnTo>
                    <a:pt x="84074" y="29273"/>
                  </a:lnTo>
                  <a:lnTo>
                    <a:pt x="20955" y="71946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29">
              <a:extLst>
                <a:ext uri="{FF2B5EF4-FFF2-40B4-BE49-F238E27FC236}">
                  <a16:creationId xmlns:a16="http://schemas.microsoft.com/office/drawing/2014/main" id="{4D7A700A-CED9-6544-A443-EA4D7B8026B5}"/>
                </a:ext>
              </a:extLst>
            </p:cNvPr>
            <p:cNvSpPr/>
            <p:nvPr/>
          </p:nvSpPr>
          <p:spPr>
            <a:xfrm>
              <a:off x="7095871" y="3231642"/>
              <a:ext cx="82550" cy="69850"/>
            </a:xfrm>
            <a:custGeom>
              <a:avLst/>
              <a:gdLst>
                <a:gd name="connsiteX0" fmla="*/ 3175 w 82550"/>
                <a:gd name="connsiteY0" fmla="*/ 45466 h 69850"/>
                <a:gd name="connsiteX1" fmla="*/ 66548 w 82550"/>
                <a:gd name="connsiteY1" fmla="*/ 3175 h 69850"/>
                <a:gd name="connsiteX2" fmla="*/ 83312 w 82550"/>
                <a:gd name="connsiteY2" fmla="*/ 28130 h 69850"/>
                <a:gd name="connsiteX3" fmla="*/ 20130 w 82550"/>
                <a:gd name="connsiteY3" fmla="*/ 70739 h 69850"/>
                <a:gd name="connsiteX4" fmla="*/ 3175 w 82550"/>
                <a:gd name="connsiteY4" fmla="*/ 45466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69850">
                  <a:moveTo>
                    <a:pt x="3175" y="45466"/>
                  </a:moveTo>
                  <a:lnTo>
                    <a:pt x="66548" y="3175"/>
                  </a:lnTo>
                  <a:lnTo>
                    <a:pt x="83312" y="28130"/>
                  </a:lnTo>
                  <a:lnTo>
                    <a:pt x="20130" y="70739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30">
              <a:extLst>
                <a:ext uri="{FF2B5EF4-FFF2-40B4-BE49-F238E27FC236}">
                  <a16:creationId xmlns:a16="http://schemas.microsoft.com/office/drawing/2014/main" id="{366DE0F6-7F2D-244A-942C-A3D86F1692D3}"/>
                </a:ext>
              </a:extLst>
            </p:cNvPr>
            <p:cNvSpPr/>
            <p:nvPr/>
          </p:nvSpPr>
          <p:spPr>
            <a:xfrm>
              <a:off x="7317677" y="3083496"/>
              <a:ext cx="82550" cy="69850"/>
            </a:xfrm>
            <a:custGeom>
              <a:avLst/>
              <a:gdLst>
                <a:gd name="connsiteX0" fmla="*/ 3175 w 82550"/>
                <a:gd name="connsiteY0" fmla="*/ 45530 h 69850"/>
                <a:gd name="connsiteX1" fmla="*/ 66548 w 82550"/>
                <a:gd name="connsiteY1" fmla="*/ 3175 h 69850"/>
                <a:gd name="connsiteX2" fmla="*/ 82550 w 82550"/>
                <a:gd name="connsiteY2" fmla="*/ 26988 h 69850"/>
                <a:gd name="connsiteX3" fmla="*/ 19367 w 82550"/>
                <a:gd name="connsiteY3" fmla="*/ 69660 h 69850"/>
                <a:gd name="connsiteX4" fmla="*/ 3175 w 82550"/>
                <a:gd name="connsiteY4" fmla="*/ 4553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69850">
                  <a:moveTo>
                    <a:pt x="3175" y="45530"/>
                  </a:moveTo>
                  <a:lnTo>
                    <a:pt x="66548" y="3175"/>
                  </a:lnTo>
                  <a:lnTo>
                    <a:pt x="82550" y="26988"/>
                  </a:lnTo>
                  <a:lnTo>
                    <a:pt x="19367" y="69660"/>
                  </a:lnTo>
                  <a:lnTo>
                    <a:pt x="3175" y="4553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31">
              <a:extLst>
                <a:ext uri="{FF2B5EF4-FFF2-40B4-BE49-F238E27FC236}">
                  <a16:creationId xmlns:a16="http://schemas.microsoft.com/office/drawing/2014/main" id="{9CC1E6EF-8824-CA4B-BEE3-9658B3BC1BC6}"/>
                </a:ext>
              </a:extLst>
            </p:cNvPr>
            <p:cNvSpPr/>
            <p:nvPr/>
          </p:nvSpPr>
          <p:spPr>
            <a:xfrm>
              <a:off x="7539482" y="2935414"/>
              <a:ext cx="82550" cy="69850"/>
            </a:xfrm>
            <a:custGeom>
              <a:avLst/>
              <a:gdLst>
                <a:gd name="connsiteX0" fmla="*/ 3175 w 82550"/>
                <a:gd name="connsiteY0" fmla="*/ 45466 h 69850"/>
                <a:gd name="connsiteX1" fmla="*/ 66549 w 82550"/>
                <a:gd name="connsiteY1" fmla="*/ 3175 h 69850"/>
                <a:gd name="connsiteX2" fmla="*/ 81788 w 82550"/>
                <a:gd name="connsiteY2" fmla="*/ 25845 h 69850"/>
                <a:gd name="connsiteX3" fmla="*/ 18606 w 82550"/>
                <a:gd name="connsiteY3" fmla="*/ 68517 h 69850"/>
                <a:gd name="connsiteX4" fmla="*/ 3175 w 82550"/>
                <a:gd name="connsiteY4" fmla="*/ 45466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69850">
                  <a:moveTo>
                    <a:pt x="3175" y="45466"/>
                  </a:moveTo>
                  <a:lnTo>
                    <a:pt x="66549" y="3175"/>
                  </a:lnTo>
                  <a:lnTo>
                    <a:pt x="81788" y="25845"/>
                  </a:lnTo>
                  <a:lnTo>
                    <a:pt x="18606" y="68517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32">
              <a:extLst>
                <a:ext uri="{FF2B5EF4-FFF2-40B4-BE49-F238E27FC236}">
                  <a16:creationId xmlns:a16="http://schemas.microsoft.com/office/drawing/2014/main" id="{67BF3FCD-B5C8-414A-B828-199732643565}"/>
                </a:ext>
              </a:extLst>
            </p:cNvPr>
            <p:cNvSpPr/>
            <p:nvPr/>
          </p:nvSpPr>
          <p:spPr>
            <a:xfrm>
              <a:off x="7761288" y="2787269"/>
              <a:ext cx="82550" cy="69850"/>
            </a:xfrm>
            <a:custGeom>
              <a:avLst/>
              <a:gdLst>
                <a:gd name="connsiteX0" fmla="*/ 3175 w 82550"/>
                <a:gd name="connsiteY0" fmla="*/ 45529 h 69850"/>
                <a:gd name="connsiteX1" fmla="*/ 66548 w 82550"/>
                <a:gd name="connsiteY1" fmla="*/ 3175 h 69850"/>
                <a:gd name="connsiteX2" fmla="*/ 80963 w 82550"/>
                <a:gd name="connsiteY2" fmla="*/ 24765 h 69850"/>
                <a:gd name="connsiteX3" fmla="*/ 17844 w 82550"/>
                <a:gd name="connsiteY3" fmla="*/ 67373 h 69850"/>
                <a:gd name="connsiteX4" fmla="*/ 3175 w 82550"/>
                <a:gd name="connsiteY4" fmla="*/ 45529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69850">
                  <a:moveTo>
                    <a:pt x="3175" y="45529"/>
                  </a:moveTo>
                  <a:lnTo>
                    <a:pt x="66548" y="3175"/>
                  </a:lnTo>
                  <a:lnTo>
                    <a:pt x="80963" y="24765"/>
                  </a:lnTo>
                  <a:lnTo>
                    <a:pt x="17844" y="67373"/>
                  </a:lnTo>
                  <a:lnTo>
                    <a:pt x="3175" y="45529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33">
              <a:extLst>
                <a:ext uri="{FF2B5EF4-FFF2-40B4-BE49-F238E27FC236}">
                  <a16:creationId xmlns:a16="http://schemas.microsoft.com/office/drawing/2014/main" id="{C3788628-4128-EC44-8025-88FBCB7B65E9}"/>
                </a:ext>
              </a:extLst>
            </p:cNvPr>
            <p:cNvSpPr/>
            <p:nvPr/>
          </p:nvSpPr>
          <p:spPr>
            <a:xfrm>
              <a:off x="7983093" y="2639187"/>
              <a:ext cx="82550" cy="63500"/>
            </a:xfrm>
            <a:custGeom>
              <a:avLst/>
              <a:gdLst>
                <a:gd name="connsiteX0" fmla="*/ 3175 w 82550"/>
                <a:gd name="connsiteY0" fmla="*/ 45530 h 63500"/>
                <a:gd name="connsiteX1" fmla="*/ 66548 w 82550"/>
                <a:gd name="connsiteY1" fmla="*/ 3175 h 63500"/>
                <a:gd name="connsiteX2" fmla="*/ 80201 w 82550"/>
                <a:gd name="connsiteY2" fmla="*/ 23558 h 63500"/>
                <a:gd name="connsiteX3" fmla="*/ 17081 w 82550"/>
                <a:gd name="connsiteY3" fmla="*/ 66230 h 63500"/>
                <a:gd name="connsiteX4" fmla="*/ 3175 w 82550"/>
                <a:gd name="connsiteY4" fmla="*/ 45530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63500">
                  <a:moveTo>
                    <a:pt x="3175" y="45530"/>
                  </a:moveTo>
                  <a:lnTo>
                    <a:pt x="66548" y="3175"/>
                  </a:lnTo>
                  <a:lnTo>
                    <a:pt x="80201" y="23558"/>
                  </a:lnTo>
                  <a:lnTo>
                    <a:pt x="17081" y="66230"/>
                  </a:lnTo>
                  <a:lnTo>
                    <a:pt x="3175" y="4553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34">
              <a:extLst>
                <a:ext uri="{FF2B5EF4-FFF2-40B4-BE49-F238E27FC236}">
                  <a16:creationId xmlns:a16="http://schemas.microsoft.com/office/drawing/2014/main" id="{6AF90572-D919-AD4D-A124-0B1B02D36B4F}"/>
                </a:ext>
              </a:extLst>
            </p:cNvPr>
            <p:cNvSpPr/>
            <p:nvPr/>
          </p:nvSpPr>
          <p:spPr>
            <a:xfrm>
              <a:off x="8204835" y="2491105"/>
              <a:ext cx="82550" cy="63500"/>
            </a:xfrm>
            <a:custGeom>
              <a:avLst/>
              <a:gdLst>
                <a:gd name="connsiteX0" fmla="*/ 3175 w 82550"/>
                <a:gd name="connsiteY0" fmla="*/ 45466 h 63500"/>
                <a:gd name="connsiteX1" fmla="*/ 66548 w 82550"/>
                <a:gd name="connsiteY1" fmla="*/ 3175 h 63500"/>
                <a:gd name="connsiteX2" fmla="*/ 79502 w 82550"/>
                <a:gd name="connsiteY2" fmla="*/ 22415 h 63500"/>
                <a:gd name="connsiteX3" fmla="*/ 16320 w 82550"/>
                <a:gd name="connsiteY3" fmla="*/ 65024 h 63500"/>
                <a:gd name="connsiteX4" fmla="*/ 3175 w 82550"/>
                <a:gd name="connsiteY4" fmla="*/ 45466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50" h="63500">
                  <a:moveTo>
                    <a:pt x="3175" y="45466"/>
                  </a:moveTo>
                  <a:lnTo>
                    <a:pt x="66548" y="3175"/>
                  </a:lnTo>
                  <a:lnTo>
                    <a:pt x="79502" y="22415"/>
                  </a:lnTo>
                  <a:lnTo>
                    <a:pt x="16320" y="65024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35">
              <a:extLst>
                <a:ext uri="{FF2B5EF4-FFF2-40B4-BE49-F238E27FC236}">
                  <a16:creationId xmlns:a16="http://schemas.microsoft.com/office/drawing/2014/main" id="{1E1FCBB5-E2D3-7D4F-B288-5DFE8A1A3548}"/>
                </a:ext>
              </a:extLst>
            </p:cNvPr>
            <p:cNvSpPr/>
            <p:nvPr/>
          </p:nvSpPr>
          <p:spPr>
            <a:xfrm>
              <a:off x="8426641" y="2342960"/>
              <a:ext cx="76200" cy="63500"/>
            </a:xfrm>
            <a:custGeom>
              <a:avLst/>
              <a:gdLst>
                <a:gd name="connsiteX0" fmla="*/ 3175 w 76200"/>
                <a:gd name="connsiteY0" fmla="*/ 45530 h 63500"/>
                <a:gd name="connsiteX1" fmla="*/ 66548 w 76200"/>
                <a:gd name="connsiteY1" fmla="*/ 3175 h 63500"/>
                <a:gd name="connsiteX2" fmla="*/ 78740 w 76200"/>
                <a:gd name="connsiteY2" fmla="*/ 21273 h 63500"/>
                <a:gd name="connsiteX3" fmla="*/ 15557 w 76200"/>
                <a:gd name="connsiteY3" fmla="*/ 63945 h 63500"/>
                <a:gd name="connsiteX4" fmla="*/ 3175 w 76200"/>
                <a:gd name="connsiteY4" fmla="*/ 45530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63500">
                  <a:moveTo>
                    <a:pt x="3175" y="45530"/>
                  </a:moveTo>
                  <a:lnTo>
                    <a:pt x="66548" y="3175"/>
                  </a:lnTo>
                  <a:lnTo>
                    <a:pt x="78740" y="21273"/>
                  </a:lnTo>
                  <a:lnTo>
                    <a:pt x="15557" y="63945"/>
                  </a:lnTo>
                  <a:lnTo>
                    <a:pt x="3175" y="4553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0" name="Forma libre 36">
              <a:extLst>
                <a:ext uri="{FF2B5EF4-FFF2-40B4-BE49-F238E27FC236}">
                  <a16:creationId xmlns:a16="http://schemas.microsoft.com/office/drawing/2014/main" id="{EA32A307-4DD1-0B42-9798-5A51052CFFBF}"/>
                </a:ext>
              </a:extLst>
            </p:cNvPr>
            <p:cNvSpPr/>
            <p:nvPr/>
          </p:nvSpPr>
          <p:spPr>
            <a:xfrm>
              <a:off x="8648446" y="2194877"/>
              <a:ext cx="76200" cy="63500"/>
            </a:xfrm>
            <a:custGeom>
              <a:avLst/>
              <a:gdLst>
                <a:gd name="connsiteX0" fmla="*/ 3175 w 76200"/>
                <a:gd name="connsiteY0" fmla="*/ 45466 h 63500"/>
                <a:gd name="connsiteX1" fmla="*/ 66548 w 76200"/>
                <a:gd name="connsiteY1" fmla="*/ 3175 h 63500"/>
                <a:gd name="connsiteX2" fmla="*/ 77915 w 76200"/>
                <a:gd name="connsiteY2" fmla="*/ 20130 h 63500"/>
                <a:gd name="connsiteX3" fmla="*/ 14796 w 76200"/>
                <a:gd name="connsiteY3" fmla="*/ 62802 h 63500"/>
                <a:gd name="connsiteX4" fmla="*/ 3175 w 76200"/>
                <a:gd name="connsiteY4" fmla="*/ 45466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63500">
                  <a:moveTo>
                    <a:pt x="3175" y="45466"/>
                  </a:moveTo>
                  <a:lnTo>
                    <a:pt x="66548" y="3175"/>
                  </a:lnTo>
                  <a:lnTo>
                    <a:pt x="77915" y="20130"/>
                  </a:lnTo>
                  <a:lnTo>
                    <a:pt x="14796" y="62802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3" name="Forma libre 37">
              <a:extLst>
                <a:ext uri="{FF2B5EF4-FFF2-40B4-BE49-F238E27FC236}">
                  <a16:creationId xmlns:a16="http://schemas.microsoft.com/office/drawing/2014/main" id="{84B6AE48-1E11-9A4E-8C16-AB3104DF1C72}"/>
                </a:ext>
              </a:extLst>
            </p:cNvPr>
            <p:cNvSpPr/>
            <p:nvPr/>
          </p:nvSpPr>
          <p:spPr>
            <a:xfrm>
              <a:off x="8870252" y="2046795"/>
              <a:ext cx="76200" cy="63500"/>
            </a:xfrm>
            <a:custGeom>
              <a:avLst/>
              <a:gdLst>
                <a:gd name="connsiteX0" fmla="*/ 3175 w 76200"/>
                <a:gd name="connsiteY0" fmla="*/ 45466 h 63500"/>
                <a:gd name="connsiteX1" fmla="*/ 66548 w 76200"/>
                <a:gd name="connsiteY1" fmla="*/ 3175 h 63500"/>
                <a:gd name="connsiteX2" fmla="*/ 77153 w 76200"/>
                <a:gd name="connsiteY2" fmla="*/ 18987 h 63500"/>
                <a:gd name="connsiteX3" fmla="*/ 14033 w 76200"/>
                <a:gd name="connsiteY3" fmla="*/ 61595 h 63500"/>
                <a:gd name="connsiteX4" fmla="*/ 3175 w 76200"/>
                <a:gd name="connsiteY4" fmla="*/ 45466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63500">
                  <a:moveTo>
                    <a:pt x="3175" y="45466"/>
                  </a:moveTo>
                  <a:lnTo>
                    <a:pt x="66548" y="3175"/>
                  </a:lnTo>
                  <a:lnTo>
                    <a:pt x="77153" y="18987"/>
                  </a:lnTo>
                  <a:lnTo>
                    <a:pt x="14033" y="61595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6" name="Forma libre 38">
              <a:extLst>
                <a:ext uri="{FF2B5EF4-FFF2-40B4-BE49-F238E27FC236}">
                  <a16:creationId xmlns:a16="http://schemas.microsoft.com/office/drawing/2014/main" id="{9F67F7A1-683E-974C-AC81-77F24739477F}"/>
                </a:ext>
              </a:extLst>
            </p:cNvPr>
            <p:cNvSpPr/>
            <p:nvPr/>
          </p:nvSpPr>
          <p:spPr>
            <a:xfrm>
              <a:off x="9092057" y="1898650"/>
              <a:ext cx="76200" cy="63500"/>
            </a:xfrm>
            <a:custGeom>
              <a:avLst/>
              <a:gdLst>
                <a:gd name="connsiteX0" fmla="*/ 3175 w 76200"/>
                <a:gd name="connsiteY0" fmla="*/ 45530 h 63500"/>
                <a:gd name="connsiteX1" fmla="*/ 66549 w 76200"/>
                <a:gd name="connsiteY1" fmla="*/ 3175 h 63500"/>
                <a:gd name="connsiteX2" fmla="*/ 76391 w 76200"/>
                <a:gd name="connsiteY2" fmla="*/ 17843 h 63500"/>
                <a:gd name="connsiteX3" fmla="*/ 13272 w 76200"/>
                <a:gd name="connsiteY3" fmla="*/ 60515 h 63500"/>
                <a:gd name="connsiteX4" fmla="*/ 3175 w 76200"/>
                <a:gd name="connsiteY4" fmla="*/ 45530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63500">
                  <a:moveTo>
                    <a:pt x="3175" y="45530"/>
                  </a:moveTo>
                  <a:lnTo>
                    <a:pt x="66549" y="3175"/>
                  </a:lnTo>
                  <a:lnTo>
                    <a:pt x="76391" y="17843"/>
                  </a:lnTo>
                  <a:lnTo>
                    <a:pt x="13272" y="60515"/>
                  </a:lnTo>
                  <a:lnTo>
                    <a:pt x="3175" y="4553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7" name="Forma libre 39">
              <a:extLst>
                <a:ext uri="{FF2B5EF4-FFF2-40B4-BE49-F238E27FC236}">
                  <a16:creationId xmlns:a16="http://schemas.microsoft.com/office/drawing/2014/main" id="{D9BA09CC-37AE-DC43-BA88-1BAAE856B0F6}"/>
                </a:ext>
              </a:extLst>
            </p:cNvPr>
            <p:cNvSpPr/>
            <p:nvPr/>
          </p:nvSpPr>
          <p:spPr>
            <a:xfrm>
              <a:off x="9313863" y="1750568"/>
              <a:ext cx="76200" cy="57150"/>
            </a:xfrm>
            <a:custGeom>
              <a:avLst/>
              <a:gdLst>
                <a:gd name="connsiteX0" fmla="*/ 3175 w 76200"/>
                <a:gd name="connsiteY0" fmla="*/ 45466 h 57150"/>
                <a:gd name="connsiteX1" fmla="*/ 66548 w 76200"/>
                <a:gd name="connsiteY1" fmla="*/ 3175 h 57150"/>
                <a:gd name="connsiteX2" fmla="*/ 75629 w 76200"/>
                <a:gd name="connsiteY2" fmla="*/ 16701 h 57150"/>
                <a:gd name="connsiteX3" fmla="*/ 12446 w 76200"/>
                <a:gd name="connsiteY3" fmla="*/ 59309 h 57150"/>
                <a:gd name="connsiteX4" fmla="*/ 3175 w 76200"/>
                <a:gd name="connsiteY4" fmla="*/ 4546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7150">
                  <a:moveTo>
                    <a:pt x="3175" y="45466"/>
                  </a:moveTo>
                  <a:lnTo>
                    <a:pt x="66548" y="3175"/>
                  </a:lnTo>
                  <a:lnTo>
                    <a:pt x="75629" y="16701"/>
                  </a:lnTo>
                  <a:lnTo>
                    <a:pt x="12446" y="59309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8" name="Forma libre 40">
              <a:extLst>
                <a:ext uri="{FF2B5EF4-FFF2-40B4-BE49-F238E27FC236}">
                  <a16:creationId xmlns:a16="http://schemas.microsoft.com/office/drawing/2014/main" id="{B3CD7D8B-1831-4948-B012-7AC725E82D22}"/>
                </a:ext>
              </a:extLst>
            </p:cNvPr>
            <p:cNvSpPr/>
            <p:nvPr/>
          </p:nvSpPr>
          <p:spPr>
            <a:xfrm>
              <a:off x="9535668" y="1602423"/>
              <a:ext cx="76200" cy="57150"/>
            </a:xfrm>
            <a:custGeom>
              <a:avLst/>
              <a:gdLst>
                <a:gd name="connsiteX0" fmla="*/ 3175 w 76200"/>
                <a:gd name="connsiteY0" fmla="*/ 45529 h 57150"/>
                <a:gd name="connsiteX1" fmla="*/ 66548 w 76200"/>
                <a:gd name="connsiteY1" fmla="*/ 3175 h 57150"/>
                <a:gd name="connsiteX2" fmla="*/ 74866 w 76200"/>
                <a:gd name="connsiteY2" fmla="*/ 15621 h 57150"/>
                <a:gd name="connsiteX3" fmla="*/ 11684 w 76200"/>
                <a:gd name="connsiteY3" fmla="*/ 58229 h 57150"/>
                <a:gd name="connsiteX4" fmla="*/ 3175 w 76200"/>
                <a:gd name="connsiteY4" fmla="*/ 4552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7150">
                  <a:moveTo>
                    <a:pt x="3175" y="45529"/>
                  </a:moveTo>
                  <a:lnTo>
                    <a:pt x="66548" y="3175"/>
                  </a:lnTo>
                  <a:lnTo>
                    <a:pt x="74866" y="15621"/>
                  </a:lnTo>
                  <a:lnTo>
                    <a:pt x="11684" y="58229"/>
                  </a:lnTo>
                  <a:lnTo>
                    <a:pt x="3175" y="45529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9" name="Forma libre 41">
              <a:extLst>
                <a:ext uri="{FF2B5EF4-FFF2-40B4-BE49-F238E27FC236}">
                  <a16:creationId xmlns:a16="http://schemas.microsoft.com/office/drawing/2014/main" id="{94B7403E-4E4B-B04A-869F-BA705C25EE3C}"/>
                </a:ext>
              </a:extLst>
            </p:cNvPr>
            <p:cNvSpPr/>
            <p:nvPr/>
          </p:nvSpPr>
          <p:spPr>
            <a:xfrm>
              <a:off x="9757473" y="1454340"/>
              <a:ext cx="76200" cy="57150"/>
            </a:xfrm>
            <a:custGeom>
              <a:avLst/>
              <a:gdLst>
                <a:gd name="connsiteX0" fmla="*/ 3175 w 76200"/>
                <a:gd name="connsiteY0" fmla="*/ 45466 h 57150"/>
                <a:gd name="connsiteX1" fmla="*/ 66548 w 76200"/>
                <a:gd name="connsiteY1" fmla="*/ 3175 h 57150"/>
                <a:gd name="connsiteX2" fmla="*/ 74105 w 76200"/>
                <a:gd name="connsiteY2" fmla="*/ 14415 h 57150"/>
                <a:gd name="connsiteX3" fmla="*/ 10922 w 76200"/>
                <a:gd name="connsiteY3" fmla="*/ 57087 h 57150"/>
                <a:gd name="connsiteX4" fmla="*/ 3175 w 76200"/>
                <a:gd name="connsiteY4" fmla="*/ 4546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7150">
                  <a:moveTo>
                    <a:pt x="3175" y="45466"/>
                  </a:moveTo>
                  <a:lnTo>
                    <a:pt x="66548" y="3175"/>
                  </a:lnTo>
                  <a:lnTo>
                    <a:pt x="74105" y="14415"/>
                  </a:lnTo>
                  <a:lnTo>
                    <a:pt x="10922" y="57087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0" name="Forma libre 42">
              <a:extLst>
                <a:ext uri="{FF2B5EF4-FFF2-40B4-BE49-F238E27FC236}">
                  <a16:creationId xmlns:a16="http://schemas.microsoft.com/office/drawing/2014/main" id="{6A4CD6DA-EA93-B348-8463-3A5E0C3C6CBB}"/>
                </a:ext>
              </a:extLst>
            </p:cNvPr>
            <p:cNvSpPr/>
            <p:nvPr/>
          </p:nvSpPr>
          <p:spPr>
            <a:xfrm>
              <a:off x="9979279" y="1306259"/>
              <a:ext cx="76200" cy="57150"/>
            </a:xfrm>
            <a:custGeom>
              <a:avLst/>
              <a:gdLst>
                <a:gd name="connsiteX0" fmla="*/ 3175 w 76200"/>
                <a:gd name="connsiteY0" fmla="*/ 45466 h 57150"/>
                <a:gd name="connsiteX1" fmla="*/ 66484 w 76200"/>
                <a:gd name="connsiteY1" fmla="*/ 3175 h 57150"/>
                <a:gd name="connsiteX2" fmla="*/ 73278 w 76200"/>
                <a:gd name="connsiteY2" fmla="*/ 13271 h 57150"/>
                <a:gd name="connsiteX3" fmla="*/ 10160 w 76200"/>
                <a:gd name="connsiteY3" fmla="*/ 55880 h 57150"/>
                <a:gd name="connsiteX4" fmla="*/ 3175 w 76200"/>
                <a:gd name="connsiteY4" fmla="*/ 4546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57150">
                  <a:moveTo>
                    <a:pt x="3175" y="45466"/>
                  </a:moveTo>
                  <a:lnTo>
                    <a:pt x="66484" y="3175"/>
                  </a:lnTo>
                  <a:lnTo>
                    <a:pt x="73278" y="13271"/>
                  </a:lnTo>
                  <a:lnTo>
                    <a:pt x="10160" y="55880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1" name="Forma libre 43">
              <a:extLst>
                <a:ext uri="{FF2B5EF4-FFF2-40B4-BE49-F238E27FC236}">
                  <a16:creationId xmlns:a16="http://schemas.microsoft.com/office/drawing/2014/main" id="{60FF747B-3BC3-CE46-8321-E3F7FBF8414C}"/>
                </a:ext>
              </a:extLst>
            </p:cNvPr>
            <p:cNvSpPr/>
            <p:nvPr/>
          </p:nvSpPr>
          <p:spPr>
            <a:xfrm>
              <a:off x="10201021" y="1158113"/>
              <a:ext cx="69850" cy="57150"/>
            </a:xfrm>
            <a:custGeom>
              <a:avLst/>
              <a:gdLst>
                <a:gd name="connsiteX0" fmla="*/ 3175 w 69850"/>
                <a:gd name="connsiteY0" fmla="*/ 45529 h 57150"/>
                <a:gd name="connsiteX1" fmla="*/ 66548 w 69850"/>
                <a:gd name="connsiteY1" fmla="*/ 3175 h 57150"/>
                <a:gd name="connsiteX2" fmla="*/ 72581 w 69850"/>
                <a:gd name="connsiteY2" fmla="*/ 12128 h 57150"/>
                <a:gd name="connsiteX3" fmla="*/ 9398 w 69850"/>
                <a:gd name="connsiteY3" fmla="*/ 54800 h 57150"/>
                <a:gd name="connsiteX4" fmla="*/ 3175 w 69850"/>
                <a:gd name="connsiteY4" fmla="*/ 4552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" h="57150">
                  <a:moveTo>
                    <a:pt x="3175" y="45529"/>
                  </a:moveTo>
                  <a:lnTo>
                    <a:pt x="66548" y="3175"/>
                  </a:lnTo>
                  <a:lnTo>
                    <a:pt x="72581" y="12128"/>
                  </a:lnTo>
                  <a:lnTo>
                    <a:pt x="9398" y="54800"/>
                  </a:lnTo>
                  <a:lnTo>
                    <a:pt x="3175" y="45529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2" name="Forma libre 44">
              <a:extLst>
                <a:ext uri="{FF2B5EF4-FFF2-40B4-BE49-F238E27FC236}">
                  <a16:creationId xmlns:a16="http://schemas.microsoft.com/office/drawing/2014/main" id="{7929D5DD-36F7-214A-9E90-FF3FA048BCBE}"/>
                </a:ext>
              </a:extLst>
            </p:cNvPr>
            <p:cNvSpPr/>
            <p:nvPr/>
          </p:nvSpPr>
          <p:spPr>
            <a:xfrm>
              <a:off x="10422827" y="1010031"/>
              <a:ext cx="69850" cy="50800"/>
            </a:xfrm>
            <a:custGeom>
              <a:avLst/>
              <a:gdLst>
                <a:gd name="connsiteX0" fmla="*/ 3175 w 69850"/>
                <a:gd name="connsiteY0" fmla="*/ 45466 h 50800"/>
                <a:gd name="connsiteX1" fmla="*/ 66548 w 69850"/>
                <a:gd name="connsiteY1" fmla="*/ 3175 h 50800"/>
                <a:gd name="connsiteX2" fmla="*/ 71818 w 69850"/>
                <a:gd name="connsiteY2" fmla="*/ 10985 h 50800"/>
                <a:gd name="connsiteX3" fmla="*/ 8636 w 69850"/>
                <a:gd name="connsiteY3" fmla="*/ 53657 h 50800"/>
                <a:gd name="connsiteX4" fmla="*/ 3175 w 69850"/>
                <a:gd name="connsiteY4" fmla="*/ 45466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" h="50800">
                  <a:moveTo>
                    <a:pt x="3175" y="45466"/>
                  </a:moveTo>
                  <a:lnTo>
                    <a:pt x="66548" y="3175"/>
                  </a:lnTo>
                  <a:lnTo>
                    <a:pt x="71818" y="10985"/>
                  </a:lnTo>
                  <a:lnTo>
                    <a:pt x="8636" y="53657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3" name="Forma libre 45">
              <a:extLst>
                <a:ext uri="{FF2B5EF4-FFF2-40B4-BE49-F238E27FC236}">
                  <a16:creationId xmlns:a16="http://schemas.microsoft.com/office/drawing/2014/main" id="{0B3C4854-D0ED-DB4A-B1B6-A7C1EFBEC415}"/>
                </a:ext>
              </a:extLst>
            </p:cNvPr>
            <p:cNvSpPr/>
            <p:nvPr/>
          </p:nvSpPr>
          <p:spPr>
            <a:xfrm>
              <a:off x="10644632" y="861949"/>
              <a:ext cx="69850" cy="50800"/>
            </a:xfrm>
            <a:custGeom>
              <a:avLst/>
              <a:gdLst>
                <a:gd name="connsiteX0" fmla="*/ 3175 w 69850"/>
                <a:gd name="connsiteY0" fmla="*/ 45466 h 50800"/>
                <a:gd name="connsiteX1" fmla="*/ 66549 w 69850"/>
                <a:gd name="connsiteY1" fmla="*/ 3175 h 50800"/>
                <a:gd name="connsiteX2" fmla="*/ 71057 w 69850"/>
                <a:gd name="connsiteY2" fmla="*/ 9842 h 50800"/>
                <a:gd name="connsiteX3" fmla="*/ 7875 w 69850"/>
                <a:gd name="connsiteY3" fmla="*/ 52451 h 50800"/>
                <a:gd name="connsiteX4" fmla="*/ 3175 w 69850"/>
                <a:gd name="connsiteY4" fmla="*/ 45466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" h="50800">
                  <a:moveTo>
                    <a:pt x="3175" y="45466"/>
                  </a:moveTo>
                  <a:lnTo>
                    <a:pt x="66549" y="3175"/>
                  </a:lnTo>
                  <a:lnTo>
                    <a:pt x="71057" y="9842"/>
                  </a:lnTo>
                  <a:lnTo>
                    <a:pt x="7875" y="52451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4" name="Forma libre 46">
              <a:extLst>
                <a:ext uri="{FF2B5EF4-FFF2-40B4-BE49-F238E27FC236}">
                  <a16:creationId xmlns:a16="http://schemas.microsoft.com/office/drawing/2014/main" id="{FA40CB9B-5C6A-8442-A54C-6A3D3086BB5B}"/>
                </a:ext>
              </a:extLst>
            </p:cNvPr>
            <p:cNvSpPr/>
            <p:nvPr/>
          </p:nvSpPr>
          <p:spPr>
            <a:xfrm>
              <a:off x="10866438" y="713804"/>
              <a:ext cx="69850" cy="50800"/>
            </a:xfrm>
            <a:custGeom>
              <a:avLst/>
              <a:gdLst>
                <a:gd name="connsiteX0" fmla="*/ 3175 w 69850"/>
                <a:gd name="connsiteY0" fmla="*/ 45529 h 50800"/>
                <a:gd name="connsiteX1" fmla="*/ 66548 w 69850"/>
                <a:gd name="connsiteY1" fmla="*/ 3175 h 50800"/>
                <a:gd name="connsiteX2" fmla="*/ 70231 w 69850"/>
                <a:gd name="connsiteY2" fmla="*/ 8699 h 50800"/>
                <a:gd name="connsiteX3" fmla="*/ 7112 w 69850"/>
                <a:gd name="connsiteY3" fmla="*/ 51371 h 50800"/>
                <a:gd name="connsiteX4" fmla="*/ 3175 w 69850"/>
                <a:gd name="connsiteY4" fmla="*/ 45529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" h="50800">
                  <a:moveTo>
                    <a:pt x="3175" y="45529"/>
                  </a:moveTo>
                  <a:lnTo>
                    <a:pt x="66548" y="3175"/>
                  </a:lnTo>
                  <a:lnTo>
                    <a:pt x="70231" y="8699"/>
                  </a:lnTo>
                  <a:lnTo>
                    <a:pt x="7112" y="51371"/>
                  </a:lnTo>
                  <a:lnTo>
                    <a:pt x="3175" y="45529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5" name="Forma libre 47">
              <a:extLst>
                <a:ext uri="{FF2B5EF4-FFF2-40B4-BE49-F238E27FC236}">
                  <a16:creationId xmlns:a16="http://schemas.microsoft.com/office/drawing/2014/main" id="{ADD73553-A46E-1947-BB59-8020DD430737}"/>
                </a:ext>
              </a:extLst>
            </p:cNvPr>
            <p:cNvSpPr/>
            <p:nvPr/>
          </p:nvSpPr>
          <p:spPr>
            <a:xfrm>
              <a:off x="11088243" y="565721"/>
              <a:ext cx="69850" cy="50800"/>
            </a:xfrm>
            <a:custGeom>
              <a:avLst/>
              <a:gdLst>
                <a:gd name="connsiteX0" fmla="*/ 3175 w 69850"/>
                <a:gd name="connsiteY0" fmla="*/ 45466 h 50800"/>
                <a:gd name="connsiteX1" fmla="*/ 66548 w 69850"/>
                <a:gd name="connsiteY1" fmla="*/ 3175 h 50800"/>
                <a:gd name="connsiteX2" fmla="*/ 69469 w 69850"/>
                <a:gd name="connsiteY2" fmla="*/ 7557 h 50800"/>
                <a:gd name="connsiteX3" fmla="*/ 6350 w 69850"/>
                <a:gd name="connsiteY3" fmla="*/ 50229 h 50800"/>
                <a:gd name="connsiteX4" fmla="*/ 3175 w 69850"/>
                <a:gd name="connsiteY4" fmla="*/ 45466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" h="50800">
                  <a:moveTo>
                    <a:pt x="3175" y="45466"/>
                  </a:moveTo>
                  <a:lnTo>
                    <a:pt x="66548" y="3175"/>
                  </a:lnTo>
                  <a:lnTo>
                    <a:pt x="69469" y="7557"/>
                  </a:lnTo>
                  <a:lnTo>
                    <a:pt x="6350" y="50229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6" name="Forma libre 48">
              <a:extLst>
                <a:ext uri="{FF2B5EF4-FFF2-40B4-BE49-F238E27FC236}">
                  <a16:creationId xmlns:a16="http://schemas.microsoft.com/office/drawing/2014/main" id="{DB529428-36A5-7044-BDAC-3AA5976397DF}"/>
                </a:ext>
              </a:extLst>
            </p:cNvPr>
            <p:cNvSpPr/>
            <p:nvPr/>
          </p:nvSpPr>
          <p:spPr>
            <a:xfrm>
              <a:off x="11310048" y="417639"/>
              <a:ext cx="69850" cy="50800"/>
            </a:xfrm>
            <a:custGeom>
              <a:avLst/>
              <a:gdLst>
                <a:gd name="connsiteX0" fmla="*/ 3175 w 69850"/>
                <a:gd name="connsiteY0" fmla="*/ 45466 h 50800"/>
                <a:gd name="connsiteX1" fmla="*/ 66548 w 69850"/>
                <a:gd name="connsiteY1" fmla="*/ 3175 h 50800"/>
                <a:gd name="connsiteX2" fmla="*/ 68707 w 69850"/>
                <a:gd name="connsiteY2" fmla="*/ 6414 h 50800"/>
                <a:gd name="connsiteX3" fmla="*/ 5524 w 69850"/>
                <a:gd name="connsiteY3" fmla="*/ 49022 h 50800"/>
                <a:gd name="connsiteX4" fmla="*/ 3175 w 69850"/>
                <a:gd name="connsiteY4" fmla="*/ 45466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" h="50800">
                  <a:moveTo>
                    <a:pt x="3175" y="45466"/>
                  </a:moveTo>
                  <a:lnTo>
                    <a:pt x="66548" y="3175"/>
                  </a:lnTo>
                  <a:lnTo>
                    <a:pt x="68707" y="6414"/>
                  </a:lnTo>
                  <a:lnTo>
                    <a:pt x="5524" y="49022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7" name="Forma libre 49">
              <a:extLst>
                <a:ext uri="{FF2B5EF4-FFF2-40B4-BE49-F238E27FC236}">
                  <a16:creationId xmlns:a16="http://schemas.microsoft.com/office/drawing/2014/main" id="{EE316360-6C8D-1240-828A-DB67F1E88FB6}"/>
                </a:ext>
              </a:extLst>
            </p:cNvPr>
            <p:cNvSpPr/>
            <p:nvPr/>
          </p:nvSpPr>
          <p:spPr>
            <a:xfrm>
              <a:off x="11531854" y="269494"/>
              <a:ext cx="69850" cy="50800"/>
            </a:xfrm>
            <a:custGeom>
              <a:avLst/>
              <a:gdLst>
                <a:gd name="connsiteX0" fmla="*/ 3175 w 69850"/>
                <a:gd name="connsiteY0" fmla="*/ 45466 h 50800"/>
                <a:gd name="connsiteX1" fmla="*/ 66548 w 69850"/>
                <a:gd name="connsiteY1" fmla="*/ 3175 h 50800"/>
                <a:gd name="connsiteX2" fmla="*/ 67945 w 69850"/>
                <a:gd name="connsiteY2" fmla="*/ 5271 h 50800"/>
                <a:gd name="connsiteX3" fmla="*/ 4763 w 69850"/>
                <a:gd name="connsiteY3" fmla="*/ 47943 h 50800"/>
                <a:gd name="connsiteX4" fmla="*/ 3175 w 69850"/>
                <a:gd name="connsiteY4" fmla="*/ 45466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" h="50800">
                  <a:moveTo>
                    <a:pt x="3175" y="45466"/>
                  </a:moveTo>
                  <a:lnTo>
                    <a:pt x="66548" y="3175"/>
                  </a:lnTo>
                  <a:lnTo>
                    <a:pt x="67945" y="5271"/>
                  </a:lnTo>
                  <a:lnTo>
                    <a:pt x="4763" y="47943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8" name="Forma libre 50">
              <a:extLst>
                <a:ext uri="{FF2B5EF4-FFF2-40B4-BE49-F238E27FC236}">
                  <a16:creationId xmlns:a16="http://schemas.microsoft.com/office/drawing/2014/main" id="{E62A5FCC-6075-BD41-920F-9FE6F5E3972F}"/>
                </a:ext>
              </a:extLst>
            </p:cNvPr>
            <p:cNvSpPr/>
            <p:nvPr/>
          </p:nvSpPr>
          <p:spPr>
            <a:xfrm>
              <a:off x="11753596" y="121412"/>
              <a:ext cx="69850" cy="44450"/>
            </a:xfrm>
            <a:custGeom>
              <a:avLst/>
              <a:gdLst>
                <a:gd name="connsiteX0" fmla="*/ 3175 w 69850"/>
                <a:gd name="connsiteY0" fmla="*/ 45466 h 44450"/>
                <a:gd name="connsiteX1" fmla="*/ 66548 w 69850"/>
                <a:gd name="connsiteY1" fmla="*/ 3175 h 44450"/>
                <a:gd name="connsiteX2" fmla="*/ 67247 w 69850"/>
                <a:gd name="connsiteY2" fmla="*/ 4127 h 44450"/>
                <a:gd name="connsiteX3" fmla="*/ 4064 w 69850"/>
                <a:gd name="connsiteY3" fmla="*/ 46736 h 44450"/>
                <a:gd name="connsiteX4" fmla="*/ 3175 w 69850"/>
                <a:gd name="connsiteY4" fmla="*/ 45466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" h="44450">
                  <a:moveTo>
                    <a:pt x="3175" y="45466"/>
                  </a:moveTo>
                  <a:lnTo>
                    <a:pt x="66548" y="3175"/>
                  </a:lnTo>
                  <a:lnTo>
                    <a:pt x="67247" y="4127"/>
                  </a:lnTo>
                  <a:lnTo>
                    <a:pt x="4064" y="46736"/>
                  </a:lnTo>
                  <a:lnTo>
                    <a:pt x="3175" y="4546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9" name="Forma libre 51">
              <a:extLst>
                <a:ext uri="{FF2B5EF4-FFF2-40B4-BE49-F238E27FC236}">
                  <a16:creationId xmlns:a16="http://schemas.microsoft.com/office/drawing/2014/main" id="{33E3C9E9-7EA8-DE4B-9BC6-8DD77B28FA03}"/>
                </a:ext>
              </a:extLst>
            </p:cNvPr>
            <p:cNvSpPr/>
            <p:nvPr/>
          </p:nvSpPr>
          <p:spPr>
            <a:xfrm>
              <a:off x="11975402" y="-3175"/>
              <a:ext cx="31750" cy="19050"/>
            </a:xfrm>
            <a:custGeom>
              <a:avLst/>
              <a:gdLst>
                <a:gd name="connsiteX0" fmla="*/ 3175 w 31750"/>
                <a:gd name="connsiteY0" fmla="*/ 21971 h 19050"/>
                <a:gd name="connsiteX1" fmla="*/ 31305 w 31750"/>
                <a:gd name="connsiteY1" fmla="*/ 3175 h 19050"/>
                <a:gd name="connsiteX2" fmla="*/ 3302 w 31750"/>
                <a:gd name="connsiteY2" fmla="*/ 22098 h 19050"/>
                <a:gd name="connsiteX3" fmla="*/ 3175 w 31750"/>
                <a:gd name="connsiteY3" fmla="*/ 2197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" h="19050">
                  <a:moveTo>
                    <a:pt x="3175" y="21971"/>
                  </a:moveTo>
                  <a:lnTo>
                    <a:pt x="31305" y="3175"/>
                  </a:lnTo>
                  <a:lnTo>
                    <a:pt x="3302" y="22098"/>
                  </a:lnTo>
                  <a:lnTo>
                    <a:pt x="3175" y="21971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79F983-DD7F-A640-9A04-C93923553BE6}"/>
              </a:ext>
            </a:extLst>
          </p:cNvPr>
          <p:cNvGrpSpPr/>
          <p:nvPr/>
        </p:nvGrpSpPr>
        <p:grpSpPr>
          <a:xfrm>
            <a:off x="5115278" y="10073526"/>
            <a:ext cx="1381928" cy="1381928"/>
            <a:chOff x="2245192" y="5887290"/>
            <a:chExt cx="1788495" cy="1788495"/>
          </a:xfrm>
        </p:grpSpPr>
        <p:sp>
          <p:nvSpPr>
            <p:cNvPr id="26" name="Teardrop 25">
              <a:extLst>
                <a:ext uri="{FF2B5EF4-FFF2-40B4-BE49-F238E27FC236}">
                  <a16:creationId xmlns:a16="http://schemas.microsoft.com/office/drawing/2014/main" id="{6981DC2A-FD4F-354F-B903-F441A6E1216C}"/>
                </a:ext>
              </a:extLst>
            </p:cNvPr>
            <p:cNvSpPr/>
            <p:nvPr/>
          </p:nvSpPr>
          <p:spPr>
            <a:xfrm rot="8100000">
              <a:off x="2245192" y="5887290"/>
              <a:ext cx="1788495" cy="178849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0EA6A7-1966-A641-BBFA-A26AACCCA969}"/>
                </a:ext>
              </a:extLst>
            </p:cNvPr>
            <p:cNvSpPr/>
            <p:nvPr/>
          </p:nvSpPr>
          <p:spPr>
            <a:xfrm>
              <a:off x="2575559" y="6217657"/>
              <a:ext cx="1127760" cy="1127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41E1652-AB82-6945-8DD0-45D7E4041E36}"/>
              </a:ext>
            </a:extLst>
          </p:cNvPr>
          <p:cNvSpPr txBox="1"/>
          <p:nvPr/>
        </p:nvSpPr>
        <p:spPr>
          <a:xfrm>
            <a:off x="4001464" y="8337845"/>
            <a:ext cx="362197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EE2E75-5F90-6B4E-890C-5399C0F71B57}"/>
              </a:ext>
            </a:extLst>
          </p:cNvPr>
          <p:cNvSpPr txBox="1"/>
          <p:nvPr/>
        </p:nvSpPr>
        <p:spPr>
          <a:xfrm flipH="1">
            <a:off x="4499872" y="7606885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Release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0610D92-2D04-0B4E-A5D0-B3EFF38B1F73}"/>
              </a:ext>
            </a:extLst>
          </p:cNvPr>
          <p:cNvGrpSpPr/>
          <p:nvPr/>
        </p:nvGrpSpPr>
        <p:grpSpPr>
          <a:xfrm>
            <a:off x="8925041" y="7786754"/>
            <a:ext cx="1381928" cy="1381928"/>
            <a:chOff x="2245192" y="5887290"/>
            <a:chExt cx="1788495" cy="1788495"/>
          </a:xfrm>
        </p:grpSpPr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1E40FBFD-C801-5D40-8CF8-83FCC98226C7}"/>
                </a:ext>
              </a:extLst>
            </p:cNvPr>
            <p:cNvSpPr/>
            <p:nvPr/>
          </p:nvSpPr>
          <p:spPr>
            <a:xfrm rot="8100000">
              <a:off x="2245192" y="5887290"/>
              <a:ext cx="1788495" cy="1788495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34BC60E-2A28-AE4A-A9B7-E4E319EC6D8E}"/>
                </a:ext>
              </a:extLst>
            </p:cNvPr>
            <p:cNvSpPr/>
            <p:nvPr/>
          </p:nvSpPr>
          <p:spPr>
            <a:xfrm>
              <a:off x="2575559" y="6217657"/>
              <a:ext cx="1127760" cy="1127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688C66A-364F-0A4B-AACB-7FD7E50B31C3}"/>
              </a:ext>
            </a:extLst>
          </p:cNvPr>
          <p:cNvSpPr txBox="1"/>
          <p:nvPr/>
        </p:nvSpPr>
        <p:spPr>
          <a:xfrm>
            <a:off x="7811227" y="6051073"/>
            <a:ext cx="362197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842856D-51F3-8941-9592-8ABFEB120027}"/>
              </a:ext>
            </a:extLst>
          </p:cNvPr>
          <p:cNvSpPr txBox="1"/>
          <p:nvPr/>
        </p:nvSpPr>
        <p:spPr>
          <a:xfrm flipH="1">
            <a:off x="8309635" y="5320113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Concept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F0B0B49-4510-854D-8720-89B1C814B6F4}"/>
              </a:ext>
            </a:extLst>
          </p:cNvPr>
          <p:cNvGrpSpPr/>
          <p:nvPr/>
        </p:nvGrpSpPr>
        <p:grpSpPr>
          <a:xfrm>
            <a:off x="12713398" y="5721126"/>
            <a:ext cx="1381928" cy="1381928"/>
            <a:chOff x="2245192" y="5887290"/>
            <a:chExt cx="1788495" cy="1788495"/>
          </a:xfrm>
        </p:grpSpPr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1760A0F8-EB60-354B-A421-4DC97ED12EFB}"/>
                </a:ext>
              </a:extLst>
            </p:cNvPr>
            <p:cNvSpPr/>
            <p:nvPr/>
          </p:nvSpPr>
          <p:spPr>
            <a:xfrm rot="8100000">
              <a:off x="2245192" y="5887290"/>
              <a:ext cx="1788495" cy="1788495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88FF8AE-5223-324C-8D1A-64CBC1A1AF46}"/>
                </a:ext>
              </a:extLst>
            </p:cNvPr>
            <p:cNvSpPr/>
            <p:nvPr/>
          </p:nvSpPr>
          <p:spPr>
            <a:xfrm>
              <a:off x="2575559" y="6217657"/>
              <a:ext cx="1127760" cy="1127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1B31E4C4-29EE-EE4A-9D64-AE6DA41FC3C6}"/>
              </a:ext>
            </a:extLst>
          </p:cNvPr>
          <p:cNvSpPr txBox="1"/>
          <p:nvPr/>
        </p:nvSpPr>
        <p:spPr>
          <a:xfrm>
            <a:off x="11599584" y="3985445"/>
            <a:ext cx="362197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9095CA2-6DF6-7D47-B7E9-4CCF1F27D455}"/>
              </a:ext>
            </a:extLst>
          </p:cNvPr>
          <p:cNvSpPr txBox="1"/>
          <p:nvPr/>
        </p:nvSpPr>
        <p:spPr>
          <a:xfrm flipH="1">
            <a:off x="12097992" y="3254485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Testing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9CB77D8-994E-4E44-9720-1F33DB8F4EC1}"/>
              </a:ext>
            </a:extLst>
          </p:cNvPr>
          <p:cNvGrpSpPr/>
          <p:nvPr/>
        </p:nvGrpSpPr>
        <p:grpSpPr>
          <a:xfrm>
            <a:off x="15091746" y="1023394"/>
            <a:ext cx="3621974" cy="3848569"/>
            <a:chOff x="6165544" y="5046565"/>
            <a:chExt cx="3621974" cy="384856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7CE6AAB-6313-EF48-8B83-02D5F7DBB0DE}"/>
                </a:ext>
              </a:extLst>
            </p:cNvPr>
            <p:cNvGrpSpPr/>
            <p:nvPr/>
          </p:nvGrpSpPr>
          <p:grpSpPr>
            <a:xfrm>
              <a:off x="7279358" y="7513206"/>
              <a:ext cx="1381928" cy="1381928"/>
              <a:chOff x="2245192" y="5887290"/>
              <a:chExt cx="1788495" cy="1788495"/>
            </a:xfrm>
          </p:grpSpPr>
          <p:sp>
            <p:nvSpPr>
              <p:cNvPr id="115" name="Teardrop 114">
                <a:extLst>
                  <a:ext uri="{FF2B5EF4-FFF2-40B4-BE49-F238E27FC236}">
                    <a16:creationId xmlns:a16="http://schemas.microsoft.com/office/drawing/2014/main" id="{CA70548F-9FC4-0B45-8748-6D23098FDC00}"/>
                  </a:ext>
                </a:extLst>
              </p:cNvPr>
              <p:cNvSpPr/>
              <p:nvPr/>
            </p:nvSpPr>
            <p:spPr>
              <a:xfrm rot="8100000">
                <a:off x="2245192" y="5887290"/>
                <a:ext cx="1788495" cy="1788495"/>
              </a:xfrm>
              <a:prstGeom prst="teardrop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C7990395-486A-4049-8DC0-08969F8130AF}"/>
                  </a:ext>
                </a:extLst>
              </p:cNvPr>
              <p:cNvSpPr/>
              <p:nvPr/>
            </p:nvSpPr>
            <p:spPr>
              <a:xfrm>
                <a:off x="2575559" y="6217657"/>
                <a:ext cx="1127760" cy="1127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7122C85-DF90-A041-B4D9-59013EBAE93D}"/>
                </a:ext>
              </a:extLst>
            </p:cNvPr>
            <p:cNvSpPr txBox="1"/>
            <p:nvPr/>
          </p:nvSpPr>
          <p:spPr>
            <a:xfrm>
              <a:off x="6165544" y="5777525"/>
              <a:ext cx="3621974" cy="146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B1B3A6A-6B68-D340-8B0A-E5C55CE98EBE}"/>
                </a:ext>
              </a:extLst>
            </p:cNvPr>
            <p:cNvSpPr txBox="1"/>
            <p:nvPr/>
          </p:nvSpPr>
          <p:spPr>
            <a:xfrm flipH="1">
              <a:off x="6663952" y="5046565"/>
              <a:ext cx="2612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Decision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1C0F6F4-CAAF-D844-9265-1C05117196FA}"/>
              </a:ext>
            </a:extLst>
          </p:cNvPr>
          <p:cNvGrpSpPr/>
          <p:nvPr/>
        </p:nvGrpSpPr>
        <p:grpSpPr>
          <a:xfrm>
            <a:off x="1321527" y="1320129"/>
            <a:ext cx="6478382" cy="4359159"/>
            <a:chOff x="459001" y="-6487382"/>
            <a:chExt cx="6478382" cy="4359159"/>
          </a:xfrm>
        </p:grpSpPr>
        <p:sp>
          <p:nvSpPr>
            <p:cNvPr id="118" name="CuadroTexto 350">
              <a:extLst>
                <a:ext uri="{FF2B5EF4-FFF2-40B4-BE49-F238E27FC236}">
                  <a16:creationId xmlns:a16="http://schemas.microsoft.com/office/drawing/2014/main" id="{5D32FF2A-91E7-0045-B6D2-48917E84F217}"/>
                </a:ext>
              </a:extLst>
            </p:cNvPr>
            <p:cNvSpPr txBox="1"/>
            <p:nvPr/>
          </p:nvSpPr>
          <p:spPr>
            <a:xfrm>
              <a:off x="459001" y="-6487382"/>
              <a:ext cx="647838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Roadmap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119" name="CuadroTexto 351">
              <a:extLst>
                <a:ext uri="{FF2B5EF4-FFF2-40B4-BE49-F238E27FC236}">
                  <a16:creationId xmlns:a16="http://schemas.microsoft.com/office/drawing/2014/main" id="{6BF8AD32-D14D-5243-84C3-3379D5A23BF9}"/>
                </a:ext>
              </a:extLst>
            </p:cNvPr>
            <p:cNvSpPr txBox="1"/>
            <p:nvPr/>
          </p:nvSpPr>
          <p:spPr>
            <a:xfrm>
              <a:off x="459001" y="-3531982"/>
              <a:ext cx="48803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E1CCD43-1326-8543-B960-56C06940CA95}"/>
                </a:ext>
              </a:extLst>
            </p:cNvPr>
            <p:cNvSpPr/>
            <p:nvPr/>
          </p:nvSpPr>
          <p:spPr>
            <a:xfrm>
              <a:off x="524314" y="-216700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B6D8D57F-3DAE-714E-9D15-0B3091A08159}"/>
              </a:ext>
            </a:extLst>
          </p:cNvPr>
          <p:cNvSpPr txBox="1"/>
          <p:nvPr/>
        </p:nvSpPr>
        <p:spPr>
          <a:xfrm flipH="1">
            <a:off x="16511821" y="9656860"/>
            <a:ext cx="5719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52973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áfico 2">
            <a:extLst>
              <a:ext uri="{FF2B5EF4-FFF2-40B4-BE49-F238E27FC236}">
                <a16:creationId xmlns:a16="http://schemas.microsoft.com/office/drawing/2014/main" id="{663862B2-62BB-574F-9CBD-5CC204E102B8}"/>
              </a:ext>
            </a:extLst>
          </p:cNvPr>
          <p:cNvGrpSpPr/>
          <p:nvPr/>
        </p:nvGrpSpPr>
        <p:grpSpPr>
          <a:xfrm>
            <a:off x="604974" y="718457"/>
            <a:ext cx="23106743" cy="12997543"/>
            <a:chOff x="0" y="0"/>
            <a:chExt cx="12192000" cy="6858000"/>
          </a:xfrm>
        </p:grpSpPr>
        <p:sp>
          <p:nvSpPr>
            <p:cNvPr id="18" name="Forma libre 4">
              <a:extLst>
                <a:ext uri="{FF2B5EF4-FFF2-40B4-BE49-F238E27FC236}">
                  <a16:creationId xmlns:a16="http://schemas.microsoft.com/office/drawing/2014/main" id="{D19A9334-1494-2F49-8A8F-483611D5D6DD}"/>
                </a:ext>
              </a:extLst>
            </p:cNvPr>
            <p:cNvSpPr/>
            <p:nvPr/>
          </p:nvSpPr>
          <p:spPr>
            <a:xfrm>
              <a:off x="3056128" y="2001901"/>
              <a:ext cx="6076950" cy="4857750"/>
            </a:xfrm>
            <a:custGeom>
              <a:avLst/>
              <a:gdLst>
                <a:gd name="connsiteX0" fmla="*/ 3686302 w 6076950"/>
                <a:gd name="connsiteY0" fmla="*/ 3175 h 4857750"/>
                <a:gd name="connsiteX1" fmla="*/ 2393442 w 6076950"/>
                <a:gd name="connsiteY1" fmla="*/ 3175 h 4857750"/>
                <a:gd name="connsiteX2" fmla="*/ 3175 w 6076950"/>
                <a:gd name="connsiteY2" fmla="*/ 4856099 h 4857750"/>
                <a:gd name="connsiteX3" fmla="*/ 6076569 w 6076950"/>
                <a:gd name="connsiteY3" fmla="*/ 4856099 h 4857750"/>
                <a:gd name="connsiteX4" fmla="*/ 3686302 w 6076950"/>
                <a:gd name="connsiteY4" fmla="*/ 3175 h 485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6950" h="4857750">
                  <a:moveTo>
                    <a:pt x="3686302" y="3175"/>
                  </a:moveTo>
                  <a:lnTo>
                    <a:pt x="2393442" y="3175"/>
                  </a:lnTo>
                  <a:lnTo>
                    <a:pt x="3175" y="4856099"/>
                  </a:lnTo>
                  <a:lnTo>
                    <a:pt x="6076569" y="4856099"/>
                  </a:lnTo>
                  <a:lnTo>
                    <a:pt x="3686302" y="3175"/>
                  </a:lnTo>
                  <a:close/>
                </a:path>
              </a:pathLst>
            </a:custGeom>
            <a:solidFill>
              <a:schemeClr val="tx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" name="Forma libre 5">
              <a:extLst>
                <a:ext uri="{FF2B5EF4-FFF2-40B4-BE49-F238E27FC236}">
                  <a16:creationId xmlns:a16="http://schemas.microsoft.com/office/drawing/2014/main" id="{4C1F9F32-F25F-3F42-8966-82B3742591D3}"/>
                </a:ext>
              </a:extLst>
            </p:cNvPr>
            <p:cNvSpPr/>
            <p:nvPr/>
          </p:nvSpPr>
          <p:spPr>
            <a:xfrm>
              <a:off x="6061075" y="6778625"/>
              <a:ext cx="69850" cy="82550"/>
            </a:xfrm>
            <a:custGeom>
              <a:avLst/>
              <a:gdLst>
                <a:gd name="connsiteX0" fmla="*/ 3175 w 69850"/>
                <a:gd name="connsiteY0" fmla="*/ 79375 h 82550"/>
                <a:gd name="connsiteX1" fmla="*/ 3683 w 69850"/>
                <a:gd name="connsiteY1" fmla="*/ 3175 h 82550"/>
                <a:gd name="connsiteX2" fmla="*/ 66167 w 69850"/>
                <a:gd name="connsiteY2" fmla="*/ 3175 h 82550"/>
                <a:gd name="connsiteX3" fmla="*/ 66675 w 69850"/>
                <a:gd name="connsiteY3" fmla="*/ 79375 h 82550"/>
                <a:gd name="connsiteX4" fmla="*/ 3175 w 69850"/>
                <a:gd name="connsiteY4" fmla="*/ 793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" h="82550">
                  <a:moveTo>
                    <a:pt x="3175" y="79375"/>
                  </a:moveTo>
                  <a:lnTo>
                    <a:pt x="3683" y="3175"/>
                  </a:lnTo>
                  <a:lnTo>
                    <a:pt x="66167" y="3175"/>
                  </a:lnTo>
                  <a:lnTo>
                    <a:pt x="66675" y="79375"/>
                  </a:lnTo>
                  <a:lnTo>
                    <a:pt x="3175" y="793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" name="Forma libre 6">
              <a:extLst>
                <a:ext uri="{FF2B5EF4-FFF2-40B4-BE49-F238E27FC236}">
                  <a16:creationId xmlns:a16="http://schemas.microsoft.com/office/drawing/2014/main" id="{D3014728-EC7B-D641-B85F-C489A451F5ED}"/>
                </a:ext>
              </a:extLst>
            </p:cNvPr>
            <p:cNvSpPr/>
            <p:nvPr/>
          </p:nvSpPr>
          <p:spPr>
            <a:xfrm>
              <a:off x="6062790" y="6511925"/>
              <a:ext cx="63500" cy="82550"/>
            </a:xfrm>
            <a:custGeom>
              <a:avLst/>
              <a:gdLst>
                <a:gd name="connsiteX0" fmla="*/ 3175 w 63500"/>
                <a:gd name="connsiteY0" fmla="*/ 79375 h 82550"/>
                <a:gd name="connsiteX1" fmla="*/ 3683 w 63500"/>
                <a:gd name="connsiteY1" fmla="*/ 3175 h 82550"/>
                <a:gd name="connsiteX2" fmla="*/ 62738 w 63500"/>
                <a:gd name="connsiteY2" fmla="*/ 3175 h 82550"/>
                <a:gd name="connsiteX3" fmla="*/ 63246 w 63500"/>
                <a:gd name="connsiteY3" fmla="*/ 79375 h 82550"/>
                <a:gd name="connsiteX4" fmla="*/ 3175 w 63500"/>
                <a:gd name="connsiteY4" fmla="*/ 793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0" h="82550">
                  <a:moveTo>
                    <a:pt x="3175" y="79375"/>
                  </a:moveTo>
                  <a:lnTo>
                    <a:pt x="3683" y="3175"/>
                  </a:lnTo>
                  <a:lnTo>
                    <a:pt x="62738" y="3175"/>
                  </a:lnTo>
                  <a:lnTo>
                    <a:pt x="63246" y="79375"/>
                  </a:lnTo>
                  <a:lnTo>
                    <a:pt x="3175" y="793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1" name="Forma libre 7">
              <a:extLst>
                <a:ext uri="{FF2B5EF4-FFF2-40B4-BE49-F238E27FC236}">
                  <a16:creationId xmlns:a16="http://schemas.microsoft.com/office/drawing/2014/main" id="{B7B6D1EA-ADFC-0047-B8FE-6D8FF46B256F}"/>
                </a:ext>
              </a:extLst>
            </p:cNvPr>
            <p:cNvSpPr/>
            <p:nvPr/>
          </p:nvSpPr>
          <p:spPr>
            <a:xfrm>
              <a:off x="6064567" y="6245225"/>
              <a:ext cx="57150" cy="82550"/>
            </a:xfrm>
            <a:custGeom>
              <a:avLst/>
              <a:gdLst>
                <a:gd name="connsiteX0" fmla="*/ 3175 w 57150"/>
                <a:gd name="connsiteY0" fmla="*/ 79375 h 82550"/>
                <a:gd name="connsiteX1" fmla="*/ 3683 w 57150"/>
                <a:gd name="connsiteY1" fmla="*/ 3175 h 82550"/>
                <a:gd name="connsiteX2" fmla="*/ 59182 w 57150"/>
                <a:gd name="connsiteY2" fmla="*/ 3175 h 82550"/>
                <a:gd name="connsiteX3" fmla="*/ 59690 w 57150"/>
                <a:gd name="connsiteY3" fmla="*/ 79375 h 82550"/>
                <a:gd name="connsiteX4" fmla="*/ 3175 w 57150"/>
                <a:gd name="connsiteY4" fmla="*/ 793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82550">
                  <a:moveTo>
                    <a:pt x="3175" y="79375"/>
                  </a:moveTo>
                  <a:lnTo>
                    <a:pt x="3683" y="3175"/>
                  </a:lnTo>
                  <a:lnTo>
                    <a:pt x="59182" y="3175"/>
                  </a:lnTo>
                  <a:lnTo>
                    <a:pt x="59690" y="79375"/>
                  </a:lnTo>
                  <a:lnTo>
                    <a:pt x="3175" y="793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8">
              <a:extLst>
                <a:ext uri="{FF2B5EF4-FFF2-40B4-BE49-F238E27FC236}">
                  <a16:creationId xmlns:a16="http://schemas.microsoft.com/office/drawing/2014/main" id="{C894E3A3-7A0E-2349-9AAF-7BAF9380744A}"/>
                </a:ext>
              </a:extLst>
            </p:cNvPr>
            <p:cNvSpPr/>
            <p:nvPr/>
          </p:nvSpPr>
          <p:spPr>
            <a:xfrm>
              <a:off x="6066282" y="5978525"/>
              <a:ext cx="57150" cy="82550"/>
            </a:xfrm>
            <a:custGeom>
              <a:avLst/>
              <a:gdLst>
                <a:gd name="connsiteX0" fmla="*/ 3175 w 57150"/>
                <a:gd name="connsiteY0" fmla="*/ 79375 h 82550"/>
                <a:gd name="connsiteX1" fmla="*/ 3683 w 57150"/>
                <a:gd name="connsiteY1" fmla="*/ 3175 h 82550"/>
                <a:gd name="connsiteX2" fmla="*/ 55753 w 57150"/>
                <a:gd name="connsiteY2" fmla="*/ 3175 h 82550"/>
                <a:gd name="connsiteX3" fmla="*/ 56261 w 57150"/>
                <a:gd name="connsiteY3" fmla="*/ 79375 h 82550"/>
                <a:gd name="connsiteX4" fmla="*/ 3175 w 57150"/>
                <a:gd name="connsiteY4" fmla="*/ 793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82550">
                  <a:moveTo>
                    <a:pt x="3175" y="79375"/>
                  </a:moveTo>
                  <a:lnTo>
                    <a:pt x="3683" y="3175"/>
                  </a:lnTo>
                  <a:lnTo>
                    <a:pt x="55753" y="3175"/>
                  </a:lnTo>
                  <a:lnTo>
                    <a:pt x="56261" y="79375"/>
                  </a:lnTo>
                  <a:lnTo>
                    <a:pt x="3175" y="793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9">
              <a:extLst>
                <a:ext uri="{FF2B5EF4-FFF2-40B4-BE49-F238E27FC236}">
                  <a16:creationId xmlns:a16="http://schemas.microsoft.com/office/drawing/2014/main" id="{FE60D243-0499-E744-BDC3-13F8B0901B9A}"/>
                </a:ext>
              </a:extLst>
            </p:cNvPr>
            <p:cNvSpPr/>
            <p:nvPr/>
          </p:nvSpPr>
          <p:spPr>
            <a:xfrm>
              <a:off x="6068060" y="5711825"/>
              <a:ext cx="50800" cy="82550"/>
            </a:xfrm>
            <a:custGeom>
              <a:avLst/>
              <a:gdLst>
                <a:gd name="connsiteX0" fmla="*/ 3175 w 50800"/>
                <a:gd name="connsiteY0" fmla="*/ 79375 h 82550"/>
                <a:gd name="connsiteX1" fmla="*/ 3683 w 50800"/>
                <a:gd name="connsiteY1" fmla="*/ 3175 h 82550"/>
                <a:gd name="connsiteX2" fmla="*/ 52197 w 50800"/>
                <a:gd name="connsiteY2" fmla="*/ 3175 h 82550"/>
                <a:gd name="connsiteX3" fmla="*/ 52705 w 50800"/>
                <a:gd name="connsiteY3" fmla="*/ 79375 h 82550"/>
                <a:gd name="connsiteX4" fmla="*/ 3175 w 50800"/>
                <a:gd name="connsiteY4" fmla="*/ 793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82550">
                  <a:moveTo>
                    <a:pt x="3175" y="79375"/>
                  </a:moveTo>
                  <a:lnTo>
                    <a:pt x="3683" y="3175"/>
                  </a:lnTo>
                  <a:lnTo>
                    <a:pt x="52197" y="3175"/>
                  </a:lnTo>
                  <a:lnTo>
                    <a:pt x="52705" y="79375"/>
                  </a:lnTo>
                  <a:lnTo>
                    <a:pt x="3175" y="793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10">
              <a:extLst>
                <a:ext uri="{FF2B5EF4-FFF2-40B4-BE49-F238E27FC236}">
                  <a16:creationId xmlns:a16="http://schemas.microsoft.com/office/drawing/2014/main" id="{3C543264-A1EC-054A-B754-36C9553244D2}"/>
                </a:ext>
              </a:extLst>
            </p:cNvPr>
            <p:cNvSpPr/>
            <p:nvPr/>
          </p:nvSpPr>
          <p:spPr>
            <a:xfrm>
              <a:off x="6069774" y="5445125"/>
              <a:ext cx="50800" cy="82550"/>
            </a:xfrm>
            <a:custGeom>
              <a:avLst/>
              <a:gdLst>
                <a:gd name="connsiteX0" fmla="*/ 3175 w 50800"/>
                <a:gd name="connsiteY0" fmla="*/ 79375 h 82550"/>
                <a:gd name="connsiteX1" fmla="*/ 3683 w 50800"/>
                <a:gd name="connsiteY1" fmla="*/ 3175 h 82550"/>
                <a:gd name="connsiteX2" fmla="*/ 48768 w 50800"/>
                <a:gd name="connsiteY2" fmla="*/ 3175 h 82550"/>
                <a:gd name="connsiteX3" fmla="*/ 49276 w 50800"/>
                <a:gd name="connsiteY3" fmla="*/ 79375 h 82550"/>
                <a:gd name="connsiteX4" fmla="*/ 3175 w 50800"/>
                <a:gd name="connsiteY4" fmla="*/ 793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82550">
                  <a:moveTo>
                    <a:pt x="3175" y="79375"/>
                  </a:moveTo>
                  <a:lnTo>
                    <a:pt x="3683" y="3175"/>
                  </a:lnTo>
                  <a:lnTo>
                    <a:pt x="48768" y="3175"/>
                  </a:lnTo>
                  <a:lnTo>
                    <a:pt x="49276" y="79375"/>
                  </a:lnTo>
                  <a:lnTo>
                    <a:pt x="3175" y="793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11">
              <a:extLst>
                <a:ext uri="{FF2B5EF4-FFF2-40B4-BE49-F238E27FC236}">
                  <a16:creationId xmlns:a16="http://schemas.microsoft.com/office/drawing/2014/main" id="{2D78FA04-DC09-1546-9D77-DD54C222DEA5}"/>
                </a:ext>
              </a:extLst>
            </p:cNvPr>
            <p:cNvSpPr/>
            <p:nvPr/>
          </p:nvSpPr>
          <p:spPr>
            <a:xfrm>
              <a:off x="6071553" y="5178425"/>
              <a:ext cx="44450" cy="82550"/>
            </a:xfrm>
            <a:custGeom>
              <a:avLst/>
              <a:gdLst>
                <a:gd name="connsiteX0" fmla="*/ 3175 w 44450"/>
                <a:gd name="connsiteY0" fmla="*/ 79375 h 82550"/>
                <a:gd name="connsiteX1" fmla="*/ 3683 w 44450"/>
                <a:gd name="connsiteY1" fmla="*/ 3175 h 82550"/>
                <a:gd name="connsiteX2" fmla="*/ 45212 w 44450"/>
                <a:gd name="connsiteY2" fmla="*/ 3175 h 82550"/>
                <a:gd name="connsiteX3" fmla="*/ 45720 w 44450"/>
                <a:gd name="connsiteY3" fmla="*/ 79375 h 82550"/>
                <a:gd name="connsiteX4" fmla="*/ 3175 w 44450"/>
                <a:gd name="connsiteY4" fmla="*/ 793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82550">
                  <a:moveTo>
                    <a:pt x="3175" y="79375"/>
                  </a:moveTo>
                  <a:lnTo>
                    <a:pt x="3683" y="3175"/>
                  </a:lnTo>
                  <a:lnTo>
                    <a:pt x="45212" y="3175"/>
                  </a:lnTo>
                  <a:lnTo>
                    <a:pt x="45720" y="79375"/>
                  </a:lnTo>
                  <a:lnTo>
                    <a:pt x="3175" y="793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12">
              <a:extLst>
                <a:ext uri="{FF2B5EF4-FFF2-40B4-BE49-F238E27FC236}">
                  <a16:creationId xmlns:a16="http://schemas.microsoft.com/office/drawing/2014/main" id="{6D2EBEBA-051D-B14F-9EE1-FCF69EBDABFD}"/>
                </a:ext>
              </a:extLst>
            </p:cNvPr>
            <p:cNvSpPr/>
            <p:nvPr/>
          </p:nvSpPr>
          <p:spPr>
            <a:xfrm>
              <a:off x="6073267" y="4911725"/>
              <a:ext cx="44450" cy="82550"/>
            </a:xfrm>
            <a:custGeom>
              <a:avLst/>
              <a:gdLst>
                <a:gd name="connsiteX0" fmla="*/ 3175 w 44450"/>
                <a:gd name="connsiteY0" fmla="*/ 79375 h 82550"/>
                <a:gd name="connsiteX1" fmla="*/ 3683 w 44450"/>
                <a:gd name="connsiteY1" fmla="*/ 3175 h 82550"/>
                <a:gd name="connsiteX2" fmla="*/ 41783 w 44450"/>
                <a:gd name="connsiteY2" fmla="*/ 3175 h 82550"/>
                <a:gd name="connsiteX3" fmla="*/ 42291 w 44450"/>
                <a:gd name="connsiteY3" fmla="*/ 79375 h 82550"/>
                <a:gd name="connsiteX4" fmla="*/ 3175 w 44450"/>
                <a:gd name="connsiteY4" fmla="*/ 793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" h="82550">
                  <a:moveTo>
                    <a:pt x="3175" y="79375"/>
                  </a:moveTo>
                  <a:lnTo>
                    <a:pt x="3683" y="3175"/>
                  </a:lnTo>
                  <a:lnTo>
                    <a:pt x="41783" y="3175"/>
                  </a:lnTo>
                  <a:lnTo>
                    <a:pt x="42291" y="79375"/>
                  </a:lnTo>
                  <a:lnTo>
                    <a:pt x="3175" y="793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13">
              <a:extLst>
                <a:ext uri="{FF2B5EF4-FFF2-40B4-BE49-F238E27FC236}">
                  <a16:creationId xmlns:a16="http://schemas.microsoft.com/office/drawing/2014/main" id="{BEF5C98B-FB41-B441-9260-1291F81EA026}"/>
                </a:ext>
              </a:extLst>
            </p:cNvPr>
            <p:cNvSpPr/>
            <p:nvPr/>
          </p:nvSpPr>
          <p:spPr>
            <a:xfrm>
              <a:off x="6075045" y="4645025"/>
              <a:ext cx="38100" cy="82550"/>
            </a:xfrm>
            <a:custGeom>
              <a:avLst/>
              <a:gdLst>
                <a:gd name="connsiteX0" fmla="*/ 3175 w 38100"/>
                <a:gd name="connsiteY0" fmla="*/ 79375 h 82550"/>
                <a:gd name="connsiteX1" fmla="*/ 3683 w 38100"/>
                <a:gd name="connsiteY1" fmla="*/ 3175 h 82550"/>
                <a:gd name="connsiteX2" fmla="*/ 38227 w 38100"/>
                <a:gd name="connsiteY2" fmla="*/ 3175 h 82550"/>
                <a:gd name="connsiteX3" fmla="*/ 38735 w 38100"/>
                <a:gd name="connsiteY3" fmla="*/ 79375 h 82550"/>
                <a:gd name="connsiteX4" fmla="*/ 3175 w 38100"/>
                <a:gd name="connsiteY4" fmla="*/ 793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82550">
                  <a:moveTo>
                    <a:pt x="3175" y="79375"/>
                  </a:moveTo>
                  <a:lnTo>
                    <a:pt x="3683" y="3175"/>
                  </a:lnTo>
                  <a:lnTo>
                    <a:pt x="38227" y="3175"/>
                  </a:lnTo>
                  <a:lnTo>
                    <a:pt x="38735" y="79375"/>
                  </a:lnTo>
                  <a:lnTo>
                    <a:pt x="3175" y="793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14">
              <a:extLst>
                <a:ext uri="{FF2B5EF4-FFF2-40B4-BE49-F238E27FC236}">
                  <a16:creationId xmlns:a16="http://schemas.microsoft.com/office/drawing/2014/main" id="{9B12ADFF-E8C4-8E47-BC6C-F4BC82B1A801}"/>
                </a:ext>
              </a:extLst>
            </p:cNvPr>
            <p:cNvSpPr/>
            <p:nvPr/>
          </p:nvSpPr>
          <p:spPr>
            <a:xfrm>
              <a:off x="6076759" y="4378325"/>
              <a:ext cx="38100" cy="82550"/>
            </a:xfrm>
            <a:custGeom>
              <a:avLst/>
              <a:gdLst>
                <a:gd name="connsiteX0" fmla="*/ 3175 w 38100"/>
                <a:gd name="connsiteY0" fmla="*/ 79375 h 82550"/>
                <a:gd name="connsiteX1" fmla="*/ 3683 w 38100"/>
                <a:gd name="connsiteY1" fmla="*/ 3175 h 82550"/>
                <a:gd name="connsiteX2" fmla="*/ 34798 w 38100"/>
                <a:gd name="connsiteY2" fmla="*/ 3175 h 82550"/>
                <a:gd name="connsiteX3" fmla="*/ 35306 w 38100"/>
                <a:gd name="connsiteY3" fmla="*/ 79375 h 82550"/>
                <a:gd name="connsiteX4" fmla="*/ 3175 w 38100"/>
                <a:gd name="connsiteY4" fmla="*/ 793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82550">
                  <a:moveTo>
                    <a:pt x="3175" y="79375"/>
                  </a:moveTo>
                  <a:lnTo>
                    <a:pt x="3683" y="3175"/>
                  </a:lnTo>
                  <a:lnTo>
                    <a:pt x="34798" y="3175"/>
                  </a:lnTo>
                  <a:lnTo>
                    <a:pt x="35306" y="79375"/>
                  </a:lnTo>
                  <a:lnTo>
                    <a:pt x="3175" y="793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15">
              <a:extLst>
                <a:ext uri="{FF2B5EF4-FFF2-40B4-BE49-F238E27FC236}">
                  <a16:creationId xmlns:a16="http://schemas.microsoft.com/office/drawing/2014/main" id="{46B9FC67-DB7A-734D-ACAC-E7022535A747}"/>
                </a:ext>
              </a:extLst>
            </p:cNvPr>
            <p:cNvSpPr/>
            <p:nvPr/>
          </p:nvSpPr>
          <p:spPr>
            <a:xfrm>
              <a:off x="6078538" y="4111625"/>
              <a:ext cx="31750" cy="82550"/>
            </a:xfrm>
            <a:custGeom>
              <a:avLst/>
              <a:gdLst>
                <a:gd name="connsiteX0" fmla="*/ 3175 w 31750"/>
                <a:gd name="connsiteY0" fmla="*/ 79375 h 82550"/>
                <a:gd name="connsiteX1" fmla="*/ 3683 w 31750"/>
                <a:gd name="connsiteY1" fmla="*/ 3175 h 82550"/>
                <a:gd name="connsiteX2" fmla="*/ 31242 w 31750"/>
                <a:gd name="connsiteY2" fmla="*/ 3175 h 82550"/>
                <a:gd name="connsiteX3" fmla="*/ 31750 w 31750"/>
                <a:gd name="connsiteY3" fmla="*/ 79375 h 82550"/>
                <a:gd name="connsiteX4" fmla="*/ 3175 w 31750"/>
                <a:gd name="connsiteY4" fmla="*/ 793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50" h="82550">
                  <a:moveTo>
                    <a:pt x="3175" y="79375"/>
                  </a:moveTo>
                  <a:lnTo>
                    <a:pt x="3683" y="3175"/>
                  </a:lnTo>
                  <a:lnTo>
                    <a:pt x="31242" y="3175"/>
                  </a:lnTo>
                  <a:lnTo>
                    <a:pt x="31750" y="79375"/>
                  </a:lnTo>
                  <a:lnTo>
                    <a:pt x="3175" y="793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16">
              <a:extLst>
                <a:ext uri="{FF2B5EF4-FFF2-40B4-BE49-F238E27FC236}">
                  <a16:creationId xmlns:a16="http://schemas.microsoft.com/office/drawing/2014/main" id="{CB0663BD-32D2-A645-8051-E44ECA8B22B0}"/>
                </a:ext>
              </a:extLst>
            </p:cNvPr>
            <p:cNvSpPr/>
            <p:nvPr/>
          </p:nvSpPr>
          <p:spPr>
            <a:xfrm>
              <a:off x="6080252" y="3844925"/>
              <a:ext cx="25400" cy="82550"/>
            </a:xfrm>
            <a:custGeom>
              <a:avLst/>
              <a:gdLst>
                <a:gd name="connsiteX0" fmla="*/ 3175 w 25400"/>
                <a:gd name="connsiteY0" fmla="*/ 79375 h 82550"/>
                <a:gd name="connsiteX1" fmla="*/ 3683 w 25400"/>
                <a:gd name="connsiteY1" fmla="*/ 3175 h 82550"/>
                <a:gd name="connsiteX2" fmla="*/ 27813 w 25400"/>
                <a:gd name="connsiteY2" fmla="*/ 3175 h 82550"/>
                <a:gd name="connsiteX3" fmla="*/ 28321 w 25400"/>
                <a:gd name="connsiteY3" fmla="*/ 79375 h 82550"/>
                <a:gd name="connsiteX4" fmla="*/ 3175 w 25400"/>
                <a:gd name="connsiteY4" fmla="*/ 793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82550">
                  <a:moveTo>
                    <a:pt x="3175" y="79375"/>
                  </a:moveTo>
                  <a:lnTo>
                    <a:pt x="3683" y="3175"/>
                  </a:lnTo>
                  <a:lnTo>
                    <a:pt x="27813" y="3175"/>
                  </a:lnTo>
                  <a:lnTo>
                    <a:pt x="28321" y="79375"/>
                  </a:lnTo>
                  <a:lnTo>
                    <a:pt x="3175" y="793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17">
              <a:extLst>
                <a:ext uri="{FF2B5EF4-FFF2-40B4-BE49-F238E27FC236}">
                  <a16:creationId xmlns:a16="http://schemas.microsoft.com/office/drawing/2014/main" id="{78E0FDAB-C886-2446-8B1B-2E72125E3181}"/>
                </a:ext>
              </a:extLst>
            </p:cNvPr>
            <p:cNvSpPr/>
            <p:nvPr/>
          </p:nvSpPr>
          <p:spPr>
            <a:xfrm>
              <a:off x="6082030" y="3578225"/>
              <a:ext cx="25400" cy="82550"/>
            </a:xfrm>
            <a:custGeom>
              <a:avLst/>
              <a:gdLst>
                <a:gd name="connsiteX0" fmla="*/ 3175 w 25400"/>
                <a:gd name="connsiteY0" fmla="*/ 79375 h 82550"/>
                <a:gd name="connsiteX1" fmla="*/ 3683 w 25400"/>
                <a:gd name="connsiteY1" fmla="*/ 3175 h 82550"/>
                <a:gd name="connsiteX2" fmla="*/ 24257 w 25400"/>
                <a:gd name="connsiteY2" fmla="*/ 3175 h 82550"/>
                <a:gd name="connsiteX3" fmla="*/ 24765 w 25400"/>
                <a:gd name="connsiteY3" fmla="*/ 79375 h 82550"/>
                <a:gd name="connsiteX4" fmla="*/ 3175 w 25400"/>
                <a:gd name="connsiteY4" fmla="*/ 793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82550">
                  <a:moveTo>
                    <a:pt x="3175" y="79375"/>
                  </a:moveTo>
                  <a:lnTo>
                    <a:pt x="3683" y="3175"/>
                  </a:lnTo>
                  <a:lnTo>
                    <a:pt x="24257" y="3175"/>
                  </a:lnTo>
                  <a:lnTo>
                    <a:pt x="24765" y="79375"/>
                  </a:lnTo>
                  <a:lnTo>
                    <a:pt x="3175" y="793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18">
              <a:extLst>
                <a:ext uri="{FF2B5EF4-FFF2-40B4-BE49-F238E27FC236}">
                  <a16:creationId xmlns:a16="http://schemas.microsoft.com/office/drawing/2014/main" id="{433C3D72-6165-DF48-91CB-7B043703A9E4}"/>
                </a:ext>
              </a:extLst>
            </p:cNvPr>
            <p:cNvSpPr/>
            <p:nvPr/>
          </p:nvSpPr>
          <p:spPr>
            <a:xfrm>
              <a:off x="6083745" y="3311525"/>
              <a:ext cx="19050" cy="82550"/>
            </a:xfrm>
            <a:custGeom>
              <a:avLst/>
              <a:gdLst>
                <a:gd name="connsiteX0" fmla="*/ 3175 w 19050"/>
                <a:gd name="connsiteY0" fmla="*/ 79375 h 82550"/>
                <a:gd name="connsiteX1" fmla="*/ 3683 w 19050"/>
                <a:gd name="connsiteY1" fmla="*/ 3175 h 82550"/>
                <a:gd name="connsiteX2" fmla="*/ 20828 w 19050"/>
                <a:gd name="connsiteY2" fmla="*/ 3175 h 82550"/>
                <a:gd name="connsiteX3" fmla="*/ 21336 w 19050"/>
                <a:gd name="connsiteY3" fmla="*/ 79375 h 82550"/>
                <a:gd name="connsiteX4" fmla="*/ 3175 w 19050"/>
                <a:gd name="connsiteY4" fmla="*/ 793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82550">
                  <a:moveTo>
                    <a:pt x="3175" y="79375"/>
                  </a:moveTo>
                  <a:lnTo>
                    <a:pt x="3683" y="3175"/>
                  </a:lnTo>
                  <a:lnTo>
                    <a:pt x="20828" y="3175"/>
                  </a:lnTo>
                  <a:lnTo>
                    <a:pt x="21336" y="79375"/>
                  </a:lnTo>
                  <a:lnTo>
                    <a:pt x="3175" y="793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19">
              <a:extLst>
                <a:ext uri="{FF2B5EF4-FFF2-40B4-BE49-F238E27FC236}">
                  <a16:creationId xmlns:a16="http://schemas.microsoft.com/office/drawing/2014/main" id="{084EA7C0-0847-8D40-964C-440B0C296F36}"/>
                </a:ext>
              </a:extLst>
            </p:cNvPr>
            <p:cNvSpPr/>
            <p:nvPr/>
          </p:nvSpPr>
          <p:spPr>
            <a:xfrm>
              <a:off x="6085522" y="3044825"/>
              <a:ext cx="19050" cy="82550"/>
            </a:xfrm>
            <a:custGeom>
              <a:avLst/>
              <a:gdLst>
                <a:gd name="connsiteX0" fmla="*/ 3175 w 19050"/>
                <a:gd name="connsiteY0" fmla="*/ 79375 h 82550"/>
                <a:gd name="connsiteX1" fmla="*/ 3620 w 19050"/>
                <a:gd name="connsiteY1" fmla="*/ 3175 h 82550"/>
                <a:gd name="connsiteX2" fmla="*/ 17336 w 19050"/>
                <a:gd name="connsiteY2" fmla="*/ 3175 h 82550"/>
                <a:gd name="connsiteX3" fmla="*/ 17780 w 19050"/>
                <a:gd name="connsiteY3" fmla="*/ 79375 h 82550"/>
                <a:gd name="connsiteX4" fmla="*/ 3175 w 19050"/>
                <a:gd name="connsiteY4" fmla="*/ 793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82550">
                  <a:moveTo>
                    <a:pt x="3175" y="79375"/>
                  </a:moveTo>
                  <a:lnTo>
                    <a:pt x="3620" y="3175"/>
                  </a:lnTo>
                  <a:lnTo>
                    <a:pt x="17336" y="3175"/>
                  </a:lnTo>
                  <a:lnTo>
                    <a:pt x="17780" y="79375"/>
                  </a:lnTo>
                  <a:lnTo>
                    <a:pt x="3175" y="793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20">
              <a:extLst>
                <a:ext uri="{FF2B5EF4-FFF2-40B4-BE49-F238E27FC236}">
                  <a16:creationId xmlns:a16="http://schemas.microsoft.com/office/drawing/2014/main" id="{3CED6B08-A709-DE49-A63C-6207A7F94B86}"/>
                </a:ext>
              </a:extLst>
            </p:cNvPr>
            <p:cNvSpPr/>
            <p:nvPr/>
          </p:nvSpPr>
          <p:spPr>
            <a:xfrm>
              <a:off x="6087237" y="2778125"/>
              <a:ext cx="12700" cy="82550"/>
            </a:xfrm>
            <a:custGeom>
              <a:avLst/>
              <a:gdLst>
                <a:gd name="connsiteX0" fmla="*/ 3175 w 12700"/>
                <a:gd name="connsiteY0" fmla="*/ 79375 h 82550"/>
                <a:gd name="connsiteX1" fmla="*/ 3683 w 12700"/>
                <a:gd name="connsiteY1" fmla="*/ 3175 h 82550"/>
                <a:gd name="connsiteX2" fmla="*/ 13843 w 12700"/>
                <a:gd name="connsiteY2" fmla="*/ 3175 h 82550"/>
                <a:gd name="connsiteX3" fmla="*/ 14351 w 12700"/>
                <a:gd name="connsiteY3" fmla="*/ 79375 h 82550"/>
                <a:gd name="connsiteX4" fmla="*/ 3175 w 12700"/>
                <a:gd name="connsiteY4" fmla="*/ 793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0" h="82550">
                  <a:moveTo>
                    <a:pt x="3175" y="79375"/>
                  </a:moveTo>
                  <a:lnTo>
                    <a:pt x="3683" y="3175"/>
                  </a:lnTo>
                  <a:lnTo>
                    <a:pt x="13843" y="3175"/>
                  </a:lnTo>
                  <a:lnTo>
                    <a:pt x="14351" y="79375"/>
                  </a:lnTo>
                  <a:lnTo>
                    <a:pt x="3175" y="793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21">
              <a:extLst>
                <a:ext uri="{FF2B5EF4-FFF2-40B4-BE49-F238E27FC236}">
                  <a16:creationId xmlns:a16="http://schemas.microsoft.com/office/drawing/2014/main" id="{8B389D31-FE30-0449-970F-19E546F77F8D}"/>
                </a:ext>
              </a:extLst>
            </p:cNvPr>
            <p:cNvSpPr/>
            <p:nvPr/>
          </p:nvSpPr>
          <p:spPr>
            <a:xfrm>
              <a:off x="6089015" y="2511425"/>
              <a:ext cx="12700" cy="82550"/>
            </a:xfrm>
            <a:custGeom>
              <a:avLst/>
              <a:gdLst>
                <a:gd name="connsiteX0" fmla="*/ 3175 w 12700"/>
                <a:gd name="connsiteY0" fmla="*/ 79375 h 82550"/>
                <a:gd name="connsiteX1" fmla="*/ 3683 w 12700"/>
                <a:gd name="connsiteY1" fmla="*/ 3175 h 82550"/>
                <a:gd name="connsiteX2" fmla="*/ 10287 w 12700"/>
                <a:gd name="connsiteY2" fmla="*/ 3175 h 82550"/>
                <a:gd name="connsiteX3" fmla="*/ 10795 w 12700"/>
                <a:gd name="connsiteY3" fmla="*/ 79375 h 82550"/>
                <a:gd name="connsiteX4" fmla="*/ 3175 w 12700"/>
                <a:gd name="connsiteY4" fmla="*/ 793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0" h="82550">
                  <a:moveTo>
                    <a:pt x="3175" y="79375"/>
                  </a:moveTo>
                  <a:lnTo>
                    <a:pt x="3683" y="3175"/>
                  </a:lnTo>
                  <a:lnTo>
                    <a:pt x="10287" y="3175"/>
                  </a:lnTo>
                  <a:lnTo>
                    <a:pt x="10795" y="79375"/>
                  </a:lnTo>
                  <a:lnTo>
                    <a:pt x="3175" y="793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Forma libre 22">
              <a:extLst>
                <a:ext uri="{FF2B5EF4-FFF2-40B4-BE49-F238E27FC236}">
                  <a16:creationId xmlns:a16="http://schemas.microsoft.com/office/drawing/2014/main" id="{3D203164-DBF8-F44D-9982-C90F1037168E}"/>
                </a:ext>
              </a:extLst>
            </p:cNvPr>
            <p:cNvSpPr/>
            <p:nvPr/>
          </p:nvSpPr>
          <p:spPr>
            <a:xfrm>
              <a:off x="6090729" y="2244725"/>
              <a:ext cx="6350" cy="82550"/>
            </a:xfrm>
            <a:custGeom>
              <a:avLst/>
              <a:gdLst>
                <a:gd name="connsiteX0" fmla="*/ 3175 w 6350"/>
                <a:gd name="connsiteY0" fmla="*/ 79375 h 82550"/>
                <a:gd name="connsiteX1" fmla="*/ 3683 w 6350"/>
                <a:gd name="connsiteY1" fmla="*/ 3175 h 82550"/>
                <a:gd name="connsiteX2" fmla="*/ 6858 w 6350"/>
                <a:gd name="connsiteY2" fmla="*/ 3175 h 82550"/>
                <a:gd name="connsiteX3" fmla="*/ 7366 w 6350"/>
                <a:gd name="connsiteY3" fmla="*/ 79375 h 82550"/>
                <a:gd name="connsiteX4" fmla="*/ 3175 w 6350"/>
                <a:gd name="connsiteY4" fmla="*/ 79375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0" h="82550">
                  <a:moveTo>
                    <a:pt x="3175" y="79375"/>
                  </a:moveTo>
                  <a:lnTo>
                    <a:pt x="3683" y="3175"/>
                  </a:lnTo>
                  <a:lnTo>
                    <a:pt x="6858" y="3175"/>
                  </a:lnTo>
                  <a:lnTo>
                    <a:pt x="7366" y="79375"/>
                  </a:lnTo>
                  <a:lnTo>
                    <a:pt x="3175" y="793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23">
              <a:extLst>
                <a:ext uri="{FF2B5EF4-FFF2-40B4-BE49-F238E27FC236}">
                  <a16:creationId xmlns:a16="http://schemas.microsoft.com/office/drawing/2014/main" id="{217E7C1D-2D92-6E40-925B-7255996BA4EF}"/>
                </a:ext>
              </a:extLst>
            </p:cNvPr>
            <p:cNvSpPr/>
            <p:nvPr/>
          </p:nvSpPr>
          <p:spPr>
            <a:xfrm>
              <a:off x="6092508" y="2001901"/>
              <a:ext cx="6350" cy="57150"/>
            </a:xfrm>
            <a:custGeom>
              <a:avLst/>
              <a:gdLst>
                <a:gd name="connsiteX0" fmla="*/ 3175 w 6350"/>
                <a:gd name="connsiteY0" fmla="*/ 55499 h 57150"/>
                <a:gd name="connsiteX1" fmla="*/ 3492 w 6350"/>
                <a:gd name="connsiteY1" fmla="*/ 3175 h 57150"/>
                <a:gd name="connsiteX2" fmla="*/ 3810 w 6350"/>
                <a:gd name="connsiteY2" fmla="*/ 55499 h 57150"/>
                <a:gd name="connsiteX3" fmla="*/ 3175 w 6350"/>
                <a:gd name="connsiteY3" fmla="*/ 5549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" h="57150">
                  <a:moveTo>
                    <a:pt x="3175" y="55499"/>
                  </a:moveTo>
                  <a:lnTo>
                    <a:pt x="3492" y="3175"/>
                  </a:lnTo>
                  <a:lnTo>
                    <a:pt x="3810" y="55499"/>
                  </a:lnTo>
                  <a:lnTo>
                    <a:pt x="3175" y="55499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0587A763-5C68-444A-AE74-9523C73B98FB}"/>
              </a:ext>
            </a:extLst>
          </p:cNvPr>
          <p:cNvSpPr txBox="1"/>
          <p:nvPr/>
        </p:nvSpPr>
        <p:spPr>
          <a:xfrm>
            <a:off x="6398722" y="1071658"/>
            <a:ext cx="115804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Roadmap Infographics</a:t>
            </a:r>
          </a:p>
        </p:txBody>
      </p:sp>
      <p:sp>
        <p:nvSpPr>
          <p:cNvPr id="42" name="CuadroTexto 351">
            <a:extLst>
              <a:ext uri="{FF2B5EF4-FFF2-40B4-BE49-F238E27FC236}">
                <a16:creationId xmlns:a16="http://schemas.microsoft.com/office/drawing/2014/main" id="{12CFCF44-F25B-AC4A-9CC8-C3FC1B34EFE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795D43-5BF8-E74F-A643-487C7D11CFB4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E94B2C2-2834-DE47-AB49-99E49D604DF7}"/>
              </a:ext>
            </a:extLst>
          </p:cNvPr>
          <p:cNvGrpSpPr/>
          <p:nvPr/>
        </p:nvGrpSpPr>
        <p:grpSpPr>
          <a:xfrm>
            <a:off x="5042535" y="7930242"/>
            <a:ext cx="6465143" cy="2551463"/>
            <a:chOff x="5042534" y="2673680"/>
            <a:chExt cx="1281589" cy="505778"/>
          </a:xfrm>
          <a:solidFill>
            <a:schemeClr val="accent2"/>
          </a:solidFill>
        </p:grpSpPr>
        <p:sp>
          <p:nvSpPr>
            <p:cNvPr id="117" name="Forma libre 2766">
              <a:extLst>
                <a:ext uri="{FF2B5EF4-FFF2-40B4-BE49-F238E27FC236}">
                  <a16:creationId xmlns:a16="http://schemas.microsoft.com/office/drawing/2014/main" id="{1BF751C0-3237-9544-B84C-0252932FC43C}"/>
                </a:ext>
              </a:extLst>
            </p:cNvPr>
            <p:cNvSpPr/>
            <p:nvPr/>
          </p:nvSpPr>
          <p:spPr>
            <a:xfrm>
              <a:off x="5295423" y="2821805"/>
              <a:ext cx="1028700" cy="154305"/>
            </a:xfrm>
            <a:custGeom>
              <a:avLst/>
              <a:gdLst>
                <a:gd name="connsiteX0" fmla="*/ 6429 w 1028700"/>
                <a:gd name="connsiteY0" fmla="*/ 152933 h 154305"/>
                <a:gd name="connsiteX1" fmla="*/ 1028700 w 1028700"/>
                <a:gd name="connsiteY1" fmla="*/ 152933 h 154305"/>
                <a:gd name="connsiteX2" fmla="*/ 927116 w 1028700"/>
                <a:gd name="connsiteY2" fmla="*/ 6429 h 154305"/>
                <a:gd name="connsiteX3" fmla="*/ 6429 w 1028700"/>
                <a:gd name="connsiteY3" fmla="*/ 6429 h 154305"/>
                <a:gd name="connsiteX4" fmla="*/ 6429 w 1028700"/>
                <a:gd name="connsiteY4" fmla="*/ 152933 h 15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00" h="154305">
                  <a:moveTo>
                    <a:pt x="6429" y="152933"/>
                  </a:moveTo>
                  <a:lnTo>
                    <a:pt x="1028700" y="152933"/>
                  </a:lnTo>
                  <a:lnTo>
                    <a:pt x="927116" y="6429"/>
                  </a:lnTo>
                  <a:lnTo>
                    <a:pt x="6429" y="6429"/>
                  </a:lnTo>
                  <a:lnTo>
                    <a:pt x="6429" y="152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8" name="Forma libre 2767">
              <a:extLst>
                <a:ext uri="{FF2B5EF4-FFF2-40B4-BE49-F238E27FC236}">
                  <a16:creationId xmlns:a16="http://schemas.microsoft.com/office/drawing/2014/main" id="{22CE56B5-CF6D-0A44-A7D0-D7E60B470CA5}"/>
                </a:ext>
              </a:extLst>
            </p:cNvPr>
            <p:cNvSpPr/>
            <p:nvPr/>
          </p:nvSpPr>
          <p:spPr>
            <a:xfrm>
              <a:off x="5042534" y="2673680"/>
              <a:ext cx="505778" cy="505778"/>
            </a:xfrm>
            <a:custGeom>
              <a:avLst/>
              <a:gdLst>
                <a:gd name="connsiteX0" fmla="*/ 376248 w 505777"/>
                <a:gd name="connsiteY0" fmla="*/ 131478 h 505777"/>
                <a:gd name="connsiteX1" fmla="*/ 376248 w 505777"/>
                <a:gd name="connsiteY1" fmla="*/ 376248 h 505777"/>
                <a:gd name="connsiteX2" fmla="*/ 131478 w 505777"/>
                <a:gd name="connsiteY2" fmla="*/ 376248 h 505777"/>
                <a:gd name="connsiteX3" fmla="*/ 131478 w 505777"/>
                <a:gd name="connsiteY3" fmla="*/ 131478 h 505777"/>
                <a:gd name="connsiteX4" fmla="*/ 376248 w 505777"/>
                <a:gd name="connsiteY4" fmla="*/ 131478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777" h="505777">
                  <a:moveTo>
                    <a:pt x="376248" y="131478"/>
                  </a:moveTo>
                  <a:cubicBezTo>
                    <a:pt x="443840" y="199069"/>
                    <a:pt x="443840" y="308657"/>
                    <a:pt x="376248" y="376248"/>
                  </a:cubicBezTo>
                  <a:cubicBezTo>
                    <a:pt x="308657" y="443840"/>
                    <a:pt x="199069" y="443840"/>
                    <a:pt x="131478" y="376248"/>
                  </a:cubicBezTo>
                  <a:cubicBezTo>
                    <a:pt x="63886" y="308657"/>
                    <a:pt x="63886" y="199069"/>
                    <a:pt x="131478" y="131478"/>
                  </a:cubicBezTo>
                  <a:cubicBezTo>
                    <a:pt x="199069" y="63886"/>
                    <a:pt x="308657" y="63886"/>
                    <a:pt x="376248" y="131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BD3C07D-1EA2-0A4F-9671-1FF871DFB906}"/>
              </a:ext>
            </a:extLst>
          </p:cNvPr>
          <p:cNvGrpSpPr/>
          <p:nvPr/>
        </p:nvGrpSpPr>
        <p:grpSpPr>
          <a:xfrm flipH="1">
            <a:off x="12728575" y="4627790"/>
            <a:ext cx="6683057" cy="2551463"/>
            <a:chOff x="5042534" y="2673680"/>
            <a:chExt cx="1281589" cy="505778"/>
          </a:xfrm>
          <a:solidFill>
            <a:schemeClr val="accent1"/>
          </a:solidFill>
        </p:grpSpPr>
        <p:sp>
          <p:nvSpPr>
            <p:cNvPr id="120" name="Forma libre 2766">
              <a:extLst>
                <a:ext uri="{FF2B5EF4-FFF2-40B4-BE49-F238E27FC236}">
                  <a16:creationId xmlns:a16="http://schemas.microsoft.com/office/drawing/2014/main" id="{28654A21-F9CF-944A-992F-8DB3A7FEA27B}"/>
                </a:ext>
              </a:extLst>
            </p:cNvPr>
            <p:cNvSpPr/>
            <p:nvPr/>
          </p:nvSpPr>
          <p:spPr>
            <a:xfrm>
              <a:off x="5295423" y="2821805"/>
              <a:ext cx="1028700" cy="154305"/>
            </a:xfrm>
            <a:custGeom>
              <a:avLst/>
              <a:gdLst>
                <a:gd name="connsiteX0" fmla="*/ 6429 w 1028700"/>
                <a:gd name="connsiteY0" fmla="*/ 152933 h 154305"/>
                <a:gd name="connsiteX1" fmla="*/ 1028700 w 1028700"/>
                <a:gd name="connsiteY1" fmla="*/ 152933 h 154305"/>
                <a:gd name="connsiteX2" fmla="*/ 927116 w 1028700"/>
                <a:gd name="connsiteY2" fmla="*/ 6429 h 154305"/>
                <a:gd name="connsiteX3" fmla="*/ 6429 w 1028700"/>
                <a:gd name="connsiteY3" fmla="*/ 6429 h 154305"/>
                <a:gd name="connsiteX4" fmla="*/ 6429 w 1028700"/>
                <a:gd name="connsiteY4" fmla="*/ 152933 h 15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00" h="154305">
                  <a:moveTo>
                    <a:pt x="6429" y="152933"/>
                  </a:moveTo>
                  <a:lnTo>
                    <a:pt x="1028700" y="152933"/>
                  </a:lnTo>
                  <a:lnTo>
                    <a:pt x="927116" y="6429"/>
                  </a:lnTo>
                  <a:lnTo>
                    <a:pt x="6429" y="6429"/>
                  </a:lnTo>
                  <a:lnTo>
                    <a:pt x="6429" y="152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1" name="Forma libre 2767">
              <a:extLst>
                <a:ext uri="{FF2B5EF4-FFF2-40B4-BE49-F238E27FC236}">
                  <a16:creationId xmlns:a16="http://schemas.microsoft.com/office/drawing/2014/main" id="{ED6162D4-D070-CD42-B369-BCF3DA2A9F3A}"/>
                </a:ext>
              </a:extLst>
            </p:cNvPr>
            <p:cNvSpPr/>
            <p:nvPr/>
          </p:nvSpPr>
          <p:spPr>
            <a:xfrm>
              <a:off x="5042534" y="2673680"/>
              <a:ext cx="505778" cy="505778"/>
            </a:xfrm>
            <a:custGeom>
              <a:avLst/>
              <a:gdLst>
                <a:gd name="connsiteX0" fmla="*/ 376248 w 505777"/>
                <a:gd name="connsiteY0" fmla="*/ 131478 h 505777"/>
                <a:gd name="connsiteX1" fmla="*/ 376248 w 505777"/>
                <a:gd name="connsiteY1" fmla="*/ 376248 h 505777"/>
                <a:gd name="connsiteX2" fmla="*/ 131478 w 505777"/>
                <a:gd name="connsiteY2" fmla="*/ 376248 h 505777"/>
                <a:gd name="connsiteX3" fmla="*/ 131478 w 505777"/>
                <a:gd name="connsiteY3" fmla="*/ 131478 h 505777"/>
                <a:gd name="connsiteX4" fmla="*/ 376248 w 505777"/>
                <a:gd name="connsiteY4" fmla="*/ 131478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777" h="505777">
                  <a:moveTo>
                    <a:pt x="376248" y="131478"/>
                  </a:moveTo>
                  <a:cubicBezTo>
                    <a:pt x="443840" y="199069"/>
                    <a:pt x="443840" y="308657"/>
                    <a:pt x="376248" y="376248"/>
                  </a:cubicBezTo>
                  <a:cubicBezTo>
                    <a:pt x="308657" y="443840"/>
                    <a:pt x="199069" y="443840"/>
                    <a:pt x="131478" y="376248"/>
                  </a:cubicBezTo>
                  <a:cubicBezTo>
                    <a:pt x="63886" y="308657"/>
                    <a:pt x="63886" y="199069"/>
                    <a:pt x="131478" y="131478"/>
                  </a:cubicBezTo>
                  <a:cubicBezTo>
                    <a:pt x="199069" y="63886"/>
                    <a:pt x="308657" y="63886"/>
                    <a:pt x="376248" y="131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CC14877-07CD-0B42-8A1B-1F8DF04DD38D}"/>
              </a:ext>
            </a:extLst>
          </p:cNvPr>
          <p:cNvGrpSpPr/>
          <p:nvPr/>
        </p:nvGrpSpPr>
        <p:grpSpPr>
          <a:xfrm flipH="1">
            <a:off x="12793212" y="10346219"/>
            <a:ext cx="6683057" cy="2551463"/>
            <a:chOff x="5042534" y="2673680"/>
            <a:chExt cx="1281589" cy="505778"/>
          </a:xfrm>
          <a:solidFill>
            <a:schemeClr val="accent3"/>
          </a:solidFill>
        </p:grpSpPr>
        <p:sp>
          <p:nvSpPr>
            <p:cNvPr id="126" name="Forma libre 2766">
              <a:extLst>
                <a:ext uri="{FF2B5EF4-FFF2-40B4-BE49-F238E27FC236}">
                  <a16:creationId xmlns:a16="http://schemas.microsoft.com/office/drawing/2014/main" id="{640CE074-9FE9-CD42-8FCF-D3996665F29D}"/>
                </a:ext>
              </a:extLst>
            </p:cNvPr>
            <p:cNvSpPr/>
            <p:nvPr/>
          </p:nvSpPr>
          <p:spPr>
            <a:xfrm>
              <a:off x="5295423" y="2821805"/>
              <a:ext cx="1028700" cy="154305"/>
            </a:xfrm>
            <a:custGeom>
              <a:avLst/>
              <a:gdLst>
                <a:gd name="connsiteX0" fmla="*/ 6429 w 1028700"/>
                <a:gd name="connsiteY0" fmla="*/ 152933 h 154305"/>
                <a:gd name="connsiteX1" fmla="*/ 1028700 w 1028700"/>
                <a:gd name="connsiteY1" fmla="*/ 152933 h 154305"/>
                <a:gd name="connsiteX2" fmla="*/ 927116 w 1028700"/>
                <a:gd name="connsiteY2" fmla="*/ 6429 h 154305"/>
                <a:gd name="connsiteX3" fmla="*/ 6429 w 1028700"/>
                <a:gd name="connsiteY3" fmla="*/ 6429 h 154305"/>
                <a:gd name="connsiteX4" fmla="*/ 6429 w 1028700"/>
                <a:gd name="connsiteY4" fmla="*/ 152933 h 15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00" h="154305">
                  <a:moveTo>
                    <a:pt x="6429" y="152933"/>
                  </a:moveTo>
                  <a:lnTo>
                    <a:pt x="1028700" y="152933"/>
                  </a:lnTo>
                  <a:lnTo>
                    <a:pt x="927116" y="6429"/>
                  </a:lnTo>
                  <a:lnTo>
                    <a:pt x="6429" y="6429"/>
                  </a:lnTo>
                  <a:lnTo>
                    <a:pt x="6429" y="152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7" name="Forma libre 2767">
              <a:extLst>
                <a:ext uri="{FF2B5EF4-FFF2-40B4-BE49-F238E27FC236}">
                  <a16:creationId xmlns:a16="http://schemas.microsoft.com/office/drawing/2014/main" id="{68784EEA-5EC2-3541-9665-48A18D54AA79}"/>
                </a:ext>
              </a:extLst>
            </p:cNvPr>
            <p:cNvSpPr/>
            <p:nvPr/>
          </p:nvSpPr>
          <p:spPr>
            <a:xfrm>
              <a:off x="5042534" y="2673680"/>
              <a:ext cx="505778" cy="505778"/>
            </a:xfrm>
            <a:custGeom>
              <a:avLst/>
              <a:gdLst>
                <a:gd name="connsiteX0" fmla="*/ 376248 w 505777"/>
                <a:gd name="connsiteY0" fmla="*/ 131478 h 505777"/>
                <a:gd name="connsiteX1" fmla="*/ 376248 w 505777"/>
                <a:gd name="connsiteY1" fmla="*/ 376248 h 505777"/>
                <a:gd name="connsiteX2" fmla="*/ 131478 w 505777"/>
                <a:gd name="connsiteY2" fmla="*/ 376248 h 505777"/>
                <a:gd name="connsiteX3" fmla="*/ 131478 w 505777"/>
                <a:gd name="connsiteY3" fmla="*/ 131478 h 505777"/>
                <a:gd name="connsiteX4" fmla="*/ 376248 w 505777"/>
                <a:gd name="connsiteY4" fmla="*/ 131478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777" h="505777">
                  <a:moveTo>
                    <a:pt x="376248" y="131478"/>
                  </a:moveTo>
                  <a:cubicBezTo>
                    <a:pt x="443840" y="199069"/>
                    <a:pt x="443840" y="308657"/>
                    <a:pt x="376248" y="376248"/>
                  </a:cubicBezTo>
                  <a:cubicBezTo>
                    <a:pt x="308657" y="443840"/>
                    <a:pt x="199069" y="443840"/>
                    <a:pt x="131478" y="376248"/>
                  </a:cubicBezTo>
                  <a:cubicBezTo>
                    <a:pt x="63886" y="308657"/>
                    <a:pt x="63886" y="199069"/>
                    <a:pt x="131478" y="131478"/>
                  </a:cubicBezTo>
                  <a:cubicBezTo>
                    <a:pt x="199069" y="63886"/>
                    <a:pt x="308657" y="63886"/>
                    <a:pt x="376248" y="131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F85E632B-8DA6-5842-A58E-CE832DB6E6ED}"/>
              </a:ext>
            </a:extLst>
          </p:cNvPr>
          <p:cNvSpPr txBox="1"/>
          <p:nvPr/>
        </p:nvSpPr>
        <p:spPr>
          <a:xfrm>
            <a:off x="1443512" y="8383099"/>
            <a:ext cx="362197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0DAD771-6F6C-1C41-AB1F-E7F359151094}"/>
              </a:ext>
            </a:extLst>
          </p:cNvPr>
          <p:cNvSpPr txBox="1"/>
          <p:nvPr/>
        </p:nvSpPr>
        <p:spPr>
          <a:xfrm flipH="1">
            <a:off x="7563360" y="8748599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Testing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7D68F3C-964B-B445-A47F-1B7A65B765B3}"/>
              </a:ext>
            </a:extLst>
          </p:cNvPr>
          <p:cNvSpPr txBox="1"/>
          <p:nvPr/>
        </p:nvSpPr>
        <p:spPr>
          <a:xfrm flipH="1">
            <a:off x="13949670" y="5456759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Concept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498505-2523-B74B-A538-C253E3DE3760}"/>
              </a:ext>
            </a:extLst>
          </p:cNvPr>
          <p:cNvSpPr txBox="1"/>
          <p:nvPr/>
        </p:nvSpPr>
        <p:spPr>
          <a:xfrm>
            <a:off x="19245909" y="5129197"/>
            <a:ext cx="362197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C476A4A-DA9B-4D4D-943E-E9EB5CB94F0B}"/>
              </a:ext>
            </a:extLst>
          </p:cNvPr>
          <p:cNvSpPr txBox="1"/>
          <p:nvPr/>
        </p:nvSpPr>
        <p:spPr>
          <a:xfrm>
            <a:off x="19245909" y="10828957"/>
            <a:ext cx="362197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CCC5F36-DD5D-9644-B9A5-400C7CB76F46}"/>
              </a:ext>
            </a:extLst>
          </p:cNvPr>
          <p:cNvSpPr txBox="1"/>
          <p:nvPr/>
        </p:nvSpPr>
        <p:spPr>
          <a:xfrm flipH="1">
            <a:off x="13949670" y="11156519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Release</a:t>
            </a:r>
          </a:p>
        </p:txBody>
      </p:sp>
      <p:grpSp>
        <p:nvGrpSpPr>
          <p:cNvPr id="44" name="Gráfico 22">
            <a:extLst>
              <a:ext uri="{FF2B5EF4-FFF2-40B4-BE49-F238E27FC236}">
                <a16:creationId xmlns:a16="http://schemas.microsoft.com/office/drawing/2014/main" id="{B58F7E40-4360-4F41-8161-EF99296939BA}"/>
              </a:ext>
            </a:extLst>
          </p:cNvPr>
          <p:cNvGrpSpPr/>
          <p:nvPr/>
        </p:nvGrpSpPr>
        <p:grpSpPr>
          <a:xfrm>
            <a:off x="5765039" y="8534556"/>
            <a:ext cx="1131129" cy="1131129"/>
            <a:chOff x="8610000" y="1514163"/>
            <a:chExt cx="597977" cy="597977"/>
          </a:xfrm>
          <a:solidFill>
            <a:schemeClr val="bg2"/>
          </a:solidFill>
        </p:grpSpPr>
        <p:sp>
          <p:nvSpPr>
            <p:cNvPr id="45" name="Forma libre 340">
              <a:extLst>
                <a:ext uri="{FF2B5EF4-FFF2-40B4-BE49-F238E27FC236}">
                  <a16:creationId xmlns:a16="http://schemas.microsoft.com/office/drawing/2014/main" id="{834ECC30-4F5E-4C40-A2CD-2B114C8774AC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341">
              <a:extLst>
                <a:ext uri="{FF2B5EF4-FFF2-40B4-BE49-F238E27FC236}">
                  <a16:creationId xmlns:a16="http://schemas.microsoft.com/office/drawing/2014/main" id="{8F5BFDFA-852D-C848-B524-5F028900A43F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342">
              <a:extLst>
                <a:ext uri="{FF2B5EF4-FFF2-40B4-BE49-F238E27FC236}">
                  <a16:creationId xmlns:a16="http://schemas.microsoft.com/office/drawing/2014/main" id="{ED44B570-2E87-8546-8035-77C4761FE737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343">
              <a:extLst>
                <a:ext uri="{FF2B5EF4-FFF2-40B4-BE49-F238E27FC236}">
                  <a16:creationId xmlns:a16="http://schemas.microsoft.com/office/drawing/2014/main" id="{E33DC34A-83E8-B54F-B210-278D28148362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344">
              <a:extLst>
                <a:ext uri="{FF2B5EF4-FFF2-40B4-BE49-F238E27FC236}">
                  <a16:creationId xmlns:a16="http://schemas.microsoft.com/office/drawing/2014/main" id="{A3494192-4FA7-AD42-BEAB-6E732D5FAEA1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345">
              <a:extLst>
                <a:ext uri="{FF2B5EF4-FFF2-40B4-BE49-F238E27FC236}">
                  <a16:creationId xmlns:a16="http://schemas.microsoft.com/office/drawing/2014/main" id="{4880784D-ABAF-0343-B4FD-B05C05EC5257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346">
              <a:extLst>
                <a:ext uri="{FF2B5EF4-FFF2-40B4-BE49-F238E27FC236}">
                  <a16:creationId xmlns:a16="http://schemas.microsoft.com/office/drawing/2014/main" id="{90BA3AE4-F862-8B46-A421-0A7975A78EF4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2" name="Gráfico 235">
            <a:extLst>
              <a:ext uri="{FF2B5EF4-FFF2-40B4-BE49-F238E27FC236}">
                <a16:creationId xmlns:a16="http://schemas.microsoft.com/office/drawing/2014/main" id="{7082553C-7337-FA44-9964-511A05F861EA}"/>
              </a:ext>
            </a:extLst>
          </p:cNvPr>
          <p:cNvGrpSpPr/>
          <p:nvPr/>
        </p:nvGrpSpPr>
        <p:grpSpPr>
          <a:xfrm>
            <a:off x="17595960" y="5356285"/>
            <a:ext cx="1007526" cy="1007526"/>
            <a:chOff x="7427271" y="3561896"/>
            <a:chExt cx="570831" cy="570831"/>
          </a:xfrm>
          <a:solidFill>
            <a:schemeClr val="bg2"/>
          </a:solidFill>
        </p:grpSpPr>
        <p:sp>
          <p:nvSpPr>
            <p:cNvPr id="53" name="Forma libre 341">
              <a:extLst>
                <a:ext uri="{FF2B5EF4-FFF2-40B4-BE49-F238E27FC236}">
                  <a16:creationId xmlns:a16="http://schemas.microsoft.com/office/drawing/2014/main" id="{561BE946-6595-7A42-B366-79C7F5EADCFC}"/>
                </a:ext>
              </a:extLst>
            </p:cNvPr>
            <p:cNvSpPr/>
            <p:nvPr/>
          </p:nvSpPr>
          <p:spPr>
            <a:xfrm>
              <a:off x="7497789" y="3561060"/>
              <a:ext cx="429238" cy="571946"/>
            </a:xfrm>
            <a:custGeom>
              <a:avLst/>
              <a:gdLst>
                <a:gd name="connsiteX0" fmla="*/ 425461 w 429238"/>
                <a:gd name="connsiteY0" fmla="*/ 123229 h 571945"/>
                <a:gd name="connsiteX1" fmla="*/ 306566 w 429238"/>
                <a:gd name="connsiteY1" fmla="*/ 4335 h 571945"/>
                <a:gd name="connsiteX2" fmla="*/ 298144 w 429238"/>
                <a:gd name="connsiteY2" fmla="*/ 836 h 571945"/>
                <a:gd name="connsiteX3" fmla="*/ 48406 w 429238"/>
                <a:gd name="connsiteY3" fmla="*/ 836 h 571945"/>
                <a:gd name="connsiteX4" fmla="*/ 836 w 429238"/>
                <a:gd name="connsiteY4" fmla="*/ 48406 h 571945"/>
                <a:gd name="connsiteX5" fmla="*/ 836 w 429238"/>
                <a:gd name="connsiteY5" fmla="*/ 524099 h 571945"/>
                <a:gd name="connsiteX6" fmla="*/ 48406 w 429238"/>
                <a:gd name="connsiteY6" fmla="*/ 571667 h 571945"/>
                <a:gd name="connsiteX7" fmla="*/ 381391 w 429238"/>
                <a:gd name="connsiteY7" fmla="*/ 571667 h 571945"/>
                <a:gd name="connsiteX8" fmla="*/ 428959 w 429238"/>
                <a:gd name="connsiteY8" fmla="*/ 524098 h 571945"/>
                <a:gd name="connsiteX9" fmla="*/ 428959 w 429238"/>
                <a:gd name="connsiteY9" fmla="*/ 131651 h 571945"/>
                <a:gd name="connsiteX10" fmla="*/ 425461 w 429238"/>
                <a:gd name="connsiteY10" fmla="*/ 123229 h 571945"/>
                <a:gd name="connsiteX11" fmla="*/ 226790 w 429238"/>
                <a:gd name="connsiteY11" fmla="*/ 476529 h 571945"/>
                <a:gd name="connsiteX12" fmla="*/ 107867 w 429238"/>
                <a:gd name="connsiteY12" fmla="*/ 476529 h 571945"/>
                <a:gd name="connsiteX13" fmla="*/ 95974 w 429238"/>
                <a:gd name="connsiteY13" fmla="*/ 464636 h 571945"/>
                <a:gd name="connsiteX14" fmla="*/ 107867 w 429238"/>
                <a:gd name="connsiteY14" fmla="*/ 452744 h 571945"/>
                <a:gd name="connsiteX15" fmla="*/ 226790 w 429238"/>
                <a:gd name="connsiteY15" fmla="*/ 452744 h 571945"/>
                <a:gd name="connsiteX16" fmla="*/ 238683 w 429238"/>
                <a:gd name="connsiteY16" fmla="*/ 464636 h 571945"/>
                <a:gd name="connsiteX17" fmla="*/ 226790 w 429238"/>
                <a:gd name="connsiteY17" fmla="*/ 476529 h 571945"/>
                <a:gd name="connsiteX18" fmla="*/ 321929 w 429238"/>
                <a:gd name="connsiteY18" fmla="*/ 405175 h 571945"/>
                <a:gd name="connsiteX19" fmla="*/ 107867 w 429238"/>
                <a:gd name="connsiteY19" fmla="*/ 405175 h 571945"/>
                <a:gd name="connsiteX20" fmla="*/ 95974 w 429238"/>
                <a:gd name="connsiteY20" fmla="*/ 393283 h 571945"/>
                <a:gd name="connsiteX21" fmla="*/ 107867 w 429238"/>
                <a:gd name="connsiteY21" fmla="*/ 381390 h 571945"/>
                <a:gd name="connsiteX22" fmla="*/ 321929 w 429238"/>
                <a:gd name="connsiteY22" fmla="*/ 381390 h 571945"/>
                <a:gd name="connsiteX23" fmla="*/ 333821 w 429238"/>
                <a:gd name="connsiteY23" fmla="*/ 393283 h 571945"/>
                <a:gd name="connsiteX24" fmla="*/ 321929 w 429238"/>
                <a:gd name="connsiteY24" fmla="*/ 405175 h 571945"/>
                <a:gd name="connsiteX25" fmla="*/ 321929 w 429238"/>
                <a:gd name="connsiteY25" fmla="*/ 333821 h 571945"/>
                <a:gd name="connsiteX26" fmla="*/ 107867 w 429238"/>
                <a:gd name="connsiteY26" fmla="*/ 333821 h 571945"/>
                <a:gd name="connsiteX27" fmla="*/ 95974 w 429238"/>
                <a:gd name="connsiteY27" fmla="*/ 321929 h 571945"/>
                <a:gd name="connsiteX28" fmla="*/ 107867 w 429238"/>
                <a:gd name="connsiteY28" fmla="*/ 310036 h 571945"/>
                <a:gd name="connsiteX29" fmla="*/ 321929 w 429238"/>
                <a:gd name="connsiteY29" fmla="*/ 310036 h 571945"/>
                <a:gd name="connsiteX30" fmla="*/ 333821 w 429238"/>
                <a:gd name="connsiteY30" fmla="*/ 321929 h 571945"/>
                <a:gd name="connsiteX31" fmla="*/ 321929 w 429238"/>
                <a:gd name="connsiteY31" fmla="*/ 333821 h 571945"/>
                <a:gd name="connsiteX32" fmla="*/ 321929 w 429238"/>
                <a:gd name="connsiteY32" fmla="*/ 262467 h 571945"/>
                <a:gd name="connsiteX33" fmla="*/ 107867 w 429238"/>
                <a:gd name="connsiteY33" fmla="*/ 262467 h 571945"/>
                <a:gd name="connsiteX34" fmla="*/ 95974 w 429238"/>
                <a:gd name="connsiteY34" fmla="*/ 250575 h 571945"/>
                <a:gd name="connsiteX35" fmla="*/ 107867 w 429238"/>
                <a:gd name="connsiteY35" fmla="*/ 238682 h 571945"/>
                <a:gd name="connsiteX36" fmla="*/ 321929 w 429238"/>
                <a:gd name="connsiteY36" fmla="*/ 238682 h 571945"/>
                <a:gd name="connsiteX37" fmla="*/ 333821 w 429238"/>
                <a:gd name="connsiteY37" fmla="*/ 250575 h 571945"/>
                <a:gd name="connsiteX38" fmla="*/ 321929 w 429238"/>
                <a:gd name="connsiteY38" fmla="*/ 262467 h 571945"/>
                <a:gd name="connsiteX39" fmla="*/ 333821 w 429238"/>
                <a:gd name="connsiteY39" fmla="*/ 119760 h 571945"/>
                <a:gd name="connsiteX40" fmla="*/ 310037 w 429238"/>
                <a:gd name="connsiteY40" fmla="*/ 95975 h 571945"/>
                <a:gd name="connsiteX41" fmla="*/ 310037 w 429238"/>
                <a:gd name="connsiteY41" fmla="*/ 41438 h 571945"/>
                <a:gd name="connsiteX42" fmla="*/ 388359 w 429238"/>
                <a:gd name="connsiteY42" fmla="*/ 119760 h 571945"/>
                <a:gd name="connsiteX43" fmla="*/ 333821 w 429238"/>
                <a:gd name="connsiteY43" fmla="*/ 119760 h 57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9238" h="571945">
                  <a:moveTo>
                    <a:pt x="425461" y="123229"/>
                  </a:moveTo>
                  <a:lnTo>
                    <a:pt x="306566" y="4335"/>
                  </a:lnTo>
                  <a:cubicBezTo>
                    <a:pt x="304413" y="2175"/>
                    <a:pt x="301438" y="836"/>
                    <a:pt x="298144" y="836"/>
                  </a:cubicBezTo>
                  <a:lnTo>
                    <a:pt x="48406" y="836"/>
                  </a:lnTo>
                  <a:cubicBezTo>
                    <a:pt x="22182" y="836"/>
                    <a:pt x="836" y="22170"/>
                    <a:pt x="836" y="48406"/>
                  </a:cubicBezTo>
                  <a:lnTo>
                    <a:pt x="836" y="524099"/>
                  </a:lnTo>
                  <a:cubicBezTo>
                    <a:pt x="836" y="550334"/>
                    <a:pt x="22182" y="571667"/>
                    <a:pt x="48406" y="571667"/>
                  </a:cubicBezTo>
                  <a:lnTo>
                    <a:pt x="381391" y="571667"/>
                  </a:lnTo>
                  <a:cubicBezTo>
                    <a:pt x="407613" y="571667"/>
                    <a:pt x="428959" y="550334"/>
                    <a:pt x="428959" y="524098"/>
                  </a:cubicBezTo>
                  <a:lnTo>
                    <a:pt x="428959" y="131651"/>
                  </a:lnTo>
                  <a:cubicBezTo>
                    <a:pt x="428959" y="128358"/>
                    <a:pt x="427620" y="125382"/>
                    <a:pt x="425461" y="123229"/>
                  </a:cubicBezTo>
                  <a:close/>
                  <a:moveTo>
                    <a:pt x="226790" y="476529"/>
                  </a:moveTo>
                  <a:lnTo>
                    <a:pt x="107867" y="476529"/>
                  </a:lnTo>
                  <a:cubicBezTo>
                    <a:pt x="101294" y="476529"/>
                    <a:pt x="95974" y="471210"/>
                    <a:pt x="95974" y="464636"/>
                  </a:cubicBezTo>
                  <a:cubicBezTo>
                    <a:pt x="95974" y="458063"/>
                    <a:pt x="101294" y="452744"/>
                    <a:pt x="107867" y="452744"/>
                  </a:cubicBezTo>
                  <a:lnTo>
                    <a:pt x="226790" y="452744"/>
                  </a:lnTo>
                  <a:cubicBezTo>
                    <a:pt x="233364" y="452744"/>
                    <a:pt x="238683" y="458063"/>
                    <a:pt x="238683" y="464636"/>
                  </a:cubicBezTo>
                  <a:cubicBezTo>
                    <a:pt x="238682" y="471210"/>
                    <a:pt x="233364" y="476529"/>
                    <a:pt x="226790" y="476529"/>
                  </a:cubicBezTo>
                  <a:close/>
                  <a:moveTo>
                    <a:pt x="321929" y="405175"/>
                  </a:moveTo>
                  <a:lnTo>
                    <a:pt x="107867" y="405175"/>
                  </a:lnTo>
                  <a:cubicBezTo>
                    <a:pt x="101294" y="405175"/>
                    <a:pt x="95974" y="399856"/>
                    <a:pt x="95974" y="393283"/>
                  </a:cubicBezTo>
                  <a:cubicBezTo>
                    <a:pt x="95974" y="386709"/>
                    <a:pt x="101294" y="381390"/>
                    <a:pt x="107867" y="381390"/>
                  </a:cubicBezTo>
                  <a:lnTo>
                    <a:pt x="321929" y="381390"/>
                  </a:lnTo>
                  <a:cubicBezTo>
                    <a:pt x="328502" y="381390"/>
                    <a:pt x="333821" y="386709"/>
                    <a:pt x="333821" y="393283"/>
                  </a:cubicBezTo>
                  <a:cubicBezTo>
                    <a:pt x="333821" y="399856"/>
                    <a:pt x="328502" y="405175"/>
                    <a:pt x="321929" y="405175"/>
                  </a:cubicBezTo>
                  <a:close/>
                  <a:moveTo>
                    <a:pt x="321929" y="333821"/>
                  </a:moveTo>
                  <a:lnTo>
                    <a:pt x="107867" y="333821"/>
                  </a:lnTo>
                  <a:cubicBezTo>
                    <a:pt x="101294" y="333821"/>
                    <a:pt x="95974" y="328502"/>
                    <a:pt x="95974" y="321929"/>
                  </a:cubicBezTo>
                  <a:cubicBezTo>
                    <a:pt x="95974" y="315355"/>
                    <a:pt x="101294" y="310036"/>
                    <a:pt x="107867" y="310036"/>
                  </a:cubicBezTo>
                  <a:lnTo>
                    <a:pt x="321929" y="310036"/>
                  </a:lnTo>
                  <a:cubicBezTo>
                    <a:pt x="328502" y="310036"/>
                    <a:pt x="333821" y="315355"/>
                    <a:pt x="333821" y="321929"/>
                  </a:cubicBezTo>
                  <a:cubicBezTo>
                    <a:pt x="333821" y="328502"/>
                    <a:pt x="328502" y="333821"/>
                    <a:pt x="321929" y="333821"/>
                  </a:cubicBezTo>
                  <a:close/>
                  <a:moveTo>
                    <a:pt x="321929" y="262467"/>
                  </a:moveTo>
                  <a:lnTo>
                    <a:pt x="107867" y="262467"/>
                  </a:lnTo>
                  <a:cubicBezTo>
                    <a:pt x="101294" y="262467"/>
                    <a:pt x="95974" y="257148"/>
                    <a:pt x="95974" y="250575"/>
                  </a:cubicBezTo>
                  <a:cubicBezTo>
                    <a:pt x="95974" y="244001"/>
                    <a:pt x="101294" y="238682"/>
                    <a:pt x="107867" y="238682"/>
                  </a:cubicBezTo>
                  <a:lnTo>
                    <a:pt x="321929" y="238682"/>
                  </a:lnTo>
                  <a:cubicBezTo>
                    <a:pt x="328502" y="238682"/>
                    <a:pt x="333821" y="244001"/>
                    <a:pt x="333821" y="250575"/>
                  </a:cubicBezTo>
                  <a:cubicBezTo>
                    <a:pt x="333821" y="257148"/>
                    <a:pt x="328502" y="262467"/>
                    <a:pt x="321929" y="262467"/>
                  </a:cubicBezTo>
                  <a:close/>
                  <a:moveTo>
                    <a:pt x="333821" y="119760"/>
                  </a:moveTo>
                  <a:cubicBezTo>
                    <a:pt x="320698" y="119760"/>
                    <a:pt x="310037" y="109087"/>
                    <a:pt x="310037" y="95975"/>
                  </a:cubicBezTo>
                  <a:lnTo>
                    <a:pt x="310037" y="41438"/>
                  </a:lnTo>
                  <a:lnTo>
                    <a:pt x="388359" y="119760"/>
                  </a:lnTo>
                  <a:lnTo>
                    <a:pt x="333821" y="1197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4" name="Gráfico 67">
            <a:extLst>
              <a:ext uri="{FF2B5EF4-FFF2-40B4-BE49-F238E27FC236}">
                <a16:creationId xmlns:a16="http://schemas.microsoft.com/office/drawing/2014/main" id="{7E09EAE2-CB0D-A04B-B3DB-9FE969343EB8}"/>
              </a:ext>
            </a:extLst>
          </p:cNvPr>
          <p:cNvGrpSpPr/>
          <p:nvPr/>
        </p:nvGrpSpPr>
        <p:grpSpPr>
          <a:xfrm>
            <a:off x="17670153" y="11103277"/>
            <a:ext cx="1086677" cy="814994"/>
            <a:chOff x="7427271" y="2703486"/>
            <a:chExt cx="570826" cy="428112"/>
          </a:xfrm>
          <a:solidFill>
            <a:schemeClr val="bg2"/>
          </a:solidFill>
        </p:grpSpPr>
        <p:sp>
          <p:nvSpPr>
            <p:cNvPr id="55" name="Forma libre 164">
              <a:extLst>
                <a:ext uri="{FF2B5EF4-FFF2-40B4-BE49-F238E27FC236}">
                  <a16:creationId xmlns:a16="http://schemas.microsoft.com/office/drawing/2014/main" id="{90994DEB-2B7B-E74C-B73A-E3E78F5DE3CB}"/>
                </a:ext>
              </a:extLst>
            </p:cNvPr>
            <p:cNvSpPr/>
            <p:nvPr/>
          </p:nvSpPr>
          <p:spPr>
            <a:xfrm>
              <a:off x="7546194" y="2703486"/>
              <a:ext cx="451903" cy="356746"/>
            </a:xfrm>
            <a:custGeom>
              <a:avLst/>
              <a:gdLst>
                <a:gd name="connsiteX0" fmla="*/ 447750 w 451903"/>
                <a:gd name="connsiteY0" fmla="*/ 145566 h 356746"/>
                <a:gd name="connsiteX1" fmla="*/ 281258 w 451903"/>
                <a:gd name="connsiteY1" fmla="*/ 2858 h 356746"/>
                <a:gd name="connsiteX2" fmla="*/ 268553 w 451903"/>
                <a:gd name="connsiteY2" fmla="*/ 1081 h 356746"/>
                <a:gd name="connsiteX3" fmla="*/ 261631 w 451903"/>
                <a:gd name="connsiteY3" fmla="*/ 11882 h 356746"/>
                <a:gd name="connsiteX4" fmla="*/ 261631 w 451903"/>
                <a:gd name="connsiteY4" fmla="*/ 95291 h 356746"/>
                <a:gd name="connsiteX5" fmla="*/ 34167 w 451903"/>
                <a:gd name="connsiteY5" fmla="*/ 220195 h 356746"/>
                <a:gd name="connsiteX6" fmla="*/ 384 w 451903"/>
                <a:gd name="connsiteY6" fmla="*/ 335669 h 356746"/>
                <a:gd name="connsiteX7" fmla="*/ 0 w 451903"/>
                <a:gd name="connsiteY7" fmla="*/ 344833 h 356746"/>
                <a:gd name="connsiteX8" fmla="*/ 0 w 451903"/>
                <a:gd name="connsiteY8" fmla="*/ 344867 h 356746"/>
                <a:gd name="connsiteX9" fmla="*/ 0 w 451903"/>
                <a:gd name="connsiteY9" fmla="*/ 344891 h 356746"/>
                <a:gd name="connsiteX10" fmla="*/ 0 w 451903"/>
                <a:gd name="connsiteY10" fmla="*/ 344902 h 356746"/>
                <a:gd name="connsiteX11" fmla="*/ 0 w 451903"/>
                <a:gd name="connsiteY11" fmla="*/ 344913 h 356746"/>
                <a:gd name="connsiteX12" fmla="*/ 0 w 451903"/>
                <a:gd name="connsiteY12" fmla="*/ 344948 h 356746"/>
                <a:gd name="connsiteX13" fmla="*/ 0 w 451903"/>
                <a:gd name="connsiteY13" fmla="*/ 344959 h 356746"/>
                <a:gd name="connsiteX14" fmla="*/ 0 w 451903"/>
                <a:gd name="connsiteY14" fmla="*/ 344982 h 356746"/>
                <a:gd name="connsiteX15" fmla="*/ 0 w 451903"/>
                <a:gd name="connsiteY15" fmla="*/ 344993 h 356746"/>
                <a:gd name="connsiteX16" fmla="*/ 0 w 451903"/>
                <a:gd name="connsiteY16" fmla="*/ 345017 h 356746"/>
                <a:gd name="connsiteX17" fmla="*/ 0 w 451903"/>
                <a:gd name="connsiteY17" fmla="*/ 345028 h 356746"/>
                <a:gd name="connsiteX18" fmla="*/ 0 w 451903"/>
                <a:gd name="connsiteY18" fmla="*/ 345062 h 356746"/>
                <a:gd name="connsiteX19" fmla="*/ 0 w 451903"/>
                <a:gd name="connsiteY19" fmla="*/ 345097 h 356746"/>
                <a:gd name="connsiteX20" fmla="*/ 0 w 451903"/>
                <a:gd name="connsiteY20" fmla="*/ 345131 h 356746"/>
                <a:gd name="connsiteX21" fmla="*/ 0 w 451903"/>
                <a:gd name="connsiteY21" fmla="*/ 345143 h 356746"/>
                <a:gd name="connsiteX22" fmla="*/ 0 w 451903"/>
                <a:gd name="connsiteY22" fmla="*/ 345166 h 356746"/>
                <a:gd name="connsiteX23" fmla="*/ 0 w 451903"/>
                <a:gd name="connsiteY23" fmla="*/ 345177 h 356746"/>
                <a:gd name="connsiteX24" fmla="*/ 0 w 451903"/>
                <a:gd name="connsiteY24" fmla="*/ 345212 h 356746"/>
                <a:gd name="connsiteX25" fmla="*/ 11 w 451903"/>
                <a:gd name="connsiteY25" fmla="*/ 345246 h 356746"/>
                <a:gd name="connsiteX26" fmla="*/ 11 w 451903"/>
                <a:gd name="connsiteY26" fmla="*/ 345257 h 356746"/>
                <a:gd name="connsiteX27" fmla="*/ 11 w 451903"/>
                <a:gd name="connsiteY27" fmla="*/ 345292 h 356746"/>
                <a:gd name="connsiteX28" fmla="*/ 11 w 451903"/>
                <a:gd name="connsiteY28" fmla="*/ 345327 h 356746"/>
                <a:gd name="connsiteX29" fmla="*/ 11 w 451903"/>
                <a:gd name="connsiteY29" fmla="*/ 345361 h 356746"/>
                <a:gd name="connsiteX30" fmla="*/ 11 w 451903"/>
                <a:gd name="connsiteY30" fmla="*/ 345396 h 356746"/>
                <a:gd name="connsiteX31" fmla="*/ 11 w 451903"/>
                <a:gd name="connsiteY31" fmla="*/ 345407 h 356746"/>
                <a:gd name="connsiteX32" fmla="*/ 11 w 451903"/>
                <a:gd name="connsiteY32" fmla="*/ 345441 h 356746"/>
                <a:gd name="connsiteX33" fmla="*/ 11 w 451903"/>
                <a:gd name="connsiteY33" fmla="*/ 345476 h 356746"/>
                <a:gd name="connsiteX34" fmla="*/ 22 w 451903"/>
                <a:gd name="connsiteY34" fmla="*/ 345511 h 356746"/>
                <a:gd name="connsiteX35" fmla="*/ 22 w 451903"/>
                <a:gd name="connsiteY35" fmla="*/ 345545 h 356746"/>
                <a:gd name="connsiteX36" fmla="*/ 22 w 451903"/>
                <a:gd name="connsiteY36" fmla="*/ 345556 h 356746"/>
                <a:gd name="connsiteX37" fmla="*/ 22 w 451903"/>
                <a:gd name="connsiteY37" fmla="*/ 345591 h 356746"/>
                <a:gd name="connsiteX38" fmla="*/ 22 w 451903"/>
                <a:gd name="connsiteY38" fmla="*/ 345625 h 356746"/>
                <a:gd name="connsiteX39" fmla="*/ 22 w 451903"/>
                <a:gd name="connsiteY39" fmla="*/ 345660 h 356746"/>
                <a:gd name="connsiteX40" fmla="*/ 33 w 451903"/>
                <a:gd name="connsiteY40" fmla="*/ 345707 h 356746"/>
                <a:gd name="connsiteX41" fmla="*/ 33 w 451903"/>
                <a:gd name="connsiteY41" fmla="*/ 345741 h 356746"/>
                <a:gd name="connsiteX42" fmla="*/ 33 w 451903"/>
                <a:gd name="connsiteY42" fmla="*/ 345776 h 356746"/>
                <a:gd name="connsiteX43" fmla="*/ 33 w 451903"/>
                <a:gd name="connsiteY43" fmla="*/ 345810 h 356746"/>
                <a:gd name="connsiteX44" fmla="*/ 45 w 451903"/>
                <a:gd name="connsiteY44" fmla="*/ 345857 h 356746"/>
                <a:gd name="connsiteX45" fmla="*/ 45 w 451903"/>
                <a:gd name="connsiteY45" fmla="*/ 345892 h 356746"/>
                <a:gd name="connsiteX46" fmla="*/ 45 w 451903"/>
                <a:gd name="connsiteY46" fmla="*/ 345926 h 356746"/>
                <a:gd name="connsiteX47" fmla="*/ 45 w 451903"/>
                <a:gd name="connsiteY47" fmla="*/ 345938 h 356746"/>
                <a:gd name="connsiteX48" fmla="*/ 45 w 451903"/>
                <a:gd name="connsiteY48" fmla="*/ 345961 h 356746"/>
                <a:gd name="connsiteX49" fmla="*/ 45 w 451903"/>
                <a:gd name="connsiteY49" fmla="*/ 345972 h 356746"/>
                <a:gd name="connsiteX50" fmla="*/ 56 w 451903"/>
                <a:gd name="connsiteY50" fmla="*/ 345996 h 356746"/>
                <a:gd name="connsiteX51" fmla="*/ 56 w 451903"/>
                <a:gd name="connsiteY51" fmla="*/ 346007 h 356746"/>
                <a:gd name="connsiteX52" fmla="*/ 56 w 451903"/>
                <a:gd name="connsiteY52" fmla="*/ 346030 h 356746"/>
                <a:gd name="connsiteX53" fmla="*/ 56 w 451903"/>
                <a:gd name="connsiteY53" fmla="*/ 346041 h 356746"/>
                <a:gd name="connsiteX54" fmla="*/ 56 w 451903"/>
                <a:gd name="connsiteY54" fmla="*/ 346076 h 356746"/>
                <a:gd name="connsiteX55" fmla="*/ 56 w 451903"/>
                <a:gd name="connsiteY55" fmla="*/ 346087 h 356746"/>
                <a:gd name="connsiteX56" fmla="*/ 67 w 451903"/>
                <a:gd name="connsiteY56" fmla="*/ 346110 h 356746"/>
                <a:gd name="connsiteX57" fmla="*/ 67 w 451903"/>
                <a:gd name="connsiteY57" fmla="*/ 346134 h 356746"/>
                <a:gd name="connsiteX58" fmla="*/ 67 w 451903"/>
                <a:gd name="connsiteY58" fmla="*/ 346145 h 356746"/>
                <a:gd name="connsiteX59" fmla="*/ 67 w 451903"/>
                <a:gd name="connsiteY59" fmla="*/ 346156 h 356746"/>
                <a:gd name="connsiteX60" fmla="*/ 67 w 451903"/>
                <a:gd name="connsiteY60" fmla="*/ 346179 h 356746"/>
                <a:gd name="connsiteX61" fmla="*/ 78 w 451903"/>
                <a:gd name="connsiteY61" fmla="*/ 346214 h 356746"/>
                <a:gd name="connsiteX62" fmla="*/ 78 w 451903"/>
                <a:gd name="connsiteY62" fmla="*/ 346249 h 356746"/>
                <a:gd name="connsiteX63" fmla="*/ 78 w 451903"/>
                <a:gd name="connsiteY63" fmla="*/ 346260 h 356746"/>
                <a:gd name="connsiteX64" fmla="*/ 78 w 451903"/>
                <a:gd name="connsiteY64" fmla="*/ 346283 h 356746"/>
                <a:gd name="connsiteX65" fmla="*/ 78 w 451903"/>
                <a:gd name="connsiteY65" fmla="*/ 346294 h 356746"/>
                <a:gd name="connsiteX66" fmla="*/ 89 w 451903"/>
                <a:gd name="connsiteY66" fmla="*/ 346318 h 356746"/>
                <a:gd name="connsiteX67" fmla="*/ 89 w 451903"/>
                <a:gd name="connsiteY67" fmla="*/ 346352 h 356746"/>
                <a:gd name="connsiteX68" fmla="*/ 11888 w 451903"/>
                <a:gd name="connsiteY68" fmla="*/ 356747 h 356746"/>
                <a:gd name="connsiteX69" fmla="*/ 23781 w 451903"/>
                <a:gd name="connsiteY69" fmla="*/ 344877 h 356746"/>
                <a:gd name="connsiteX70" fmla="*/ 23781 w 451903"/>
                <a:gd name="connsiteY70" fmla="*/ 344866 h 356746"/>
                <a:gd name="connsiteX71" fmla="*/ 23897 w 451903"/>
                <a:gd name="connsiteY71" fmla="*/ 340535 h 356746"/>
                <a:gd name="connsiteX72" fmla="*/ 261627 w 451903"/>
                <a:gd name="connsiteY72" fmla="*/ 214922 h 356746"/>
                <a:gd name="connsiteX73" fmla="*/ 261627 w 451903"/>
                <a:gd name="connsiteY73" fmla="*/ 297285 h 356746"/>
                <a:gd name="connsiteX74" fmla="*/ 268548 w 451903"/>
                <a:gd name="connsiteY74" fmla="*/ 308087 h 356746"/>
                <a:gd name="connsiteX75" fmla="*/ 281254 w 451903"/>
                <a:gd name="connsiteY75" fmla="*/ 306309 h 356746"/>
                <a:gd name="connsiteX76" fmla="*/ 447746 w 451903"/>
                <a:gd name="connsiteY76" fmla="*/ 163602 h 356746"/>
                <a:gd name="connsiteX77" fmla="*/ 451903 w 451903"/>
                <a:gd name="connsiteY77" fmla="*/ 154578 h 356746"/>
                <a:gd name="connsiteX78" fmla="*/ 447750 w 451903"/>
                <a:gd name="connsiteY78" fmla="*/ 145566 h 35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1903" h="356746">
                  <a:moveTo>
                    <a:pt x="447750" y="145566"/>
                  </a:moveTo>
                  <a:lnTo>
                    <a:pt x="281258" y="2858"/>
                  </a:lnTo>
                  <a:cubicBezTo>
                    <a:pt x="277751" y="-161"/>
                    <a:pt x="272804" y="-847"/>
                    <a:pt x="268553" y="1081"/>
                  </a:cubicBezTo>
                  <a:cubicBezTo>
                    <a:pt x="264337" y="3021"/>
                    <a:pt x="261631" y="7236"/>
                    <a:pt x="261631" y="11882"/>
                  </a:cubicBezTo>
                  <a:lnTo>
                    <a:pt x="261631" y="95291"/>
                  </a:lnTo>
                  <a:cubicBezTo>
                    <a:pt x="128748" y="98985"/>
                    <a:pt x="64641" y="164763"/>
                    <a:pt x="34167" y="220195"/>
                  </a:cubicBezTo>
                  <a:cubicBezTo>
                    <a:pt x="7665" y="268380"/>
                    <a:pt x="1719" y="316088"/>
                    <a:pt x="384" y="335669"/>
                  </a:cubicBezTo>
                  <a:cubicBezTo>
                    <a:pt x="128" y="338666"/>
                    <a:pt x="0" y="341720"/>
                    <a:pt x="0" y="344833"/>
                  </a:cubicBezTo>
                  <a:lnTo>
                    <a:pt x="0" y="344867"/>
                  </a:lnTo>
                  <a:cubicBezTo>
                    <a:pt x="0" y="344867"/>
                    <a:pt x="0" y="344878"/>
                    <a:pt x="0" y="344891"/>
                  </a:cubicBezTo>
                  <a:lnTo>
                    <a:pt x="0" y="344902"/>
                  </a:lnTo>
                  <a:cubicBezTo>
                    <a:pt x="0" y="344913"/>
                    <a:pt x="0" y="344913"/>
                    <a:pt x="0" y="344913"/>
                  </a:cubicBezTo>
                  <a:lnTo>
                    <a:pt x="0" y="344948"/>
                  </a:lnTo>
                  <a:lnTo>
                    <a:pt x="0" y="344959"/>
                  </a:lnTo>
                  <a:cubicBezTo>
                    <a:pt x="0" y="344959"/>
                    <a:pt x="0" y="344970"/>
                    <a:pt x="0" y="344982"/>
                  </a:cubicBezTo>
                  <a:lnTo>
                    <a:pt x="0" y="344993"/>
                  </a:lnTo>
                  <a:cubicBezTo>
                    <a:pt x="0" y="345004"/>
                    <a:pt x="0" y="345017"/>
                    <a:pt x="0" y="345017"/>
                  </a:cubicBezTo>
                  <a:cubicBezTo>
                    <a:pt x="0" y="345028"/>
                    <a:pt x="0" y="345028"/>
                    <a:pt x="0" y="345028"/>
                  </a:cubicBezTo>
                  <a:lnTo>
                    <a:pt x="0" y="345062"/>
                  </a:lnTo>
                  <a:cubicBezTo>
                    <a:pt x="0" y="345073"/>
                    <a:pt x="0" y="345086"/>
                    <a:pt x="0" y="345097"/>
                  </a:cubicBezTo>
                  <a:cubicBezTo>
                    <a:pt x="0" y="345097"/>
                    <a:pt x="0" y="345108"/>
                    <a:pt x="0" y="345131"/>
                  </a:cubicBezTo>
                  <a:lnTo>
                    <a:pt x="0" y="345143"/>
                  </a:lnTo>
                  <a:lnTo>
                    <a:pt x="0" y="345166"/>
                  </a:lnTo>
                  <a:lnTo>
                    <a:pt x="0" y="345177"/>
                  </a:lnTo>
                  <a:cubicBezTo>
                    <a:pt x="0" y="345188"/>
                    <a:pt x="0" y="345201"/>
                    <a:pt x="0" y="345212"/>
                  </a:cubicBezTo>
                  <a:lnTo>
                    <a:pt x="11" y="345246"/>
                  </a:lnTo>
                  <a:cubicBezTo>
                    <a:pt x="11" y="345246"/>
                    <a:pt x="11" y="345246"/>
                    <a:pt x="11" y="345257"/>
                  </a:cubicBezTo>
                  <a:cubicBezTo>
                    <a:pt x="11" y="345281"/>
                    <a:pt x="11" y="345292"/>
                    <a:pt x="11" y="345292"/>
                  </a:cubicBezTo>
                  <a:cubicBezTo>
                    <a:pt x="11" y="345303"/>
                    <a:pt x="11" y="345315"/>
                    <a:pt x="11" y="345327"/>
                  </a:cubicBezTo>
                  <a:lnTo>
                    <a:pt x="11" y="345361"/>
                  </a:lnTo>
                  <a:lnTo>
                    <a:pt x="11" y="345396"/>
                  </a:lnTo>
                  <a:lnTo>
                    <a:pt x="11" y="345407"/>
                  </a:lnTo>
                  <a:lnTo>
                    <a:pt x="11" y="345441"/>
                  </a:lnTo>
                  <a:cubicBezTo>
                    <a:pt x="11" y="345453"/>
                    <a:pt x="11" y="345465"/>
                    <a:pt x="11" y="345476"/>
                  </a:cubicBezTo>
                  <a:cubicBezTo>
                    <a:pt x="11" y="345476"/>
                    <a:pt x="11" y="345499"/>
                    <a:pt x="22" y="345511"/>
                  </a:cubicBezTo>
                  <a:cubicBezTo>
                    <a:pt x="22" y="345511"/>
                    <a:pt x="22" y="345522"/>
                    <a:pt x="22" y="345545"/>
                  </a:cubicBezTo>
                  <a:lnTo>
                    <a:pt x="22" y="345556"/>
                  </a:lnTo>
                  <a:cubicBezTo>
                    <a:pt x="22" y="345567"/>
                    <a:pt x="22" y="345580"/>
                    <a:pt x="22" y="345591"/>
                  </a:cubicBezTo>
                  <a:lnTo>
                    <a:pt x="22" y="345625"/>
                  </a:lnTo>
                  <a:cubicBezTo>
                    <a:pt x="22" y="345637"/>
                    <a:pt x="22" y="345649"/>
                    <a:pt x="22" y="345660"/>
                  </a:cubicBezTo>
                  <a:cubicBezTo>
                    <a:pt x="11" y="345695"/>
                    <a:pt x="46" y="345707"/>
                    <a:pt x="33" y="345707"/>
                  </a:cubicBezTo>
                  <a:lnTo>
                    <a:pt x="33" y="345741"/>
                  </a:lnTo>
                  <a:cubicBezTo>
                    <a:pt x="33" y="345752"/>
                    <a:pt x="33" y="345765"/>
                    <a:pt x="33" y="345776"/>
                  </a:cubicBezTo>
                  <a:lnTo>
                    <a:pt x="33" y="345810"/>
                  </a:lnTo>
                  <a:cubicBezTo>
                    <a:pt x="33" y="345834"/>
                    <a:pt x="45" y="345857"/>
                    <a:pt x="45" y="345857"/>
                  </a:cubicBezTo>
                  <a:lnTo>
                    <a:pt x="45" y="345892"/>
                  </a:lnTo>
                  <a:cubicBezTo>
                    <a:pt x="45" y="345903"/>
                    <a:pt x="45" y="345915"/>
                    <a:pt x="45" y="345926"/>
                  </a:cubicBezTo>
                  <a:lnTo>
                    <a:pt x="45" y="345938"/>
                  </a:lnTo>
                  <a:lnTo>
                    <a:pt x="45" y="345961"/>
                  </a:lnTo>
                  <a:lnTo>
                    <a:pt x="45" y="345972"/>
                  </a:lnTo>
                  <a:lnTo>
                    <a:pt x="56" y="345996"/>
                  </a:lnTo>
                  <a:lnTo>
                    <a:pt x="56" y="346007"/>
                  </a:lnTo>
                  <a:cubicBezTo>
                    <a:pt x="56" y="346018"/>
                    <a:pt x="56" y="346030"/>
                    <a:pt x="56" y="346030"/>
                  </a:cubicBezTo>
                  <a:cubicBezTo>
                    <a:pt x="56" y="346041"/>
                    <a:pt x="56" y="346041"/>
                    <a:pt x="56" y="346041"/>
                  </a:cubicBezTo>
                  <a:lnTo>
                    <a:pt x="56" y="346076"/>
                  </a:lnTo>
                  <a:lnTo>
                    <a:pt x="56" y="346087"/>
                  </a:lnTo>
                  <a:cubicBezTo>
                    <a:pt x="67" y="346098"/>
                    <a:pt x="67" y="346098"/>
                    <a:pt x="67" y="346110"/>
                  </a:cubicBezTo>
                  <a:cubicBezTo>
                    <a:pt x="67" y="346110"/>
                    <a:pt x="67" y="346122"/>
                    <a:pt x="67" y="346134"/>
                  </a:cubicBezTo>
                  <a:lnTo>
                    <a:pt x="67" y="346145"/>
                  </a:lnTo>
                  <a:cubicBezTo>
                    <a:pt x="67" y="346156"/>
                    <a:pt x="67" y="346156"/>
                    <a:pt x="67" y="346156"/>
                  </a:cubicBezTo>
                  <a:lnTo>
                    <a:pt x="67" y="346179"/>
                  </a:lnTo>
                  <a:cubicBezTo>
                    <a:pt x="78" y="346214"/>
                    <a:pt x="78" y="346214"/>
                    <a:pt x="78" y="346214"/>
                  </a:cubicBezTo>
                  <a:cubicBezTo>
                    <a:pt x="78" y="346225"/>
                    <a:pt x="78" y="346237"/>
                    <a:pt x="78" y="346249"/>
                  </a:cubicBezTo>
                  <a:lnTo>
                    <a:pt x="78" y="346260"/>
                  </a:lnTo>
                  <a:lnTo>
                    <a:pt x="78" y="346283"/>
                  </a:lnTo>
                  <a:lnTo>
                    <a:pt x="78" y="346294"/>
                  </a:lnTo>
                  <a:cubicBezTo>
                    <a:pt x="89" y="346305"/>
                    <a:pt x="89" y="346318"/>
                    <a:pt x="89" y="346318"/>
                  </a:cubicBezTo>
                  <a:cubicBezTo>
                    <a:pt x="89" y="346341"/>
                    <a:pt x="89" y="346352"/>
                    <a:pt x="89" y="346352"/>
                  </a:cubicBezTo>
                  <a:cubicBezTo>
                    <a:pt x="833" y="352217"/>
                    <a:pt x="5838" y="356747"/>
                    <a:pt x="11888" y="356747"/>
                  </a:cubicBezTo>
                  <a:cubicBezTo>
                    <a:pt x="18449" y="356747"/>
                    <a:pt x="23769" y="351440"/>
                    <a:pt x="23781" y="344877"/>
                  </a:cubicBezTo>
                  <a:lnTo>
                    <a:pt x="23781" y="344866"/>
                  </a:lnTo>
                  <a:cubicBezTo>
                    <a:pt x="23781" y="344262"/>
                    <a:pt x="23792" y="342787"/>
                    <a:pt x="23897" y="340535"/>
                  </a:cubicBezTo>
                  <a:cubicBezTo>
                    <a:pt x="29088" y="241645"/>
                    <a:pt x="211782" y="219207"/>
                    <a:pt x="261627" y="214922"/>
                  </a:cubicBezTo>
                  <a:lnTo>
                    <a:pt x="261627" y="297285"/>
                  </a:lnTo>
                  <a:cubicBezTo>
                    <a:pt x="261627" y="301931"/>
                    <a:pt x="264333" y="306147"/>
                    <a:pt x="268548" y="308087"/>
                  </a:cubicBezTo>
                  <a:cubicBezTo>
                    <a:pt x="272787" y="310014"/>
                    <a:pt x="277723" y="309341"/>
                    <a:pt x="281254" y="306309"/>
                  </a:cubicBezTo>
                  <a:lnTo>
                    <a:pt x="447746" y="163602"/>
                  </a:lnTo>
                  <a:cubicBezTo>
                    <a:pt x="450382" y="161348"/>
                    <a:pt x="451903" y="158051"/>
                    <a:pt x="451903" y="154578"/>
                  </a:cubicBezTo>
                  <a:cubicBezTo>
                    <a:pt x="451908" y="151117"/>
                    <a:pt x="450386" y="147819"/>
                    <a:pt x="447750" y="145566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165">
              <a:extLst>
                <a:ext uri="{FF2B5EF4-FFF2-40B4-BE49-F238E27FC236}">
                  <a16:creationId xmlns:a16="http://schemas.microsoft.com/office/drawing/2014/main" id="{CFB91863-525B-FB45-9C48-3B399797338F}"/>
                </a:ext>
              </a:extLst>
            </p:cNvPr>
            <p:cNvSpPr/>
            <p:nvPr/>
          </p:nvSpPr>
          <p:spPr>
            <a:xfrm>
              <a:off x="7427271" y="2798615"/>
              <a:ext cx="499478" cy="332984"/>
            </a:xfrm>
            <a:custGeom>
              <a:avLst/>
              <a:gdLst>
                <a:gd name="connsiteX0" fmla="*/ 492556 w 499478"/>
                <a:gd name="connsiteY0" fmla="*/ 172473 h 332984"/>
                <a:gd name="connsiteX1" fmla="*/ 479839 w 499478"/>
                <a:gd name="connsiteY1" fmla="*/ 174251 h 332984"/>
                <a:gd name="connsiteX2" fmla="*/ 456055 w 499478"/>
                <a:gd name="connsiteY2" fmla="*/ 194644 h 332984"/>
                <a:gd name="connsiteX3" fmla="*/ 451909 w 499478"/>
                <a:gd name="connsiteY3" fmla="*/ 203668 h 332984"/>
                <a:gd name="connsiteX4" fmla="*/ 451909 w 499478"/>
                <a:gd name="connsiteY4" fmla="*/ 285417 h 332984"/>
                <a:gd name="connsiteX5" fmla="*/ 47570 w 499478"/>
                <a:gd name="connsiteY5" fmla="*/ 285417 h 332984"/>
                <a:gd name="connsiteX6" fmla="*/ 47570 w 499478"/>
                <a:gd name="connsiteY6" fmla="*/ 47569 h 332984"/>
                <a:gd name="connsiteX7" fmla="*/ 180475 w 499478"/>
                <a:gd name="connsiteY7" fmla="*/ 47569 h 332984"/>
                <a:gd name="connsiteX8" fmla="*/ 188291 w 499478"/>
                <a:gd name="connsiteY8" fmla="*/ 44631 h 332984"/>
                <a:gd name="connsiteX9" fmla="*/ 218661 w 499478"/>
                <a:gd name="connsiteY9" fmla="*/ 21915 h 332984"/>
                <a:gd name="connsiteX10" fmla="*/ 223689 w 499478"/>
                <a:gd name="connsiteY10" fmla="*/ 8559 h 332984"/>
                <a:gd name="connsiteX11" fmla="*/ 212272 w 499478"/>
                <a:gd name="connsiteY11" fmla="*/ 0 h 332984"/>
                <a:gd name="connsiteX12" fmla="*/ 47570 w 499478"/>
                <a:gd name="connsiteY12" fmla="*/ 0 h 332984"/>
                <a:gd name="connsiteX13" fmla="*/ 0 w 499478"/>
                <a:gd name="connsiteY13" fmla="*/ 47569 h 332984"/>
                <a:gd name="connsiteX14" fmla="*/ 0 w 499478"/>
                <a:gd name="connsiteY14" fmla="*/ 285414 h 332984"/>
                <a:gd name="connsiteX15" fmla="*/ 47570 w 499478"/>
                <a:gd name="connsiteY15" fmla="*/ 332984 h 332984"/>
                <a:gd name="connsiteX16" fmla="*/ 451909 w 499478"/>
                <a:gd name="connsiteY16" fmla="*/ 332984 h 332984"/>
                <a:gd name="connsiteX17" fmla="*/ 499478 w 499478"/>
                <a:gd name="connsiteY17" fmla="*/ 285414 h 332984"/>
                <a:gd name="connsiteX18" fmla="*/ 499478 w 499478"/>
                <a:gd name="connsiteY18" fmla="*/ 183272 h 332984"/>
                <a:gd name="connsiteX19" fmla="*/ 492556 w 499478"/>
                <a:gd name="connsiteY19" fmla="*/ 172473 h 33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9478" h="332984">
                  <a:moveTo>
                    <a:pt x="492556" y="172473"/>
                  </a:moveTo>
                  <a:cubicBezTo>
                    <a:pt x="488317" y="170522"/>
                    <a:pt x="483381" y="171208"/>
                    <a:pt x="479839" y="174251"/>
                  </a:cubicBezTo>
                  <a:lnTo>
                    <a:pt x="456055" y="194644"/>
                  </a:lnTo>
                  <a:cubicBezTo>
                    <a:pt x="453430" y="196898"/>
                    <a:pt x="451909" y="200196"/>
                    <a:pt x="451909" y="203668"/>
                  </a:cubicBezTo>
                  <a:lnTo>
                    <a:pt x="451909" y="285417"/>
                  </a:lnTo>
                  <a:lnTo>
                    <a:pt x="47570" y="285417"/>
                  </a:lnTo>
                  <a:lnTo>
                    <a:pt x="47570" y="47569"/>
                  </a:lnTo>
                  <a:lnTo>
                    <a:pt x="180475" y="47569"/>
                  </a:lnTo>
                  <a:cubicBezTo>
                    <a:pt x="183355" y="47569"/>
                    <a:pt x="186131" y="46523"/>
                    <a:pt x="188291" y="44631"/>
                  </a:cubicBezTo>
                  <a:cubicBezTo>
                    <a:pt x="197744" y="36385"/>
                    <a:pt x="207964" y="28743"/>
                    <a:pt x="218661" y="21915"/>
                  </a:cubicBezTo>
                  <a:cubicBezTo>
                    <a:pt x="223120" y="19080"/>
                    <a:pt x="225164" y="13634"/>
                    <a:pt x="223689" y="8559"/>
                  </a:cubicBezTo>
                  <a:cubicBezTo>
                    <a:pt x="222214" y="3484"/>
                    <a:pt x="217557" y="0"/>
                    <a:pt x="212272" y="0"/>
                  </a:cubicBezTo>
                  <a:lnTo>
                    <a:pt x="47570" y="0"/>
                  </a:lnTo>
                  <a:cubicBezTo>
                    <a:pt x="21334" y="0"/>
                    <a:pt x="0" y="21334"/>
                    <a:pt x="0" y="47569"/>
                  </a:cubicBezTo>
                  <a:lnTo>
                    <a:pt x="0" y="285414"/>
                  </a:lnTo>
                  <a:cubicBezTo>
                    <a:pt x="0" y="311649"/>
                    <a:pt x="21334" y="332984"/>
                    <a:pt x="47570" y="332984"/>
                  </a:cubicBezTo>
                  <a:lnTo>
                    <a:pt x="451909" y="332984"/>
                  </a:lnTo>
                  <a:cubicBezTo>
                    <a:pt x="478143" y="332984"/>
                    <a:pt x="499478" y="311650"/>
                    <a:pt x="499478" y="285414"/>
                  </a:cubicBezTo>
                  <a:lnTo>
                    <a:pt x="499478" y="183272"/>
                  </a:lnTo>
                  <a:cubicBezTo>
                    <a:pt x="499477" y="178628"/>
                    <a:pt x="496771" y="174412"/>
                    <a:pt x="492556" y="172473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91584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bre 5">
            <a:extLst>
              <a:ext uri="{FF2B5EF4-FFF2-40B4-BE49-F238E27FC236}">
                <a16:creationId xmlns:a16="http://schemas.microsoft.com/office/drawing/2014/main" id="{C2F2357A-53DA-9947-AC74-E86B681FD447}"/>
              </a:ext>
            </a:extLst>
          </p:cNvPr>
          <p:cNvSpPr/>
          <p:nvPr/>
        </p:nvSpPr>
        <p:spPr>
          <a:xfrm flipH="1">
            <a:off x="10932678" y="4583792"/>
            <a:ext cx="14542135" cy="9197651"/>
          </a:xfrm>
          <a:custGeom>
            <a:avLst/>
            <a:gdLst>
              <a:gd name="connsiteX0" fmla="*/ 3175 w 10750550"/>
              <a:gd name="connsiteY0" fmla="*/ 8844 h 6540500"/>
              <a:gd name="connsiteX1" fmla="*/ 4320858 w 10750550"/>
              <a:gd name="connsiteY1" fmla="*/ 169055 h 6540500"/>
              <a:gd name="connsiteX2" fmla="*/ 5726494 w 10750550"/>
              <a:gd name="connsiteY2" fmla="*/ 1065865 h 6540500"/>
              <a:gd name="connsiteX3" fmla="*/ 4693285 w 10750550"/>
              <a:gd name="connsiteY3" fmla="*/ 1787416 h 6540500"/>
              <a:gd name="connsiteX4" fmla="*/ 3296602 w 10750550"/>
              <a:gd name="connsiteY4" fmla="*/ 2172035 h 6540500"/>
              <a:gd name="connsiteX5" fmla="*/ 3224974 w 10750550"/>
              <a:gd name="connsiteY5" fmla="*/ 2354407 h 6540500"/>
              <a:gd name="connsiteX6" fmla="*/ 4735703 w 10750550"/>
              <a:gd name="connsiteY6" fmla="*/ 2674257 h 6540500"/>
              <a:gd name="connsiteX7" fmla="*/ 6154166 w 10750550"/>
              <a:gd name="connsiteY7" fmla="*/ 2674257 h 6540500"/>
              <a:gd name="connsiteX8" fmla="*/ 7655370 w 10750550"/>
              <a:gd name="connsiteY8" fmla="*/ 2849834 h 6540500"/>
              <a:gd name="connsiteX9" fmla="*/ 10735120 w 10750550"/>
              <a:gd name="connsiteY9" fmla="*/ 6382149 h 6540500"/>
              <a:gd name="connsiteX10" fmla="*/ 10722420 w 10750550"/>
              <a:gd name="connsiteY10" fmla="*/ 6541280 h 6540500"/>
              <a:gd name="connsiteX11" fmla="*/ 7172770 w 10750550"/>
              <a:gd name="connsiteY11" fmla="*/ 6541280 h 6540500"/>
              <a:gd name="connsiteX12" fmla="*/ 7217220 w 10750550"/>
              <a:gd name="connsiteY12" fmla="*/ 6382149 h 6540500"/>
              <a:gd name="connsiteX13" fmla="*/ 7441629 w 10750550"/>
              <a:gd name="connsiteY13" fmla="*/ 5501975 h 6540500"/>
              <a:gd name="connsiteX14" fmla="*/ 5628005 w 10750550"/>
              <a:gd name="connsiteY14" fmla="*/ 3627836 h 6540500"/>
              <a:gd name="connsiteX15" fmla="*/ 3322955 w 10750550"/>
              <a:gd name="connsiteY15" fmla="*/ 3464070 h 6540500"/>
              <a:gd name="connsiteX16" fmla="*/ 2007108 w 10750550"/>
              <a:gd name="connsiteY16" fmla="*/ 2159907 h 6540500"/>
              <a:gd name="connsiteX17" fmla="*/ 3408236 w 10750550"/>
              <a:gd name="connsiteY17" fmla="*/ 1377460 h 6540500"/>
              <a:gd name="connsiteX18" fmla="*/ 4437507 w 10750550"/>
              <a:gd name="connsiteY18" fmla="*/ 895495 h 6540500"/>
              <a:gd name="connsiteX19" fmla="*/ 4432935 w 10750550"/>
              <a:gd name="connsiteY19" fmla="*/ 869714 h 6540500"/>
              <a:gd name="connsiteX20" fmla="*/ 3175 w 10750550"/>
              <a:gd name="connsiteY20" fmla="*/ 455567 h 65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750550" h="6540500">
                <a:moveTo>
                  <a:pt x="3175" y="8844"/>
                </a:moveTo>
                <a:cubicBezTo>
                  <a:pt x="260985" y="-1570"/>
                  <a:pt x="2689225" y="-18016"/>
                  <a:pt x="4320858" y="169055"/>
                </a:cubicBezTo>
                <a:cubicBezTo>
                  <a:pt x="5952490" y="356126"/>
                  <a:pt x="5726494" y="1065865"/>
                  <a:pt x="5726494" y="1065865"/>
                </a:cubicBezTo>
                <a:cubicBezTo>
                  <a:pt x="5726494" y="1065865"/>
                  <a:pt x="5661978" y="1669496"/>
                  <a:pt x="4693285" y="1787416"/>
                </a:cubicBezTo>
                <a:cubicBezTo>
                  <a:pt x="4036568" y="1867362"/>
                  <a:pt x="3396298" y="2070626"/>
                  <a:pt x="3296602" y="2172035"/>
                </a:cubicBezTo>
                <a:cubicBezTo>
                  <a:pt x="3248172" y="2220067"/>
                  <a:pt x="3222176" y="2286255"/>
                  <a:pt x="3224974" y="2354407"/>
                </a:cubicBezTo>
                <a:cubicBezTo>
                  <a:pt x="3247771" y="2765824"/>
                  <a:pt x="4735703" y="2674257"/>
                  <a:pt x="4735703" y="2674257"/>
                </a:cubicBezTo>
                <a:lnTo>
                  <a:pt x="6154166" y="2674257"/>
                </a:lnTo>
                <a:cubicBezTo>
                  <a:pt x="6659732" y="2673515"/>
                  <a:pt x="7163619" y="2732448"/>
                  <a:pt x="7655370" y="2849834"/>
                </a:cubicBezTo>
                <a:cubicBezTo>
                  <a:pt x="11129137" y="3684605"/>
                  <a:pt x="10735120" y="6382149"/>
                  <a:pt x="10735120" y="6382149"/>
                </a:cubicBezTo>
                <a:lnTo>
                  <a:pt x="10722420" y="6541280"/>
                </a:lnTo>
                <a:lnTo>
                  <a:pt x="7172770" y="6541280"/>
                </a:lnTo>
                <a:lnTo>
                  <a:pt x="7217220" y="6382149"/>
                </a:lnTo>
                <a:lnTo>
                  <a:pt x="7441629" y="5501975"/>
                </a:lnTo>
                <a:cubicBezTo>
                  <a:pt x="7763256" y="3797635"/>
                  <a:pt x="6107430" y="3615708"/>
                  <a:pt x="5628005" y="3627836"/>
                </a:cubicBezTo>
                <a:cubicBezTo>
                  <a:pt x="5148580" y="3639965"/>
                  <a:pt x="3322955" y="3464070"/>
                  <a:pt x="3322955" y="3464070"/>
                </a:cubicBezTo>
                <a:cubicBezTo>
                  <a:pt x="1424813" y="3130441"/>
                  <a:pt x="2007108" y="2159907"/>
                  <a:pt x="2007108" y="2159907"/>
                </a:cubicBezTo>
                <a:cubicBezTo>
                  <a:pt x="2007108" y="2159907"/>
                  <a:pt x="2231517" y="1523002"/>
                  <a:pt x="3408236" y="1377460"/>
                </a:cubicBezTo>
                <a:cubicBezTo>
                  <a:pt x="4437888" y="1250079"/>
                  <a:pt x="4450461" y="964710"/>
                  <a:pt x="4437507" y="895495"/>
                </a:cubicBezTo>
                <a:cubicBezTo>
                  <a:pt x="4435920" y="886922"/>
                  <a:pt x="4433951" y="878350"/>
                  <a:pt x="4432935" y="869714"/>
                </a:cubicBezTo>
                <a:cubicBezTo>
                  <a:pt x="4381754" y="437660"/>
                  <a:pt x="3175" y="455567"/>
                  <a:pt x="3175" y="455567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3A1D15-21EF-E842-A20F-B5816B12E38D}"/>
              </a:ext>
            </a:extLst>
          </p:cNvPr>
          <p:cNvGrpSpPr/>
          <p:nvPr/>
        </p:nvGrpSpPr>
        <p:grpSpPr>
          <a:xfrm>
            <a:off x="1581976" y="1345866"/>
            <a:ext cx="6495224" cy="4353531"/>
            <a:chOff x="459001" y="-6487382"/>
            <a:chExt cx="6495224" cy="4353531"/>
          </a:xfrm>
        </p:grpSpPr>
        <p:sp>
          <p:nvSpPr>
            <p:cNvPr id="27" name="CuadroTexto 350">
              <a:extLst>
                <a:ext uri="{FF2B5EF4-FFF2-40B4-BE49-F238E27FC236}">
                  <a16:creationId xmlns:a16="http://schemas.microsoft.com/office/drawing/2014/main" id="{44EBE51C-6C9C-6244-923B-A876AD5875DB}"/>
                </a:ext>
              </a:extLst>
            </p:cNvPr>
            <p:cNvSpPr txBox="1"/>
            <p:nvPr/>
          </p:nvSpPr>
          <p:spPr>
            <a:xfrm>
              <a:off x="459001" y="-6487382"/>
              <a:ext cx="649522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Roadmap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28" name="CuadroTexto 351">
              <a:extLst>
                <a:ext uri="{FF2B5EF4-FFF2-40B4-BE49-F238E27FC236}">
                  <a16:creationId xmlns:a16="http://schemas.microsoft.com/office/drawing/2014/main" id="{A3533D5E-E2D9-6D41-9AAA-86C581C5C9DD}"/>
                </a:ext>
              </a:extLst>
            </p:cNvPr>
            <p:cNvSpPr txBox="1"/>
            <p:nvPr/>
          </p:nvSpPr>
          <p:spPr>
            <a:xfrm>
              <a:off x="459001" y="-3537610"/>
              <a:ext cx="48803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286D4A-4BE1-424E-915E-247BE60645E2}"/>
                </a:ext>
              </a:extLst>
            </p:cNvPr>
            <p:cNvSpPr/>
            <p:nvPr/>
          </p:nvSpPr>
          <p:spPr>
            <a:xfrm>
              <a:off x="524314" y="-2172630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0" name="Forma libre 1212">
            <a:extLst>
              <a:ext uri="{FF2B5EF4-FFF2-40B4-BE49-F238E27FC236}">
                <a16:creationId xmlns:a16="http://schemas.microsoft.com/office/drawing/2014/main" id="{4FFE7DCA-B497-FF42-A310-F3B3C1DD5A35}"/>
              </a:ext>
            </a:extLst>
          </p:cNvPr>
          <p:cNvSpPr/>
          <p:nvPr/>
        </p:nvSpPr>
        <p:spPr>
          <a:xfrm rot="5400000">
            <a:off x="9304932" y="10446256"/>
            <a:ext cx="2183948" cy="1684957"/>
          </a:xfrm>
          <a:custGeom>
            <a:avLst/>
            <a:gdLst>
              <a:gd name="connsiteX0" fmla="*/ 638514 w 642354"/>
              <a:gd name="connsiteY0" fmla="*/ 14104 h 495588"/>
              <a:gd name="connsiteX1" fmla="*/ 449153 w 642354"/>
              <a:gd name="connsiteY1" fmla="*/ 14104 h 495588"/>
              <a:gd name="connsiteX2" fmla="*/ 449153 w 642354"/>
              <a:gd name="connsiteY2" fmla="*/ 14506 h 495588"/>
              <a:gd name="connsiteX3" fmla="*/ 14092 w 642354"/>
              <a:gd name="connsiteY3" fmla="*/ 14506 h 495588"/>
              <a:gd name="connsiteX4" fmla="*/ 14092 w 642354"/>
              <a:gd name="connsiteY4" fmla="*/ 490673 h 495588"/>
              <a:gd name="connsiteX5" fmla="*/ 489835 w 642354"/>
              <a:gd name="connsiteY5" fmla="*/ 490673 h 495588"/>
              <a:gd name="connsiteX6" fmla="*/ 489835 w 642354"/>
              <a:gd name="connsiteY6" fmla="*/ 163049 h 495588"/>
              <a:gd name="connsiteX7" fmla="*/ 638514 w 642354"/>
              <a:gd name="connsiteY7" fmla="*/ 14104 h 49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354" h="495588">
                <a:moveTo>
                  <a:pt x="638514" y="14104"/>
                </a:moveTo>
                <a:lnTo>
                  <a:pt x="449153" y="14104"/>
                </a:lnTo>
                <a:lnTo>
                  <a:pt x="449153" y="14506"/>
                </a:lnTo>
                <a:lnTo>
                  <a:pt x="14092" y="14506"/>
                </a:lnTo>
                <a:lnTo>
                  <a:pt x="14092" y="490673"/>
                </a:lnTo>
                <a:lnTo>
                  <a:pt x="489835" y="490673"/>
                </a:lnTo>
                <a:lnTo>
                  <a:pt x="489835" y="163049"/>
                </a:lnTo>
                <a:lnTo>
                  <a:pt x="638514" y="14104"/>
                </a:lnTo>
                <a:close/>
              </a:path>
            </a:pathLst>
          </a:custGeom>
          <a:solidFill>
            <a:schemeClr val="accent4"/>
          </a:solidFill>
          <a:ln w="1337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Forma libre 1212">
            <a:extLst>
              <a:ext uri="{FF2B5EF4-FFF2-40B4-BE49-F238E27FC236}">
                <a16:creationId xmlns:a16="http://schemas.microsoft.com/office/drawing/2014/main" id="{CD9581E8-7F75-AC4A-80F3-4BEA1DCE78A7}"/>
              </a:ext>
            </a:extLst>
          </p:cNvPr>
          <p:cNvSpPr/>
          <p:nvPr/>
        </p:nvSpPr>
        <p:spPr>
          <a:xfrm rot="5400000">
            <a:off x="17020330" y="6757993"/>
            <a:ext cx="2183948" cy="1684957"/>
          </a:xfrm>
          <a:custGeom>
            <a:avLst/>
            <a:gdLst>
              <a:gd name="connsiteX0" fmla="*/ 638514 w 642354"/>
              <a:gd name="connsiteY0" fmla="*/ 14104 h 495588"/>
              <a:gd name="connsiteX1" fmla="*/ 449153 w 642354"/>
              <a:gd name="connsiteY1" fmla="*/ 14104 h 495588"/>
              <a:gd name="connsiteX2" fmla="*/ 449153 w 642354"/>
              <a:gd name="connsiteY2" fmla="*/ 14506 h 495588"/>
              <a:gd name="connsiteX3" fmla="*/ 14092 w 642354"/>
              <a:gd name="connsiteY3" fmla="*/ 14506 h 495588"/>
              <a:gd name="connsiteX4" fmla="*/ 14092 w 642354"/>
              <a:gd name="connsiteY4" fmla="*/ 490673 h 495588"/>
              <a:gd name="connsiteX5" fmla="*/ 489835 w 642354"/>
              <a:gd name="connsiteY5" fmla="*/ 490673 h 495588"/>
              <a:gd name="connsiteX6" fmla="*/ 489835 w 642354"/>
              <a:gd name="connsiteY6" fmla="*/ 163049 h 495588"/>
              <a:gd name="connsiteX7" fmla="*/ 638514 w 642354"/>
              <a:gd name="connsiteY7" fmla="*/ 14104 h 49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354" h="495588">
                <a:moveTo>
                  <a:pt x="638514" y="14104"/>
                </a:moveTo>
                <a:lnTo>
                  <a:pt x="449153" y="14104"/>
                </a:lnTo>
                <a:lnTo>
                  <a:pt x="449153" y="14506"/>
                </a:lnTo>
                <a:lnTo>
                  <a:pt x="14092" y="14506"/>
                </a:lnTo>
                <a:lnTo>
                  <a:pt x="14092" y="490673"/>
                </a:lnTo>
                <a:lnTo>
                  <a:pt x="489835" y="490673"/>
                </a:lnTo>
                <a:lnTo>
                  <a:pt x="489835" y="163049"/>
                </a:lnTo>
                <a:lnTo>
                  <a:pt x="638514" y="14104"/>
                </a:lnTo>
                <a:close/>
              </a:path>
            </a:pathLst>
          </a:custGeom>
          <a:solidFill>
            <a:schemeClr val="accent2"/>
          </a:solidFill>
          <a:ln w="1337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Forma libre 1212">
            <a:extLst>
              <a:ext uri="{FF2B5EF4-FFF2-40B4-BE49-F238E27FC236}">
                <a16:creationId xmlns:a16="http://schemas.microsoft.com/office/drawing/2014/main" id="{2ADD04DA-3290-F64E-AB3A-6048F2BC258D}"/>
              </a:ext>
            </a:extLst>
          </p:cNvPr>
          <p:cNvSpPr/>
          <p:nvPr/>
        </p:nvSpPr>
        <p:spPr>
          <a:xfrm rot="5400000">
            <a:off x="19937370" y="3084145"/>
            <a:ext cx="2183949" cy="1684958"/>
          </a:xfrm>
          <a:custGeom>
            <a:avLst/>
            <a:gdLst>
              <a:gd name="connsiteX0" fmla="*/ 638514 w 642354"/>
              <a:gd name="connsiteY0" fmla="*/ 14104 h 495588"/>
              <a:gd name="connsiteX1" fmla="*/ 449153 w 642354"/>
              <a:gd name="connsiteY1" fmla="*/ 14104 h 495588"/>
              <a:gd name="connsiteX2" fmla="*/ 449153 w 642354"/>
              <a:gd name="connsiteY2" fmla="*/ 14506 h 495588"/>
              <a:gd name="connsiteX3" fmla="*/ 14092 w 642354"/>
              <a:gd name="connsiteY3" fmla="*/ 14506 h 495588"/>
              <a:gd name="connsiteX4" fmla="*/ 14092 w 642354"/>
              <a:gd name="connsiteY4" fmla="*/ 490673 h 495588"/>
              <a:gd name="connsiteX5" fmla="*/ 489835 w 642354"/>
              <a:gd name="connsiteY5" fmla="*/ 490673 h 495588"/>
              <a:gd name="connsiteX6" fmla="*/ 489835 w 642354"/>
              <a:gd name="connsiteY6" fmla="*/ 163049 h 495588"/>
              <a:gd name="connsiteX7" fmla="*/ 638514 w 642354"/>
              <a:gd name="connsiteY7" fmla="*/ 14104 h 49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354" h="495588">
                <a:moveTo>
                  <a:pt x="638514" y="14104"/>
                </a:moveTo>
                <a:lnTo>
                  <a:pt x="449153" y="14104"/>
                </a:lnTo>
                <a:lnTo>
                  <a:pt x="449153" y="14506"/>
                </a:lnTo>
                <a:lnTo>
                  <a:pt x="14092" y="14506"/>
                </a:lnTo>
                <a:lnTo>
                  <a:pt x="14092" y="490673"/>
                </a:lnTo>
                <a:lnTo>
                  <a:pt x="489835" y="490673"/>
                </a:lnTo>
                <a:lnTo>
                  <a:pt x="489835" y="163049"/>
                </a:lnTo>
                <a:lnTo>
                  <a:pt x="638514" y="14104"/>
                </a:lnTo>
                <a:close/>
              </a:path>
            </a:pathLst>
          </a:custGeom>
          <a:solidFill>
            <a:schemeClr val="accent1"/>
          </a:solidFill>
          <a:ln w="1337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1212">
            <a:extLst>
              <a:ext uri="{FF2B5EF4-FFF2-40B4-BE49-F238E27FC236}">
                <a16:creationId xmlns:a16="http://schemas.microsoft.com/office/drawing/2014/main" id="{E1E68F05-35FE-0A41-B58E-407983AB04C7}"/>
              </a:ext>
            </a:extLst>
          </p:cNvPr>
          <p:cNvSpPr/>
          <p:nvPr/>
        </p:nvSpPr>
        <p:spPr>
          <a:xfrm rot="5400000">
            <a:off x="12385196" y="7480664"/>
            <a:ext cx="2183948" cy="1684957"/>
          </a:xfrm>
          <a:custGeom>
            <a:avLst/>
            <a:gdLst>
              <a:gd name="connsiteX0" fmla="*/ 638514 w 642354"/>
              <a:gd name="connsiteY0" fmla="*/ 14104 h 495588"/>
              <a:gd name="connsiteX1" fmla="*/ 449153 w 642354"/>
              <a:gd name="connsiteY1" fmla="*/ 14104 h 495588"/>
              <a:gd name="connsiteX2" fmla="*/ 449153 w 642354"/>
              <a:gd name="connsiteY2" fmla="*/ 14506 h 495588"/>
              <a:gd name="connsiteX3" fmla="*/ 14092 w 642354"/>
              <a:gd name="connsiteY3" fmla="*/ 14506 h 495588"/>
              <a:gd name="connsiteX4" fmla="*/ 14092 w 642354"/>
              <a:gd name="connsiteY4" fmla="*/ 490673 h 495588"/>
              <a:gd name="connsiteX5" fmla="*/ 489835 w 642354"/>
              <a:gd name="connsiteY5" fmla="*/ 490673 h 495588"/>
              <a:gd name="connsiteX6" fmla="*/ 489835 w 642354"/>
              <a:gd name="connsiteY6" fmla="*/ 163049 h 495588"/>
              <a:gd name="connsiteX7" fmla="*/ 638514 w 642354"/>
              <a:gd name="connsiteY7" fmla="*/ 14104 h 49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354" h="495588">
                <a:moveTo>
                  <a:pt x="638514" y="14104"/>
                </a:moveTo>
                <a:lnTo>
                  <a:pt x="449153" y="14104"/>
                </a:lnTo>
                <a:lnTo>
                  <a:pt x="449153" y="14506"/>
                </a:lnTo>
                <a:lnTo>
                  <a:pt x="14092" y="14506"/>
                </a:lnTo>
                <a:lnTo>
                  <a:pt x="14092" y="490673"/>
                </a:lnTo>
                <a:lnTo>
                  <a:pt x="489835" y="490673"/>
                </a:lnTo>
                <a:lnTo>
                  <a:pt x="489835" y="163049"/>
                </a:lnTo>
                <a:lnTo>
                  <a:pt x="638514" y="14104"/>
                </a:lnTo>
                <a:close/>
              </a:path>
            </a:pathLst>
          </a:custGeom>
          <a:solidFill>
            <a:schemeClr val="accent3"/>
          </a:solidFill>
          <a:ln w="1337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903C44-DD57-8749-AC16-6DAE36E85B66}"/>
              </a:ext>
            </a:extLst>
          </p:cNvPr>
          <p:cNvSpPr txBox="1"/>
          <p:nvPr/>
        </p:nvSpPr>
        <p:spPr>
          <a:xfrm flipH="1">
            <a:off x="6736885" y="10801577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Release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F99726-4D5A-A042-A58D-A1A7F27D72A4}"/>
              </a:ext>
            </a:extLst>
          </p:cNvPr>
          <p:cNvSpPr txBox="1"/>
          <p:nvPr/>
        </p:nvSpPr>
        <p:spPr>
          <a:xfrm flipH="1">
            <a:off x="9797549" y="7761285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Concept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32ABCB-F158-E540-B818-1115EFEA388E}"/>
              </a:ext>
            </a:extLst>
          </p:cNvPr>
          <p:cNvSpPr txBox="1"/>
          <p:nvPr/>
        </p:nvSpPr>
        <p:spPr>
          <a:xfrm flipH="1">
            <a:off x="14497392" y="7064504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Testing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006A8B-5B80-A247-A748-12F0056E0C53}"/>
              </a:ext>
            </a:extLst>
          </p:cNvPr>
          <p:cNvSpPr txBox="1"/>
          <p:nvPr/>
        </p:nvSpPr>
        <p:spPr>
          <a:xfrm flipH="1">
            <a:off x="17366164" y="3446818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Decision</a:t>
            </a:r>
          </a:p>
        </p:txBody>
      </p:sp>
      <p:sp>
        <p:nvSpPr>
          <p:cNvPr id="42" name="CuadroTexto 350">
            <a:extLst>
              <a:ext uri="{FF2B5EF4-FFF2-40B4-BE49-F238E27FC236}">
                <a16:creationId xmlns:a16="http://schemas.microsoft.com/office/drawing/2014/main" id="{00226D82-6C2C-0342-A72E-7198A818CE8A}"/>
              </a:ext>
            </a:extLst>
          </p:cNvPr>
          <p:cNvSpPr txBox="1"/>
          <p:nvPr/>
        </p:nvSpPr>
        <p:spPr>
          <a:xfrm>
            <a:off x="10011026" y="10344230"/>
            <a:ext cx="7585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1</a:t>
            </a:r>
          </a:p>
        </p:txBody>
      </p:sp>
      <p:sp>
        <p:nvSpPr>
          <p:cNvPr id="43" name="CuadroTexto 350">
            <a:extLst>
              <a:ext uri="{FF2B5EF4-FFF2-40B4-BE49-F238E27FC236}">
                <a16:creationId xmlns:a16="http://schemas.microsoft.com/office/drawing/2014/main" id="{F8EFE6FA-A21A-A64B-AC3D-524EE1A7CBD9}"/>
              </a:ext>
            </a:extLst>
          </p:cNvPr>
          <p:cNvSpPr txBox="1"/>
          <p:nvPr/>
        </p:nvSpPr>
        <p:spPr>
          <a:xfrm>
            <a:off x="13078096" y="7387671"/>
            <a:ext cx="7585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2</a:t>
            </a: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07E3E0E6-8801-C943-B8F7-CC088463FC17}"/>
              </a:ext>
            </a:extLst>
          </p:cNvPr>
          <p:cNvSpPr txBox="1"/>
          <p:nvPr/>
        </p:nvSpPr>
        <p:spPr>
          <a:xfrm>
            <a:off x="17691986" y="6656150"/>
            <a:ext cx="7585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3</a:t>
            </a:r>
          </a:p>
        </p:txBody>
      </p: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1E3E411D-41F8-624A-B127-B6DF68993722}"/>
              </a:ext>
            </a:extLst>
          </p:cNvPr>
          <p:cNvSpPr txBox="1"/>
          <p:nvPr/>
        </p:nvSpPr>
        <p:spPr>
          <a:xfrm>
            <a:off x="20642450" y="2998550"/>
            <a:ext cx="7585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4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6E7B7F5-854F-B241-8419-0004FE79E694}"/>
              </a:ext>
            </a:extLst>
          </p:cNvPr>
          <p:cNvGrpSpPr/>
          <p:nvPr/>
        </p:nvGrpSpPr>
        <p:grpSpPr>
          <a:xfrm>
            <a:off x="1848991" y="6733143"/>
            <a:ext cx="4613335" cy="5180324"/>
            <a:chOff x="1642232" y="6733143"/>
            <a:chExt cx="4613335" cy="5180324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E788208-5892-FB43-8466-64B7F043B30B}"/>
                </a:ext>
              </a:extLst>
            </p:cNvPr>
            <p:cNvSpPr/>
            <p:nvPr/>
          </p:nvSpPr>
          <p:spPr>
            <a:xfrm>
              <a:off x="1647289" y="6909060"/>
              <a:ext cx="332233" cy="3322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EC0A9CA-F641-E942-9D2E-E50498DB1947}"/>
                </a:ext>
              </a:extLst>
            </p:cNvPr>
            <p:cNvGrpSpPr/>
            <p:nvPr/>
          </p:nvGrpSpPr>
          <p:grpSpPr>
            <a:xfrm>
              <a:off x="1642232" y="6733143"/>
              <a:ext cx="4613335" cy="5180324"/>
              <a:chOff x="1316470" y="11320577"/>
              <a:chExt cx="4613335" cy="5180324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9F144CA-DFC4-2A43-94B9-1BDA0B08C264}"/>
                  </a:ext>
                </a:extLst>
              </p:cNvPr>
              <p:cNvSpPr/>
              <p:nvPr/>
            </p:nvSpPr>
            <p:spPr>
              <a:xfrm>
                <a:off x="1316470" y="14174189"/>
                <a:ext cx="332233" cy="33223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B75490F-738D-0544-81A4-691B8B6A5E9E}"/>
                  </a:ext>
                </a:extLst>
              </p:cNvPr>
              <p:cNvSpPr/>
              <p:nvPr/>
            </p:nvSpPr>
            <p:spPr>
              <a:xfrm>
                <a:off x="1321527" y="12824843"/>
                <a:ext cx="332233" cy="3322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C794BDB-A48F-FF49-8899-F1965B376040}"/>
                  </a:ext>
                </a:extLst>
              </p:cNvPr>
              <p:cNvSpPr txBox="1"/>
              <p:nvPr/>
            </p:nvSpPr>
            <p:spPr>
              <a:xfrm>
                <a:off x="1902646" y="11320577"/>
                <a:ext cx="4006542" cy="1035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2C2C7C5-7A37-9946-A757-EC9CA0CF1AA1}"/>
                  </a:ext>
                </a:extLst>
              </p:cNvPr>
              <p:cNvSpPr txBox="1"/>
              <p:nvPr/>
            </p:nvSpPr>
            <p:spPr>
              <a:xfrm>
                <a:off x="1902646" y="12648926"/>
                <a:ext cx="4006542" cy="1035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CDA3F00-C6C8-6447-9281-73FD326F0D8B}"/>
                  </a:ext>
                </a:extLst>
              </p:cNvPr>
              <p:cNvSpPr txBox="1"/>
              <p:nvPr/>
            </p:nvSpPr>
            <p:spPr>
              <a:xfrm>
                <a:off x="1923263" y="14003149"/>
                <a:ext cx="4006542" cy="1035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E1A640A-B431-7E45-A383-98AF7D1B4C2C}"/>
                  </a:ext>
                </a:extLst>
              </p:cNvPr>
              <p:cNvSpPr/>
              <p:nvPr/>
            </p:nvSpPr>
            <p:spPr>
              <a:xfrm>
                <a:off x="1316470" y="15636080"/>
                <a:ext cx="332233" cy="33223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09775BC-3DBC-294F-B6C6-1C8F7B1723AA}"/>
                  </a:ext>
                </a:extLst>
              </p:cNvPr>
              <p:cNvSpPr txBox="1"/>
              <p:nvPr/>
            </p:nvSpPr>
            <p:spPr>
              <a:xfrm>
                <a:off x="1923263" y="15465040"/>
                <a:ext cx="4006542" cy="1035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60"/>
                  </a:lnSpc>
                </a:pPr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276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B75A169B-C1F7-EA43-AC40-0BC67F69E49C}"/>
              </a:ext>
            </a:extLst>
          </p:cNvPr>
          <p:cNvSpPr txBox="1"/>
          <p:nvPr/>
        </p:nvSpPr>
        <p:spPr>
          <a:xfrm>
            <a:off x="6398722" y="1071658"/>
            <a:ext cx="115804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Roadmap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B44182C1-9B4A-4C4E-9005-1031FFB94F3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51E642-BABE-124A-8161-121D2167899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23" name="Conector recto 2">
            <a:extLst>
              <a:ext uri="{FF2B5EF4-FFF2-40B4-BE49-F238E27FC236}">
                <a16:creationId xmlns:a16="http://schemas.microsoft.com/office/drawing/2014/main" id="{E55781A6-4626-FC4D-B362-AB77939F5516}"/>
              </a:ext>
            </a:extLst>
          </p:cNvPr>
          <p:cNvCxnSpPr>
            <a:cxnSpLocks/>
          </p:cNvCxnSpPr>
          <p:nvPr/>
        </p:nvCxnSpPr>
        <p:spPr>
          <a:xfrm>
            <a:off x="-32657" y="10717486"/>
            <a:ext cx="24419832" cy="0"/>
          </a:xfrm>
          <a:prstGeom prst="line">
            <a:avLst/>
          </a:prstGeom>
          <a:ln w="1270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44">
            <a:extLst>
              <a:ext uri="{FF2B5EF4-FFF2-40B4-BE49-F238E27FC236}">
                <a16:creationId xmlns:a16="http://schemas.microsoft.com/office/drawing/2014/main" id="{4D1AA955-048D-8640-9A6E-E122B0F2671C}"/>
              </a:ext>
            </a:extLst>
          </p:cNvPr>
          <p:cNvCxnSpPr>
            <a:cxnSpLocks/>
          </p:cNvCxnSpPr>
          <p:nvPr/>
        </p:nvCxnSpPr>
        <p:spPr>
          <a:xfrm>
            <a:off x="62270" y="10725608"/>
            <a:ext cx="24419832" cy="0"/>
          </a:xfrm>
          <a:prstGeom prst="line">
            <a:avLst/>
          </a:prstGeom>
          <a:ln w="381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F1B285-2396-AE4B-8E1A-410C1AB37B62}"/>
              </a:ext>
            </a:extLst>
          </p:cNvPr>
          <p:cNvGrpSpPr/>
          <p:nvPr/>
        </p:nvGrpSpPr>
        <p:grpSpPr>
          <a:xfrm rot="5400000">
            <a:off x="1208706" y="8248510"/>
            <a:ext cx="2995167" cy="2007872"/>
            <a:chOff x="1661585" y="8305779"/>
            <a:chExt cx="4453288" cy="2985354"/>
          </a:xfrm>
        </p:grpSpPr>
        <p:sp>
          <p:nvSpPr>
            <p:cNvPr id="26" name="Right Arrow 3">
              <a:extLst>
                <a:ext uri="{FF2B5EF4-FFF2-40B4-BE49-F238E27FC236}">
                  <a16:creationId xmlns:a16="http://schemas.microsoft.com/office/drawing/2014/main" id="{6448E51C-BDAA-0E43-A25A-43FE8974FD89}"/>
                </a:ext>
              </a:extLst>
            </p:cNvPr>
            <p:cNvSpPr/>
            <p:nvPr/>
          </p:nvSpPr>
          <p:spPr>
            <a:xfrm>
              <a:off x="2244970" y="9288541"/>
              <a:ext cx="3869903" cy="908008"/>
            </a:xfrm>
            <a:prstGeom prst="rightArrow">
              <a:avLst>
                <a:gd name="adj1" fmla="val 44246"/>
                <a:gd name="adj2" fmla="val 7691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DF5B1713-93B3-744F-9C0B-674CE2F4C24C}"/>
                </a:ext>
              </a:extLst>
            </p:cNvPr>
            <p:cNvSpPr/>
            <p:nvPr/>
          </p:nvSpPr>
          <p:spPr>
            <a:xfrm>
              <a:off x="1661585" y="8305779"/>
              <a:ext cx="2985354" cy="2985354"/>
            </a:xfrm>
            <a:prstGeom prst="ellipse">
              <a:avLst/>
            </a:prstGeom>
            <a:solidFill>
              <a:schemeClr val="accent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E19CA1-06AB-C343-9A03-D48FE3654135}"/>
              </a:ext>
            </a:extLst>
          </p:cNvPr>
          <p:cNvGrpSpPr/>
          <p:nvPr/>
        </p:nvGrpSpPr>
        <p:grpSpPr>
          <a:xfrm rot="5400000">
            <a:off x="8849485" y="4962132"/>
            <a:ext cx="6930075" cy="4645719"/>
            <a:chOff x="1661585" y="8305779"/>
            <a:chExt cx="4453288" cy="2985354"/>
          </a:xfrm>
          <a:solidFill>
            <a:schemeClr val="accent3"/>
          </a:solidFill>
        </p:grpSpPr>
        <p:sp>
          <p:nvSpPr>
            <p:cNvPr id="32" name="Right Arrow 3">
              <a:extLst>
                <a:ext uri="{FF2B5EF4-FFF2-40B4-BE49-F238E27FC236}">
                  <a16:creationId xmlns:a16="http://schemas.microsoft.com/office/drawing/2014/main" id="{D2EA2D1B-D909-8248-B6C3-9A4517BFF11F}"/>
                </a:ext>
              </a:extLst>
            </p:cNvPr>
            <p:cNvSpPr/>
            <p:nvPr/>
          </p:nvSpPr>
          <p:spPr>
            <a:xfrm>
              <a:off x="2244970" y="9288541"/>
              <a:ext cx="3869903" cy="908008"/>
            </a:xfrm>
            <a:prstGeom prst="rightArrow">
              <a:avLst>
                <a:gd name="adj1" fmla="val 44246"/>
                <a:gd name="adj2" fmla="val 769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BBA231D3-C4D2-634D-AEA4-5D4AB48C18AF}"/>
                </a:ext>
              </a:extLst>
            </p:cNvPr>
            <p:cNvSpPr/>
            <p:nvPr/>
          </p:nvSpPr>
          <p:spPr>
            <a:xfrm>
              <a:off x="1661585" y="8305779"/>
              <a:ext cx="2985354" cy="2985354"/>
            </a:xfrm>
            <a:prstGeom prst="ellipse">
              <a:avLst/>
            </a:prstGeom>
            <a:grpFill/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1AF7AF6-1F3A-A648-95AC-BA2498BE5AA2}"/>
              </a:ext>
            </a:extLst>
          </p:cNvPr>
          <p:cNvSpPr txBox="1"/>
          <p:nvPr/>
        </p:nvSpPr>
        <p:spPr>
          <a:xfrm flipH="1">
            <a:off x="1396093" y="8461812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Release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5A133B-10C5-994B-BBAB-2D8109889E70}"/>
              </a:ext>
            </a:extLst>
          </p:cNvPr>
          <p:cNvSpPr txBox="1"/>
          <p:nvPr/>
        </p:nvSpPr>
        <p:spPr>
          <a:xfrm flipH="1">
            <a:off x="11008153" y="5819647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Testing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D849B9-08AB-DC4D-A1ED-923C6690D302}"/>
              </a:ext>
            </a:extLst>
          </p:cNvPr>
          <p:cNvGrpSpPr/>
          <p:nvPr/>
        </p:nvGrpSpPr>
        <p:grpSpPr>
          <a:xfrm rot="5400000">
            <a:off x="14982275" y="7178540"/>
            <a:ext cx="4323414" cy="2898290"/>
            <a:chOff x="1661585" y="8305779"/>
            <a:chExt cx="4453288" cy="2985354"/>
          </a:xfrm>
          <a:solidFill>
            <a:schemeClr val="accent4"/>
          </a:solidFill>
        </p:grpSpPr>
        <p:sp>
          <p:nvSpPr>
            <p:cNvPr id="38" name="Right Arrow 3">
              <a:extLst>
                <a:ext uri="{FF2B5EF4-FFF2-40B4-BE49-F238E27FC236}">
                  <a16:creationId xmlns:a16="http://schemas.microsoft.com/office/drawing/2014/main" id="{FEF45C56-1DF5-4D44-B880-78F3AD72CFDA}"/>
                </a:ext>
              </a:extLst>
            </p:cNvPr>
            <p:cNvSpPr/>
            <p:nvPr/>
          </p:nvSpPr>
          <p:spPr>
            <a:xfrm>
              <a:off x="2244970" y="9288541"/>
              <a:ext cx="3869903" cy="908008"/>
            </a:xfrm>
            <a:prstGeom prst="rightArrow">
              <a:avLst>
                <a:gd name="adj1" fmla="val 44246"/>
                <a:gd name="adj2" fmla="val 769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9" name="Oval 4">
              <a:extLst>
                <a:ext uri="{FF2B5EF4-FFF2-40B4-BE49-F238E27FC236}">
                  <a16:creationId xmlns:a16="http://schemas.microsoft.com/office/drawing/2014/main" id="{309BD31C-6906-D34E-ADA6-94A5EE2B12D6}"/>
                </a:ext>
              </a:extLst>
            </p:cNvPr>
            <p:cNvSpPr/>
            <p:nvPr/>
          </p:nvSpPr>
          <p:spPr>
            <a:xfrm>
              <a:off x="1661585" y="8305779"/>
              <a:ext cx="2985354" cy="2985354"/>
            </a:xfrm>
            <a:prstGeom prst="ellipse">
              <a:avLst/>
            </a:prstGeom>
            <a:grpFill/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F0FC62A-F250-F24C-9993-792AAB6CC3BB}"/>
              </a:ext>
            </a:extLst>
          </p:cNvPr>
          <p:cNvSpPr txBox="1"/>
          <p:nvPr/>
        </p:nvSpPr>
        <p:spPr>
          <a:xfrm flipH="1">
            <a:off x="15855780" y="7591955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Decision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FB40B0-EA28-864C-9153-927098544502}"/>
              </a:ext>
            </a:extLst>
          </p:cNvPr>
          <p:cNvGrpSpPr/>
          <p:nvPr/>
        </p:nvGrpSpPr>
        <p:grpSpPr>
          <a:xfrm>
            <a:off x="20066703" y="7754863"/>
            <a:ext cx="2612740" cy="2995167"/>
            <a:chOff x="20506659" y="7754863"/>
            <a:chExt cx="2612740" cy="299516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CA545D4-CA81-254B-AB4E-0AF1D590631C}"/>
                </a:ext>
              </a:extLst>
            </p:cNvPr>
            <p:cNvGrpSpPr/>
            <p:nvPr/>
          </p:nvGrpSpPr>
          <p:grpSpPr>
            <a:xfrm rot="5400000">
              <a:off x="20284486" y="8248511"/>
              <a:ext cx="2995167" cy="2007872"/>
              <a:chOff x="1661585" y="8305779"/>
              <a:chExt cx="4453288" cy="2985354"/>
            </a:xfrm>
            <a:solidFill>
              <a:schemeClr val="accent5"/>
            </a:solidFill>
          </p:grpSpPr>
          <p:sp>
            <p:nvSpPr>
              <p:cNvPr id="35" name="Right Arrow 3">
                <a:extLst>
                  <a:ext uri="{FF2B5EF4-FFF2-40B4-BE49-F238E27FC236}">
                    <a16:creationId xmlns:a16="http://schemas.microsoft.com/office/drawing/2014/main" id="{E8CCD73A-E390-6C41-8172-82926973FB73}"/>
                  </a:ext>
                </a:extLst>
              </p:cNvPr>
              <p:cNvSpPr/>
              <p:nvPr/>
            </p:nvSpPr>
            <p:spPr>
              <a:xfrm>
                <a:off x="2244970" y="9288541"/>
                <a:ext cx="3869903" cy="908008"/>
              </a:xfrm>
              <a:prstGeom prst="rightArrow">
                <a:avLst>
                  <a:gd name="adj1" fmla="val 44246"/>
                  <a:gd name="adj2" fmla="val 769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36" name="Oval 4">
                <a:extLst>
                  <a:ext uri="{FF2B5EF4-FFF2-40B4-BE49-F238E27FC236}">
                    <a16:creationId xmlns:a16="http://schemas.microsoft.com/office/drawing/2014/main" id="{C2EC8F56-410C-544D-93C4-6BBE4A65BB36}"/>
                  </a:ext>
                </a:extLst>
              </p:cNvPr>
              <p:cNvSpPr/>
              <p:nvPr/>
            </p:nvSpPr>
            <p:spPr>
              <a:xfrm>
                <a:off x="1661585" y="8305779"/>
                <a:ext cx="2985354" cy="2985354"/>
              </a:xfrm>
              <a:prstGeom prst="ellipse">
                <a:avLst/>
              </a:prstGeom>
              <a:grpFill/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Medium" pitchFamily="2" charset="77"/>
                  <a:cs typeface="Poppins Medium" pitchFamily="2" charset="77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E90B06-8933-A94E-9C5C-9FAA269F8494}"/>
                </a:ext>
              </a:extLst>
            </p:cNvPr>
            <p:cNvSpPr txBox="1"/>
            <p:nvPr/>
          </p:nvSpPr>
          <p:spPr>
            <a:xfrm flipH="1">
              <a:off x="20506659" y="8461811"/>
              <a:ext cx="2612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Results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55F8940-987A-144E-A61B-29ECB2B19FE0}"/>
              </a:ext>
            </a:extLst>
          </p:cNvPr>
          <p:cNvSpPr txBox="1"/>
          <p:nvPr/>
        </p:nvSpPr>
        <p:spPr>
          <a:xfrm>
            <a:off x="923864" y="11704780"/>
            <a:ext cx="362197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D72EEF-50BB-D245-9914-406B69FF6154}"/>
              </a:ext>
            </a:extLst>
          </p:cNvPr>
          <p:cNvGrpSpPr/>
          <p:nvPr/>
        </p:nvGrpSpPr>
        <p:grpSpPr>
          <a:xfrm rot="5400000">
            <a:off x="5116735" y="7139177"/>
            <a:ext cx="4323414" cy="2898290"/>
            <a:chOff x="1661585" y="8305779"/>
            <a:chExt cx="4453288" cy="2985354"/>
          </a:xfrm>
          <a:solidFill>
            <a:schemeClr val="accent2"/>
          </a:solidFill>
        </p:grpSpPr>
        <p:sp>
          <p:nvSpPr>
            <p:cNvPr id="29" name="Right Arrow 3">
              <a:extLst>
                <a:ext uri="{FF2B5EF4-FFF2-40B4-BE49-F238E27FC236}">
                  <a16:creationId xmlns:a16="http://schemas.microsoft.com/office/drawing/2014/main" id="{D41800A0-FA7F-9049-BBE3-E405901BDDA0}"/>
                </a:ext>
              </a:extLst>
            </p:cNvPr>
            <p:cNvSpPr/>
            <p:nvPr/>
          </p:nvSpPr>
          <p:spPr>
            <a:xfrm>
              <a:off x="2244970" y="9288541"/>
              <a:ext cx="3869903" cy="908008"/>
            </a:xfrm>
            <a:prstGeom prst="rightArrow">
              <a:avLst>
                <a:gd name="adj1" fmla="val 44246"/>
                <a:gd name="adj2" fmla="val 769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0" name="Oval 4">
              <a:extLst>
                <a:ext uri="{FF2B5EF4-FFF2-40B4-BE49-F238E27FC236}">
                  <a16:creationId xmlns:a16="http://schemas.microsoft.com/office/drawing/2014/main" id="{F7B51F3C-C4DA-5041-96A5-836FB30F167C}"/>
                </a:ext>
              </a:extLst>
            </p:cNvPr>
            <p:cNvSpPr/>
            <p:nvPr/>
          </p:nvSpPr>
          <p:spPr>
            <a:xfrm>
              <a:off x="1661585" y="8305779"/>
              <a:ext cx="2985354" cy="2985354"/>
            </a:xfrm>
            <a:prstGeom prst="ellipse">
              <a:avLst/>
            </a:prstGeom>
            <a:grpFill/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5459505-D086-944A-825B-52E0ADDC3759}"/>
              </a:ext>
            </a:extLst>
          </p:cNvPr>
          <p:cNvSpPr txBox="1"/>
          <p:nvPr/>
        </p:nvSpPr>
        <p:spPr>
          <a:xfrm flipH="1">
            <a:off x="5972072" y="7552593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Concept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D824F2-F248-794A-AD79-6712EDBFFB48}"/>
              </a:ext>
            </a:extLst>
          </p:cNvPr>
          <p:cNvSpPr txBox="1"/>
          <p:nvPr/>
        </p:nvSpPr>
        <p:spPr>
          <a:xfrm>
            <a:off x="5467455" y="11704778"/>
            <a:ext cx="362197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4A882F-695F-2C40-B9BC-ED614D709044}"/>
              </a:ext>
            </a:extLst>
          </p:cNvPr>
          <p:cNvSpPr txBox="1"/>
          <p:nvPr/>
        </p:nvSpPr>
        <p:spPr>
          <a:xfrm>
            <a:off x="10503536" y="11704778"/>
            <a:ext cx="362197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C3820B-43A1-D84B-A308-8394703E468A}"/>
              </a:ext>
            </a:extLst>
          </p:cNvPr>
          <p:cNvSpPr txBox="1"/>
          <p:nvPr/>
        </p:nvSpPr>
        <p:spPr>
          <a:xfrm>
            <a:off x="15387275" y="11744140"/>
            <a:ext cx="362197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F11AE0-6F62-6A4F-9E0A-D2CF7C98F6EF}"/>
              </a:ext>
            </a:extLst>
          </p:cNvPr>
          <p:cNvSpPr txBox="1"/>
          <p:nvPr/>
        </p:nvSpPr>
        <p:spPr>
          <a:xfrm>
            <a:off x="19531126" y="11704778"/>
            <a:ext cx="362197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288427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áfico 5">
            <a:extLst>
              <a:ext uri="{FF2B5EF4-FFF2-40B4-BE49-F238E27FC236}">
                <a16:creationId xmlns:a16="http://schemas.microsoft.com/office/drawing/2014/main" id="{4D3A01DD-29CF-484D-94CD-D7EF2449B3C0}"/>
              </a:ext>
            </a:extLst>
          </p:cNvPr>
          <p:cNvGrpSpPr/>
          <p:nvPr/>
        </p:nvGrpSpPr>
        <p:grpSpPr>
          <a:xfrm>
            <a:off x="9514994" y="-444891"/>
            <a:ext cx="13345006" cy="14532913"/>
            <a:chOff x="4745927" y="-222250"/>
            <a:chExt cx="6705600" cy="7302500"/>
          </a:xfrm>
        </p:grpSpPr>
        <p:sp>
          <p:nvSpPr>
            <p:cNvPr id="27" name="Forma libre 7">
              <a:extLst>
                <a:ext uri="{FF2B5EF4-FFF2-40B4-BE49-F238E27FC236}">
                  <a16:creationId xmlns:a16="http://schemas.microsoft.com/office/drawing/2014/main" id="{194801EE-1CD2-FA4C-9E87-659BC8645C7F}"/>
                </a:ext>
              </a:extLst>
            </p:cNvPr>
            <p:cNvSpPr/>
            <p:nvPr/>
          </p:nvSpPr>
          <p:spPr>
            <a:xfrm>
              <a:off x="4745927" y="-222250"/>
              <a:ext cx="6705600" cy="7302500"/>
            </a:xfrm>
            <a:custGeom>
              <a:avLst/>
              <a:gdLst>
                <a:gd name="connsiteX0" fmla="*/ 3243517 w 6705600"/>
                <a:gd name="connsiteY0" fmla="*/ 222250 h 7302500"/>
                <a:gd name="connsiteX1" fmla="*/ 3243517 w 6705600"/>
                <a:gd name="connsiteY1" fmla="*/ 657162 h 7302500"/>
                <a:gd name="connsiteX2" fmla="*/ 3996119 w 6705600"/>
                <a:gd name="connsiteY2" fmla="*/ 1409700 h 7302500"/>
                <a:gd name="connsiteX3" fmla="*/ 5638229 w 6705600"/>
                <a:gd name="connsiteY3" fmla="*/ 1409700 h 7302500"/>
                <a:gd name="connsiteX4" fmla="*/ 6374829 w 6705600"/>
                <a:gd name="connsiteY4" fmla="*/ 2146300 h 7302500"/>
                <a:gd name="connsiteX5" fmla="*/ 6374829 w 6705600"/>
                <a:gd name="connsiteY5" fmla="*/ 2146300 h 7302500"/>
                <a:gd name="connsiteX6" fmla="*/ 5638229 w 6705600"/>
                <a:gd name="connsiteY6" fmla="*/ 2882900 h 7302500"/>
                <a:gd name="connsiteX7" fmla="*/ 1181545 w 6705600"/>
                <a:gd name="connsiteY7" fmla="*/ 2882900 h 7302500"/>
                <a:gd name="connsiteX8" fmla="*/ 222250 w 6705600"/>
                <a:gd name="connsiteY8" fmla="*/ 3842195 h 7302500"/>
                <a:gd name="connsiteX9" fmla="*/ 222250 w 6705600"/>
                <a:gd name="connsiteY9" fmla="*/ 3842639 h 7302500"/>
                <a:gd name="connsiteX10" fmla="*/ 222250 w 6705600"/>
                <a:gd name="connsiteY10" fmla="*/ 3842639 h 7302500"/>
                <a:gd name="connsiteX11" fmla="*/ 1181545 w 6705600"/>
                <a:gd name="connsiteY11" fmla="*/ 4801934 h 7302500"/>
                <a:gd name="connsiteX12" fmla="*/ 5748528 w 6705600"/>
                <a:gd name="connsiteY12" fmla="*/ 4801934 h 7302500"/>
                <a:gd name="connsiteX13" fmla="*/ 6485128 w 6705600"/>
                <a:gd name="connsiteY13" fmla="*/ 5538534 h 7302500"/>
                <a:gd name="connsiteX14" fmla="*/ 6485128 w 6705600"/>
                <a:gd name="connsiteY14" fmla="*/ 5590731 h 7302500"/>
                <a:gd name="connsiteX15" fmla="*/ 5748528 w 6705600"/>
                <a:gd name="connsiteY15" fmla="*/ 6327331 h 7302500"/>
                <a:gd name="connsiteX16" fmla="*/ 4106355 w 6705600"/>
                <a:gd name="connsiteY16" fmla="*/ 6327331 h 7302500"/>
                <a:gd name="connsiteX17" fmla="*/ 3353753 w 6705600"/>
                <a:gd name="connsiteY17" fmla="*/ 7079932 h 7302500"/>
                <a:gd name="connsiteX18" fmla="*/ 3353753 w 6705600"/>
                <a:gd name="connsiteY18" fmla="*/ 7080250 h 7302500"/>
                <a:gd name="connsiteX19" fmla="*/ 3353753 w 6705600"/>
                <a:gd name="connsiteY19" fmla="*/ 7080250 h 73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05600" h="7302500">
                  <a:moveTo>
                    <a:pt x="3243517" y="222250"/>
                  </a:moveTo>
                  <a:lnTo>
                    <a:pt x="3243517" y="657162"/>
                  </a:lnTo>
                  <a:cubicBezTo>
                    <a:pt x="3243552" y="1072787"/>
                    <a:pt x="3580493" y="1409700"/>
                    <a:pt x="3996119" y="1409700"/>
                  </a:cubicBezTo>
                  <a:lnTo>
                    <a:pt x="5638229" y="1409700"/>
                  </a:lnTo>
                  <a:cubicBezTo>
                    <a:pt x="6045042" y="1409700"/>
                    <a:pt x="6374829" y="1739487"/>
                    <a:pt x="6374829" y="2146300"/>
                  </a:cubicBezTo>
                  <a:lnTo>
                    <a:pt x="6374829" y="2146300"/>
                  </a:lnTo>
                  <a:cubicBezTo>
                    <a:pt x="6374829" y="2553113"/>
                    <a:pt x="6045042" y="2882900"/>
                    <a:pt x="5638229" y="2882900"/>
                  </a:cubicBezTo>
                  <a:lnTo>
                    <a:pt x="1181545" y="2882900"/>
                  </a:lnTo>
                  <a:cubicBezTo>
                    <a:pt x="651741" y="2882900"/>
                    <a:pt x="222250" y="3312391"/>
                    <a:pt x="222250" y="3842195"/>
                  </a:cubicBezTo>
                  <a:cubicBezTo>
                    <a:pt x="222250" y="3842343"/>
                    <a:pt x="222250" y="3842491"/>
                    <a:pt x="222250" y="3842639"/>
                  </a:cubicBezTo>
                  <a:lnTo>
                    <a:pt x="222250" y="3842639"/>
                  </a:lnTo>
                  <a:cubicBezTo>
                    <a:pt x="222250" y="4372443"/>
                    <a:pt x="651741" y="4801934"/>
                    <a:pt x="1181545" y="4801934"/>
                  </a:cubicBezTo>
                  <a:lnTo>
                    <a:pt x="5748528" y="4801934"/>
                  </a:lnTo>
                  <a:cubicBezTo>
                    <a:pt x="6155342" y="4801934"/>
                    <a:pt x="6485128" y="5131721"/>
                    <a:pt x="6485128" y="5538534"/>
                  </a:cubicBezTo>
                  <a:lnTo>
                    <a:pt x="6485128" y="5590731"/>
                  </a:lnTo>
                  <a:cubicBezTo>
                    <a:pt x="6485128" y="5997543"/>
                    <a:pt x="6155342" y="6327331"/>
                    <a:pt x="5748528" y="6327331"/>
                  </a:cubicBezTo>
                  <a:lnTo>
                    <a:pt x="4106355" y="6327331"/>
                  </a:lnTo>
                  <a:cubicBezTo>
                    <a:pt x="3690704" y="6327331"/>
                    <a:pt x="3353753" y="6664282"/>
                    <a:pt x="3353753" y="7079932"/>
                  </a:cubicBezTo>
                  <a:cubicBezTo>
                    <a:pt x="3353753" y="7080039"/>
                    <a:pt x="3353753" y="7080144"/>
                    <a:pt x="3353753" y="7080250"/>
                  </a:cubicBezTo>
                  <a:lnTo>
                    <a:pt x="3353753" y="7080250"/>
                  </a:lnTo>
                </a:path>
              </a:pathLst>
            </a:custGeom>
            <a:noFill/>
            <a:ln w="7620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8">
              <a:extLst>
                <a:ext uri="{FF2B5EF4-FFF2-40B4-BE49-F238E27FC236}">
                  <a16:creationId xmlns:a16="http://schemas.microsoft.com/office/drawing/2014/main" id="{A84C58D1-1402-324B-8AD5-3E3208A8DA68}"/>
                </a:ext>
              </a:extLst>
            </p:cNvPr>
            <p:cNvSpPr/>
            <p:nvPr/>
          </p:nvSpPr>
          <p:spPr>
            <a:xfrm>
              <a:off x="4936427" y="-31750"/>
              <a:ext cx="6324600" cy="6921500"/>
            </a:xfrm>
            <a:custGeom>
              <a:avLst/>
              <a:gdLst>
                <a:gd name="connsiteX0" fmla="*/ 3053017 w 6324600"/>
                <a:gd name="connsiteY0" fmla="*/ 31750 h 6921500"/>
                <a:gd name="connsiteX1" fmla="*/ 3053017 w 6324600"/>
                <a:gd name="connsiteY1" fmla="*/ 466662 h 6921500"/>
                <a:gd name="connsiteX2" fmla="*/ 3805619 w 6324600"/>
                <a:gd name="connsiteY2" fmla="*/ 1219200 h 6921500"/>
                <a:gd name="connsiteX3" fmla="*/ 5447729 w 6324600"/>
                <a:gd name="connsiteY3" fmla="*/ 1219200 h 6921500"/>
                <a:gd name="connsiteX4" fmla="*/ 6184329 w 6324600"/>
                <a:gd name="connsiteY4" fmla="*/ 1955800 h 6921500"/>
                <a:gd name="connsiteX5" fmla="*/ 6184329 w 6324600"/>
                <a:gd name="connsiteY5" fmla="*/ 1955800 h 6921500"/>
                <a:gd name="connsiteX6" fmla="*/ 5447729 w 6324600"/>
                <a:gd name="connsiteY6" fmla="*/ 2692400 h 6921500"/>
                <a:gd name="connsiteX7" fmla="*/ 991045 w 6324600"/>
                <a:gd name="connsiteY7" fmla="*/ 2692400 h 6921500"/>
                <a:gd name="connsiteX8" fmla="*/ 31750 w 6324600"/>
                <a:gd name="connsiteY8" fmla="*/ 3651695 h 6921500"/>
                <a:gd name="connsiteX9" fmla="*/ 31750 w 6324600"/>
                <a:gd name="connsiteY9" fmla="*/ 3652139 h 6921500"/>
                <a:gd name="connsiteX10" fmla="*/ 31750 w 6324600"/>
                <a:gd name="connsiteY10" fmla="*/ 3652139 h 6921500"/>
                <a:gd name="connsiteX11" fmla="*/ 991045 w 6324600"/>
                <a:gd name="connsiteY11" fmla="*/ 4611434 h 6921500"/>
                <a:gd name="connsiteX12" fmla="*/ 5558028 w 6324600"/>
                <a:gd name="connsiteY12" fmla="*/ 4611434 h 6921500"/>
                <a:gd name="connsiteX13" fmla="*/ 6294628 w 6324600"/>
                <a:gd name="connsiteY13" fmla="*/ 5348034 h 6921500"/>
                <a:gd name="connsiteX14" fmla="*/ 6294628 w 6324600"/>
                <a:gd name="connsiteY14" fmla="*/ 5400231 h 6921500"/>
                <a:gd name="connsiteX15" fmla="*/ 5558028 w 6324600"/>
                <a:gd name="connsiteY15" fmla="*/ 6136831 h 6921500"/>
                <a:gd name="connsiteX16" fmla="*/ 3915855 w 6324600"/>
                <a:gd name="connsiteY16" fmla="*/ 6136831 h 6921500"/>
                <a:gd name="connsiteX17" fmla="*/ 3163253 w 6324600"/>
                <a:gd name="connsiteY17" fmla="*/ 6889432 h 6921500"/>
                <a:gd name="connsiteX18" fmla="*/ 3163253 w 6324600"/>
                <a:gd name="connsiteY18" fmla="*/ 6889750 h 6921500"/>
                <a:gd name="connsiteX19" fmla="*/ 3163253 w 6324600"/>
                <a:gd name="connsiteY19" fmla="*/ 6889750 h 692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24600" h="6921500">
                  <a:moveTo>
                    <a:pt x="3053017" y="31750"/>
                  </a:moveTo>
                  <a:lnTo>
                    <a:pt x="3053017" y="466662"/>
                  </a:lnTo>
                  <a:cubicBezTo>
                    <a:pt x="3053052" y="882287"/>
                    <a:pt x="3389993" y="1219200"/>
                    <a:pt x="3805619" y="1219200"/>
                  </a:cubicBezTo>
                  <a:lnTo>
                    <a:pt x="5447729" y="1219200"/>
                  </a:lnTo>
                  <a:cubicBezTo>
                    <a:pt x="5854542" y="1219200"/>
                    <a:pt x="6184329" y="1548987"/>
                    <a:pt x="6184329" y="1955800"/>
                  </a:cubicBezTo>
                  <a:lnTo>
                    <a:pt x="6184329" y="1955800"/>
                  </a:lnTo>
                  <a:cubicBezTo>
                    <a:pt x="6184329" y="2362613"/>
                    <a:pt x="5854542" y="2692400"/>
                    <a:pt x="5447729" y="2692400"/>
                  </a:cubicBezTo>
                  <a:lnTo>
                    <a:pt x="991045" y="2692400"/>
                  </a:lnTo>
                  <a:cubicBezTo>
                    <a:pt x="461241" y="2692400"/>
                    <a:pt x="31750" y="3121891"/>
                    <a:pt x="31750" y="3651695"/>
                  </a:cubicBezTo>
                  <a:cubicBezTo>
                    <a:pt x="31750" y="3651843"/>
                    <a:pt x="31750" y="3651991"/>
                    <a:pt x="31750" y="3652139"/>
                  </a:cubicBezTo>
                  <a:lnTo>
                    <a:pt x="31750" y="3652139"/>
                  </a:lnTo>
                  <a:cubicBezTo>
                    <a:pt x="31750" y="4181943"/>
                    <a:pt x="461241" y="4611434"/>
                    <a:pt x="991045" y="4611434"/>
                  </a:cubicBezTo>
                  <a:lnTo>
                    <a:pt x="5558028" y="4611434"/>
                  </a:lnTo>
                  <a:cubicBezTo>
                    <a:pt x="5964842" y="4611434"/>
                    <a:pt x="6294628" y="4941221"/>
                    <a:pt x="6294628" y="5348034"/>
                  </a:cubicBezTo>
                  <a:lnTo>
                    <a:pt x="6294628" y="5400231"/>
                  </a:lnTo>
                  <a:cubicBezTo>
                    <a:pt x="6294628" y="5807043"/>
                    <a:pt x="5964842" y="6136831"/>
                    <a:pt x="5558028" y="6136831"/>
                  </a:cubicBezTo>
                  <a:lnTo>
                    <a:pt x="3915855" y="6136831"/>
                  </a:lnTo>
                  <a:cubicBezTo>
                    <a:pt x="3500204" y="6136831"/>
                    <a:pt x="3163253" y="6473782"/>
                    <a:pt x="3163253" y="6889432"/>
                  </a:cubicBezTo>
                  <a:cubicBezTo>
                    <a:pt x="3163253" y="6889539"/>
                    <a:pt x="3163253" y="6889644"/>
                    <a:pt x="3163253" y="6889750"/>
                  </a:cubicBezTo>
                  <a:lnTo>
                    <a:pt x="3163253" y="6889750"/>
                  </a:lnTo>
                </a:path>
              </a:pathLst>
            </a:custGeom>
            <a:noFill/>
            <a:ln w="63500" cap="flat">
              <a:solidFill>
                <a:srgbClr val="FFFFFF"/>
              </a:solidFill>
              <a:custDash>
                <a:ds d="900000" sp="2250000"/>
              </a:custDash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0E7C1E-2FDA-3B4B-BA3F-39599423CBA1}"/>
              </a:ext>
            </a:extLst>
          </p:cNvPr>
          <p:cNvGrpSpPr/>
          <p:nvPr/>
        </p:nvGrpSpPr>
        <p:grpSpPr>
          <a:xfrm>
            <a:off x="1581976" y="1345866"/>
            <a:ext cx="6495224" cy="4353531"/>
            <a:chOff x="459001" y="-6487382"/>
            <a:chExt cx="6495224" cy="4353531"/>
          </a:xfrm>
        </p:grpSpPr>
        <p:sp>
          <p:nvSpPr>
            <p:cNvPr id="30" name="CuadroTexto 350">
              <a:extLst>
                <a:ext uri="{FF2B5EF4-FFF2-40B4-BE49-F238E27FC236}">
                  <a16:creationId xmlns:a16="http://schemas.microsoft.com/office/drawing/2014/main" id="{F7491070-3C60-0F4C-B646-EFEF12F6A406}"/>
                </a:ext>
              </a:extLst>
            </p:cNvPr>
            <p:cNvSpPr txBox="1"/>
            <p:nvPr/>
          </p:nvSpPr>
          <p:spPr>
            <a:xfrm>
              <a:off x="459001" y="-6487382"/>
              <a:ext cx="649522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Roadmap</a:t>
              </a:r>
            </a:p>
            <a:p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Infographics</a:t>
              </a:r>
            </a:p>
          </p:txBody>
        </p:sp>
        <p:sp>
          <p:nvSpPr>
            <p:cNvPr id="31" name="CuadroTexto 351">
              <a:extLst>
                <a:ext uri="{FF2B5EF4-FFF2-40B4-BE49-F238E27FC236}">
                  <a16:creationId xmlns:a16="http://schemas.microsoft.com/office/drawing/2014/main" id="{2479BADE-65A2-DE40-9A27-5BC1ADBF47DD}"/>
                </a:ext>
              </a:extLst>
            </p:cNvPr>
            <p:cNvSpPr txBox="1"/>
            <p:nvPr/>
          </p:nvSpPr>
          <p:spPr>
            <a:xfrm>
              <a:off x="459001" y="-3537610"/>
              <a:ext cx="48803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72729A6-128F-E645-B2AC-2DA32262F618}"/>
                </a:ext>
              </a:extLst>
            </p:cNvPr>
            <p:cNvSpPr/>
            <p:nvPr/>
          </p:nvSpPr>
          <p:spPr>
            <a:xfrm>
              <a:off x="524314" y="-2172630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0D8FFE4-4537-8246-BC66-D2FECD2A91B6}"/>
              </a:ext>
            </a:extLst>
          </p:cNvPr>
          <p:cNvGrpSpPr/>
          <p:nvPr/>
        </p:nvGrpSpPr>
        <p:grpSpPr>
          <a:xfrm rot="5400000">
            <a:off x="10752969" y="1999011"/>
            <a:ext cx="3955465" cy="2372615"/>
            <a:chOff x="10735895" y="683765"/>
            <a:chExt cx="5362577" cy="3216646"/>
          </a:xfrm>
        </p:grpSpPr>
        <p:sp>
          <p:nvSpPr>
            <p:cNvPr id="36" name="Right Arrow 3">
              <a:extLst>
                <a:ext uri="{FF2B5EF4-FFF2-40B4-BE49-F238E27FC236}">
                  <a16:creationId xmlns:a16="http://schemas.microsoft.com/office/drawing/2014/main" id="{633D46E9-239C-6D4C-B125-20E38CA1F979}"/>
                </a:ext>
              </a:extLst>
            </p:cNvPr>
            <p:cNvSpPr/>
            <p:nvPr/>
          </p:nvSpPr>
          <p:spPr>
            <a:xfrm>
              <a:off x="12228569" y="683765"/>
              <a:ext cx="3869903" cy="908008"/>
            </a:xfrm>
            <a:prstGeom prst="rightArrow">
              <a:avLst>
                <a:gd name="adj1" fmla="val 44246"/>
                <a:gd name="adj2" fmla="val 7691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7" name="Oval 4">
              <a:extLst>
                <a:ext uri="{FF2B5EF4-FFF2-40B4-BE49-F238E27FC236}">
                  <a16:creationId xmlns:a16="http://schemas.microsoft.com/office/drawing/2014/main" id="{52563BE9-3B9C-0648-B55E-F42A7642C0F1}"/>
                </a:ext>
              </a:extLst>
            </p:cNvPr>
            <p:cNvSpPr/>
            <p:nvPr/>
          </p:nvSpPr>
          <p:spPr>
            <a:xfrm>
              <a:off x="10735895" y="915057"/>
              <a:ext cx="2985354" cy="2985354"/>
            </a:xfrm>
            <a:prstGeom prst="ellipse">
              <a:avLst/>
            </a:prstGeom>
            <a:solidFill>
              <a:schemeClr val="accent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896807-A1B2-C64A-A8A5-3FEAC990EC4D}"/>
              </a:ext>
            </a:extLst>
          </p:cNvPr>
          <p:cNvGrpSpPr/>
          <p:nvPr/>
        </p:nvGrpSpPr>
        <p:grpSpPr>
          <a:xfrm>
            <a:off x="6354640" y="6553383"/>
            <a:ext cx="3955465" cy="2372615"/>
            <a:chOff x="10735895" y="683765"/>
            <a:chExt cx="5362577" cy="3216646"/>
          </a:xfrm>
          <a:solidFill>
            <a:schemeClr val="accent2"/>
          </a:solidFill>
        </p:grpSpPr>
        <p:sp>
          <p:nvSpPr>
            <p:cNvPr id="39" name="Right Arrow 3">
              <a:extLst>
                <a:ext uri="{FF2B5EF4-FFF2-40B4-BE49-F238E27FC236}">
                  <a16:creationId xmlns:a16="http://schemas.microsoft.com/office/drawing/2014/main" id="{4E5E44CC-8DD3-D149-AE3A-39E886A4DF92}"/>
                </a:ext>
              </a:extLst>
            </p:cNvPr>
            <p:cNvSpPr/>
            <p:nvPr/>
          </p:nvSpPr>
          <p:spPr>
            <a:xfrm>
              <a:off x="12228569" y="683765"/>
              <a:ext cx="3869903" cy="908008"/>
            </a:xfrm>
            <a:prstGeom prst="rightArrow">
              <a:avLst>
                <a:gd name="adj1" fmla="val 44246"/>
                <a:gd name="adj2" fmla="val 769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8" name="Oval 4">
              <a:extLst>
                <a:ext uri="{FF2B5EF4-FFF2-40B4-BE49-F238E27FC236}">
                  <a16:creationId xmlns:a16="http://schemas.microsoft.com/office/drawing/2014/main" id="{E1D5D3A5-56BC-FB4D-A691-F84D8FE2C871}"/>
                </a:ext>
              </a:extLst>
            </p:cNvPr>
            <p:cNvSpPr/>
            <p:nvPr/>
          </p:nvSpPr>
          <p:spPr>
            <a:xfrm>
              <a:off x="10735895" y="915057"/>
              <a:ext cx="2985354" cy="2985354"/>
            </a:xfrm>
            <a:prstGeom prst="ellipse">
              <a:avLst/>
            </a:prstGeom>
            <a:grpFill/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23FE171-7A6A-0F4A-BC5C-6D3ABC4A8280}"/>
              </a:ext>
            </a:extLst>
          </p:cNvPr>
          <p:cNvGrpSpPr/>
          <p:nvPr/>
        </p:nvGrpSpPr>
        <p:grpSpPr>
          <a:xfrm rot="16200000">
            <a:off x="12420160" y="9787875"/>
            <a:ext cx="3955465" cy="2372615"/>
            <a:chOff x="10735895" y="683765"/>
            <a:chExt cx="5362577" cy="3216646"/>
          </a:xfrm>
          <a:solidFill>
            <a:schemeClr val="accent3"/>
          </a:solidFill>
        </p:grpSpPr>
        <p:sp>
          <p:nvSpPr>
            <p:cNvPr id="50" name="Right Arrow 3">
              <a:extLst>
                <a:ext uri="{FF2B5EF4-FFF2-40B4-BE49-F238E27FC236}">
                  <a16:creationId xmlns:a16="http://schemas.microsoft.com/office/drawing/2014/main" id="{C6E10273-D779-EF46-9CDC-02ECEA3130B0}"/>
                </a:ext>
              </a:extLst>
            </p:cNvPr>
            <p:cNvSpPr/>
            <p:nvPr/>
          </p:nvSpPr>
          <p:spPr>
            <a:xfrm>
              <a:off x="12228569" y="683765"/>
              <a:ext cx="3869903" cy="908008"/>
            </a:xfrm>
            <a:prstGeom prst="rightArrow">
              <a:avLst>
                <a:gd name="adj1" fmla="val 44246"/>
                <a:gd name="adj2" fmla="val 7691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1" name="Oval 4">
              <a:extLst>
                <a:ext uri="{FF2B5EF4-FFF2-40B4-BE49-F238E27FC236}">
                  <a16:creationId xmlns:a16="http://schemas.microsoft.com/office/drawing/2014/main" id="{3A0F6BB7-CC98-9449-9C0C-F6F1B4CCD271}"/>
                </a:ext>
              </a:extLst>
            </p:cNvPr>
            <p:cNvSpPr/>
            <p:nvPr/>
          </p:nvSpPr>
          <p:spPr>
            <a:xfrm>
              <a:off x="10735895" y="915057"/>
              <a:ext cx="2985354" cy="2985354"/>
            </a:xfrm>
            <a:prstGeom prst="ellipse">
              <a:avLst/>
            </a:prstGeom>
            <a:grpFill/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E439D1F-8145-B44D-99A4-EC9D785D1785}"/>
              </a:ext>
            </a:extLst>
          </p:cNvPr>
          <p:cNvSpPr txBox="1"/>
          <p:nvPr/>
        </p:nvSpPr>
        <p:spPr>
          <a:xfrm flipH="1">
            <a:off x="11331034" y="1997371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Release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A7AC8F-DF51-4C4E-9ED1-70AD72BEA1D3}"/>
              </a:ext>
            </a:extLst>
          </p:cNvPr>
          <p:cNvSpPr txBox="1"/>
          <p:nvPr/>
        </p:nvSpPr>
        <p:spPr>
          <a:xfrm flipH="1">
            <a:off x="13146343" y="11493499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Testing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A800F2-D9E2-8441-B665-447605AE8AF8}"/>
              </a:ext>
            </a:extLst>
          </p:cNvPr>
          <p:cNvSpPr txBox="1"/>
          <p:nvPr/>
        </p:nvSpPr>
        <p:spPr>
          <a:xfrm flipH="1">
            <a:off x="6118794" y="7473562"/>
            <a:ext cx="261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Concept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3860D0-2E12-1749-BF31-20BF96787F40}"/>
              </a:ext>
            </a:extLst>
          </p:cNvPr>
          <p:cNvSpPr txBox="1"/>
          <p:nvPr/>
        </p:nvSpPr>
        <p:spPr>
          <a:xfrm>
            <a:off x="15406785" y="3143866"/>
            <a:ext cx="362197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87E442-3084-AE4D-8E5E-7E1853A6D20D}"/>
              </a:ext>
            </a:extLst>
          </p:cNvPr>
          <p:cNvSpPr txBox="1"/>
          <p:nvPr/>
        </p:nvSpPr>
        <p:spPr>
          <a:xfrm>
            <a:off x="15584200" y="9910426"/>
            <a:ext cx="362197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0382C1-6E46-ED42-BB52-70EDD156F468}"/>
              </a:ext>
            </a:extLst>
          </p:cNvPr>
          <p:cNvSpPr txBox="1"/>
          <p:nvPr/>
        </p:nvSpPr>
        <p:spPr>
          <a:xfrm>
            <a:off x="11194947" y="6538687"/>
            <a:ext cx="3621974" cy="14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275387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1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157081"/>
      </a:accent1>
      <a:accent2>
        <a:srgbClr val="219896"/>
      </a:accent2>
      <a:accent3>
        <a:srgbClr val="2CC18B"/>
      </a:accent3>
      <a:accent4>
        <a:srgbClr val="7DE46C"/>
      </a:accent4>
      <a:accent5>
        <a:srgbClr val="FFE145"/>
      </a:accent5>
      <a:accent6>
        <a:srgbClr val="157081"/>
      </a:accent6>
      <a:hlink>
        <a:srgbClr val="219896"/>
      </a:hlink>
      <a:folHlink>
        <a:srgbClr val="2CC18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1157</Words>
  <Application>Microsoft Macintosh PowerPoint</Application>
  <PresentationFormat>Custom</PresentationFormat>
  <Paragraphs>262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맑은 고딕</vt:lpstr>
      <vt:lpstr>Arial</vt:lpstr>
      <vt:lpstr>Calibri</vt:lpstr>
      <vt:lpstr>Century Gothic</vt:lpstr>
      <vt:lpstr>Lato</vt:lpstr>
      <vt:lpstr>Lato Black</vt:lpstr>
      <vt:lpstr>Lato Heavy</vt:lpstr>
      <vt:lpstr>Lato Light</vt:lpstr>
      <vt:lpstr>Montserrat</vt:lpstr>
      <vt:lpstr>Poppins</vt:lpstr>
      <vt:lpstr>Poppins Light</vt:lpstr>
      <vt:lpstr>Poppins Medium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Microsoft Office User</cp:lastModifiedBy>
  <cp:revision>190</cp:revision>
  <dcterms:created xsi:type="dcterms:W3CDTF">2020-05-04T13:20:50Z</dcterms:created>
  <dcterms:modified xsi:type="dcterms:W3CDTF">2020-07-08T22:03:39Z</dcterms:modified>
</cp:coreProperties>
</file>