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91" r:id="rId5"/>
    <p:sldId id="260" r:id="rId6"/>
    <p:sldId id="259" r:id="rId7"/>
    <p:sldId id="292" r:id="rId8"/>
    <p:sldId id="261" r:id="rId9"/>
    <p:sldId id="262" r:id="rId10"/>
    <p:sldId id="293" r:id="rId11"/>
    <p:sldId id="263" r:id="rId12"/>
    <p:sldId id="294" r:id="rId13"/>
    <p:sldId id="264" r:id="rId14"/>
    <p:sldId id="265" r:id="rId15"/>
    <p:sldId id="266" r:id="rId16"/>
    <p:sldId id="295" r:id="rId17"/>
    <p:sldId id="267" r:id="rId18"/>
    <p:sldId id="269" r:id="rId19"/>
    <p:sldId id="268" r:id="rId20"/>
    <p:sldId id="296" r:id="rId21"/>
    <p:sldId id="270" r:id="rId22"/>
    <p:sldId id="297" r:id="rId23"/>
    <p:sldId id="271" r:id="rId24"/>
    <p:sldId id="298" r:id="rId25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762"/>
    <p:restoredTop sz="95970"/>
  </p:normalViewPr>
  <p:slideViewPr>
    <p:cSldViewPr snapToGrid="0" snapToObjects="1">
      <p:cViewPr>
        <p:scale>
          <a:sx n="31" d="100"/>
          <a:sy n="31" d="100"/>
        </p:scale>
        <p:origin x="85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entury Gothic" panose="020B0502020202020204" pitchFamily="34" charset="0"/>
              </a:defRPr>
            </a:lvl1pPr>
          </a:lstStyle>
          <a:p>
            <a:fld id="{819824C1-3D05-2945-8CAD-B16B27066FBC}" type="datetimeFigureOut">
              <a:rPr lang="en-US" smtClean="0"/>
              <a:pPr/>
              <a:t>10/2/20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entury Gothic" panose="020B0502020202020204" pitchFamily="34" charset="0"/>
              </a:defRPr>
            </a:lvl1pPr>
          </a:lstStyle>
          <a:p>
            <a:fld id="{BF54F874-8904-1140-9345-65A2416DE1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3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914446" algn="l" defTabSz="1828891" rtl="0" eaLnBrk="1" latinLnBrk="0" hangingPunct="1">
      <a:defRPr sz="24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1828891" algn="l" defTabSz="1828891" rtl="0" eaLnBrk="1" latinLnBrk="0" hangingPunct="1">
      <a:defRPr sz="24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2743337" algn="l" defTabSz="1828891" rtl="0" eaLnBrk="1" latinLnBrk="0" hangingPunct="1">
      <a:defRPr sz="24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3657783" algn="l" defTabSz="1828891" rtl="0" eaLnBrk="1" latinLnBrk="0" hangingPunct="1">
      <a:defRPr sz="2400" b="0" i="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0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FD6C28C6-E2AE-1B43-BE6B-3934904A9C5D}" type="datetimeFigureOut">
              <a:rPr lang="en-US" smtClean="0"/>
              <a:pPr/>
              <a:t>10/2/20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0" i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5B5AEA49-F56D-844B-96A4-0E7B5754BBC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0" i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0EB60486-B4C2-AA43-9900-3FF60BF5EB19}"/>
              </a:ext>
            </a:extLst>
          </p:cNvPr>
          <p:cNvSpPr txBox="1"/>
          <p:nvPr/>
        </p:nvSpPr>
        <p:spPr>
          <a:xfrm>
            <a:off x="6851574" y="1071658"/>
            <a:ext cx="106747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Science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5791E930-9854-F649-A644-6499C8234342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E369B1-EA6D-D54E-B01B-F74790C76CE0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43" name="Grupo 651">
            <a:extLst>
              <a:ext uri="{FF2B5EF4-FFF2-40B4-BE49-F238E27FC236}">
                <a16:creationId xmlns:a16="http://schemas.microsoft.com/office/drawing/2014/main" id="{5E054404-77C9-1B48-8E05-A4345B5C7897}"/>
              </a:ext>
            </a:extLst>
          </p:cNvPr>
          <p:cNvGrpSpPr/>
          <p:nvPr/>
        </p:nvGrpSpPr>
        <p:grpSpPr>
          <a:xfrm>
            <a:off x="10803193" y="4425338"/>
            <a:ext cx="2771266" cy="7216380"/>
            <a:chOff x="17162561" y="2866705"/>
            <a:chExt cx="441524" cy="1149729"/>
          </a:xfrm>
          <a:solidFill>
            <a:schemeClr val="accent1"/>
          </a:solidFill>
        </p:grpSpPr>
        <p:sp>
          <p:nvSpPr>
            <p:cNvPr id="47" name="Forma libre 506">
              <a:extLst>
                <a:ext uri="{FF2B5EF4-FFF2-40B4-BE49-F238E27FC236}">
                  <a16:creationId xmlns:a16="http://schemas.microsoft.com/office/drawing/2014/main" id="{661248F9-7F0B-1747-8CC3-613DC4C9CBEF}"/>
                </a:ext>
              </a:extLst>
            </p:cNvPr>
            <p:cNvSpPr/>
            <p:nvPr/>
          </p:nvSpPr>
          <p:spPr>
            <a:xfrm>
              <a:off x="17162561" y="2866705"/>
              <a:ext cx="441524" cy="1149729"/>
            </a:xfrm>
            <a:custGeom>
              <a:avLst/>
              <a:gdLst>
                <a:gd name="connsiteX0" fmla="*/ 407271 w 441523"/>
                <a:gd name="connsiteY0" fmla="*/ 1157750 h 1149729"/>
                <a:gd name="connsiteX1" fmla="*/ 364725 w 441523"/>
                <a:gd name="connsiteY1" fmla="*/ 1115237 h 1149729"/>
                <a:gd name="connsiteX2" fmla="*/ 199757 w 441523"/>
                <a:gd name="connsiteY2" fmla="*/ 881281 h 1149729"/>
                <a:gd name="connsiteX3" fmla="*/ 0 w 441523"/>
                <a:gd name="connsiteY3" fmla="*/ 578875 h 1149729"/>
                <a:gd name="connsiteX4" fmla="*/ 199757 w 441523"/>
                <a:gd name="connsiteY4" fmla="*/ 276470 h 1149729"/>
                <a:gd name="connsiteX5" fmla="*/ 364725 w 441523"/>
                <a:gd name="connsiteY5" fmla="*/ 42513 h 1149729"/>
                <a:gd name="connsiteX6" fmla="*/ 407271 w 441523"/>
                <a:gd name="connsiteY6" fmla="*/ 0 h 1149729"/>
                <a:gd name="connsiteX7" fmla="*/ 449819 w 441523"/>
                <a:gd name="connsiteY7" fmla="*/ 42513 h 1149729"/>
                <a:gd name="connsiteX8" fmla="*/ 250062 w 441523"/>
                <a:gd name="connsiteY8" fmla="*/ 344919 h 1149729"/>
                <a:gd name="connsiteX9" fmla="*/ 84960 w 441523"/>
                <a:gd name="connsiteY9" fmla="*/ 578875 h 1149729"/>
                <a:gd name="connsiteX10" fmla="*/ 249930 w 441523"/>
                <a:gd name="connsiteY10" fmla="*/ 812832 h 1149729"/>
                <a:gd name="connsiteX11" fmla="*/ 449685 w 441523"/>
                <a:gd name="connsiteY11" fmla="*/ 1115237 h 1149729"/>
                <a:gd name="connsiteX12" fmla="*/ 407271 w 441523"/>
                <a:gd name="connsiteY12" fmla="*/ 1157750 h 114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41523" h="1149729">
                  <a:moveTo>
                    <a:pt x="407271" y="1157750"/>
                  </a:moveTo>
                  <a:cubicBezTo>
                    <a:pt x="383725" y="1157750"/>
                    <a:pt x="364725" y="1138767"/>
                    <a:pt x="364725" y="1115237"/>
                  </a:cubicBezTo>
                  <a:cubicBezTo>
                    <a:pt x="364725" y="1002671"/>
                    <a:pt x="288195" y="946387"/>
                    <a:pt x="199757" y="881281"/>
                  </a:cubicBezTo>
                  <a:cubicBezTo>
                    <a:pt x="106100" y="812431"/>
                    <a:pt x="0" y="734490"/>
                    <a:pt x="0" y="578875"/>
                  </a:cubicBezTo>
                  <a:cubicBezTo>
                    <a:pt x="0" y="423261"/>
                    <a:pt x="106100" y="345320"/>
                    <a:pt x="199757" y="276470"/>
                  </a:cubicBezTo>
                  <a:cubicBezTo>
                    <a:pt x="288329" y="211363"/>
                    <a:pt x="364725" y="155080"/>
                    <a:pt x="364725" y="42513"/>
                  </a:cubicBezTo>
                  <a:cubicBezTo>
                    <a:pt x="364725" y="18984"/>
                    <a:pt x="383725" y="0"/>
                    <a:pt x="407271" y="0"/>
                  </a:cubicBezTo>
                  <a:cubicBezTo>
                    <a:pt x="430819" y="0"/>
                    <a:pt x="449819" y="18984"/>
                    <a:pt x="449819" y="42513"/>
                  </a:cubicBezTo>
                  <a:cubicBezTo>
                    <a:pt x="449819" y="198128"/>
                    <a:pt x="343719" y="276069"/>
                    <a:pt x="250062" y="344919"/>
                  </a:cubicBezTo>
                  <a:cubicBezTo>
                    <a:pt x="161490" y="410025"/>
                    <a:pt x="84960" y="466309"/>
                    <a:pt x="84960" y="578875"/>
                  </a:cubicBezTo>
                  <a:cubicBezTo>
                    <a:pt x="84960" y="691442"/>
                    <a:pt x="161490" y="747725"/>
                    <a:pt x="249930" y="812832"/>
                  </a:cubicBezTo>
                  <a:cubicBezTo>
                    <a:pt x="343586" y="881682"/>
                    <a:pt x="449685" y="959623"/>
                    <a:pt x="449685" y="1115237"/>
                  </a:cubicBezTo>
                  <a:cubicBezTo>
                    <a:pt x="449819" y="1138767"/>
                    <a:pt x="430819" y="1157750"/>
                    <a:pt x="407271" y="1157750"/>
                  </a:cubicBezTo>
                  <a:close/>
                </a:path>
              </a:pathLst>
            </a:custGeom>
            <a:grpFill/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8" name="Forma libre 507">
              <a:extLst>
                <a:ext uri="{FF2B5EF4-FFF2-40B4-BE49-F238E27FC236}">
                  <a16:creationId xmlns:a16="http://schemas.microsoft.com/office/drawing/2014/main" id="{E8FCDAE9-995D-2140-B88F-7980CE2077DE}"/>
                </a:ext>
              </a:extLst>
            </p:cNvPr>
            <p:cNvSpPr/>
            <p:nvPr/>
          </p:nvSpPr>
          <p:spPr>
            <a:xfrm>
              <a:off x="17162561" y="2866705"/>
              <a:ext cx="441524" cy="1149729"/>
            </a:xfrm>
            <a:custGeom>
              <a:avLst/>
              <a:gdLst>
                <a:gd name="connsiteX0" fmla="*/ 42548 w 441523"/>
                <a:gd name="connsiteY0" fmla="*/ 1157750 h 1149729"/>
                <a:gd name="connsiteX1" fmla="*/ 85093 w 441523"/>
                <a:gd name="connsiteY1" fmla="*/ 1115237 h 1149729"/>
                <a:gd name="connsiteX2" fmla="*/ 250062 w 441523"/>
                <a:gd name="connsiteY2" fmla="*/ 881281 h 1149729"/>
                <a:gd name="connsiteX3" fmla="*/ 449819 w 441523"/>
                <a:gd name="connsiteY3" fmla="*/ 578875 h 1149729"/>
                <a:gd name="connsiteX4" fmla="*/ 250062 w 441523"/>
                <a:gd name="connsiteY4" fmla="*/ 276470 h 1149729"/>
                <a:gd name="connsiteX5" fmla="*/ 85093 w 441523"/>
                <a:gd name="connsiteY5" fmla="*/ 42513 h 1149729"/>
                <a:gd name="connsiteX6" fmla="*/ 42548 w 441523"/>
                <a:gd name="connsiteY6" fmla="*/ 0 h 1149729"/>
                <a:gd name="connsiteX7" fmla="*/ 0 w 441523"/>
                <a:gd name="connsiteY7" fmla="*/ 42513 h 1149729"/>
                <a:gd name="connsiteX8" fmla="*/ 199757 w 441523"/>
                <a:gd name="connsiteY8" fmla="*/ 344919 h 1149729"/>
                <a:gd name="connsiteX9" fmla="*/ 364859 w 441523"/>
                <a:gd name="connsiteY9" fmla="*/ 578875 h 1149729"/>
                <a:gd name="connsiteX10" fmla="*/ 199889 w 441523"/>
                <a:gd name="connsiteY10" fmla="*/ 812832 h 1149729"/>
                <a:gd name="connsiteX11" fmla="*/ 134 w 441523"/>
                <a:gd name="connsiteY11" fmla="*/ 1115237 h 1149729"/>
                <a:gd name="connsiteX12" fmla="*/ 42548 w 441523"/>
                <a:gd name="connsiteY12" fmla="*/ 1157750 h 114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41523" h="1149729">
                  <a:moveTo>
                    <a:pt x="42548" y="1157750"/>
                  </a:moveTo>
                  <a:cubicBezTo>
                    <a:pt x="66094" y="1157750"/>
                    <a:pt x="85093" y="1138767"/>
                    <a:pt x="85093" y="1115237"/>
                  </a:cubicBezTo>
                  <a:cubicBezTo>
                    <a:pt x="85093" y="1002671"/>
                    <a:pt x="161624" y="946387"/>
                    <a:pt x="250062" y="881281"/>
                  </a:cubicBezTo>
                  <a:cubicBezTo>
                    <a:pt x="343719" y="812431"/>
                    <a:pt x="449819" y="734490"/>
                    <a:pt x="449819" y="578875"/>
                  </a:cubicBezTo>
                  <a:cubicBezTo>
                    <a:pt x="449819" y="423261"/>
                    <a:pt x="343719" y="345320"/>
                    <a:pt x="250062" y="276470"/>
                  </a:cubicBezTo>
                  <a:cubicBezTo>
                    <a:pt x="161490" y="211363"/>
                    <a:pt x="85093" y="155080"/>
                    <a:pt x="85093" y="42513"/>
                  </a:cubicBezTo>
                  <a:cubicBezTo>
                    <a:pt x="85093" y="18984"/>
                    <a:pt x="66094" y="0"/>
                    <a:pt x="42548" y="0"/>
                  </a:cubicBezTo>
                  <a:cubicBezTo>
                    <a:pt x="18999" y="0"/>
                    <a:pt x="0" y="18984"/>
                    <a:pt x="0" y="42513"/>
                  </a:cubicBezTo>
                  <a:cubicBezTo>
                    <a:pt x="0" y="198128"/>
                    <a:pt x="106100" y="276069"/>
                    <a:pt x="199757" y="344919"/>
                  </a:cubicBezTo>
                  <a:cubicBezTo>
                    <a:pt x="288329" y="410025"/>
                    <a:pt x="364859" y="466309"/>
                    <a:pt x="364859" y="578875"/>
                  </a:cubicBezTo>
                  <a:cubicBezTo>
                    <a:pt x="364859" y="691442"/>
                    <a:pt x="288329" y="747725"/>
                    <a:pt x="199889" y="812832"/>
                  </a:cubicBezTo>
                  <a:cubicBezTo>
                    <a:pt x="106232" y="881682"/>
                    <a:pt x="134" y="959623"/>
                    <a:pt x="134" y="1115237"/>
                  </a:cubicBezTo>
                  <a:cubicBezTo>
                    <a:pt x="0" y="1138767"/>
                    <a:pt x="19133" y="1157750"/>
                    <a:pt x="42548" y="1157750"/>
                  </a:cubicBezTo>
                  <a:close/>
                </a:path>
              </a:pathLst>
            </a:custGeom>
            <a:grpFill/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9" name="Forma libre 508">
              <a:extLst>
                <a:ext uri="{FF2B5EF4-FFF2-40B4-BE49-F238E27FC236}">
                  <a16:creationId xmlns:a16="http://schemas.microsoft.com/office/drawing/2014/main" id="{3C9F9704-8216-974C-8CDA-6D518A65D47E}"/>
                </a:ext>
              </a:extLst>
            </p:cNvPr>
            <p:cNvSpPr/>
            <p:nvPr/>
          </p:nvSpPr>
          <p:spPr>
            <a:xfrm>
              <a:off x="17278294" y="2902267"/>
              <a:ext cx="200693" cy="26738"/>
            </a:xfrm>
            <a:custGeom>
              <a:avLst/>
              <a:gdLst>
                <a:gd name="connsiteX0" fmla="*/ 190256 w 200692"/>
                <a:gd name="connsiteY0" fmla="*/ 36364 h 26737"/>
                <a:gd name="connsiteX1" fmla="*/ 18196 w 200692"/>
                <a:gd name="connsiteY1" fmla="*/ 36364 h 26737"/>
                <a:gd name="connsiteX2" fmla="*/ 0 w 200692"/>
                <a:gd name="connsiteY2" fmla="*/ 18182 h 26737"/>
                <a:gd name="connsiteX3" fmla="*/ 18196 w 200692"/>
                <a:gd name="connsiteY3" fmla="*/ 0 h 26737"/>
                <a:gd name="connsiteX4" fmla="*/ 190256 w 200692"/>
                <a:gd name="connsiteY4" fmla="*/ 0 h 26737"/>
                <a:gd name="connsiteX5" fmla="*/ 208452 w 200692"/>
                <a:gd name="connsiteY5" fmla="*/ 18182 h 26737"/>
                <a:gd name="connsiteX6" fmla="*/ 190256 w 200692"/>
                <a:gd name="connsiteY6" fmla="*/ 36364 h 2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692" h="26737">
                  <a:moveTo>
                    <a:pt x="190256" y="36364"/>
                  </a:moveTo>
                  <a:lnTo>
                    <a:pt x="18196" y="36364"/>
                  </a:lnTo>
                  <a:cubicBezTo>
                    <a:pt x="8161" y="36364"/>
                    <a:pt x="0" y="28208"/>
                    <a:pt x="0" y="18182"/>
                  </a:cubicBezTo>
                  <a:cubicBezTo>
                    <a:pt x="0" y="8155"/>
                    <a:pt x="8161" y="0"/>
                    <a:pt x="18196" y="0"/>
                  </a:cubicBezTo>
                  <a:lnTo>
                    <a:pt x="190256" y="0"/>
                  </a:lnTo>
                  <a:cubicBezTo>
                    <a:pt x="200291" y="0"/>
                    <a:pt x="208452" y="8155"/>
                    <a:pt x="208452" y="18182"/>
                  </a:cubicBezTo>
                  <a:cubicBezTo>
                    <a:pt x="208452" y="28208"/>
                    <a:pt x="200291" y="36364"/>
                    <a:pt x="190256" y="3636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0" name="Forma libre 509">
              <a:extLst>
                <a:ext uri="{FF2B5EF4-FFF2-40B4-BE49-F238E27FC236}">
                  <a16:creationId xmlns:a16="http://schemas.microsoft.com/office/drawing/2014/main" id="{9F5B624F-CC8A-504C-9BC5-5C1AC0295976}"/>
                </a:ext>
              </a:extLst>
            </p:cNvPr>
            <p:cNvSpPr/>
            <p:nvPr/>
          </p:nvSpPr>
          <p:spPr>
            <a:xfrm>
              <a:off x="17318165" y="2990368"/>
              <a:ext cx="120416" cy="26738"/>
            </a:xfrm>
            <a:custGeom>
              <a:avLst/>
              <a:gdLst>
                <a:gd name="connsiteX0" fmla="*/ 110515 w 120415"/>
                <a:gd name="connsiteY0" fmla="*/ 36364 h 26737"/>
                <a:gd name="connsiteX1" fmla="*/ 18196 w 120415"/>
                <a:gd name="connsiteY1" fmla="*/ 36364 h 26737"/>
                <a:gd name="connsiteX2" fmla="*/ 0 w 120415"/>
                <a:gd name="connsiteY2" fmla="*/ 18182 h 26737"/>
                <a:gd name="connsiteX3" fmla="*/ 18196 w 120415"/>
                <a:gd name="connsiteY3" fmla="*/ 0 h 26737"/>
                <a:gd name="connsiteX4" fmla="*/ 110515 w 120415"/>
                <a:gd name="connsiteY4" fmla="*/ 0 h 26737"/>
                <a:gd name="connsiteX5" fmla="*/ 128711 w 120415"/>
                <a:gd name="connsiteY5" fmla="*/ 18182 h 26737"/>
                <a:gd name="connsiteX6" fmla="*/ 110515 w 120415"/>
                <a:gd name="connsiteY6" fmla="*/ 36364 h 2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415" h="26737">
                  <a:moveTo>
                    <a:pt x="110515" y="36364"/>
                  </a:moveTo>
                  <a:lnTo>
                    <a:pt x="18196" y="36364"/>
                  </a:lnTo>
                  <a:cubicBezTo>
                    <a:pt x="8161" y="36364"/>
                    <a:pt x="0" y="28208"/>
                    <a:pt x="0" y="18182"/>
                  </a:cubicBezTo>
                  <a:cubicBezTo>
                    <a:pt x="0" y="8155"/>
                    <a:pt x="8161" y="0"/>
                    <a:pt x="18196" y="0"/>
                  </a:cubicBezTo>
                  <a:lnTo>
                    <a:pt x="110515" y="0"/>
                  </a:lnTo>
                  <a:cubicBezTo>
                    <a:pt x="120549" y="0"/>
                    <a:pt x="128711" y="8155"/>
                    <a:pt x="128711" y="18182"/>
                  </a:cubicBezTo>
                  <a:cubicBezTo>
                    <a:pt x="128711" y="28208"/>
                    <a:pt x="120549" y="36364"/>
                    <a:pt x="110515" y="3636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1" name="Forma libre 510">
              <a:extLst>
                <a:ext uri="{FF2B5EF4-FFF2-40B4-BE49-F238E27FC236}">
                  <a16:creationId xmlns:a16="http://schemas.microsoft.com/office/drawing/2014/main" id="{56921F65-64E4-CC41-AA3A-8EEC1FACAD48}"/>
                </a:ext>
              </a:extLst>
            </p:cNvPr>
            <p:cNvSpPr/>
            <p:nvPr/>
          </p:nvSpPr>
          <p:spPr>
            <a:xfrm>
              <a:off x="17288329" y="3429271"/>
              <a:ext cx="200693" cy="26738"/>
            </a:xfrm>
            <a:custGeom>
              <a:avLst/>
              <a:gdLst>
                <a:gd name="connsiteX0" fmla="*/ 190256 w 200692"/>
                <a:gd name="connsiteY0" fmla="*/ 36364 h 26737"/>
                <a:gd name="connsiteX1" fmla="*/ 18196 w 200692"/>
                <a:gd name="connsiteY1" fmla="*/ 36364 h 26737"/>
                <a:gd name="connsiteX2" fmla="*/ 0 w 200692"/>
                <a:gd name="connsiteY2" fmla="*/ 18182 h 26737"/>
                <a:gd name="connsiteX3" fmla="*/ 18196 w 200692"/>
                <a:gd name="connsiteY3" fmla="*/ 0 h 26737"/>
                <a:gd name="connsiteX4" fmla="*/ 190256 w 200692"/>
                <a:gd name="connsiteY4" fmla="*/ 0 h 26737"/>
                <a:gd name="connsiteX5" fmla="*/ 208452 w 200692"/>
                <a:gd name="connsiteY5" fmla="*/ 18182 h 26737"/>
                <a:gd name="connsiteX6" fmla="*/ 190256 w 200692"/>
                <a:gd name="connsiteY6" fmla="*/ 36364 h 2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692" h="26737">
                  <a:moveTo>
                    <a:pt x="190256" y="36364"/>
                  </a:moveTo>
                  <a:lnTo>
                    <a:pt x="18196" y="36364"/>
                  </a:lnTo>
                  <a:cubicBezTo>
                    <a:pt x="8161" y="36364"/>
                    <a:pt x="0" y="28209"/>
                    <a:pt x="0" y="18182"/>
                  </a:cubicBezTo>
                  <a:cubicBezTo>
                    <a:pt x="0" y="8155"/>
                    <a:pt x="8161" y="0"/>
                    <a:pt x="18196" y="0"/>
                  </a:cubicBezTo>
                  <a:lnTo>
                    <a:pt x="190256" y="0"/>
                  </a:lnTo>
                  <a:cubicBezTo>
                    <a:pt x="200291" y="0"/>
                    <a:pt x="208452" y="8155"/>
                    <a:pt x="208452" y="18182"/>
                  </a:cubicBezTo>
                  <a:cubicBezTo>
                    <a:pt x="208452" y="28209"/>
                    <a:pt x="200291" y="36364"/>
                    <a:pt x="190256" y="3636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2" name="Forma libre 511">
              <a:extLst>
                <a:ext uri="{FF2B5EF4-FFF2-40B4-BE49-F238E27FC236}">
                  <a16:creationId xmlns:a16="http://schemas.microsoft.com/office/drawing/2014/main" id="{96C40CE8-622B-FB45-805C-6F97441820BA}"/>
                </a:ext>
              </a:extLst>
            </p:cNvPr>
            <p:cNvSpPr/>
            <p:nvPr/>
          </p:nvSpPr>
          <p:spPr>
            <a:xfrm>
              <a:off x="17328065" y="3517506"/>
              <a:ext cx="120416" cy="26738"/>
            </a:xfrm>
            <a:custGeom>
              <a:avLst/>
              <a:gdLst>
                <a:gd name="connsiteX0" fmla="*/ 110515 w 120415"/>
                <a:gd name="connsiteY0" fmla="*/ 36364 h 26737"/>
                <a:gd name="connsiteX1" fmla="*/ 18196 w 120415"/>
                <a:gd name="connsiteY1" fmla="*/ 36364 h 26737"/>
                <a:gd name="connsiteX2" fmla="*/ 0 w 120415"/>
                <a:gd name="connsiteY2" fmla="*/ 18182 h 26737"/>
                <a:gd name="connsiteX3" fmla="*/ 18196 w 120415"/>
                <a:gd name="connsiteY3" fmla="*/ 0 h 26737"/>
                <a:gd name="connsiteX4" fmla="*/ 110515 w 120415"/>
                <a:gd name="connsiteY4" fmla="*/ 0 h 26737"/>
                <a:gd name="connsiteX5" fmla="*/ 128711 w 120415"/>
                <a:gd name="connsiteY5" fmla="*/ 18182 h 26737"/>
                <a:gd name="connsiteX6" fmla="*/ 110515 w 120415"/>
                <a:gd name="connsiteY6" fmla="*/ 36364 h 2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415" h="26737">
                  <a:moveTo>
                    <a:pt x="110515" y="36364"/>
                  </a:moveTo>
                  <a:lnTo>
                    <a:pt x="18196" y="36364"/>
                  </a:lnTo>
                  <a:cubicBezTo>
                    <a:pt x="8161" y="36364"/>
                    <a:pt x="0" y="28208"/>
                    <a:pt x="0" y="18182"/>
                  </a:cubicBezTo>
                  <a:cubicBezTo>
                    <a:pt x="0" y="8155"/>
                    <a:pt x="8161" y="0"/>
                    <a:pt x="18196" y="0"/>
                  </a:cubicBezTo>
                  <a:lnTo>
                    <a:pt x="110515" y="0"/>
                  </a:lnTo>
                  <a:cubicBezTo>
                    <a:pt x="120549" y="0"/>
                    <a:pt x="128711" y="8155"/>
                    <a:pt x="128711" y="18182"/>
                  </a:cubicBezTo>
                  <a:cubicBezTo>
                    <a:pt x="128845" y="28208"/>
                    <a:pt x="120683" y="36364"/>
                    <a:pt x="110515" y="3636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3" name="Forma libre 512">
              <a:extLst>
                <a:ext uri="{FF2B5EF4-FFF2-40B4-BE49-F238E27FC236}">
                  <a16:creationId xmlns:a16="http://schemas.microsoft.com/office/drawing/2014/main" id="{87F84432-CA4C-C644-A8B7-E5A08D7FB2AD}"/>
                </a:ext>
              </a:extLst>
            </p:cNvPr>
            <p:cNvSpPr/>
            <p:nvPr/>
          </p:nvSpPr>
          <p:spPr>
            <a:xfrm>
              <a:off x="17328065" y="3345581"/>
              <a:ext cx="120416" cy="26738"/>
            </a:xfrm>
            <a:custGeom>
              <a:avLst/>
              <a:gdLst>
                <a:gd name="connsiteX0" fmla="*/ 110515 w 120415"/>
                <a:gd name="connsiteY0" fmla="*/ 36364 h 26737"/>
                <a:gd name="connsiteX1" fmla="*/ 18196 w 120415"/>
                <a:gd name="connsiteY1" fmla="*/ 36364 h 26737"/>
                <a:gd name="connsiteX2" fmla="*/ 0 w 120415"/>
                <a:gd name="connsiteY2" fmla="*/ 18182 h 26737"/>
                <a:gd name="connsiteX3" fmla="*/ 18196 w 120415"/>
                <a:gd name="connsiteY3" fmla="*/ 0 h 26737"/>
                <a:gd name="connsiteX4" fmla="*/ 110515 w 120415"/>
                <a:gd name="connsiteY4" fmla="*/ 0 h 26737"/>
                <a:gd name="connsiteX5" fmla="*/ 128711 w 120415"/>
                <a:gd name="connsiteY5" fmla="*/ 18182 h 26737"/>
                <a:gd name="connsiteX6" fmla="*/ 110515 w 120415"/>
                <a:gd name="connsiteY6" fmla="*/ 36364 h 2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415" h="26737">
                  <a:moveTo>
                    <a:pt x="110515" y="36364"/>
                  </a:moveTo>
                  <a:lnTo>
                    <a:pt x="18196" y="36364"/>
                  </a:lnTo>
                  <a:cubicBezTo>
                    <a:pt x="8161" y="36364"/>
                    <a:pt x="0" y="28209"/>
                    <a:pt x="0" y="18182"/>
                  </a:cubicBezTo>
                  <a:cubicBezTo>
                    <a:pt x="0" y="8155"/>
                    <a:pt x="8161" y="0"/>
                    <a:pt x="18196" y="0"/>
                  </a:cubicBezTo>
                  <a:lnTo>
                    <a:pt x="110515" y="0"/>
                  </a:lnTo>
                  <a:cubicBezTo>
                    <a:pt x="120549" y="0"/>
                    <a:pt x="128711" y="8155"/>
                    <a:pt x="128711" y="18182"/>
                  </a:cubicBezTo>
                  <a:cubicBezTo>
                    <a:pt x="128845" y="28209"/>
                    <a:pt x="120683" y="36364"/>
                    <a:pt x="110515" y="3636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4" name="Forma libre 513">
              <a:extLst>
                <a:ext uri="{FF2B5EF4-FFF2-40B4-BE49-F238E27FC236}">
                  <a16:creationId xmlns:a16="http://schemas.microsoft.com/office/drawing/2014/main" id="{16AC7EAC-6C3A-E445-807D-34D81C071857}"/>
                </a:ext>
              </a:extLst>
            </p:cNvPr>
            <p:cNvSpPr/>
            <p:nvPr/>
          </p:nvSpPr>
          <p:spPr>
            <a:xfrm>
              <a:off x="17288329" y="3940098"/>
              <a:ext cx="200693" cy="26738"/>
            </a:xfrm>
            <a:custGeom>
              <a:avLst/>
              <a:gdLst>
                <a:gd name="connsiteX0" fmla="*/ 190256 w 200692"/>
                <a:gd name="connsiteY0" fmla="*/ 36364 h 26737"/>
                <a:gd name="connsiteX1" fmla="*/ 18196 w 200692"/>
                <a:gd name="connsiteY1" fmla="*/ 36364 h 26737"/>
                <a:gd name="connsiteX2" fmla="*/ 0 w 200692"/>
                <a:gd name="connsiteY2" fmla="*/ 18182 h 26737"/>
                <a:gd name="connsiteX3" fmla="*/ 18196 w 200692"/>
                <a:gd name="connsiteY3" fmla="*/ 0 h 26737"/>
                <a:gd name="connsiteX4" fmla="*/ 190256 w 200692"/>
                <a:gd name="connsiteY4" fmla="*/ 0 h 26737"/>
                <a:gd name="connsiteX5" fmla="*/ 208452 w 200692"/>
                <a:gd name="connsiteY5" fmla="*/ 18182 h 26737"/>
                <a:gd name="connsiteX6" fmla="*/ 190256 w 200692"/>
                <a:gd name="connsiteY6" fmla="*/ 36364 h 2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692" h="26737">
                  <a:moveTo>
                    <a:pt x="190256" y="36364"/>
                  </a:moveTo>
                  <a:lnTo>
                    <a:pt x="18196" y="36364"/>
                  </a:lnTo>
                  <a:cubicBezTo>
                    <a:pt x="8161" y="36364"/>
                    <a:pt x="0" y="28209"/>
                    <a:pt x="0" y="18182"/>
                  </a:cubicBezTo>
                  <a:cubicBezTo>
                    <a:pt x="0" y="8155"/>
                    <a:pt x="8161" y="0"/>
                    <a:pt x="18196" y="0"/>
                  </a:cubicBezTo>
                  <a:lnTo>
                    <a:pt x="190256" y="0"/>
                  </a:lnTo>
                  <a:cubicBezTo>
                    <a:pt x="200291" y="0"/>
                    <a:pt x="208452" y="8155"/>
                    <a:pt x="208452" y="18182"/>
                  </a:cubicBezTo>
                  <a:cubicBezTo>
                    <a:pt x="208452" y="28209"/>
                    <a:pt x="200291" y="36364"/>
                    <a:pt x="190256" y="3636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5" name="Forma libre 514">
              <a:extLst>
                <a:ext uri="{FF2B5EF4-FFF2-40B4-BE49-F238E27FC236}">
                  <a16:creationId xmlns:a16="http://schemas.microsoft.com/office/drawing/2014/main" id="{156ADA96-B5FD-1C4A-80A3-26F612610A04}"/>
                </a:ext>
              </a:extLst>
            </p:cNvPr>
            <p:cNvSpPr/>
            <p:nvPr/>
          </p:nvSpPr>
          <p:spPr>
            <a:xfrm>
              <a:off x="17328065" y="3856409"/>
              <a:ext cx="120416" cy="26738"/>
            </a:xfrm>
            <a:custGeom>
              <a:avLst/>
              <a:gdLst>
                <a:gd name="connsiteX0" fmla="*/ 110515 w 120415"/>
                <a:gd name="connsiteY0" fmla="*/ 36364 h 26737"/>
                <a:gd name="connsiteX1" fmla="*/ 18196 w 120415"/>
                <a:gd name="connsiteY1" fmla="*/ 36364 h 26737"/>
                <a:gd name="connsiteX2" fmla="*/ 0 w 120415"/>
                <a:gd name="connsiteY2" fmla="*/ 18182 h 26737"/>
                <a:gd name="connsiteX3" fmla="*/ 18196 w 120415"/>
                <a:gd name="connsiteY3" fmla="*/ 0 h 26737"/>
                <a:gd name="connsiteX4" fmla="*/ 110515 w 120415"/>
                <a:gd name="connsiteY4" fmla="*/ 0 h 26737"/>
                <a:gd name="connsiteX5" fmla="*/ 128711 w 120415"/>
                <a:gd name="connsiteY5" fmla="*/ 18182 h 26737"/>
                <a:gd name="connsiteX6" fmla="*/ 110515 w 120415"/>
                <a:gd name="connsiteY6" fmla="*/ 36364 h 2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415" h="26737">
                  <a:moveTo>
                    <a:pt x="110515" y="36364"/>
                  </a:moveTo>
                  <a:lnTo>
                    <a:pt x="18196" y="36364"/>
                  </a:lnTo>
                  <a:cubicBezTo>
                    <a:pt x="8161" y="36364"/>
                    <a:pt x="0" y="28208"/>
                    <a:pt x="0" y="18182"/>
                  </a:cubicBezTo>
                  <a:cubicBezTo>
                    <a:pt x="0" y="8155"/>
                    <a:pt x="8161" y="0"/>
                    <a:pt x="18196" y="0"/>
                  </a:cubicBezTo>
                  <a:lnTo>
                    <a:pt x="110515" y="0"/>
                  </a:lnTo>
                  <a:cubicBezTo>
                    <a:pt x="120549" y="0"/>
                    <a:pt x="128711" y="8155"/>
                    <a:pt x="128711" y="18182"/>
                  </a:cubicBezTo>
                  <a:cubicBezTo>
                    <a:pt x="128711" y="28208"/>
                    <a:pt x="120683" y="36364"/>
                    <a:pt x="110515" y="3636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CA51452-C8B6-3A4D-8EFF-6773BD77421A}"/>
              </a:ext>
            </a:extLst>
          </p:cNvPr>
          <p:cNvGrpSpPr/>
          <p:nvPr/>
        </p:nvGrpSpPr>
        <p:grpSpPr>
          <a:xfrm>
            <a:off x="2648923" y="6009597"/>
            <a:ext cx="4983185" cy="1792734"/>
            <a:chOff x="2896762" y="4706511"/>
            <a:chExt cx="4983185" cy="1792734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0627A77-C4A8-AA4E-B162-D13670BB2785}"/>
                </a:ext>
              </a:extLst>
            </p:cNvPr>
            <p:cNvSpPr txBox="1"/>
            <p:nvPr/>
          </p:nvSpPr>
          <p:spPr>
            <a:xfrm flipH="1">
              <a:off x="2896762" y="5468835"/>
              <a:ext cx="4983184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A296DF9-D77B-9049-87F3-E8E526BAD96F}"/>
                </a:ext>
              </a:extLst>
            </p:cNvPr>
            <p:cNvSpPr txBox="1"/>
            <p:nvPr/>
          </p:nvSpPr>
          <p:spPr>
            <a:xfrm flipH="1">
              <a:off x="3413058" y="4706511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Biology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6D11C17-1113-8548-9C08-97008E5688DD}"/>
              </a:ext>
            </a:extLst>
          </p:cNvPr>
          <p:cNvGrpSpPr/>
          <p:nvPr/>
        </p:nvGrpSpPr>
        <p:grpSpPr>
          <a:xfrm>
            <a:off x="2648923" y="8995393"/>
            <a:ext cx="4983185" cy="1792734"/>
            <a:chOff x="2896762" y="4706511"/>
            <a:chExt cx="4983185" cy="179273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0853423-AF89-F749-B9CF-4B61DBBA391C}"/>
                </a:ext>
              </a:extLst>
            </p:cNvPr>
            <p:cNvSpPr txBox="1"/>
            <p:nvPr/>
          </p:nvSpPr>
          <p:spPr>
            <a:xfrm flipH="1">
              <a:off x="2896762" y="5468835"/>
              <a:ext cx="4983184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FB239A7-5786-AA48-87DB-F7E4564217E4}"/>
                </a:ext>
              </a:extLst>
            </p:cNvPr>
            <p:cNvSpPr txBox="1"/>
            <p:nvPr/>
          </p:nvSpPr>
          <p:spPr>
            <a:xfrm flipH="1">
              <a:off x="3413058" y="4706511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Chemistry</a:t>
              </a:r>
            </a:p>
          </p:txBody>
        </p:sp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id="{2770D3C2-4419-724B-B4CD-7F77AA71A411}"/>
              </a:ext>
            </a:extLst>
          </p:cNvPr>
          <p:cNvSpPr/>
          <p:nvPr/>
        </p:nvSpPr>
        <p:spPr>
          <a:xfrm>
            <a:off x="7931254" y="6244987"/>
            <a:ext cx="1500348" cy="15003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entury Gothic" panose="020B0502020202020204" pitchFamily="34" charset="0"/>
                <a:cs typeface="Poppins Medium" pitchFamily="2" charset="77"/>
              </a:rPr>
              <a:t>01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484FDBF-98EC-1C4B-B89C-B630E15272D5}"/>
              </a:ext>
            </a:extLst>
          </p:cNvPr>
          <p:cNvSpPr/>
          <p:nvPr/>
        </p:nvSpPr>
        <p:spPr>
          <a:xfrm>
            <a:off x="7931254" y="9096154"/>
            <a:ext cx="1500348" cy="15003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entury Gothic" panose="020B0502020202020204" pitchFamily="34" charset="0"/>
                <a:cs typeface="Poppins Medium" pitchFamily="2" charset="77"/>
              </a:rPr>
              <a:t>02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5DB6693-CC6C-994F-AA46-BFA59087B45E}"/>
              </a:ext>
            </a:extLst>
          </p:cNvPr>
          <p:cNvGrpSpPr/>
          <p:nvPr/>
        </p:nvGrpSpPr>
        <p:grpSpPr>
          <a:xfrm>
            <a:off x="16644625" y="6009597"/>
            <a:ext cx="4983184" cy="1792734"/>
            <a:chOff x="2896762" y="4706511"/>
            <a:chExt cx="4983184" cy="1792734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E73E310-FE0A-E544-96AA-786A05EFBA0A}"/>
                </a:ext>
              </a:extLst>
            </p:cNvPr>
            <p:cNvSpPr txBox="1"/>
            <p:nvPr/>
          </p:nvSpPr>
          <p:spPr>
            <a:xfrm flipH="1">
              <a:off x="2896762" y="5468835"/>
              <a:ext cx="4983184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D54C95A-BFF7-BD4B-AB81-B1EDD02784D3}"/>
                </a:ext>
              </a:extLst>
            </p:cNvPr>
            <p:cNvSpPr txBox="1"/>
            <p:nvPr/>
          </p:nvSpPr>
          <p:spPr>
            <a:xfrm flipH="1">
              <a:off x="2896762" y="4706511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Physics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D7F122D-1784-9F4F-AD95-6AE919AF1407}"/>
              </a:ext>
            </a:extLst>
          </p:cNvPr>
          <p:cNvGrpSpPr/>
          <p:nvPr/>
        </p:nvGrpSpPr>
        <p:grpSpPr>
          <a:xfrm>
            <a:off x="16644625" y="8995393"/>
            <a:ext cx="4983184" cy="1792734"/>
            <a:chOff x="2896762" y="4706511"/>
            <a:chExt cx="4983184" cy="1792734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3C7831-7C83-204F-9A0A-CC15A67ADCA6}"/>
                </a:ext>
              </a:extLst>
            </p:cNvPr>
            <p:cNvSpPr txBox="1"/>
            <p:nvPr/>
          </p:nvSpPr>
          <p:spPr>
            <a:xfrm flipH="1">
              <a:off x="2896762" y="5468835"/>
              <a:ext cx="4983184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63003F6-E7BB-8B40-B908-D92501199B22}"/>
                </a:ext>
              </a:extLst>
            </p:cNvPr>
            <p:cNvSpPr txBox="1"/>
            <p:nvPr/>
          </p:nvSpPr>
          <p:spPr>
            <a:xfrm flipH="1">
              <a:off x="2896762" y="4706511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Experiment</a:t>
              </a:r>
            </a:p>
          </p:txBody>
        </p: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A073B4DD-B0C7-9E49-AFF0-E333A61C4BEA}"/>
              </a:ext>
            </a:extLst>
          </p:cNvPr>
          <p:cNvSpPr/>
          <p:nvPr/>
        </p:nvSpPr>
        <p:spPr>
          <a:xfrm>
            <a:off x="14745249" y="6244987"/>
            <a:ext cx="1500348" cy="15003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entury Gothic" panose="020B0502020202020204" pitchFamily="34" charset="0"/>
                <a:cs typeface="Poppins Medium" pitchFamily="2" charset="77"/>
              </a:rPr>
              <a:t>03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6FE84EC-A54C-3046-B6FB-2C6CCCD9EAEB}"/>
              </a:ext>
            </a:extLst>
          </p:cNvPr>
          <p:cNvSpPr/>
          <p:nvPr/>
        </p:nvSpPr>
        <p:spPr>
          <a:xfrm>
            <a:off x="14745249" y="9096154"/>
            <a:ext cx="1500348" cy="15003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entury Gothic" panose="020B0502020202020204" pitchFamily="34" charset="0"/>
                <a:cs typeface="Poppins Medium" pitchFamily="2" charset="7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643637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350">
            <a:extLst>
              <a:ext uri="{FF2B5EF4-FFF2-40B4-BE49-F238E27FC236}">
                <a16:creationId xmlns:a16="http://schemas.microsoft.com/office/drawing/2014/main" id="{9A7D5A53-745B-F34B-B832-5E5A2B612744}"/>
              </a:ext>
            </a:extLst>
          </p:cNvPr>
          <p:cNvSpPr txBox="1"/>
          <p:nvPr/>
        </p:nvSpPr>
        <p:spPr>
          <a:xfrm>
            <a:off x="6851574" y="1071658"/>
            <a:ext cx="106747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Science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DF000C23-7777-A842-AD28-62350B0EBA10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738F8C-1417-2E46-AB6A-3BBAF3E3492A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0520B71-0E14-A24F-8E5B-AFADA1B34DD8}"/>
              </a:ext>
            </a:extLst>
          </p:cNvPr>
          <p:cNvGrpSpPr/>
          <p:nvPr/>
        </p:nvGrpSpPr>
        <p:grpSpPr>
          <a:xfrm>
            <a:off x="6172330" y="5426822"/>
            <a:ext cx="4466889" cy="1721625"/>
            <a:chOff x="2667574" y="4819474"/>
            <a:chExt cx="4466889" cy="172162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F3D5733-64A0-CC42-B40E-3C94FAF2B8CC}"/>
                </a:ext>
              </a:extLst>
            </p:cNvPr>
            <p:cNvSpPr txBox="1"/>
            <p:nvPr/>
          </p:nvSpPr>
          <p:spPr>
            <a:xfrm>
              <a:off x="2667574" y="5465805"/>
              <a:ext cx="4466889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7ABED30-5362-3C4C-910C-82B1C39FE7AB}"/>
                </a:ext>
              </a:extLst>
            </p:cNvPr>
            <p:cNvSpPr txBox="1"/>
            <p:nvPr/>
          </p:nvSpPr>
          <p:spPr>
            <a:xfrm>
              <a:off x="2667574" y="4819474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Oxygen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48DEB5-FD32-EA46-8597-E2277B63B101}"/>
              </a:ext>
            </a:extLst>
          </p:cNvPr>
          <p:cNvGrpSpPr/>
          <p:nvPr/>
        </p:nvGrpSpPr>
        <p:grpSpPr>
          <a:xfrm>
            <a:off x="6172330" y="9005118"/>
            <a:ext cx="4466889" cy="1721625"/>
            <a:chOff x="2667574" y="4819474"/>
            <a:chExt cx="4466889" cy="172162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35544C-0323-EB48-B6D8-2C0CA137B27A}"/>
                </a:ext>
              </a:extLst>
            </p:cNvPr>
            <p:cNvSpPr txBox="1"/>
            <p:nvPr/>
          </p:nvSpPr>
          <p:spPr>
            <a:xfrm>
              <a:off x="2667574" y="5465805"/>
              <a:ext cx="4466889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928B4CF-0A23-FE46-ACB1-672A82318287}"/>
                </a:ext>
              </a:extLst>
            </p:cNvPr>
            <p:cNvSpPr txBox="1"/>
            <p:nvPr/>
          </p:nvSpPr>
          <p:spPr>
            <a:xfrm>
              <a:off x="2667574" y="4819474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Lithium</a:t>
              </a: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FAF7607-4F19-9340-A664-731E519BA57D}"/>
              </a:ext>
            </a:extLst>
          </p:cNvPr>
          <p:cNvCxnSpPr>
            <a:cxnSpLocks/>
          </p:cNvCxnSpPr>
          <p:nvPr/>
        </p:nvCxnSpPr>
        <p:spPr>
          <a:xfrm>
            <a:off x="2133599" y="8016501"/>
            <a:ext cx="11736031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o 716">
            <a:extLst>
              <a:ext uri="{FF2B5EF4-FFF2-40B4-BE49-F238E27FC236}">
                <a16:creationId xmlns:a16="http://schemas.microsoft.com/office/drawing/2014/main" id="{CFC195DA-8CAF-AD45-B028-44F3FACA4C38}"/>
              </a:ext>
            </a:extLst>
          </p:cNvPr>
          <p:cNvGrpSpPr/>
          <p:nvPr/>
        </p:nvGrpSpPr>
        <p:grpSpPr>
          <a:xfrm rot="5400000">
            <a:off x="13885531" y="3965850"/>
            <a:ext cx="7253236" cy="7285038"/>
            <a:chOff x="3378200" y="5586413"/>
            <a:chExt cx="361950" cy="363537"/>
          </a:xfrm>
          <a:solidFill>
            <a:schemeClr val="accent2"/>
          </a:solidFill>
        </p:grpSpPr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A97C9DB-5C15-EF48-8C26-B655BDF81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3600" y="5686425"/>
              <a:ext cx="60325" cy="46038"/>
            </a:xfrm>
            <a:custGeom>
              <a:avLst/>
              <a:gdLst>
                <a:gd name="T0" fmla="*/ 168 w 169"/>
                <a:gd name="T1" fmla="*/ 17 h 127"/>
                <a:gd name="T2" fmla="*/ 8 w 169"/>
                <a:gd name="T3" fmla="*/ 126 h 127"/>
                <a:gd name="T4" fmla="*/ 0 w 169"/>
                <a:gd name="T5" fmla="*/ 101 h 127"/>
                <a:gd name="T6" fmla="*/ 151 w 169"/>
                <a:gd name="T7" fmla="*/ 0 h 127"/>
                <a:gd name="T8" fmla="*/ 168 w 169"/>
                <a:gd name="T9" fmla="*/ 1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27">
                  <a:moveTo>
                    <a:pt x="168" y="17"/>
                  </a:moveTo>
                  <a:lnTo>
                    <a:pt x="8" y="126"/>
                  </a:lnTo>
                  <a:lnTo>
                    <a:pt x="0" y="101"/>
                  </a:lnTo>
                  <a:lnTo>
                    <a:pt x="151" y="0"/>
                  </a:lnTo>
                  <a:lnTo>
                    <a:pt x="168" y="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8052618B-455F-7043-A1E1-9985E3CE3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7900" y="5673725"/>
              <a:ext cx="60325" cy="46038"/>
            </a:xfrm>
            <a:custGeom>
              <a:avLst/>
              <a:gdLst>
                <a:gd name="T0" fmla="*/ 168 w 169"/>
                <a:gd name="T1" fmla="*/ 16 h 127"/>
                <a:gd name="T2" fmla="*/ 8 w 169"/>
                <a:gd name="T3" fmla="*/ 126 h 127"/>
                <a:gd name="T4" fmla="*/ 0 w 169"/>
                <a:gd name="T5" fmla="*/ 101 h 127"/>
                <a:gd name="T6" fmla="*/ 151 w 169"/>
                <a:gd name="T7" fmla="*/ 0 h 127"/>
                <a:gd name="T8" fmla="*/ 168 w 169"/>
                <a:gd name="T9" fmla="*/ 1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27">
                  <a:moveTo>
                    <a:pt x="168" y="16"/>
                  </a:moveTo>
                  <a:lnTo>
                    <a:pt x="8" y="126"/>
                  </a:lnTo>
                  <a:lnTo>
                    <a:pt x="0" y="101"/>
                  </a:lnTo>
                  <a:lnTo>
                    <a:pt x="151" y="0"/>
                  </a:lnTo>
                  <a:lnTo>
                    <a:pt x="168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DDC2CBD6-33BB-0C4E-801A-7E9BDB729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250" y="5668963"/>
              <a:ext cx="60325" cy="46037"/>
            </a:xfrm>
            <a:custGeom>
              <a:avLst/>
              <a:gdLst>
                <a:gd name="T0" fmla="*/ 168 w 169"/>
                <a:gd name="T1" fmla="*/ 25 h 127"/>
                <a:gd name="T2" fmla="*/ 9 w 169"/>
                <a:gd name="T3" fmla="*/ 126 h 127"/>
                <a:gd name="T4" fmla="*/ 0 w 169"/>
                <a:gd name="T5" fmla="*/ 109 h 127"/>
                <a:gd name="T6" fmla="*/ 151 w 169"/>
                <a:gd name="T7" fmla="*/ 0 h 127"/>
                <a:gd name="T8" fmla="*/ 168 w 169"/>
                <a:gd name="T9" fmla="*/ 2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27">
                  <a:moveTo>
                    <a:pt x="168" y="25"/>
                  </a:moveTo>
                  <a:lnTo>
                    <a:pt x="9" y="126"/>
                  </a:lnTo>
                  <a:lnTo>
                    <a:pt x="0" y="109"/>
                  </a:lnTo>
                  <a:lnTo>
                    <a:pt x="151" y="0"/>
                  </a:lnTo>
                  <a:lnTo>
                    <a:pt x="168" y="2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92187CC0-5299-2642-A691-15E198455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688" y="5795963"/>
              <a:ext cx="60325" cy="46037"/>
            </a:xfrm>
            <a:custGeom>
              <a:avLst/>
              <a:gdLst>
                <a:gd name="T0" fmla="*/ 168 w 169"/>
                <a:gd name="T1" fmla="*/ 16 h 126"/>
                <a:gd name="T2" fmla="*/ 17 w 169"/>
                <a:gd name="T3" fmla="*/ 125 h 126"/>
                <a:gd name="T4" fmla="*/ 0 w 169"/>
                <a:gd name="T5" fmla="*/ 100 h 126"/>
                <a:gd name="T6" fmla="*/ 160 w 169"/>
                <a:gd name="T7" fmla="*/ 0 h 126"/>
                <a:gd name="T8" fmla="*/ 168 w 169"/>
                <a:gd name="T9" fmla="*/ 1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26">
                  <a:moveTo>
                    <a:pt x="168" y="16"/>
                  </a:moveTo>
                  <a:lnTo>
                    <a:pt x="17" y="125"/>
                  </a:lnTo>
                  <a:lnTo>
                    <a:pt x="0" y="100"/>
                  </a:lnTo>
                  <a:lnTo>
                    <a:pt x="160" y="0"/>
                  </a:lnTo>
                  <a:lnTo>
                    <a:pt x="168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3A4DBB11-A212-B548-BBF8-6918AA0B7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1225" y="5622925"/>
              <a:ext cx="15875" cy="69850"/>
            </a:xfrm>
            <a:custGeom>
              <a:avLst/>
              <a:gdLst>
                <a:gd name="T0" fmla="*/ 25 w 43"/>
                <a:gd name="T1" fmla="*/ 0 h 194"/>
                <a:gd name="T2" fmla="*/ 42 w 43"/>
                <a:gd name="T3" fmla="*/ 185 h 194"/>
                <a:gd name="T4" fmla="*/ 17 w 43"/>
                <a:gd name="T5" fmla="*/ 193 h 194"/>
                <a:gd name="T6" fmla="*/ 0 w 43"/>
                <a:gd name="T7" fmla="*/ 0 h 194"/>
                <a:gd name="T8" fmla="*/ 25 w 43"/>
                <a:gd name="T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94">
                  <a:moveTo>
                    <a:pt x="25" y="0"/>
                  </a:moveTo>
                  <a:lnTo>
                    <a:pt x="42" y="185"/>
                  </a:lnTo>
                  <a:lnTo>
                    <a:pt x="17" y="193"/>
                  </a:lnTo>
                  <a:lnTo>
                    <a:pt x="0" y="0"/>
                  </a:lnTo>
                  <a:lnTo>
                    <a:pt x="2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56E060E5-4F78-E845-8FE6-869C6E1C1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3925" y="5686425"/>
              <a:ext cx="63500" cy="42863"/>
            </a:xfrm>
            <a:custGeom>
              <a:avLst/>
              <a:gdLst>
                <a:gd name="T0" fmla="*/ 8 w 177"/>
                <a:gd name="T1" fmla="*/ 0 h 119"/>
                <a:gd name="T2" fmla="*/ 176 w 177"/>
                <a:gd name="T3" fmla="*/ 93 h 119"/>
                <a:gd name="T4" fmla="*/ 168 w 177"/>
                <a:gd name="T5" fmla="*/ 118 h 119"/>
                <a:gd name="T6" fmla="*/ 0 w 177"/>
                <a:gd name="T7" fmla="*/ 26 h 119"/>
                <a:gd name="T8" fmla="*/ 8 w 177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19">
                  <a:moveTo>
                    <a:pt x="8" y="0"/>
                  </a:moveTo>
                  <a:lnTo>
                    <a:pt x="176" y="93"/>
                  </a:lnTo>
                  <a:lnTo>
                    <a:pt x="168" y="118"/>
                  </a:lnTo>
                  <a:lnTo>
                    <a:pt x="0" y="26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B4C5CEE-0390-0245-AB8F-F66142BC5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250" y="5800725"/>
              <a:ext cx="63500" cy="39688"/>
            </a:xfrm>
            <a:custGeom>
              <a:avLst/>
              <a:gdLst>
                <a:gd name="T0" fmla="*/ 8 w 177"/>
                <a:gd name="T1" fmla="*/ 0 h 110"/>
                <a:gd name="T2" fmla="*/ 176 w 177"/>
                <a:gd name="T3" fmla="*/ 93 h 110"/>
                <a:gd name="T4" fmla="*/ 168 w 177"/>
                <a:gd name="T5" fmla="*/ 109 h 110"/>
                <a:gd name="T6" fmla="*/ 0 w 177"/>
                <a:gd name="T7" fmla="*/ 17 h 110"/>
                <a:gd name="T8" fmla="*/ 8 w 177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10">
                  <a:moveTo>
                    <a:pt x="8" y="0"/>
                  </a:moveTo>
                  <a:lnTo>
                    <a:pt x="176" y="93"/>
                  </a:lnTo>
                  <a:lnTo>
                    <a:pt x="168" y="109"/>
                  </a:lnTo>
                  <a:lnTo>
                    <a:pt x="0" y="17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A2176F96-5956-C14B-90F1-D849747FC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4425" y="5783263"/>
              <a:ext cx="63500" cy="39687"/>
            </a:xfrm>
            <a:custGeom>
              <a:avLst/>
              <a:gdLst>
                <a:gd name="T0" fmla="*/ 8 w 177"/>
                <a:gd name="T1" fmla="*/ 0 h 110"/>
                <a:gd name="T2" fmla="*/ 176 w 177"/>
                <a:gd name="T3" fmla="*/ 92 h 110"/>
                <a:gd name="T4" fmla="*/ 167 w 177"/>
                <a:gd name="T5" fmla="*/ 109 h 110"/>
                <a:gd name="T6" fmla="*/ 0 w 177"/>
                <a:gd name="T7" fmla="*/ 17 h 110"/>
                <a:gd name="T8" fmla="*/ 8 w 177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10">
                  <a:moveTo>
                    <a:pt x="8" y="0"/>
                  </a:moveTo>
                  <a:lnTo>
                    <a:pt x="176" y="92"/>
                  </a:lnTo>
                  <a:lnTo>
                    <a:pt x="167" y="109"/>
                  </a:lnTo>
                  <a:lnTo>
                    <a:pt x="0" y="17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E9DE7C4D-BC0B-8041-8E27-B2C042176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925" y="5670550"/>
              <a:ext cx="63500" cy="42863"/>
            </a:xfrm>
            <a:custGeom>
              <a:avLst/>
              <a:gdLst>
                <a:gd name="T0" fmla="*/ 9 w 178"/>
                <a:gd name="T1" fmla="*/ 0 h 119"/>
                <a:gd name="T2" fmla="*/ 177 w 178"/>
                <a:gd name="T3" fmla="*/ 93 h 119"/>
                <a:gd name="T4" fmla="*/ 168 w 178"/>
                <a:gd name="T5" fmla="*/ 118 h 119"/>
                <a:gd name="T6" fmla="*/ 0 w 178"/>
                <a:gd name="T7" fmla="*/ 17 h 119"/>
                <a:gd name="T8" fmla="*/ 9 w 178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19">
                  <a:moveTo>
                    <a:pt x="9" y="0"/>
                  </a:moveTo>
                  <a:lnTo>
                    <a:pt x="177" y="93"/>
                  </a:lnTo>
                  <a:lnTo>
                    <a:pt x="168" y="118"/>
                  </a:lnTo>
                  <a:lnTo>
                    <a:pt x="0" y="17"/>
                  </a:lnTo>
                  <a:lnTo>
                    <a:pt x="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9B27982-4E38-F24C-B201-5930517B9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250" y="5722938"/>
              <a:ext cx="19050" cy="66675"/>
            </a:xfrm>
            <a:custGeom>
              <a:avLst/>
              <a:gdLst>
                <a:gd name="T0" fmla="*/ 0 w 52"/>
                <a:gd name="T1" fmla="*/ 0 h 186"/>
                <a:gd name="T2" fmla="*/ 25 w 52"/>
                <a:gd name="T3" fmla="*/ 185 h 186"/>
                <a:gd name="T4" fmla="*/ 51 w 52"/>
                <a:gd name="T5" fmla="*/ 185 h 186"/>
                <a:gd name="T6" fmla="*/ 25 w 52"/>
                <a:gd name="T7" fmla="*/ 0 h 186"/>
                <a:gd name="T8" fmla="*/ 0 w 52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86">
                  <a:moveTo>
                    <a:pt x="0" y="0"/>
                  </a:moveTo>
                  <a:lnTo>
                    <a:pt x="25" y="185"/>
                  </a:lnTo>
                  <a:lnTo>
                    <a:pt x="51" y="185"/>
                  </a:lnTo>
                  <a:lnTo>
                    <a:pt x="25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F2832DCB-B3BC-2D4F-B094-324BBA8A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4575" y="5834063"/>
              <a:ext cx="19050" cy="69850"/>
            </a:xfrm>
            <a:custGeom>
              <a:avLst/>
              <a:gdLst>
                <a:gd name="T0" fmla="*/ 0 w 51"/>
                <a:gd name="T1" fmla="*/ 8 h 194"/>
                <a:gd name="T2" fmla="*/ 25 w 51"/>
                <a:gd name="T3" fmla="*/ 193 h 194"/>
                <a:gd name="T4" fmla="*/ 50 w 51"/>
                <a:gd name="T5" fmla="*/ 193 h 194"/>
                <a:gd name="T6" fmla="*/ 16 w 51"/>
                <a:gd name="T7" fmla="*/ 0 h 194"/>
                <a:gd name="T8" fmla="*/ 0 w 51"/>
                <a:gd name="T9" fmla="*/ 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194">
                  <a:moveTo>
                    <a:pt x="0" y="8"/>
                  </a:moveTo>
                  <a:lnTo>
                    <a:pt x="25" y="193"/>
                  </a:lnTo>
                  <a:lnTo>
                    <a:pt x="50" y="193"/>
                  </a:lnTo>
                  <a:lnTo>
                    <a:pt x="16" y="0"/>
                  </a:lnTo>
                  <a:lnTo>
                    <a:pt x="0" y="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90ECE378-722C-AC47-85F0-C42296D9F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5726113"/>
              <a:ext cx="15875" cy="69850"/>
            </a:xfrm>
            <a:custGeom>
              <a:avLst/>
              <a:gdLst>
                <a:gd name="T0" fmla="*/ 0 w 43"/>
                <a:gd name="T1" fmla="*/ 9 h 195"/>
                <a:gd name="T2" fmla="*/ 26 w 43"/>
                <a:gd name="T3" fmla="*/ 194 h 195"/>
                <a:gd name="T4" fmla="*/ 42 w 43"/>
                <a:gd name="T5" fmla="*/ 194 h 195"/>
                <a:gd name="T6" fmla="*/ 17 w 43"/>
                <a:gd name="T7" fmla="*/ 0 h 195"/>
                <a:gd name="T8" fmla="*/ 0 w 43"/>
                <a:gd name="T9" fmla="*/ 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95">
                  <a:moveTo>
                    <a:pt x="0" y="9"/>
                  </a:moveTo>
                  <a:lnTo>
                    <a:pt x="26" y="194"/>
                  </a:lnTo>
                  <a:lnTo>
                    <a:pt x="42" y="194"/>
                  </a:lnTo>
                  <a:lnTo>
                    <a:pt x="17" y="0"/>
                  </a:lnTo>
                  <a:lnTo>
                    <a:pt x="0" y="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414BDE56-9738-5949-8D8B-442FA58B8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875" y="5607050"/>
              <a:ext cx="19050" cy="69850"/>
            </a:xfrm>
            <a:custGeom>
              <a:avLst/>
              <a:gdLst>
                <a:gd name="T0" fmla="*/ 0 w 51"/>
                <a:gd name="T1" fmla="*/ 9 h 194"/>
                <a:gd name="T2" fmla="*/ 25 w 51"/>
                <a:gd name="T3" fmla="*/ 193 h 194"/>
                <a:gd name="T4" fmla="*/ 50 w 51"/>
                <a:gd name="T5" fmla="*/ 193 h 194"/>
                <a:gd name="T6" fmla="*/ 25 w 51"/>
                <a:gd name="T7" fmla="*/ 0 h 194"/>
                <a:gd name="T8" fmla="*/ 0 w 51"/>
                <a:gd name="T9" fmla="*/ 9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194">
                  <a:moveTo>
                    <a:pt x="0" y="9"/>
                  </a:moveTo>
                  <a:lnTo>
                    <a:pt x="25" y="193"/>
                  </a:lnTo>
                  <a:lnTo>
                    <a:pt x="50" y="193"/>
                  </a:lnTo>
                  <a:lnTo>
                    <a:pt x="25" y="0"/>
                  </a:lnTo>
                  <a:lnTo>
                    <a:pt x="0" y="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27A77EB2-FE3D-C647-9DF0-E4093D1BF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925" y="5894388"/>
              <a:ext cx="69850" cy="30162"/>
            </a:xfrm>
            <a:custGeom>
              <a:avLst/>
              <a:gdLst>
                <a:gd name="T0" fmla="*/ 9 w 194"/>
                <a:gd name="T1" fmla="*/ 0 h 85"/>
                <a:gd name="T2" fmla="*/ 193 w 194"/>
                <a:gd name="T3" fmla="*/ 59 h 85"/>
                <a:gd name="T4" fmla="*/ 185 w 194"/>
                <a:gd name="T5" fmla="*/ 84 h 85"/>
                <a:gd name="T6" fmla="*/ 0 w 194"/>
                <a:gd name="T7" fmla="*/ 26 h 85"/>
                <a:gd name="T8" fmla="*/ 9 w 194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85">
                  <a:moveTo>
                    <a:pt x="9" y="0"/>
                  </a:moveTo>
                  <a:lnTo>
                    <a:pt x="193" y="59"/>
                  </a:lnTo>
                  <a:lnTo>
                    <a:pt x="185" y="84"/>
                  </a:lnTo>
                  <a:lnTo>
                    <a:pt x="0" y="26"/>
                  </a:lnTo>
                  <a:lnTo>
                    <a:pt x="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B008E027-93F4-DA4E-B919-D84EC2BC5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200" y="5699125"/>
              <a:ext cx="52388" cy="52388"/>
            </a:xfrm>
            <a:custGeom>
              <a:avLst/>
              <a:gdLst>
                <a:gd name="T0" fmla="*/ 126 w 144"/>
                <a:gd name="T1" fmla="*/ 34 h 144"/>
                <a:gd name="T2" fmla="*/ 126 w 144"/>
                <a:gd name="T3" fmla="*/ 34 h 144"/>
                <a:gd name="T4" fmla="*/ 109 w 144"/>
                <a:gd name="T5" fmla="*/ 126 h 144"/>
                <a:gd name="T6" fmla="*/ 17 w 144"/>
                <a:gd name="T7" fmla="*/ 109 h 144"/>
                <a:gd name="T8" fmla="*/ 34 w 144"/>
                <a:gd name="T9" fmla="*/ 17 h 144"/>
                <a:gd name="T10" fmla="*/ 126 w 144"/>
                <a:gd name="T11" fmla="*/ 3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144">
                  <a:moveTo>
                    <a:pt x="126" y="34"/>
                  </a:moveTo>
                  <a:lnTo>
                    <a:pt x="126" y="34"/>
                  </a:lnTo>
                  <a:cubicBezTo>
                    <a:pt x="143" y="67"/>
                    <a:pt x="134" y="101"/>
                    <a:pt x="109" y="126"/>
                  </a:cubicBezTo>
                  <a:cubicBezTo>
                    <a:pt x="75" y="143"/>
                    <a:pt x="42" y="134"/>
                    <a:pt x="17" y="109"/>
                  </a:cubicBezTo>
                  <a:cubicBezTo>
                    <a:pt x="0" y="75"/>
                    <a:pt x="8" y="42"/>
                    <a:pt x="34" y="17"/>
                  </a:cubicBezTo>
                  <a:cubicBezTo>
                    <a:pt x="67" y="0"/>
                    <a:pt x="101" y="8"/>
                    <a:pt x="126" y="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CD5FBC17-7B3C-4347-9CC0-6333FBDB4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763" y="5662613"/>
              <a:ext cx="50800" cy="52387"/>
            </a:xfrm>
            <a:custGeom>
              <a:avLst/>
              <a:gdLst>
                <a:gd name="T0" fmla="*/ 126 w 143"/>
                <a:gd name="T1" fmla="*/ 34 h 144"/>
                <a:gd name="T2" fmla="*/ 126 w 143"/>
                <a:gd name="T3" fmla="*/ 34 h 144"/>
                <a:gd name="T4" fmla="*/ 109 w 143"/>
                <a:gd name="T5" fmla="*/ 118 h 144"/>
                <a:gd name="T6" fmla="*/ 25 w 143"/>
                <a:gd name="T7" fmla="*/ 101 h 144"/>
                <a:gd name="T8" fmla="*/ 42 w 143"/>
                <a:gd name="T9" fmla="*/ 17 h 144"/>
                <a:gd name="T10" fmla="*/ 126 w 143"/>
                <a:gd name="T11" fmla="*/ 3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" h="144">
                  <a:moveTo>
                    <a:pt x="126" y="34"/>
                  </a:moveTo>
                  <a:lnTo>
                    <a:pt x="126" y="34"/>
                  </a:lnTo>
                  <a:cubicBezTo>
                    <a:pt x="142" y="59"/>
                    <a:pt x="134" y="101"/>
                    <a:pt x="109" y="118"/>
                  </a:cubicBezTo>
                  <a:cubicBezTo>
                    <a:pt x="84" y="143"/>
                    <a:pt x="42" y="135"/>
                    <a:pt x="25" y="101"/>
                  </a:cubicBezTo>
                  <a:cubicBezTo>
                    <a:pt x="0" y="76"/>
                    <a:pt x="8" y="34"/>
                    <a:pt x="42" y="17"/>
                  </a:cubicBezTo>
                  <a:cubicBezTo>
                    <a:pt x="67" y="0"/>
                    <a:pt x="109" y="9"/>
                    <a:pt x="126" y="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32CCF1D7-B2B9-E946-BB62-0D0700F6B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0588" y="5592763"/>
              <a:ext cx="50800" cy="52387"/>
            </a:xfrm>
            <a:custGeom>
              <a:avLst/>
              <a:gdLst>
                <a:gd name="T0" fmla="*/ 126 w 143"/>
                <a:gd name="T1" fmla="*/ 34 h 144"/>
                <a:gd name="T2" fmla="*/ 126 w 143"/>
                <a:gd name="T3" fmla="*/ 34 h 144"/>
                <a:gd name="T4" fmla="*/ 109 w 143"/>
                <a:gd name="T5" fmla="*/ 126 h 144"/>
                <a:gd name="T6" fmla="*/ 25 w 143"/>
                <a:gd name="T7" fmla="*/ 109 h 144"/>
                <a:gd name="T8" fmla="*/ 41 w 143"/>
                <a:gd name="T9" fmla="*/ 17 h 144"/>
                <a:gd name="T10" fmla="*/ 126 w 143"/>
                <a:gd name="T11" fmla="*/ 3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" h="144">
                  <a:moveTo>
                    <a:pt x="126" y="34"/>
                  </a:moveTo>
                  <a:lnTo>
                    <a:pt x="126" y="34"/>
                  </a:lnTo>
                  <a:cubicBezTo>
                    <a:pt x="142" y="67"/>
                    <a:pt x="134" y="101"/>
                    <a:pt x="109" y="126"/>
                  </a:cubicBezTo>
                  <a:cubicBezTo>
                    <a:pt x="83" y="143"/>
                    <a:pt x="41" y="134"/>
                    <a:pt x="25" y="109"/>
                  </a:cubicBezTo>
                  <a:cubicBezTo>
                    <a:pt x="0" y="76"/>
                    <a:pt x="8" y="42"/>
                    <a:pt x="41" y="17"/>
                  </a:cubicBezTo>
                  <a:cubicBezTo>
                    <a:pt x="67" y="0"/>
                    <a:pt x="109" y="8"/>
                    <a:pt x="126" y="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DFE4B1FC-7F52-9641-A3D8-D9C2A0714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738" y="5695950"/>
              <a:ext cx="52387" cy="50800"/>
            </a:xfrm>
            <a:custGeom>
              <a:avLst/>
              <a:gdLst>
                <a:gd name="T0" fmla="*/ 126 w 144"/>
                <a:gd name="T1" fmla="*/ 33 h 143"/>
                <a:gd name="T2" fmla="*/ 126 w 144"/>
                <a:gd name="T3" fmla="*/ 33 h 143"/>
                <a:gd name="T4" fmla="*/ 109 w 144"/>
                <a:gd name="T5" fmla="*/ 125 h 143"/>
                <a:gd name="T6" fmla="*/ 25 w 144"/>
                <a:gd name="T7" fmla="*/ 109 h 143"/>
                <a:gd name="T8" fmla="*/ 42 w 144"/>
                <a:gd name="T9" fmla="*/ 16 h 143"/>
                <a:gd name="T10" fmla="*/ 126 w 144"/>
                <a:gd name="T11" fmla="*/ 3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143">
                  <a:moveTo>
                    <a:pt x="126" y="33"/>
                  </a:moveTo>
                  <a:lnTo>
                    <a:pt x="126" y="33"/>
                  </a:lnTo>
                  <a:cubicBezTo>
                    <a:pt x="143" y="67"/>
                    <a:pt x="143" y="109"/>
                    <a:pt x="109" y="125"/>
                  </a:cubicBezTo>
                  <a:cubicBezTo>
                    <a:pt x="84" y="142"/>
                    <a:pt x="42" y="134"/>
                    <a:pt x="25" y="109"/>
                  </a:cubicBezTo>
                  <a:cubicBezTo>
                    <a:pt x="0" y="83"/>
                    <a:pt x="8" y="42"/>
                    <a:pt x="42" y="16"/>
                  </a:cubicBezTo>
                  <a:cubicBezTo>
                    <a:pt x="67" y="0"/>
                    <a:pt x="109" y="8"/>
                    <a:pt x="126" y="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237EC35-B63E-B148-A83C-7C3CE78FA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0913" y="5773738"/>
              <a:ext cx="52387" cy="53975"/>
            </a:xfrm>
            <a:custGeom>
              <a:avLst/>
              <a:gdLst>
                <a:gd name="T0" fmla="*/ 126 w 144"/>
                <a:gd name="T1" fmla="*/ 42 h 152"/>
                <a:gd name="T2" fmla="*/ 126 w 144"/>
                <a:gd name="T3" fmla="*/ 42 h 152"/>
                <a:gd name="T4" fmla="*/ 109 w 144"/>
                <a:gd name="T5" fmla="*/ 126 h 152"/>
                <a:gd name="T6" fmla="*/ 26 w 144"/>
                <a:gd name="T7" fmla="*/ 109 h 152"/>
                <a:gd name="T8" fmla="*/ 42 w 144"/>
                <a:gd name="T9" fmla="*/ 25 h 152"/>
                <a:gd name="T10" fmla="*/ 126 w 144"/>
                <a:gd name="T11" fmla="*/ 4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152">
                  <a:moveTo>
                    <a:pt x="126" y="42"/>
                  </a:moveTo>
                  <a:lnTo>
                    <a:pt x="126" y="42"/>
                  </a:lnTo>
                  <a:cubicBezTo>
                    <a:pt x="143" y="67"/>
                    <a:pt x="143" y="109"/>
                    <a:pt x="109" y="126"/>
                  </a:cubicBezTo>
                  <a:cubicBezTo>
                    <a:pt x="84" y="151"/>
                    <a:pt x="42" y="142"/>
                    <a:pt x="26" y="109"/>
                  </a:cubicBezTo>
                  <a:cubicBezTo>
                    <a:pt x="0" y="84"/>
                    <a:pt x="9" y="42"/>
                    <a:pt x="42" y="25"/>
                  </a:cubicBezTo>
                  <a:cubicBezTo>
                    <a:pt x="68" y="0"/>
                    <a:pt x="109" y="8"/>
                    <a:pt x="126" y="4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F8E8A882-E56E-7C47-B8D4-2BC1D72AE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5525" y="5813425"/>
              <a:ext cx="52388" cy="52388"/>
            </a:xfrm>
            <a:custGeom>
              <a:avLst/>
              <a:gdLst>
                <a:gd name="T0" fmla="*/ 126 w 144"/>
                <a:gd name="T1" fmla="*/ 42 h 144"/>
                <a:gd name="T2" fmla="*/ 126 w 144"/>
                <a:gd name="T3" fmla="*/ 42 h 144"/>
                <a:gd name="T4" fmla="*/ 109 w 144"/>
                <a:gd name="T5" fmla="*/ 126 h 144"/>
                <a:gd name="T6" fmla="*/ 17 w 144"/>
                <a:gd name="T7" fmla="*/ 109 h 144"/>
                <a:gd name="T8" fmla="*/ 34 w 144"/>
                <a:gd name="T9" fmla="*/ 25 h 144"/>
                <a:gd name="T10" fmla="*/ 126 w 144"/>
                <a:gd name="T11" fmla="*/ 4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144">
                  <a:moveTo>
                    <a:pt x="126" y="42"/>
                  </a:moveTo>
                  <a:lnTo>
                    <a:pt x="126" y="42"/>
                  </a:lnTo>
                  <a:cubicBezTo>
                    <a:pt x="143" y="67"/>
                    <a:pt x="134" y="109"/>
                    <a:pt x="109" y="126"/>
                  </a:cubicBezTo>
                  <a:cubicBezTo>
                    <a:pt x="76" y="143"/>
                    <a:pt x="42" y="134"/>
                    <a:pt x="17" y="109"/>
                  </a:cubicBezTo>
                  <a:cubicBezTo>
                    <a:pt x="0" y="84"/>
                    <a:pt x="9" y="42"/>
                    <a:pt x="34" y="25"/>
                  </a:cubicBezTo>
                  <a:cubicBezTo>
                    <a:pt x="67" y="0"/>
                    <a:pt x="101" y="8"/>
                    <a:pt x="126" y="4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203AB5EA-BAFD-EB43-BDCA-B96EA7AA9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5764213"/>
              <a:ext cx="52388" cy="52387"/>
            </a:xfrm>
            <a:custGeom>
              <a:avLst/>
              <a:gdLst>
                <a:gd name="T0" fmla="*/ 126 w 144"/>
                <a:gd name="T1" fmla="*/ 34 h 144"/>
                <a:gd name="T2" fmla="*/ 126 w 144"/>
                <a:gd name="T3" fmla="*/ 34 h 144"/>
                <a:gd name="T4" fmla="*/ 109 w 144"/>
                <a:gd name="T5" fmla="*/ 126 h 144"/>
                <a:gd name="T6" fmla="*/ 17 w 144"/>
                <a:gd name="T7" fmla="*/ 110 h 144"/>
                <a:gd name="T8" fmla="*/ 34 w 144"/>
                <a:gd name="T9" fmla="*/ 17 h 144"/>
                <a:gd name="T10" fmla="*/ 126 w 144"/>
                <a:gd name="T11" fmla="*/ 3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144">
                  <a:moveTo>
                    <a:pt x="126" y="34"/>
                  </a:moveTo>
                  <a:lnTo>
                    <a:pt x="126" y="34"/>
                  </a:lnTo>
                  <a:cubicBezTo>
                    <a:pt x="143" y="68"/>
                    <a:pt x="135" y="101"/>
                    <a:pt x="109" y="126"/>
                  </a:cubicBezTo>
                  <a:cubicBezTo>
                    <a:pt x="76" y="143"/>
                    <a:pt x="42" y="135"/>
                    <a:pt x="17" y="110"/>
                  </a:cubicBezTo>
                  <a:cubicBezTo>
                    <a:pt x="0" y="76"/>
                    <a:pt x="9" y="43"/>
                    <a:pt x="34" y="17"/>
                  </a:cubicBezTo>
                  <a:cubicBezTo>
                    <a:pt x="67" y="0"/>
                    <a:pt x="101" y="9"/>
                    <a:pt x="126" y="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F6D82B23-5255-FA47-A7DE-2AA7C5E35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025" y="5683250"/>
              <a:ext cx="52388" cy="52388"/>
            </a:xfrm>
            <a:custGeom>
              <a:avLst/>
              <a:gdLst>
                <a:gd name="T0" fmla="*/ 126 w 144"/>
                <a:gd name="T1" fmla="*/ 34 h 144"/>
                <a:gd name="T2" fmla="*/ 126 w 144"/>
                <a:gd name="T3" fmla="*/ 34 h 144"/>
                <a:gd name="T4" fmla="*/ 110 w 144"/>
                <a:gd name="T5" fmla="*/ 126 h 144"/>
                <a:gd name="T6" fmla="*/ 17 w 144"/>
                <a:gd name="T7" fmla="*/ 109 h 144"/>
                <a:gd name="T8" fmla="*/ 34 w 144"/>
                <a:gd name="T9" fmla="*/ 17 h 144"/>
                <a:gd name="T10" fmla="*/ 126 w 144"/>
                <a:gd name="T11" fmla="*/ 3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144">
                  <a:moveTo>
                    <a:pt x="126" y="34"/>
                  </a:moveTo>
                  <a:lnTo>
                    <a:pt x="126" y="34"/>
                  </a:lnTo>
                  <a:cubicBezTo>
                    <a:pt x="143" y="67"/>
                    <a:pt x="135" y="101"/>
                    <a:pt x="110" y="126"/>
                  </a:cubicBezTo>
                  <a:cubicBezTo>
                    <a:pt x="76" y="143"/>
                    <a:pt x="43" y="134"/>
                    <a:pt x="17" y="109"/>
                  </a:cubicBezTo>
                  <a:cubicBezTo>
                    <a:pt x="0" y="76"/>
                    <a:pt x="9" y="42"/>
                    <a:pt x="34" y="17"/>
                  </a:cubicBezTo>
                  <a:cubicBezTo>
                    <a:pt x="68" y="0"/>
                    <a:pt x="101" y="8"/>
                    <a:pt x="126" y="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588FCB3-F8E3-ED4A-85E4-1C6DF7A4D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7588" y="5649913"/>
              <a:ext cx="52387" cy="50800"/>
            </a:xfrm>
            <a:custGeom>
              <a:avLst/>
              <a:gdLst>
                <a:gd name="T0" fmla="*/ 126 w 144"/>
                <a:gd name="T1" fmla="*/ 33 h 143"/>
                <a:gd name="T2" fmla="*/ 126 w 144"/>
                <a:gd name="T3" fmla="*/ 33 h 143"/>
                <a:gd name="T4" fmla="*/ 109 w 144"/>
                <a:gd name="T5" fmla="*/ 126 h 143"/>
                <a:gd name="T6" fmla="*/ 17 w 144"/>
                <a:gd name="T7" fmla="*/ 109 h 143"/>
                <a:gd name="T8" fmla="*/ 34 w 144"/>
                <a:gd name="T9" fmla="*/ 16 h 143"/>
                <a:gd name="T10" fmla="*/ 126 w 144"/>
                <a:gd name="T11" fmla="*/ 3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143">
                  <a:moveTo>
                    <a:pt x="126" y="33"/>
                  </a:moveTo>
                  <a:lnTo>
                    <a:pt x="126" y="33"/>
                  </a:lnTo>
                  <a:cubicBezTo>
                    <a:pt x="143" y="67"/>
                    <a:pt x="134" y="100"/>
                    <a:pt x="109" y="126"/>
                  </a:cubicBezTo>
                  <a:cubicBezTo>
                    <a:pt x="76" y="142"/>
                    <a:pt x="42" y="134"/>
                    <a:pt x="17" y="109"/>
                  </a:cubicBezTo>
                  <a:cubicBezTo>
                    <a:pt x="0" y="75"/>
                    <a:pt x="9" y="33"/>
                    <a:pt x="34" y="16"/>
                  </a:cubicBezTo>
                  <a:cubicBezTo>
                    <a:pt x="67" y="0"/>
                    <a:pt x="101" y="8"/>
                    <a:pt x="126" y="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9A40F2CB-3B16-CC4A-9DBC-8623EB41B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4413" y="5586413"/>
              <a:ext cx="50800" cy="52387"/>
            </a:xfrm>
            <a:custGeom>
              <a:avLst/>
              <a:gdLst>
                <a:gd name="T0" fmla="*/ 126 w 143"/>
                <a:gd name="T1" fmla="*/ 34 h 144"/>
                <a:gd name="T2" fmla="*/ 126 w 143"/>
                <a:gd name="T3" fmla="*/ 34 h 144"/>
                <a:gd name="T4" fmla="*/ 109 w 143"/>
                <a:gd name="T5" fmla="*/ 126 h 144"/>
                <a:gd name="T6" fmla="*/ 25 w 143"/>
                <a:gd name="T7" fmla="*/ 110 h 144"/>
                <a:gd name="T8" fmla="*/ 42 w 143"/>
                <a:gd name="T9" fmla="*/ 17 h 144"/>
                <a:gd name="T10" fmla="*/ 126 w 143"/>
                <a:gd name="T11" fmla="*/ 3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" h="144">
                  <a:moveTo>
                    <a:pt x="126" y="34"/>
                  </a:moveTo>
                  <a:lnTo>
                    <a:pt x="126" y="34"/>
                  </a:lnTo>
                  <a:cubicBezTo>
                    <a:pt x="142" y="68"/>
                    <a:pt x="134" y="101"/>
                    <a:pt x="109" y="126"/>
                  </a:cubicBezTo>
                  <a:cubicBezTo>
                    <a:pt x="84" y="143"/>
                    <a:pt x="42" y="135"/>
                    <a:pt x="25" y="110"/>
                  </a:cubicBezTo>
                  <a:cubicBezTo>
                    <a:pt x="0" y="76"/>
                    <a:pt x="8" y="34"/>
                    <a:pt x="42" y="17"/>
                  </a:cubicBezTo>
                  <a:cubicBezTo>
                    <a:pt x="67" y="0"/>
                    <a:pt x="109" y="9"/>
                    <a:pt x="126" y="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05EAB58C-6234-FD41-B058-F1B42727E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8700" y="5876925"/>
              <a:ext cx="50800" cy="52388"/>
            </a:xfrm>
            <a:custGeom>
              <a:avLst/>
              <a:gdLst>
                <a:gd name="T0" fmla="*/ 117 w 143"/>
                <a:gd name="T1" fmla="*/ 34 h 144"/>
                <a:gd name="T2" fmla="*/ 117 w 143"/>
                <a:gd name="T3" fmla="*/ 34 h 144"/>
                <a:gd name="T4" fmla="*/ 100 w 143"/>
                <a:gd name="T5" fmla="*/ 118 h 144"/>
                <a:gd name="T6" fmla="*/ 16 w 143"/>
                <a:gd name="T7" fmla="*/ 101 h 144"/>
                <a:gd name="T8" fmla="*/ 33 w 143"/>
                <a:gd name="T9" fmla="*/ 17 h 144"/>
                <a:gd name="T10" fmla="*/ 117 w 143"/>
                <a:gd name="T11" fmla="*/ 3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" h="144">
                  <a:moveTo>
                    <a:pt x="117" y="34"/>
                  </a:moveTo>
                  <a:lnTo>
                    <a:pt x="117" y="34"/>
                  </a:lnTo>
                  <a:cubicBezTo>
                    <a:pt x="142" y="59"/>
                    <a:pt x="134" y="101"/>
                    <a:pt x="100" y="118"/>
                  </a:cubicBezTo>
                  <a:cubicBezTo>
                    <a:pt x="75" y="143"/>
                    <a:pt x="33" y="134"/>
                    <a:pt x="16" y="101"/>
                  </a:cubicBezTo>
                  <a:cubicBezTo>
                    <a:pt x="0" y="76"/>
                    <a:pt x="8" y="34"/>
                    <a:pt x="33" y="17"/>
                  </a:cubicBezTo>
                  <a:cubicBezTo>
                    <a:pt x="58" y="0"/>
                    <a:pt x="100" y="9"/>
                    <a:pt x="117" y="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FE3FB771-F842-4C41-8A41-1C4ACC40C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850" y="5897563"/>
              <a:ext cx="52388" cy="52387"/>
            </a:xfrm>
            <a:custGeom>
              <a:avLst/>
              <a:gdLst>
                <a:gd name="T0" fmla="*/ 126 w 144"/>
                <a:gd name="T1" fmla="*/ 33 h 144"/>
                <a:gd name="T2" fmla="*/ 126 w 144"/>
                <a:gd name="T3" fmla="*/ 33 h 144"/>
                <a:gd name="T4" fmla="*/ 109 w 144"/>
                <a:gd name="T5" fmla="*/ 117 h 144"/>
                <a:gd name="T6" fmla="*/ 17 w 144"/>
                <a:gd name="T7" fmla="*/ 100 h 144"/>
                <a:gd name="T8" fmla="*/ 34 w 144"/>
                <a:gd name="T9" fmla="*/ 17 h 144"/>
                <a:gd name="T10" fmla="*/ 126 w 144"/>
                <a:gd name="T11" fmla="*/ 3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144">
                  <a:moveTo>
                    <a:pt x="126" y="33"/>
                  </a:moveTo>
                  <a:lnTo>
                    <a:pt x="126" y="33"/>
                  </a:lnTo>
                  <a:cubicBezTo>
                    <a:pt x="143" y="59"/>
                    <a:pt x="134" y="100"/>
                    <a:pt x="109" y="117"/>
                  </a:cubicBezTo>
                  <a:cubicBezTo>
                    <a:pt x="76" y="143"/>
                    <a:pt x="42" y="134"/>
                    <a:pt x="17" y="100"/>
                  </a:cubicBezTo>
                  <a:cubicBezTo>
                    <a:pt x="0" y="75"/>
                    <a:pt x="8" y="33"/>
                    <a:pt x="34" y="17"/>
                  </a:cubicBezTo>
                  <a:cubicBezTo>
                    <a:pt x="67" y="0"/>
                    <a:pt x="101" y="8"/>
                    <a:pt x="126" y="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F7641A33-A56F-C142-A1B3-C857D1563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763" y="5792788"/>
              <a:ext cx="52387" cy="52387"/>
            </a:xfrm>
            <a:custGeom>
              <a:avLst/>
              <a:gdLst>
                <a:gd name="T0" fmla="*/ 126 w 144"/>
                <a:gd name="T1" fmla="*/ 34 h 144"/>
                <a:gd name="T2" fmla="*/ 126 w 144"/>
                <a:gd name="T3" fmla="*/ 34 h 144"/>
                <a:gd name="T4" fmla="*/ 109 w 144"/>
                <a:gd name="T5" fmla="*/ 126 h 144"/>
                <a:gd name="T6" fmla="*/ 17 w 144"/>
                <a:gd name="T7" fmla="*/ 109 h 144"/>
                <a:gd name="T8" fmla="*/ 33 w 144"/>
                <a:gd name="T9" fmla="*/ 17 h 144"/>
                <a:gd name="T10" fmla="*/ 126 w 144"/>
                <a:gd name="T11" fmla="*/ 3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144">
                  <a:moveTo>
                    <a:pt x="126" y="34"/>
                  </a:moveTo>
                  <a:lnTo>
                    <a:pt x="126" y="34"/>
                  </a:lnTo>
                  <a:cubicBezTo>
                    <a:pt x="143" y="67"/>
                    <a:pt x="134" y="109"/>
                    <a:pt x="109" y="126"/>
                  </a:cubicBezTo>
                  <a:cubicBezTo>
                    <a:pt x="75" y="143"/>
                    <a:pt x="33" y="134"/>
                    <a:pt x="17" y="109"/>
                  </a:cubicBezTo>
                  <a:cubicBezTo>
                    <a:pt x="0" y="76"/>
                    <a:pt x="8" y="42"/>
                    <a:pt x="33" y="17"/>
                  </a:cubicBezTo>
                  <a:cubicBezTo>
                    <a:pt x="67" y="0"/>
                    <a:pt x="101" y="9"/>
                    <a:pt x="126" y="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6FBE6A1E-F430-CF4D-BFAE-6777204D4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413" y="5646738"/>
              <a:ext cx="52387" cy="52387"/>
            </a:xfrm>
            <a:custGeom>
              <a:avLst/>
              <a:gdLst>
                <a:gd name="T0" fmla="*/ 126 w 144"/>
                <a:gd name="T1" fmla="*/ 34 h 144"/>
                <a:gd name="T2" fmla="*/ 126 w 144"/>
                <a:gd name="T3" fmla="*/ 34 h 144"/>
                <a:gd name="T4" fmla="*/ 109 w 144"/>
                <a:gd name="T5" fmla="*/ 126 h 144"/>
                <a:gd name="T6" fmla="*/ 25 w 144"/>
                <a:gd name="T7" fmla="*/ 109 h 144"/>
                <a:gd name="T8" fmla="*/ 42 w 144"/>
                <a:gd name="T9" fmla="*/ 17 h 144"/>
                <a:gd name="T10" fmla="*/ 126 w 144"/>
                <a:gd name="T11" fmla="*/ 3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144">
                  <a:moveTo>
                    <a:pt x="126" y="34"/>
                  </a:moveTo>
                  <a:lnTo>
                    <a:pt x="126" y="34"/>
                  </a:lnTo>
                  <a:cubicBezTo>
                    <a:pt x="143" y="67"/>
                    <a:pt x="135" y="101"/>
                    <a:pt x="109" y="126"/>
                  </a:cubicBezTo>
                  <a:cubicBezTo>
                    <a:pt x="84" y="143"/>
                    <a:pt x="42" y="135"/>
                    <a:pt x="25" y="109"/>
                  </a:cubicBezTo>
                  <a:cubicBezTo>
                    <a:pt x="0" y="76"/>
                    <a:pt x="9" y="34"/>
                    <a:pt x="42" y="17"/>
                  </a:cubicBezTo>
                  <a:cubicBezTo>
                    <a:pt x="67" y="0"/>
                    <a:pt x="109" y="9"/>
                    <a:pt x="126" y="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71" name="CuadroTexto 350">
            <a:extLst>
              <a:ext uri="{FF2B5EF4-FFF2-40B4-BE49-F238E27FC236}">
                <a16:creationId xmlns:a16="http://schemas.microsoft.com/office/drawing/2014/main" id="{CE62418A-0816-B648-BC65-BF97DA9A07E2}"/>
              </a:ext>
            </a:extLst>
          </p:cNvPr>
          <p:cNvSpPr txBox="1"/>
          <p:nvPr/>
        </p:nvSpPr>
        <p:spPr>
          <a:xfrm>
            <a:off x="3855580" y="5287361"/>
            <a:ext cx="13324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01</a:t>
            </a:r>
          </a:p>
        </p:txBody>
      </p:sp>
      <p:sp>
        <p:nvSpPr>
          <p:cNvPr id="72" name="CuadroTexto 350">
            <a:extLst>
              <a:ext uri="{FF2B5EF4-FFF2-40B4-BE49-F238E27FC236}">
                <a16:creationId xmlns:a16="http://schemas.microsoft.com/office/drawing/2014/main" id="{49E1847E-D47A-A544-9ECE-14592E8133E2}"/>
              </a:ext>
            </a:extLst>
          </p:cNvPr>
          <p:cNvSpPr txBox="1"/>
          <p:nvPr/>
        </p:nvSpPr>
        <p:spPr>
          <a:xfrm>
            <a:off x="3855580" y="8908385"/>
            <a:ext cx="13324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188640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350">
            <a:extLst>
              <a:ext uri="{FF2B5EF4-FFF2-40B4-BE49-F238E27FC236}">
                <a16:creationId xmlns:a16="http://schemas.microsoft.com/office/drawing/2014/main" id="{3BB2D0CB-6280-3845-A070-58EF87D417AF}"/>
              </a:ext>
            </a:extLst>
          </p:cNvPr>
          <p:cNvSpPr txBox="1"/>
          <p:nvPr/>
        </p:nvSpPr>
        <p:spPr>
          <a:xfrm>
            <a:off x="6851574" y="1071658"/>
            <a:ext cx="106747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Science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72AAE40E-2971-AE4A-A078-0876958D7A51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754787-F12E-BE42-B299-DFE06FD56B1D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9B43C6-3E36-DB43-8AED-EDDCB2A2E6A1}"/>
              </a:ext>
            </a:extLst>
          </p:cNvPr>
          <p:cNvSpPr/>
          <p:nvPr/>
        </p:nvSpPr>
        <p:spPr>
          <a:xfrm>
            <a:off x="2157984" y="4783744"/>
            <a:ext cx="5230368" cy="67742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adroTexto 350">
            <a:extLst>
              <a:ext uri="{FF2B5EF4-FFF2-40B4-BE49-F238E27FC236}">
                <a16:creationId xmlns:a16="http://schemas.microsoft.com/office/drawing/2014/main" id="{C5C14906-776A-864F-80FB-A111D3DBC32A}"/>
              </a:ext>
            </a:extLst>
          </p:cNvPr>
          <p:cNvSpPr txBox="1"/>
          <p:nvPr/>
        </p:nvSpPr>
        <p:spPr>
          <a:xfrm>
            <a:off x="3567041" y="6338728"/>
            <a:ext cx="233910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8B29C0-3900-FA43-8EF0-262AB5A63CD4}"/>
              </a:ext>
            </a:extLst>
          </p:cNvPr>
          <p:cNvSpPr txBox="1"/>
          <p:nvPr/>
        </p:nvSpPr>
        <p:spPr>
          <a:xfrm>
            <a:off x="2503147" y="9185661"/>
            <a:ext cx="44668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Oxygen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BC4653-47FF-D04F-AC10-362A1C5F6C00}"/>
              </a:ext>
            </a:extLst>
          </p:cNvPr>
          <p:cNvSpPr txBox="1"/>
          <p:nvPr/>
        </p:nvSpPr>
        <p:spPr>
          <a:xfrm>
            <a:off x="2503147" y="9963443"/>
            <a:ext cx="4466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Nonmetal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CA797E-561B-4E4E-9D5D-B750E2ECAD26}"/>
              </a:ext>
            </a:extLst>
          </p:cNvPr>
          <p:cNvSpPr txBox="1"/>
          <p:nvPr/>
        </p:nvSpPr>
        <p:spPr>
          <a:xfrm>
            <a:off x="2503147" y="5952630"/>
            <a:ext cx="44668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566D58-14E4-C543-A39F-DA527D8BCC89}"/>
              </a:ext>
            </a:extLst>
          </p:cNvPr>
          <p:cNvSpPr/>
          <p:nvPr/>
        </p:nvSpPr>
        <p:spPr>
          <a:xfrm>
            <a:off x="9573642" y="4783744"/>
            <a:ext cx="5230368" cy="67742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adroTexto 350">
            <a:extLst>
              <a:ext uri="{FF2B5EF4-FFF2-40B4-BE49-F238E27FC236}">
                <a16:creationId xmlns:a16="http://schemas.microsoft.com/office/drawing/2014/main" id="{AAFDA064-B64B-CE42-BEBC-00854090A081}"/>
              </a:ext>
            </a:extLst>
          </p:cNvPr>
          <p:cNvSpPr txBox="1"/>
          <p:nvPr/>
        </p:nvSpPr>
        <p:spPr>
          <a:xfrm>
            <a:off x="11110939" y="6338728"/>
            <a:ext cx="208262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11D73A-F5A8-8F41-AE67-9D51A2786BD7}"/>
              </a:ext>
            </a:extLst>
          </p:cNvPr>
          <p:cNvSpPr txBox="1"/>
          <p:nvPr/>
        </p:nvSpPr>
        <p:spPr>
          <a:xfrm>
            <a:off x="9918805" y="9185661"/>
            <a:ext cx="44668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Nitrogen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0F855C-1586-684F-AE43-6AB70CE6C560}"/>
              </a:ext>
            </a:extLst>
          </p:cNvPr>
          <p:cNvSpPr txBox="1"/>
          <p:nvPr/>
        </p:nvSpPr>
        <p:spPr>
          <a:xfrm>
            <a:off x="9918805" y="9963443"/>
            <a:ext cx="4466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Nonmetal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4DFBB7-AE69-2D48-A073-E1493F2AA8EC}"/>
              </a:ext>
            </a:extLst>
          </p:cNvPr>
          <p:cNvSpPr txBox="1"/>
          <p:nvPr/>
        </p:nvSpPr>
        <p:spPr>
          <a:xfrm>
            <a:off x="9918805" y="5952630"/>
            <a:ext cx="44668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5F950A-456D-DA4C-8BD8-24FDD9B24C22}"/>
              </a:ext>
            </a:extLst>
          </p:cNvPr>
          <p:cNvSpPr/>
          <p:nvPr/>
        </p:nvSpPr>
        <p:spPr>
          <a:xfrm>
            <a:off x="16989300" y="4783744"/>
            <a:ext cx="5230368" cy="67742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adroTexto 350">
            <a:extLst>
              <a:ext uri="{FF2B5EF4-FFF2-40B4-BE49-F238E27FC236}">
                <a16:creationId xmlns:a16="http://schemas.microsoft.com/office/drawing/2014/main" id="{55C88B65-DB2C-184F-ADD9-6D44541B255F}"/>
              </a:ext>
            </a:extLst>
          </p:cNvPr>
          <p:cNvSpPr txBox="1"/>
          <p:nvPr/>
        </p:nvSpPr>
        <p:spPr>
          <a:xfrm>
            <a:off x="18603541" y="6338728"/>
            <a:ext cx="192873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2B2DAC-6053-EB4E-B0CD-2D0298326D3E}"/>
              </a:ext>
            </a:extLst>
          </p:cNvPr>
          <p:cNvSpPr txBox="1"/>
          <p:nvPr/>
        </p:nvSpPr>
        <p:spPr>
          <a:xfrm>
            <a:off x="17334463" y="9185661"/>
            <a:ext cx="44668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Hydrogen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1EFF8C-ED4A-DB4C-AECE-A2D0CA3A9B0E}"/>
              </a:ext>
            </a:extLst>
          </p:cNvPr>
          <p:cNvSpPr txBox="1"/>
          <p:nvPr/>
        </p:nvSpPr>
        <p:spPr>
          <a:xfrm>
            <a:off x="17334463" y="9963443"/>
            <a:ext cx="4466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Nonmetal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DCB68A-9398-FC43-A719-24CB77E4E6CA}"/>
              </a:ext>
            </a:extLst>
          </p:cNvPr>
          <p:cNvSpPr txBox="1"/>
          <p:nvPr/>
        </p:nvSpPr>
        <p:spPr>
          <a:xfrm>
            <a:off x="17334463" y="5952630"/>
            <a:ext cx="44668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97021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350">
            <a:extLst>
              <a:ext uri="{FF2B5EF4-FFF2-40B4-BE49-F238E27FC236}">
                <a16:creationId xmlns:a16="http://schemas.microsoft.com/office/drawing/2014/main" id="{49DECDFC-9C88-394C-BB5A-BB9369784F2E}"/>
              </a:ext>
            </a:extLst>
          </p:cNvPr>
          <p:cNvSpPr txBox="1"/>
          <p:nvPr/>
        </p:nvSpPr>
        <p:spPr>
          <a:xfrm>
            <a:off x="6851574" y="1071658"/>
            <a:ext cx="106747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Science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019E8E81-9CFE-3449-BB04-DA31E277871F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9FAC1D-A1C0-E446-9533-52A7E2E4F93F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37" name="Grupo 691">
            <a:extLst>
              <a:ext uri="{FF2B5EF4-FFF2-40B4-BE49-F238E27FC236}">
                <a16:creationId xmlns:a16="http://schemas.microsoft.com/office/drawing/2014/main" id="{CBD71C5E-5F40-474E-8C82-F4E1BE6BB4F1}"/>
              </a:ext>
            </a:extLst>
          </p:cNvPr>
          <p:cNvGrpSpPr/>
          <p:nvPr/>
        </p:nvGrpSpPr>
        <p:grpSpPr>
          <a:xfrm>
            <a:off x="8550032" y="3981912"/>
            <a:ext cx="6990928" cy="7649256"/>
            <a:chOff x="6311900" y="4864100"/>
            <a:chExt cx="354013" cy="387350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BD080BA-6A7F-5942-A3AC-59EF09840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4450" y="4943475"/>
              <a:ext cx="176213" cy="174625"/>
            </a:xfrm>
            <a:custGeom>
              <a:avLst/>
              <a:gdLst>
                <a:gd name="T0" fmla="*/ 470 w 488"/>
                <a:gd name="T1" fmla="*/ 218 h 486"/>
                <a:gd name="T2" fmla="*/ 470 w 488"/>
                <a:gd name="T3" fmla="*/ 218 h 486"/>
                <a:gd name="T4" fmla="*/ 269 w 488"/>
                <a:gd name="T5" fmla="*/ 477 h 486"/>
                <a:gd name="T6" fmla="*/ 9 w 488"/>
                <a:gd name="T7" fmla="*/ 267 h 486"/>
                <a:gd name="T8" fmla="*/ 219 w 488"/>
                <a:gd name="T9" fmla="*/ 16 h 486"/>
                <a:gd name="T10" fmla="*/ 470 w 488"/>
                <a:gd name="T11" fmla="*/ 21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8" h="486">
                  <a:moveTo>
                    <a:pt x="470" y="218"/>
                  </a:moveTo>
                  <a:lnTo>
                    <a:pt x="470" y="218"/>
                  </a:lnTo>
                  <a:cubicBezTo>
                    <a:pt x="487" y="343"/>
                    <a:pt x="395" y="460"/>
                    <a:pt x="269" y="477"/>
                  </a:cubicBezTo>
                  <a:cubicBezTo>
                    <a:pt x="143" y="485"/>
                    <a:pt x="26" y="393"/>
                    <a:pt x="9" y="267"/>
                  </a:cubicBezTo>
                  <a:cubicBezTo>
                    <a:pt x="0" y="142"/>
                    <a:pt x="93" y="25"/>
                    <a:pt x="219" y="16"/>
                  </a:cubicBezTo>
                  <a:cubicBezTo>
                    <a:pt x="344" y="0"/>
                    <a:pt x="462" y="92"/>
                    <a:pt x="470" y="218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54284D6D-9729-9D4A-AB5B-E23B4905D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2725" y="4973638"/>
              <a:ext cx="79375" cy="77787"/>
            </a:xfrm>
            <a:custGeom>
              <a:avLst/>
              <a:gdLst>
                <a:gd name="T0" fmla="*/ 0 w 219"/>
                <a:gd name="T1" fmla="*/ 200 h 218"/>
                <a:gd name="T2" fmla="*/ 0 w 219"/>
                <a:gd name="T3" fmla="*/ 200 h 218"/>
                <a:gd name="T4" fmla="*/ 101 w 219"/>
                <a:gd name="T5" fmla="*/ 58 h 218"/>
                <a:gd name="T6" fmla="*/ 202 w 219"/>
                <a:gd name="T7" fmla="*/ 0 h 218"/>
                <a:gd name="T8" fmla="*/ 168 w 219"/>
                <a:gd name="T9" fmla="*/ 158 h 218"/>
                <a:gd name="T10" fmla="*/ 0 w 219"/>
                <a:gd name="T11" fmla="*/ 20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18">
                  <a:moveTo>
                    <a:pt x="0" y="200"/>
                  </a:moveTo>
                  <a:lnTo>
                    <a:pt x="0" y="200"/>
                  </a:lnTo>
                  <a:cubicBezTo>
                    <a:pt x="0" y="200"/>
                    <a:pt x="17" y="92"/>
                    <a:pt x="101" y="58"/>
                  </a:cubicBezTo>
                  <a:cubicBezTo>
                    <a:pt x="185" y="25"/>
                    <a:pt x="202" y="0"/>
                    <a:pt x="202" y="0"/>
                  </a:cubicBezTo>
                  <a:cubicBezTo>
                    <a:pt x="202" y="0"/>
                    <a:pt x="218" y="117"/>
                    <a:pt x="168" y="158"/>
                  </a:cubicBezTo>
                  <a:cubicBezTo>
                    <a:pt x="126" y="208"/>
                    <a:pt x="67" y="217"/>
                    <a:pt x="0" y="200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FC239242-E9EB-E449-BDD1-1C791AE85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991100"/>
              <a:ext cx="133350" cy="87313"/>
            </a:xfrm>
            <a:custGeom>
              <a:avLst/>
              <a:gdLst>
                <a:gd name="T0" fmla="*/ 370 w 371"/>
                <a:gd name="T1" fmla="*/ 184 h 243"/>
                <a:gd name="T2" fmla="*/ 370 w 371"/>
                <a:gd name="T3" fmla="*/ 184 h 243"/>
                <a:gd name="T4" fmla="*/ 168 w 371"/>
                <a:gd name="T5" fmla="*/ 33 h 243"/>
                <a:gd name="T6" fmla="*/ 0 w 371"/>
                <a:gd name="T7" fmla="*/ 0 h 243"/>
                <a:gd name="T8" fmla="*/ 118 w 371"/>
                <a:gd name="T9" fmla="*/ 209 h 243"/>
                <a:gd name="T10" fmla="*/ 370 w 371"/>
                <a:gd name="T11" fmla="*/ 184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243">
                  <a:moveTo>
                    <a:pt x="370" y="184"/>
                  </a:moveTo>
                  <a:lnTo>
                    <a:pt x="370" y="184"/>
                  </a:lnTo>
                  <a:cubicBezTo>
                    <a:pt x="370" y="184"/>
                    <a:pt x="294" y="42"/>
                    <a:pt x="168" y="33"/>
                  </a:cubicBezTo>
                  <a:cubicBezTo>
                    <a:pt x="34" y="25"/>
                    <a:pt x="0" y="0"/>
                    <a:pt x="0" y="0"/>
                  </a:cubicBezTo>
                  <a:cubicBezTo>
                    <a:pt x="0" y="0"/>
                    <a:pt x="34" y="167"/>
                    <a:pt x="118" y="209"/>
                  </a:cubicBezTo>
                  <a:cubicBezTo>
                    <a:pt x="202" y="242"/>
                    <a:pt x="286" y="234"/>
                    <a:pt x="370" y="184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EBA554C6-2A3C-1D47-B434-1813421C8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7963" y="4910138"/>
              <a:ext cx="19050" cy="217487"/>
            </a:xfrm>
            <a:custGeom>
              <a:avLst/>
              <a:gdLst>
                <a:gd name="T0" fmla="*/ 8 w 51"/>
                <a:gd name="T1" fmla="*/ 0 h 605"/>
                <a:gd name="T2" fmla="*/ 0 w 51"/>
                <a:gd name="T3" fmla="*/ 604 h 605"/>
                <a:gd name="T4" fmla="*/ 50 w 51"/>
                <a:gd name="T5" fmla="*/ 604 h 605"/>
                <a:gd name="T6" fmla="*/ 33 w 51"/>
                <a:gd name="T7" fmla="*/ 9 h 605"/>
                <a:gd name="T8" fmla="*/ 8 w 51"/>
                <a:gd name="T9" fmla="*/ 0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605">
                  <a:moveTo>
                    <a:pt x="8" y="0"/>
                  </a:moveTo>
                  <a:lnTo>
                    <a:pt x="0" y="604"/>
                  </a:lnTo>
                  <a:lnTo>
                    <a:pt x="50" y="604"/>
                  </a:lnTo>
                  <a:lnTo>
                    <a:pt x="33" y="9"/>
                  </a:lnTo>
                  <a:lnTo>
                    <a:pt x="8" y="0"/>
                  </a:ln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F506EFBF-3C8E-5747-A715-99148036C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7963" y="4910138"/>
              <a:ext cx="19050" cy="217487"/>
            </a:xfrm>
            <a:custGeom>
              <a:avLst/>
              <a:gdLst>
                <a:gd name="T0" fmla="*/ 8 w 51"/>
                <a:gd name="T1" fmla="*/ 0 h 605"/>
                <a:gd name="T2" fmla="*/ 0 w 51"/>
                <a:gd name="T3" fmla="*/ 604 h 605"/>
                <a:gd name="T4" fmla="*/ 50 w 51"/>
                <a:gd name="T5" fmla="*/ 604 h 605"/>
                <a:gd name="T6" fmla="*/ 33 w 51"/>
                <a:gd name="T7" fmla="*/ 9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605">
                  <a:moveTo>
                    <a:pt x="8" y="0"/>
                  </a:moveTo>
                  <a:lnTo>
                    <a:pt x="0" y="604"/>
                  </a:lnTo>
                  <a:lnTo>
                    <a:pt x="50" y="604"/>
                  </a:lnTo>
                  <a:lnTo>
                    <a:pt x="33" y="9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590A0DF3-4DF2-FF4C-83A1-AA190A106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8913" y="4864100"/>
              <a:ext cx="58737" cy="109538"/>
            </a:xfrm>
            <a:custGeom>
              <a:avLst/>
              <a:gdLst>
                <a:gd name="T0" fmla="*/ 93 w 161"/>
                <a:gd name="T1" fmla="*/ 294 h 304"/>
                <a:gd name="T2" fmla="*/ 93 w 161"/>
                <a:gd name="T3" fmla="*/ 294 h 304"/>
                <a:gd name="T4" fmla="*/ 42 w 161"/>
                <a:gd name="T5" fmla="*/ 286 h 304"/>
                <a:gd name="T6" fmla="*/ 17 w 161"/>
                <a:gd name="T7" fmla="*/ 126 h 304"/>
                <a:gd name="T8" fmla="*/ 34 w 161"/>
                <a:gd name="T9" fmla="*/ 0 h 304"/>
                <a:gd name="T10" fmla="*/ 151 w 161"/>
                <a:gd name="T11" fmla="*/ 143 h 304"/>
                <a:gd name="T12" fmla="*/ 93 w 161"/>
                <a:gd name="T13" fmla="*/ 29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304">
                  <a:moveTo>
                    <a:pt x="93" y="294"/>
                  </a:moveTo>
                  <a:lnTo>
                    <a:pt x="93" y="294"/>
                  </a:lnTo>
                  <a:cubicBezTo>
                    <a:pt x="84" y="303"/>
                    <a:pt x="59" y="303"/>
                    <a:pt x="42" y="286"/>
                  </a:cubicBezTo>
                  <a:cubicBezTo>
                    <a:pt x="25" y="252"/>
                    <a:pt x="0" y="193"/>
                    <a:pt x="17" y="126"/>
                  </a:cubicBezTo>
                  <a:cubicBezTo>
                    <a:pt x="42" y="34"/>
                    <a:pt x="34" y="0"/>
                    <a:pt x="34" y="0"/>
                  </a:cubicBezTo>
                  <a:cubicBezTo>
                    <a:pt x="34" y="0"/>
                    <a:pt x="143" y="68"/>
                    <a:pt x="151" y="143"/>
                  </a:cubicBezTo>
                  <a:cubicBezTo>
                    <a:pt x="160" y="202"/>
                    <a:pt x="134" y="244"/>
                    <a:pt x="93" y="294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D07D16BB-EBBF-0A4C-88A1-5474238D7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2238" y="5121275"/>
              <a:ext cx="193675" cy="80963"/>
            </a:xfrm>
            <a:custGeom>
              <a:avLst/>
              <a:gdLst>
                <a:gd name="T0" fmla="*/ 25 w 538"/>
                <a:gd name="T1" fmla="*/ 134 h 227"/>
                <a:gd name="T2" fmla="*/ 25 w 538"/>
                <a:gd name="T3" fmla="*/ 134 h 227"/>
                <a:gd name="T4" fmla="*/ 251 w 538"/>
                <a:gd name="T5" fmla="*/ 8 h 227"/>
                <a:gd name="T6" fmla="*/ 537 w 538"/>
                <a:gd name="T7" fmla="*/ 168 h 227"/>
                <a:gd name="T8" fmla="*/ 318 w 538"/>
                <a:gd name="T9" fmla="*/ 218 h 227"/>
                <a:gd name="T10" fmla="*/ 16 w 538"/>
                <a:gd name="T11" fmla="*/ 193 h 227"/>
                <a:gd name="T12" fmla="*/ 25 w 538"/>
                <a:gd name="T13" fmla="*/ 134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8" h="227">
                  <a:moveTo>
                    <a:pt x="25" y="134"/>
                  </a:moveTo>
                  <a:lnTo>
                    <a:pt x="25" y="134"/>
                  </a:lnTo>
                  <a:cubicBezTo>
                    <a:pt x="83" y="59"/>
                    <a:pt x="176" y="8"/>
                    <a:pt x="251" y="8"/>
                  </a:cubicBezTo>
                  <a:cubicBezTo>
                    <a:pt x="386" y="0"/>
                    <a:pt x="537" y="134"/>
                    <a:pt x="537" y="168"/>
                  </a:cubicBezTo>
                  <a:cubicBezTo>
                    <a:pt x="537" y="201"/>
                    <a:pt x="394" y="218"/>
                    <a:pt x="318" y="218"/>
                  </a:cubicBezTo>
                  <a:cubicBezTo>
                    <a:pt x="192" y="226"/>
                    <a:pt x="42" y="218"/>
                    <a:pt x="16" y="193"/>
                  </a:cubicBezTo>
                  <a:cubicBezTo>
                    <a:pt x="0" y="176"/>
                    <a:pt x="0" y="159"/>
                    <a:pt x="25" y="13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C303FA14-9B15-F344-B26F-9CCC3A1E6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1900" y="5091113"/>
              <a:ext cx="136525" cy="160337"/>
            </a:xfrm>
            <a:custGeom>
              <a:avLst/>
              <a:gdLst>
                <a:gd name="T0" fmla="*/ 25 w 378"/>
                <a:gd name="T1" fmla="*/ 428 h 446"/>
                <a:gd name="T2" fmla="*/ 25 w 378"/>
                <a:gd name="T3" fmla="*/ 428 h 446"/>
                <a:gd name="T4" fmla="*/ 17 w 378"/>
                <a:gd name="T5" fmla="*/ 369 h 446"/>
                <a:gd name="T6" fmla="*/ 293 w 378"/>
                <a:gd name="T7" fmla="*/ 17 h 446"/>
                <a:gd name="T8" fmla="*/ 352 w 378"/>
                <a:gd name="T9" fmla="*/ 17 h 446"/>
                <a:gd name="T10" fmla="*/ 361 w 378"/>
                <a:gd name="T11" fmla="*/ 75 h 446"/>
                <a:gd name="T12" fmla="*/ 84 w 378"/>
                <a:gd name="T13" fmla="*/ 420 h 446"/>
                <a:gd name="T14" fmla="*/ 25 w 378"/>
                <a:gd name="T15" fmla="*/ 42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8" h="446">
                  <a:moveTo>
                    <a:pt x="25" y="428"/>
                  </a:moveTo>
                  <a:lnTo>
                    <a:pt x="25" y="428"/>
                  </a:lnTo>
                  <a:cubicBezTo>
                    <a:pt x="0" y="411"/>
                    <a:pt x="0" y="386"/>
                    <a:pt x="17" y="369"/>
                  </a:cubicBezTo>
                  <a:cubicBezTo>
                    <a:pt x="293" y="17"/>
                    <a:pt x="293" y="17"/>
                    <a:pt x="293" y="17"/>
                  </a:cubicBezTo>
                  <a:cubicBezTo>
                    <a:pt x="310" y="0"/>
                    <a:pt x="335" y="0"/>
                    <a:pt x="352" y="17"/>
                  </a:cubicBezTo>
                  <a:cubicBezTo>
                    <a:pt x="369" y="25"/>
                    <a:pt x="377" y="59"/>
                    <a:pt x="361" y="75"/>
                  </a:cubicBezTo>
                  <a:cubicBezTo>
                    <a:pt x="84" y="420"/>
                    <a:pt x="84" y="420"/>
                    <a:pt x="84" y="420"/>
                  </a:cubicBezTo>
                  <a:cubicBezTo>
                    <a:pt x="67" y="445"/>
                    <a:pt x="42" y="445"/>
                    <a:pt x="25" y="42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E8F7B23D-0451-7C4D-9A97-7552588EB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8100" y="4940300"/>
              <a:ext cx="187325" cy="187325"/>
            </a:xfrm>
            <a:custGeom>
              <a:avLst/>
              <a:gdLst>
                <a:gd name="T0" fmla="*/ 486 w 521"/>
                <a:gd name="T1" fmla="*/ 143 h 521"/>
                <a:gd name="T2" fmla="*/ 486 w 521"/>
                <a:gd name="T3" fmla="*/ 143 h 521"/>
                <a:gd name="T4" fmla="*/ 419 w 521"/>
                <a:gd name="T5" fmla="*/ 59 h 521"/>
                <a:gd name="T6" fmla="*/ 235 w 521"/>
                <a:gd name="T7" fmla="*/ 9 h 521"/>
                <a:gd name="T8" fmla="*/ 58 w 521"/>
                <a:gd name="T9" fmla="*/ 101 h 521"/>
                <a:gd name="T10" fmla="*/ 0 w 521"/>
                <a:gd name="T11" fmla="*/ 276 h 521"/>
                <a:gd name="T12" fmla="*/ 0 w 521"/>
                <a:gd name="T13" fmla="*/ 293 h 521"/>
                <a:gd name="T14" fmla="*/ 100 w 521"/>
                <a:gd name="T15" fmla="*/ 461 h 521"/>
                <a:gd name="T16" fmla="*/ 201 w 521"/>
                <a:gd name="T17" fmla="*/ 511 h 521"/>
                <a:gd name="T18" fmla="*/ 226 w 521"/>
                <a:gd name="T19" fmla="*/ 520 h 521"/>
                <a:gd name="T20" fmla="*/ 260 w 521"/>
                <a:gd name="T21" fmla="*/ 520 h 521"/>
                <a:gd name="T22" fmla="*/ 310 w 521"/>
                <a:gd name="T23" fmla="*/ 511 h 521"/>
                <a:gd name="T24" fmla="*/ 335 w 521"/>
                <a:gd name="T25" fmla="*/ 511 h 521"/>
                <a:gd name="T26" fmla="*/ 461 w 521"/>
                <a:gd name="T27" fmla="*/ 419 h 521"/>
                <a:gd name="T28" fmla="*/ 503 w 521"/>
                <a:gd name="T29" fmla="*/ 343 h 521"/>
                <a:gd name="T30" fmla="*/ 512 w 521"/>
                <a:gd name="T31" fmla="*/ 318 h 521"/>
                <a:gd name="T32" fmla="*/ 512 w 521"/>
                <a:gd name="T33" fmla="*/ 293 h 521"/>
                <a:gd name="T34" fmla="*/ 520 w 521"/>
                <a:gd name="T35" fmla="*/ 268 h 521"/>
                <a:gd name="T36" fmla="*/ 486 w 521"/>
                <a:gd name="T37" fmla="*/ 143 h 521"/>
                <a:gd name="T38" fmla="*/ 285 w 521"/>
                <a:gd name="T39" fmla="*/ 461 h 521"/>
                <a:gd name="T40" fmla="*/ 285 w 521"/>
                <a:gd name="T41" fmla="*/ 461 h 521"/>
                <a:gd name="T42" fmla="*/ 58 w 521"/>
                <a:gd name="T43" fmla="*/ 285 h 521"/>
                <a:gd name="T44" fmla="*/ 235 w 521"/>
                <a:gd name="T45" fmla="*/ 59 h 521"/>
                <a:gd name="T46" fmla="*/ 461 w 521"/>
                <a:gd name="T47" fmla="*/ 244 h 521"/>
                <a:gd name="T48" fmla="*/ 285 w 521"/>
                <a:gd name="T49" fmla="*/ 46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1" h="521">
                  <a:moveTo>
                    <a:pt x="486" y="143"/>
                  </a:moveTo>
                  <a:lnTo>
                    <a:pt x="486" y="143"/>
                  </a:lnTo>
                  <a:cubicBezTo>
                    <a:pt x="470" y="109"/>
                    <a:pt x="444" y="84"/>
                    <a:pt x="419" y="59"/>
                  </a:cubicBezTo>
                  <a:cubicBezTo>
                    <a:pt x="369" y="17"/>
                    <a:pt x="293" y="0"/>
                    <a:pt x="235" y="9"/>
                  </a:cubicBezTo>
                  <a:cubicBezTo>
                    <a:pt x="167" y="17"/>
                    <a:pt x="100" y="42"/>
                    <a:pt x="58" y="101"/>
                  </a:cubicBezTo>
                  <a:cubicBezTo>
                    <a:pt x="16" y="151"/>
                    <a:pt x="0" y="219"/>
                    <a:pt x="0" y="276"/>
                  </a:cubicBezTo>
                  <a:cubicBezTo>
                    <a:pt x="0" y="285"/>
                    <a:pt x="0" y="285"/>
                    <a:pt x="0" y="293"/>
                  </a:cubicBezTo>
                  <a:cubicBezTo>
                    <a:pt x="8" y="360"/>
                    <a:pt x="42" y="419"/>
                    <a:pt x="100" y="461"/>
                  </a:cubicBezTo>
                  <a:cubicBezTo>
                    <a:pt x="134" y="486"/>
                    <a:pt x="167" y="503"/>
                    <a:pt x="201" y="511"/>
                  </a:cubicBezTo>
                  <a:cubicBezTo>
                    <a:pt x="209" y="511"/>
                    <a:pt x="218" y="520"/>
                    <a:pt x="226" y="520"/>
                  </a:cubicBezTo>
                  <a:cubicBezTo>
                    <a:pt x="243" y="520"/>
                    <a:pt x="251" y="520"/>
                    <a:pt x="260" y="520"/>
                  </a:cubicBezTo>
                  <a:cubicBezTo>
                    <a:pt x="277" y="520"/>
                    <a:pt x="293" y="520"/>
                    <a:pt x="310" y="511"/>
                  </a:cubicBezTo>
                  <a:cubicBezTo>
                    <a:pt x="318" y="511"/>
                    <a:pt x="327" y="511"/>
                    <a:pt x="335" y="511"/>
                  </a:cubicBezTo>
                  <a:cubicBezTo>
                    <a:pt x="386" y="494"/>
                    <a:pt x="427" y="461"/>
                    <a:pt x="461" y="419"/>
                  </a:cubicBezTo>
                  <a:cubicBezTo>
                    <a:pt x="478" y="402"/>
                    <a:pt x="495" y="369"/>
                    <a:pt x="503" y="343"/>
                  </a:cubicBezTo>
                  <a:cubicBezTo>
                    <a:pt x="503" y="335"/>
                    <a:pt x="512" y="327"/>
                    <a:pt x="512" y="318"/>
                  </a:cubicBezTo>
                  <a:cubicBezTo>
                    <a:pt x="512" y="310"/>
                    <a:pt x="512" y="301"/>
                    <a:pt x="512" y="293"/>
                  </a:cubicBezTo>
                  <a:cubicBezTo>
                    <a:pt x="520" y="285"/>
                    <a:pt x="520" y="276"/>
                    <a:pt x="520" y="268"/>
                  </a:cubicBezTo>
                  <a:cubicBezTo>
                    <a:pt x="520" y="227"/>
                    <a:pt x="512" y="176"/>
                    <a:pt x="486" y="143"/>
                  </a:cubicBezTo>
                  <a:close/>
                  <a:moveTo>
                    <a:pt x="285" y="461"/>
                  </a:moveTo>
                  <a:lnTo>
                    <a:pt x="285" y="461"/>
                  </a:lnTo>
                  <a:cubicBezTo>
                    <a:pt x="167" y="478"/>
                    <a:pt x="67" y="394"/>
                    <a:pt x="58" y="285"/>
                  </a:cubicBezTo>
                  <a:cubicBezTo>
                    <a:pt x="42" y="176"/>
                    <a:pt x="125" y="76"/>
                    <a:pt x="235" y="59"/>
                  </a:cubicBezTo>
                  <a:cubicBezTo>
                    <a:pt x="352" y="51"/>
                    <a:pt x="453" y="126"/>
                    <a:pt x="461" y="244"/>
                  </a:cubicBezTo>
                  <a:cubicBezTo>
                    <a:pt x="478" y="352"/>
                    <a:pt x="394" y="453"/>
                    <a:pt x="285" y="4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7" name="Grupo 701">
            <a:extLst>
              <a:ext uri="{FF2B5EF4-FFF2-40B4-BE49-F238E27FC236}">
                <a16:creationId xmlns:a16="http://schemas.microsoft.com/office/drawing/2014/main" id="{261F96DE-2952-C34C-B629-719E33412A7B}"/>
              </a:ext>
            </a:extLst>
          </p:cNvPr>
          <p:cNvGrpSpPr/>
          <p:nvPr/>
        </p:nvGrpSpPr>
        <p:grpSpPr>
          <a:xfrm>
            <a:off x="3812198" y="6328845"/>
            <a:ext cx="2313669" cy="3134648"/>
            <a:chOff x="2738438" y="4924425"/>
            <a:chExt cx="196850" cy="266700"/>
          </a:xfrm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9E524A04-1F76-3543-B780-99973ABF2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4929188"/>
              <a:ext cx="58737" cy="174625"/>
            </a:xfrm>
            <a:custGeom>
              <a:avLst/>
              <a:gdLst>
                <a:gd name="T0" fmla="*/ 0 w 161"/>
                <a:gd name="T1" fmla="*/ 0 h 487"/>
                <a:gd name="T2" fmla="*/ 0 w 161"/>
                <a:gd name="T3" fmla="*/ 486 h 487"/>
                <a:gd name="T4" fmla="*/ 160 w 161"/>
                <a:gd name="T5" fmla="*/ 486 h 487"/>
                <a:gd name="T6" fmla="*/ 160 w 161"/>
                <a:gd name="T7" fmla="*/ 0 h 487"/>
                <a:gd name="T8" fmla="*/ 0 w 161"/>
                <a:gd name="T9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87">
                  <a:moveTo>
                    <a:pt x="0" y="0"/>
                  </a:moveTo>
                  <a:lnTo>
                    <a:pt x="0" y="486"/>
                  </a:lnTo>
                  <a:lnTo>
                    <a:pt x="160" y="486"/>
                  </a:lnTo>
                  <a:lnTo>
                    <a:pt x="160" y="0"/>
                  </a:lnTo>
                  <a:lnTo>
                    <a:pt x="0" y="0"/>
                  </a:lnTo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FFB2EB59-47B9-8F49-A977-55CD2C585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938" y="4924425"/>
              <a:ext cx="73025" cy="19050"/>
            </a:xfrm>
            <a:custGeom>
              <a:avLst/>
              <a:gdLst>
                <a:gd name="T0" fmla="*/ 168 w 202"/>
                <a:gd name="T1" fmla="*/ 51 h 52"/>
                <a:gd name="T2" fmla="*/ 168 w 202"/>
                <a:gd name="T3" fmla="*/ 51 h 52"/>
                <a:gd name="T4" fmla="*/ 25 w 202"/>
                <a:gd name="T5" fmla="*/ 51 h 52"/>
                <a:gd name="T6" fmla="*/ 0 w 202"/>
                <a:gd name="T7" fmla="*/ 25 h 52"/>
                <a:gd name="T8" fmla="*/ 25 w 202"/>
                <a:gd name="T9" fmla="*/ 0 h 52"/>
                <a:gd name="T10" fmla="*/ 168 w 202"/>
                <a:gd name="T11" fmla="*/ 0 h 52"/>
                <a:gd name="T12" fmla="*/ 201 w 202"/>
                <a:gd name="T13" fmla="*/ 25 h 52"/>
                <a:gd name="T14" fmla="*/ 168 w 202"/>
                <a:gd name="T15" fmla="*/ 5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52">
                  <a:moveTo>
                    <a:pt x="168" y="51"/>
                  </a:moveTo>
                  <a:lnTo>
                    <a:pt x="168" y="51"/>
                  </a:lnTo>
                  <a:cubicBezTo>
                    <a:pt x="25" y="51"/>
                    <a:pt x="25" y="51"/>
                    <a:pt x="25" y="51"/>
                  </a:cubicBezTo>
                  <a:cubicBezTo>
                    <a:pt x="8" y="51"/>
                    <a:pt x="0" y="42"/>
                    <a:pt x="0" y="25"/>
                  </a:cubicBezTo>
                  <a:cubicBezTo>
                    <a:pt x="0" y="9"/>
                    <a:pt x="8" y="0"/>
                    <a:pt x="2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84" y="0"/>
                    <a:pt x="201" y="9"/>
                    <a:pt x="201" y="25"/>
                  </a:cubicBezTo>
                  <a:cubicBezTo>
                    <a:pt x="201" y="42"/>
                    <a:pt x="184" y="51"/>
                    <a:pt x="168" y="51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04C88C7D-381F-F34D-A0CB-B8A4A604C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5010150"/>
              <a:ext cx="193675" cy="84138"/>
            </a:xfrm>
            <a:custGeom>
              <a:avLst/>
              <a:gdLst>
                <a:gd name="T0" fmla="*/ 268 w 538"/>
                <a:gd name="T1" fmla="*/ 0 h 235"/>
                <a:gd name="T2" fmla="*/ 268 w 538"/>
                <a:gd name="T3" fmla="*/ 0 h 235"/>
                <a:gd name="T4" fmla="*/ 0 w 538"/>
                <a:gd name="T5" fmla="*/ 234 h 235"/>
                <a:gd name="T6" fmla="*/ 537 w 538"/>
                <a:gd name="T7" fmla="*/ 234 h 235"/>
                <a:gd name="T8" fmla="*/ 268 w 538"/>
                <a:gd name="T9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235">
                  <a:moveTo>
                    <a:pt x="268" y="0"/>
                  </a:moveTo>
                  <a:lnTo>
                    <a:pt x="268" y="0"/>
                  </a:lnTo>
                  <a:cubicBezTo>
                    <a:pt x="126" y="0"/>
                    <a:pt x="17" y="100"/>
                    <a:pt x="0" y="234"/>
                  </a:cubicBezTo>
                  <a:cubicBezTo>
                    <a:pt x="537" y="234"/>
                    <a:pt x="537" y="234"/>
                    <a:pt x="537" y="234"/>
                  </a:cubicBezTo>
                  <a:cubicBezTo>
                    <a:pt x="512" y="100"/>
                    <a:pt x="403" y="0"/>
                    <a:pt x="268" y="0"/>
                  </a:cubicBezTo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A1E34BDE-DCA3-F34E-9BA9-BA0E3A246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438" y="5094288"/>
              <a:ext cx="196850" cy="96837"/>
            </a:xfrm>
            <a:custGeom>
              <a:avLst/>
              <a:gdLst>
                <a:gd name="T0" fmla="*/ 117 w 546"/>
                <a:gd name="T1" fmla="*/ 269 h 270"/>
                <a:gd name="T2" fmla="*/ 117 w 546"/>
                <a:gd name="T3" fmla="*/ 269 h 270"/>
                <a:gd name="T4" fmla="*/ 427 w 546"/>
                <a:gd name="T5" fmla="*/ 269 h 270"/>
                <a:gd name="T6" fmla="*/ 545 w 546"/>
                <a:gd name="T7" fmla="*/ 42 h 270"/>
                <a:gd name="T8" fmla="*/ 545 w 546"/>
                <a:gd name="T9" fmla="*/ 0 h 270"/>
                <a:gd name="T10" fmla="*/ 8 w 546"/>
                <a:gd name="T11" fmla="*/ 0 h 270"/>
                <a:gd name="T12" fmla="*/ 0 w 546"/>
                <a:gd name="T13" fmla="*/ 42 h 270"/>
                <a:gd name="T14" fmla="*/ 117 w 546"/>
                <a:gd name="T15" fmla="*/ 26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6" h="270">
                  <a:moveTo>
                    <a:pt x="117" y="269"/>
                  </a:moveTo>
                  <a:lnTo>
                    <a:pt x="117" y="269"/>
                  </a:lnTo>
                  <a:cubicBezTo>
                    <a:pt x="427" y="269"/>
                    <a:pt x="427" y="269"/>
                    <a:pt x="427" y="269"/>
                  </a:cubicBezTo>
                  <a:cubicBezTo>
                    <a:pt x="495" y="218"/>
                    <a:pt x="545" y="135"/>
                    <a:pt x="545" y="42"/>
                  </a:cubicBezTo>
                  <a:cubicBezTo>
                    <a:pt x="545" y="26"/>
                    <a:pt x="545" y="9"/>
                    <a:pt x="54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9"/>
                    <a:pt x="0" y="26"/>
                    <a:pt x="0" y="42"/>
                  </a:cubicBezTo>
                  <a:cubicBezTo>
                    <a:pt x="0" y="135"/>
                    <a:pt x="50" y="218"/>
                    <a:pt x="117" y="26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2" name="Grupo 701">
            <a:extLst>
              <a:ext uri="{FF2B5EF4-FFF2-40B4-BE49-F238E27FC236}">
                <a16:creationId xmlns:a16="http://schemas.microsoft.com/office/drawing/2014/main" id="{2D127033-09DE-7541-86AF-75ABE678A959}"/>
              </a:ext>
            </a:extLst>
          </p:cNvPr>
          <p:cNvGrpSpPr/>
          <p:nvPr/>
        </p:nvGrpSpPr>
        <p:grpSpPr>
          <a:xfrm>
            <a:off x="18412540" y="6328845"/>
            <a:ext cx="2313669" cy="3134648"/>
            <a:chOff x="2738438" y="4924425"/>
            <a:chExt cx="196850" cy="266700"/>
          </a:xfrm>
        </p:grpSpPr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DE50C1B7-92D0-A742-8AD7-6AFD8F55A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4929188"/>
              <a:ext cx="58737" cy="174625"/>
            </a:xfrm>
            <a:custGeom>
              <a:avLst/>
              <a:gdLst>
                <a:gd name="T0" fmla="*/ 0 w 161"/>
                <a:gd name="T1" fmla="*/ 0 h 487"/>
                <a:gd name="T2" fmla="*/ 0 w 161"/>
                <a:gd name="T3" fmla="*/ 486 h 487"/>
                <a:gd name="T4" fmla="*/ 160 w 161"/>
                <a:gd name="T5" fmla="*/ 486 h 487"/>
                <a:gd name="T6" fmla="*/ 160 w 161"/>
                <a:gd name="T7" fmla="*/ 0 h 487"/>
                <a:gd name="T8" fmla="*/ 0 w 161"/>
                <a:gd name="T9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87">
                  <a:moveTo>
                    <a:pt x="0" y="0"/>
                  </a:moveTo>
                  <a:lnTo>
                    <a:pt x="0" y="486"/>
                  </a:lnTo>
                  <a:lnTo>
                    <a:pt x="160" y="486"/>
                  </a:lnTo>
                  <a:lnTo>
                    <a:pt x="160" y="0"/>
                  </a:lnTo>
                  <a:lnTo>
                    <a:pt x="0" y="0"/>
                  </a:lnTo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6C664AF6-29DA-8B49-AD44-333ED42B8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938" y="4924425"/>
              <a:ext cx="73025" cy="19050"/>
            </a:xfrm>
            <a:custGeom>
              <a:avLst/>
              <a:gdLst>
                <a:gd name="T0" fmla="*/ 168 w 202"/>
                <a:gd name="T1" fmla="*/ 51 h 52"/>
                <a:gd name="T2" fmla="*/ 168 w 202"/>
                <a:gd name="T3" fmla="*/ 51 h 52"/>
                <a:gd name="T4" fmla="*/ 25 w 202"/>
                <a:gd name="T5" fmla="*/ 51 h 52"/>
                <a:gd name="T6" fmla="*/ 0 w 202"/>
                <a:gd name="T7" fmla="*/ 25 h 52"/>
                <a:gd name="T8" fmla="*/ 25 w 202"/>
                <a:gd name="T9" fmla="*/ 0 h 52"/>
                <a:gd name="T10" fmla="*/ 168 w 202"/>
                <a:gd name="T11" fmla="*/ 0 h 52"/>
                <a:gd name="T12" fmla="*/ 201 w 202"/>
                <a:gd name="T13" fmla="*/ 25 h 52"/>
                <a:gd name="T14" fmla="*/ 168 w 202"/>
                <a:gd name="T15" fmla="*/ 5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52">
                  <a:moveTo>
                    <a:pt x="168" y="51"/>
                  </a:moveTo>
                  <a:lnTo>
                    <a:pt x="168" y="51"/>
                  </a:lnTo>
                  <a:cubicBezTo>
                    <a:pt x="25" y="51"/>
                    <a:pt x="25" y="51"/>
                    <a:pt x="25" y="51"/>
                  </a:cubicBezTo>
                  <a:cubicBezTo>
                    <a:pt x="8" y="51"/>
                    <a:pt x="0" y="42"/>
                    <a:pt x="0" y="25"/>
                  </a:cubicBezTo>
                  <a:cubicBezTo>
                    <a:pt x="0" y="9"/>
                    <a:pt x="8" y="0"/>
                    <a:pt x="2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84" y="0"/>
                    <a:pt x="201" y="9"/>
                    <a:pt x="201" y="25"/>
                  </a:cubicBezTo>
                  <a:cubicBezTo>
                    <a:pt x="201" y="42"/>
                    <a:pt x="184" y="51"/>
                    <a:pt x="168" y="51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48689B96-192D-BC4D-8CBB-87F975BB4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5010150"/>
              <a:ext cx="193675" cy="84138"/>
            </a:xfrm>
            <a:custGeom>
              <a:avLst/>
              <a:gdLst>
                <a:gd name="T0" fmla="*/ 268 w 538"/>
                <a:gd name="T1" fmla="*/ 0 h 235"/>
                <a:gd name="T2" fmla="*/ 268 w 538"/>
                <a:gd name="T3" fmla="*/ 0 h 235"/>
                <a:gd name="T4" fmla="*/ 0 w 538"/>
                <a:gd name="T5" fmla="*/ 234 h 235"/>
                <a:gd name="T6" fmla="*/ 537 w 538"/>
                <a:gd name="T7" fmla="*/ 234 h 235"/>
                <a:gd name="T8" fmla="*/ 268 w 538"/>
                <a:gd name="T9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235">
                  <a:moveTo>
                    <a:pt x="268" y="0"/>
                  </a:moveTo>
                  <a:lnTo>
                    <a:pt x="268" y="0"/>
                  </a:lnTo>
                  <a:cubicBezTo>
                    <a:pt x="126" y="0"/>
                    <a:pt x="17" y="100"/>
                    <a:pt x="0" y="234"/>
                  </a:cubicBezTo>
                  <a:cubicBezTo>
                    <a:pt x="537" y="234"/>
                    <a:pt x="537" y="234"/>
                    <a:pt x="537" y="234"/>
                  </a:cubicBezTo>
                  <a:cubicBezTo>
                    <a:pt x="512" y="100"/>
                    <a:pt x="403" y="0"/>
                    <a:pt x="268" y="0"/>
                  </a:cubicBezTo>
                </a:path>
              </a:pathLst>
            </a:custGeom>
            <a:solidFill>
              <a:srgbClr val="E2E2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EC13C7F3-E615-0844-801C-AA59B54A5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438" y="5094288"/>
              <a:ext cx="196850" cy="96837"/>
            </a:xfrm>
            <a:custGeom>
              <a:avLst/>
              <a:gdLst>
                <a:gd name="T0" fmla="*/ 117 w 546"/>
                <a:gd name="T1" fmla="*/ 269 h 270"/>
                <a:gd name="T2" fmla="*/ 117 w 546"/>
                <a:gd name="T3" fmla="*/ 269 h 270"/>
                <a:gd name="T4" fmla="*/ 427 w 546"/>
                <a:gd name="T5" fmla="*/ 269 h 270"/>
                <a:gd name="T6" fmla="*/ 545 w 546"/>
                <a:gd name="T7" fmla="*/ 42 h 270"/>
                <a:gd name="T8" fmla="*/ 545 w 546"/>
                <a:gd name="T9" fmla="*/ 0 h 270"/>
                <a:gd name="T10" fmla="*/ 8 w 546"/>
                <a:gd name="T11" fmla="*/ 0 h 270"/>
                <a:gd name="T12" fmla="*/ 0 w 546"/>
                <a:gd name="T13" fmla="*/ 42 h 270"/>
                <a:gd name="T14" fmla="*/ 117 w 546"/>
                <a:gd name="T15" fmla="*/ 26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6" h="270">
                  <a:moveTo>
                    <a:pt x="117" y="269"/>
                  </a:moveTo>
                  <a:lnTo>
                    <a:pt x="117" y="269"/>
                  </a:lnTo>
                  <a:cubicBezTo>
                    <a:pt x="427" y="269"/>
                    <a:pt x="427" y="269"/>
                    <a:pt x="427" y="269"/>
                  </a:cubicBezTo>
                  <a:cubicBezTo>
                    <a:pt x="495" y="218"/>
                    <a:pt x="545" y="135"/>
                    <a:pt x="545" y="42"/>
                  </a:cubicBezTo>
                  <a:cubicBezTo>
                    <a:pt x="545" y="26"/>
                    <a:pt x="545" y="9"/>
                    <a:pt x="54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9"/>
                    <a:pt x="0" y="26"/>
                    <a:pt x="0" y="42"/>
                  </a:cubicBezTo>
                  <a:cubicBezTo>
                    <a:pt x="0" y="135"/>
                    <a:pt x="50" y="218"/>
                    <a:pt x="117" y="26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E79EB32-984D-A54D-BAD5-42CE8C2B482D}"/>
              </a:ext>
            </a:extLst>
          </p:cNvPr>
          <p:cNvGrpSpPr/>
          <p:nvPr/>
        </p:nvGrpSpPr>
        <p:grpSpPr>
          <a:xfrm flipH="1">
            <a:off x="2496099" y="9986811"/>
            <a:ext cx="4983184" cy="1792734"/>
            <a:chOff x="3021523" y="4706511"/>
            <a:chExt cx="4983184" cy="1792734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FC2DE36-8AFB-114E-97EC-554092638DCE}"/>
                </a:ext>
              </a:extLst>
            </p:cNvPr>
            <p:cNvSpPr txBox="1"/>
            <p:nvPr/>
          </p:nvSpPr>
          <p:spPr>
            <a:xfrm flipH="1">
              <a:off x="3021523" y="5468835"/>
              <a:ext cx="4983184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A4A6AF2-2225-B44B-9E36-4D3FCA1E80C5}"/>
                </a:ext>
              </a:extLst>
            </p:cNvPr>
            <p:cNvSpPr txBox="1"/>
            <p:nvPr/>
          </p:nvSpPr>
          <p:spPr>
            <a:xfrm flipH="1">
              <a:off x="3279670" y="4706511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Chloroplast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C3056EF-47A5-DA4E-96D6-70EB4692FE54}"/>
              </a:ext>
            </a:extLst>
          </p:cNvPr>
          <p:cNvGrpSpPr/>
          <p:nvPr/>
        </p:nvGrpSpPr>
        <p:grpSpPr>
          <a:xfrm flipH="1">
            <a:off x="17087108" y="9986811"/>
            <a:ext cx="4983184" cy="1792734"/>
            <a:chOff x="3021523" y="4706511"/>
            <a:chExt cx="4983184" cy="1792734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B520EC8-5012-094C-9925-D762C921DD77}"/>
                </a:ext>
              </a:extLst>
            </p:cNvPr>
            <p:cNvSpPr txBox="1"/>
            <p:nvPr/>
          </p:nvSpPr>
          <p:spPr>
            <a:xfrm flipH="1">
              <a:off x="3021523" y="5468835"/>
              <a:ext cx="4983184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E5B5256-BAD7-7543-91A0-C8437E4B9ED9}"/>
                </a:ext>
              </a:extLst>
            </p:cNvPr>
            <p:cNvSpPr txBox="1"/>
            <p:nvPr/>
          </p:nvSpPr>
          <p:spPr>
            <a:xfrm flipH="1">
              <a:off x="3279670" y="4706511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ATP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5198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AE95C39-373C-9441-A8EE-52A2927B5575}"/>
              </a:ext>
            </a:extLst>
          </p:cNvPr>
          <p:cNvCxnSpPr>
            <a:cxnSpLocks/>
          </p:cNvCxnSpPr>
          <p:nvPr/>
        </p:nvCxnSpPr>
        <p:spPr>
          <a:xfrm>
            <a:off x="2706624" y="11167539"/>
            <a:ext cx="19312128" cy="0"/>
          </a:xfrm>
          <a:prstGeom prst="line">
            <a:avLst/>
          </a:prstGeom>
          <a:ln w="1016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F93F4F-68FB-C345-9A83-F3F398C71072}"/>
              </a:ext>
            </a:extLst>
          </p:cNvPr>
          <p:cNvCxnSpPr>
            <a:cxnSpLocks/>
          </p:cNvCxnSpPr>
          <p:nvPr/>
        </p:nvCxnSpPr>
        <p:spPr>
          <a:xfrm>
            <a:off x="2706624" y="7363635"/>
            <a:ext cx="19312128" cy="0"/>
          </a:xfrm>
          <a:prstGeom prst="line">
            <a:avLst/>
          </a:prstGeom>
          <a:ln w="1016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350">
            <a:extLst>
              <a:ext uri="{FF2B5EF4-FFF2-40B4-BE49-F238E27FC236}">
                <a16:creationId xmlns:a16="http://schemas.microsoft.com/office/drawing/2014/main" id="{18693A57-57BD-3749-9A81-292501743364}"/>
              </a:ext>
            </a:extLst>
          </p:cNvPr>
          <p:cNvSpPr txBox="1"/>
          <p:nvPr/>
        </p:nvSpPr>
        <p:spPr>
          <a:xfrm>
            <a:off x="6851574" y="1071658"/>
            <a:ext cx="106747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Science Infographics</a:t>
            </a:r>
          </a:p>
        </p:txBody>
      </p:sp>
      <p:sp>
        <p:nvSpPr>
          <p:cNvPr id="29" name="CuadroTexto 351">
            <a:extLst>
              <a:ext uri="{FF2B5EF4-FFF2-40B4-BE49-F238E27FC236}">
                <a16:creationId xmlns:a16="http://schemas.microsoft.com/office/drawing/2014/main" id="{EF19E305-15F1-134E-9F7A-F4C9248FDF3A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A69C4D-56C3-5A4C-881C-B37BF7D16F45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C859203-2ECE-A24C-97A1-975BD7AC6D22}"/>
              </a:ext>
            </a:extLst>
          </p:cNvPr>
          <p:cNvGrpSpPr/>
          <p:nvPr/>
        </p:nvGrpSpPr>
        <p:grpSpPr>
          <a:xfrm>
            <a:off x="10450712" y="5120639"/>
            <a:ext cx="4606863" cy="7587769"/>
            <a:chOff x="721496" y="3266399"/>
            <a:chExt cx="282474" cy="465251"/>
          </a:xfrm>
        </p:grpSpPr>
        <p:sp>
          <p:nvSpPr>
            <p:cNvPr id="32" name="Freeform 635">
              <a:extLst>
                <a:ext uri="{FF2B5EF4-FFF2-40B4-BE49-F238E27FC236}">
                  <a16:creationId xmlns:a16="http://schemas.microsoft.com/office/drawing/2014/main" id="{A6B2924A-5BB5-AB4F-953D-8440D4613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496" y="3266399"/>
              <a:ext cx="282474" cy="465251"/>
            </a:xfrm>
            <a:custGeom>
              <a:avLst/>
              <a:gdLst>
                <a:gd name="T0" fmla="*/ 421 w 451"/>
                <a:gd name="T1" fmla="*/ 694 h 741"/>
                <a:gd name="T2" fmla="*/ 405 w 451"/>
                <a:gd name="T3" fmla="*/ 708 h 741"/>
                <a:gd name="T4" fmla="*/ 384 w 451"/>
                <a:gd name="T5" fmla="*/ 714 h 741"/>
                <a:gd name="T6" fmla="*/ 363 w 451"/>
                <a:gd name="T7" fmla="*/ 712 h 741"/>
                <a:gd name="T8" fmla="*/ 342 w 451"/>
                <a:gd name="T9" fmla="*/ 702 h 741"/>
                <a:gd name="T10" fmla="*/ 323 w 451"/>
                <a:gd name="T11" fmla="*/ 687 h 741"/>
                <a:gd name="T12" fmla="*/ 291 w 451"/>
                <a:gd name="T13" fmla="*/ 651 h 741"/>
                <a:gd name="T14" fmla="*/ 264 w 451"/>
                <a:gd name="T15" fmla="*/ 611 h 741"/>
                <a:gd name="T16" fmla="*/ 239 w 451"/>
                <a:gd name="T17" fmla="*/ 569 h 741"/>
                <a:gd name="T18" fmla="*/ 216 w 451"/>
                <a:gd name="T19" fmla="*/ 526 h 741"/>
                <a:gd name="T20" fmla="*/ 193 w 451"/>
                <a:gd name="T21" fmla="*/ 482 h 741"/>
                <a:gd name="T22" fmla="*/ 160 w 451"/>
                <a:gd name="T23" fmla="*/ 422 h 741"/>
                <a:gd name="T24" fmla="*/ 116 w 451"/>
                <a:gd name="T25" fmla="*/ 349 h 741"/>
                <a:gd name="T26" fmla="*/ 75 w 451"/>
                <a:gd name="T27" fmla="*/ 276 h 741"/>
                <a:gd name="T28" fmla="*/ 40 w 451"/>
                <a:gd name="T29" fmla="*/ 200 h 741"/>
                <a:gd name="T30" fmla="*/ 23 w 451"/>
                <a:gd name="T31" fmla="*/ 122 h 741"/>
                <a:gd name="T32" fmla="*/ 49 w 451"/>
                <a:gd name="T33" fmla="*/ 54 h 741"/>
                <a:gd name="T34" fmla="*/ 95 w 451"/>
                <a:gd name="T35" fmla="*/ 27 h 741"/>
                <a:gd name="T36" fmla="*/ 146 w 451"/>
                <a:gd name="T37" fmla="*/ 34 h 741"/>
                <a:gd name="T38" fmla="*/ 188 w 451"/>
                <a:gd name="T39" fmla="*/ 69 h 741"/>
                <a:gd name="T40" fmla="*/ 220 w 451"/>
                <a:gd name="T41" fmla="*/ 118 h 741"/>
                <a:gd name="T42" fmla="*/ 243 w 451"/>
                <a:gd name="T43" fmla="*/ 172 h 741"/>
                <a:gd name="T44" fmla="*/ 260 w 451"/>
                <a:gd name="T45" fmla="*/ 229 h 741"/>
                <a:gd name="T46" fmla="*/ 274 w 451"/>
                <a:gd name="T47" fmla="*/ 288 h 741"/>
                <a:gd name="T48" fmla="*/ 288 w 451"/>
                <a:gd name="T49" fmla="*/ 347 h 741"/>
                <a:gd name="T50" fmla="*/ 305 w 451"/>
                <a:gd name="T51" fmla="*/ 406 h 741"/>
                <a:gd name="T52" fmla="*/ 326 w 451"/>
                <a:gd name="T53" fmla="*/ 464 h 741"/>
                <a:gd name="T54" fmla="*/ 352 w 451"/>
                <a:gd name="T55" fmla="*/ 520 h 741"/>
                <a:gd name="T56" fmla="*/ 370 w 451"/>
                <a:gd name="T57" fmla="*/ 551 h 741"/>
                <a:gd name="T58" fmla="*/ 387 w 451"/>
                <a:gd name="T59" fmla="*/ 581 h 741"/>
                <a:gd name="T60" fmla="*/ 404 w 451"/>
                <a:gd name="T61" fmla="*/ 612 h 741"/>
                <a:gd name="T62" fmla="*/ 418 w 451"/>
                <a:gd name="T63" fmla="*/ 642 h 741"/>
                <a:gd name="T64" fmla="*/ 425 w 451"/>
                <a:gd name="T65" fmla="*/ 673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1" h="741">
                  <a:moveTo>
                    <a:pt x="449" y="693"/>
                  </a:moveTo>
                  <a:cubicBezTo>
                    <a:pt x="448" y="697"/>
                    <a:pt x="423" y="691"/>
                    <a:pt x="421" y="694"/>
                  </a:cubicBezTo>
                  <a:cubicBezTo>
                    <a:pt x="418" y="698"/>
                    <a:pt x="434" y="718"/>
                    <a:pt x="430" y="721"/>
                  </a:cubicBezTo>
                  <a:cubicBezTo>
                    <a:pt x="427" y="724"/>
                    <a:pt x="409" y="706"/>
                    <a:pt x="405" y="708"/>
                  </a:cubicBezTo>
                  <a:cubicBezTo>
                    <a:pt x="401" y="710"/>
                    <a:pt x="407" y="735"/>
                    <a:pt x="402" y="736"/>
                  </a:cubicBezTo>
                  <a:cubicBezTo>
                    <a:pt x="398" y="737"/>
                    <a:pt x="389" y="714"/>
                    <a:pt x="384" y="714"/>
                  </a:cubicBezTo>
                  <a:cubicBezTo>
                    <a:pt x="380" y="715"/>
                    <a:pt x="376" y="740"/>
                    <a:pt x="371" y="739"/>
                  </a:cubicBezTo>
                  <a:cubicBezTo>
                    <a:pt x="367" y="739"/>
                    <a:pt x="367" y="713"/>
                    <a:pt x="363" y="712"/>
                  </a:cubicBezTo>
                  <a:cubicBezTo>
                    <a:pt x="358" y="711"/>
                    <a:pt x="346" y="733"/>
                    <a:pt x="341" y="731"/>
                  </a:cubicBezTo>
                  <a:cubicBezTo>
                    <a:pt x="337" y="729"/>
                    <a:pt x="346" y="705"/>
                    <a:pt x="342" y="702"/>
                  </a:cubicBezTo>
                  <a:cubicBezTo>
                    <a:pt x="338" y="700"/>
                    <a:pt x="320" y="718"/>
                    <a:pt x="316" y="715"/>
                  </a:cubicBezTo>
                  <a:cubicBezTo>
                    <a:pt x="313" y="712"/>
                    <a:pt x="326" y="691"/>
                    <a:pt x="323" y="687"/>
                  </a:cubicBezTo>
                  <a:cubicBezTo>
                    <a:pt x="317" y="681"/>
                    <a:pt x="293" y="692"/>
                    <a:pt x="288" y="686"/>
                  </a:cubicBezTo>
                  <a:cubicBezTo>
                    <a:pt x="282" y="680"/>
                    <a:pt x="296" y="658"/>
                    <a:pt x="291" y="651"/>
                  </a:cubicBezTo>
                  <a:cubicBezTo>
                    <a:pt x="286" y="645"/>
                    <a:pt x="261" y="653"/>
                    <a:pt x="256" y="646"/>
                  </a:cubicBezTo>
                  <a:cubicBezTo>
                    <a:pt x="252" y="639"/>
                    <a:pt x="268" y="618"/>
                    <a:pt x="264" y="611"/>
                  </a:cubicBezTo>
                  <a:cubicBezTo>
                    <a:pt x="259" y="604"/>
                    <a:pt x="234" y="610"/>
                    <a:pt x="229" y="603"/>
                  </a:cubicBezTo>
                  <a:cubicBezTo>
                    <a:pt x="225" y="596"/>
                    <a:pt x="243" y="576"/>
                    <a:pt x="239" y="569"/>
                  </a:cubicBezTo>
                  <a:cubicBezTo>
                    <a:pt x="235" y="562"/>
                    <a:pt x="209" y="567"/>
                    <a:pt x="205" y="559"/>
                  </a:cubicBezTo>
                  <a:cubicBezTo>
                    <a:pt x="201" y="552"/>
                    <a:pt x="220" y="534"/>
                    <a:pt x="216" y="526"/>
                  </a:cubicBezTo>
                  <a:cubicBezTo>
                    <a:pt x="212" y="519"/>
                    <a:pt x="186" y="523"/>
                    <a:pt x="182" y="515"/>
                  </a:cubicBezTo>
                  <a:cubicBezTo>
                    <a:pt x="179" y="508"/>
                    <a:pt x="197" y="489"/>
                    <a:pt x="193" y="482"/>
                  </a:cubicBezTo>
                  <a:cubicBezTo>
                    <a:pt x="189" y="474"/>
                    <a:pt x="163" y="479"/>
                    <a:pt x="159" y="472"/>
                  </a:cubicBezTo>
                  <a:cubicBezTo>
                    <a:pt x="152" y="460"/>
                    <a:pt x="167" y="435"/>
                    <a:pt x="160" y="422"/>
                  </a:cubicBezTo>
                  <a:cubicBezTo>
                    <a:pt x="152" y="410"/>
                    <a:pt x="124" y="411"/>
                    <a:pt x="116" y="399"/>
                  </a:cubicBezTo>
                  <a:cubicBezTo>
                    <a:pt x="109" y="386"/>
                    <a:pt x="123" y="361"/>
                    <a:pt x="116" y="349"/>
                  </a:cubicBezTo>
                  <a:cubicBezTo>
                    <a:pt x="109" y="337"/>
                    <a:pt x="80" y="337"/>
                    <a:pt x="73" y="325"/>
                  </a:cubicBezTo>
                  <a:cubicBezTo>
                    <a:pt x="66" y="313"/>
                    <a:pt x="81" y="288"/>
                    <a:pt x="75" y="276"/>
                  </a:cubicBezTo>
                  <a:cubicBezTo>
                    <a:pt x="68" y="263"/>
                    <a:pt x="39" y="262"/>
                    <a:pt x="33" y="249"/>
                  </a:cubicBezTo>
                  <a:cubicBezTo>
                    <a:pt x="27" y="236"/>
                    <a:pt x="44" y="213"/>
                    <a:pt x="40" y="200"/>
                  </a:cubicBezTo>
                  <a:cubicBezTo>
                    <a:pt x="34" y="186"/>
                    <a:pt x="6" y="180"/>
                    <a:pt x="3" y="167"/>
                  </a:cubicBezTo>
                  <a:cubicBezTo>
                    <a:pt x="0" y="152"/>
                    <a:pt x="23" y="135"/>
                    <a:pt x="23" y="122"/>
                  </a:cubicBezTo>
                  <a:cubicBezTo>
                    <a:pt x="23" y="107"/>
                    <a:pt x="1" y="89"/>
                    <a:pt x="6" y="76"/>
                  </a:cubicBezTo>
                  <a:cubicBezTo>
                    <a:pt x="11" y="63"/>
                    <a:pt x="39" y="65"/>
                    <a:pt x="49" y="54"/>
                  </a:cubicBezTo>
                  <a:cubicBezTo>
                    <a:pt x="57" y="46"/>
                    <a:pt x="50" y="21"/>
                    <a:pt x="58" y="16"/>
                  </a:cubicBezTo>
                  <a:cubicBezTo>
                    <a:pt x="67" y="11"/>
                    <a:pt x="86" y="30"/>
                    <a:pt x="95" y="27"/>
                  </a:cubicBezTo>
                  <a:cubicBezTo>
                    <a:pt x="105" y="25"/>
                    <a:pt x="114" y="0"/>
                    <a:pt x="124" y="1"/>
                  </a:cubicBezTo>
                  <a:cubicBezTo>
                    <a:pt x="134" y="2"/>
                    <a:pt x="136" y="29"/>
                    <a:pt x="146" y="34"/>
                  </a:cubicBezTo>
                  <a:cubicBezTo>
                    <a:pt x="154" y="37"/>
                    <a:pt x="177" y="24"/>
                    <a:pt x="185" y="31"/>
                  </a:cubicBezTo>
                  <a:cubicBezTo>
                    <a:pt x="192" y="36"/>
                    <a:pt x="181" y="61"/>
                    <a:pt x="188" y="69"/>
                  </a:cubicBezTo>
                  <a:cubicBezTo>
                    <a:pt x="194" y="76"/>
                    <a:pt x="220" y="70"/>
                    <a:pt x="226" y="79"/>
                  </a:cubicBezTo>
                  <a:cubicBezTo>
                    <a:pt x="231" y="87"/>
                    <a:pt x="215" y="108"/>
                    <a:pt x="220" y="118"/>
                  </a:cubicBezTo>
                  <a:cubicBezTo>
                    <a:pt x="224" y="127"/>
                    <a:pt x="251" y="125"/>
                    <a:pt x="255" y="135"/>
                  </a:cubicBezTo>
                  <a:cubicBezTo>
                    <a:pt x="259" y="144"/>
                    <a:pt x="240" y="163"/>
                    <a:pt x="243" y="172"/>
                  </a:cubicBezTo>
                  <a:cubicBezTo>
                    <a:pt x="246" y="182"/>
                    <a:pt x="273" y="184"/>
                    <a:pt x="276" y="194"/>
                  </a:cubicBezTo>
                  <a:cubicBezTo>
                    <a:pt x="279" y="203"/>
                    <a:pt x="257" y="220"/>
                    <a:pt x="260" y="229"/>
                  </a:cubicBezTo>
                  <a:cubicBezTo>
                    <a:pt x="262" y="239"/>
                    <a:pt x="289" y="243"/>
                    <a:pt x="292" y="253"/>
                  </a:cubicBezTo>
                  <a:cubicBezTo>
                    <a:pt x="294" y="263"/>
                    <a:pt x="272" y="278"/>
                    <a:pt x="274" y="288"/>
                  </a:cubicBezTo>
                  <a:cubicBezTo>
                    <a:pt x="276" y="298"/>
                    <a:pt x="303" y="302"/>
                    <a:pt x="305" y="312"/>
                  </a:cubicBezTo>
                  <a:cubicBezTo>
                    <a:pt x="307" y="322"/>
                    <a:pt x="285" y="337"/>
                    <a:pt x="288" y="347"/>
                  </a:cubicBezTo>
                  <a:cubicBezTo>
                    <a:pt x="290" y="357"/>
                    <a:pt x="317" y="360"/>
                    <a:pt x="320" y="370"/>
                  </a:cubicBezTo>
                  <a:cubicBezTo>
                    <a:pt x="323" y="379"/>
                    <a:pt x="302" y="396"/>
                    <a:pt x="305" y="406"/>
                  </a:cubicBezTo>
                  <a:cubicBezTo>
                    <a:pt x="308" y="415"/>
                    <a:pt x="335" y="417"/>
                    <a:pt x="339" y="426"/>
                  </a:cubicBezTo>
                  <a:cubicBezTo>
                    <a:pt x="342" y="436"/>
                    <a:pt x="322" y="454"/>
                    <a:pt x="326" y="464"/>
                  </a:cubicBezTo>
                  <a:cubicBezTo>
                    <a:pt x="330" y="473"/>
                    <a:pt x="357" y="472"/>
                    <a:pt x="362" y="481"/>
                  </a:cubicBezTo>
                  <a:cubicBezTo>
                    <a:pt x="366" y="490"/>
                    <a:pt x="348" y="510"/>
                    <a:pt x="352" y="520"/>
                  </a:cubicBezTo>
                  <a:cubicBezTo>
                    <a:pt x="355" y="525"/>
                    <a:pt x="380" y="518"/>
                    <a:pt x="383" y="523"/>
                  </a:cubicBezTo>
                  <a:cubicBezTo>
                    <a:pt x="386" y="528"/>
                    <a:pt x="367" y="546"/>
                    <a:pt x="370" y="551"/>
                  </a:cubicBezTo>
                  <a:cubicBezTo>
                    <a:pt x="373" y="556"/>
                    <a:pt x="397" y="548"/>
                    <a:pt x="400" y="553"/>
                  </a:cubicBezTo>
                  <a:cubicBezTo>
                    <a:pt x="403" y="558"/>
                    <a:pt x="384" y="576"/>
                    <a:pt x="387" y="581"/>
                  </a:cubicBezTo>
                  <a:cubicBezTo>
                    <a:pt x="390" y="586"/>
                    <a:pt x="415" y="579"/>
                    <a:pt x="418" y="584"/>
                  </a:cubicBezTo>
                  <a:cubicBezTo>
                    <a:pt x="421" y="590"/>
                    <a:pt x="401" y="606"/>
                    <a:pt x="404" y="612"/>
                  </a:cubicBezTo>
                  <a:cubicBezTo>
                    <a:pt x="407" y="617"/>
                    <a:pt x="432" y="611"/>
                    <a:pt x="434" y="616"/>
                  </a:cubicBezTo>
                  <a:cubicBezTo>
                    <a:pt x="437" y="622"/>
                    <a:pt x="416" y="637"/>
                    <a:pt x="418" y="642"/>
                  </a:cubicBezTo>
                  <a:cubicBezTo>
                    <a:pt x="420" y="648"/>
                    <a:pt x="446" y="646"/>
                    <a:pt x="447" y="651"/>
                  </a:cubicBezTo>
                  <a:cubicBezTo>
                    <a:pt x="449" y="657"/>
                    <a:pt x="425" y="667"/>
                    <a:pt x="425" y="673"/>
                  </a:cubicBezTo>
                  <a:cubicBezTo>
                    <a:pt x="426" y="679"/>
                    <a:pt x="450" y="687"/>
                    <a:pt x="449" y="69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636">
              <a:extLst>
                <a:ext uri="{FF2B5EF4-FFF2-40B4-BE49-F238E27FC236}">
                  <a16:creationId xmlns:a16="http://schemas.microsoft.com/office/drawing/2014/main" id="{37A51BC4-E326-7042-B731-7371012F2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35" y="3291322"/>
              <a:ext cx="249242" cy="423712"/>
            </a:xfrm>
            <a:custGeom>
              <a:avLst/>
              <a:gdLst>
                <a:gd name="T0" fmla="*/ 391 w 396"/>
                <a:gd name="T1" fmla="*/ 619 h 673"/>
                <a:gd name="T2" fmla="*/ 317 w 396"/>
                <a:gd name="T3" fmla="*/ 630 h 673"/>
                <a:gd name="T4" fmla="*/ 183 w 396"/>
                <a:gd name="T5" fmla="*/ 403 h 673"/>
                <a:gd name="T6" fmla="*/ 56 w 396"/>
                <a:gd name="T7" fmla="*/ 65 h 673"/>
                <a:gd name="T8" fmla="*/ 225 w 396"/>
                <a:gd name="T9" fmla="*/ 188 h 673"/>
                <a:gd name="T10" fmla="*/ 312 w 396"/>
                <a:gd name="T11" fmla="*/ 471 h 673"/>
                <a:gd name="T12" fmla="*/ 391 w 396"/>
                <a:gd name="T13" fmla="*/ 619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6" h="673">
                  <a:moveTo>
                    <a:pt x="391" y="619"/>
                  </a:moveTo>
                  <a:cubicBezTo>
                    <a:pt x="388" y="644"/>
                    <a:pt x="354" y="672"/>
                    <a:pt x="317" y="630"/>
                  </a:cubicBezTo>
                  <a:cubicBezTo>
                    <a:pt x="274" y="582"/>
                    <a:pt x="216" y="466"/>
                    <a:pt x="183" y="403"/>
                  </a:cubicBezTo>
                  <a:cubicBezTo>
                    <a:pt x="121" y="283"/>
                    <a:pt x="0" y="136"/>
                    <a:pt x="56" y="65"/>
                  </a:cubicBezTo>
                  <a:cubicBezTo>
                    <a:pt x="108" y="0"/>
                    <a:pt x="188" y="65"/>
                    <a:pt x="225" y="188"/>
                  </a:cubicBezTo>
                  <a:cubicBezTo>
                    <a:pt x="247" y="262"/>
                    <a:pt x="266" y="376"/>
                    <a:pt x="312" y="471"/>
                  </a:cubicBezTo>
                  <a:cubicBezTo>
                    <a:pt x="333" y="514"/>
                    <a:pt x="395" y="585"/>
                    <a:pt x="391" y="619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637">
              <a:extLst>
                <a:ext uri="{FF2B5EF4-FFF2-40B4-BE49-F238E27FC236}">
                  <a16:creationId xmlns:a16="http://schemas.microsoft.com/office/drawing/2014/main" id="{DBCDE20C-DD95-264B-964B-76BDF6584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883" y="3346709"/>
              <a:ext cx="60926" cy="60926"/>
            </a:xfrm>
            <a:custGeom>
              <a:avLst/>
              <a:gdLst>
                <a:gd name="T0" fmla="*/ 98 w 99"/>
                <a:gd name="T1" fmla="*/ 48 h 98"/>
                <a:gd name="T2" fmla="*/ 92 w 99"/>
                <a:gd name="T3" fmla="*/ 73 h 98"/>
                <a:gd name="T4" fmla="*/ 74 w 99"/>
                <a:gd name="T5" fmla="*/ 91 h 98"/>
                <a:gd name="T6" fmla="*/ 49 w 99"/>
                <a:gd name="T7" fmla="*/ 97 h 98"/>
                <a:gd name="T8" fmla="*/ 25 w 99"/>
                <a:gd name="T9" fmla="*/ 91 h 98"/>
                <a:gd name="T10" fmla="*/ 7 w 99"/>
                <a:gd name="T11" fmla="*/ 73 h 98"/>
                <a:gd name="T12" fmla="*/ 0 w 99"/>
                <a:gd name="T13" fmla="*/ 48 h 98"/>
                <a:gd name="T14" fmla="*/ 7 w 99"/>
                <a:gd name="T15" fmla="*/ 24 h 98"/>
                <a:gd name="T16" fmla="*/ 25 w 99"/>
                <a:gd name="T17" fmla="*/ 6 h 98"/>
                <a:gd name="T18" fmla="*/ 49 w 99"/>
                <a:gd name="T19" fmla="*/ 0 h 98"/>
                <a:gd name="T20" fmla="*/ 74 w 99"/>
                <a:gd name="T21" fmla="*/ 6 h 98"/>
                <a:gd name="T22" fmla="*/ 92 w 99"/>
                <a:gd name="T23" fmla="*/ 24 h 98"/>
                <a:gd name="T24" fmla="*/ 98 w 99"/>
                <a:gd name="T25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98">
                  <a:moveTo>
                    <a:pt x="98" y="48"/>
                  </a:moveTo>
                  <a:cubicBezTo>
                    <a:pt x="98" y="57"/>
                    <a:pt x="96" y="65"/>
                    <a:pt x="92" y="73"/>
                  </a:cubicBezTo>
                  <a:cubicBezTo>
                    <a:pt x="87" y="81"/>
                    <a:pt x="82" y="87"/>
                    <a:pt x="74" y="91"/>
                  </a:cubicBezTo>
                  <a:cubicBezTo>
                    <a:pt x="66" y="96"/>
                    <a:pt x="58" y="97"/>
                    <a:pt x="49" y="97"/>
                  </a:cubicBezTo>
                  <a:cubicBezTo>
                    <a:pt x="40" y="97"/>
                    <a:pt x="33" y="96"/>
                    <a:pt x="25" y="91"/>
                  </a:cubicBezTo>
                  <a:cubicBezTo>
                    <a:pt x="17" y="87"/>
                    <a:pt x="11" y="81"/>
                    <a:pt x="7" y="73"/>
                  </a:cubicBezTo>
                  <a:cubicBezTo>
                    <a:pt x="2" y="65"/>
                    <a:pt x="0" y="57"/>
                    <a:pt x="0" y="48"/>
                  </a:cubicBezTo>
                  <a:cubicBezTo>
                    <a:pt x="0" y="39"/>
                    <a:pt x="2" y="32"/>
                    <a:pt x="7" y="24"/>
                  </a:cubicBezTo>
                  <a:cubicBezTo>
                    <a:pt x="11" y="16"/>
                    <a:pt x="17" y="11"/>
                    <a:pt x="25" y="6"/>
                  </a:cubicBezTo>
                  <a:cubicBezTo>
                    <a:pt x="33" y="2"/>
                    <a:pt x="40" y="0"/>
                    <a:pt x="49" y="0"/>
                  </a:cubicBezTo>
                  <a:cubicBezTo>
                    <a:pt x="58" y="0"/>
                    <a:pt x="66" y="2"/>
                    <a:pt x="74" y="6"/>
                  </a:cubicBezTo>
                  <a:cubicBezTo>
                    <a:pt x="82" y="11"/>
                    <a:pt x="87" y="16"/>
                    <a:pt x="92" y="24"/>
                  </a:cubicBezTo>
                  <a:cubicBezTo>
                    <a:pt x="96" y="32"/>
                    <a:pt x="98" y="39"/>
                    <a:pt x="98" y="48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638">
              <a:extLst>
                <a:ext uri="{FF2B5EF4-FFF2-40B4-BE49-F238E27FC236}">
                  <a16:creationId xmlns:a16="http://schemas.microsoft.com/office/drawing/2014/main" id="{221CE738-99D7-1045-9262-BE64E3135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423" y="3435328"/>
              <a:ext cx="49848" cy="49848"/>
            </a:xfrm>
            <a:custGeom>
              <a:avLst/>
              <a:gdLst>
                <a:gd name="T0" fmla="*/ 79 w 80"/>
                <a:gd name="T1" fmla="*/ 40 h 81"/>
                <a:gd name="T2" fmla="*/ 74 w 80"/>
                <a:gd name="T3" fmla="*/ 60 h 81"/>
                <a:gd name="T4" fmla="*/ 59 w 80"/>
                <a:gd name="T5" fmla="*/ 74 h 81"/>
                <a:gd name="T6" fmla="*/ 40 w 80"/>
                <a:gd name="T7" fmla="*/ 80 h 81"/>
                <a:gd name="T8" fmla="*/ 20 w 80"/>
                <a:gd name="T9" fmla="*/ 74 h 81"/>
                <a:gd name="T10" fmla="*/ 5 w 80"/>
                <a:gd name="T11" fmla="*/ 60 h 81"/>
                <a:gd name="T12" fmla="*/ 0 w 80"/>
                <a:gd name="T13" fmla="*/ 40 h 81"/>
                <a:gd name="T14" fmla="*/ 5 w 80"/>
                <a:gd name="T15" fmla="*/ 20 h 81"/>
                <a:gd name="T16" fmla="*/ 20 w 80"/>
                <a:gd name="T17" fmla="*/ 6 h 81"/>
                <a:gd name="T18" fmla="*/ 40 w 80"/>
                <a:gd name="T19" fmla="*/ 0 h 81"/>
                <a:gd name="T20" fmla="*/ 59 w 80"/>
                <a:gd name="T21" fmla="*/ 6 h 81"/>
                <a:gd name="T22" fmla="*/ 74 w 80"/>
                <a:gd name="T23" fmla="*/ 20 h 81"/>
                <a:gd name="T24" fmla="*/ 79 w 80"/>
                <a:gd name="T25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81">
                  <a:moveTo>
                    <a:pt x="79" y="40"/>
                  </a:moveTo>
                  <a:cubicBezTo>
                    <a:pt x="79" y="47"/>
                    <a:pt x="78" y="54"/>
                    <a:pt x="74" y="60"/>
                  </a:cubicBezTo>
                  <a:cubicBezTo>
                    <a:pt x="70" y="66"/>
                    <a:pt x="65" y="71"/>
                    <a:pt x="59" y="74"/>
                  </a:cubicBezTo>
                  <a:cubicBezTo>
                    <a:pt x="52" y="78"/>
                    <a:pt x="47" y="80"/>
                    <a:pt x="40" y="80"/>
                  </a:cubicBezTo>
                  <a:cubicBezTo>
                    <a:pt x="32" y="80"/>
                    <a:pt x="26" y="78"/>
                    <a:pt x="20" y="74"/>
                  </a:cubicBezTo>
                  <a:cubicBezTo>
                    <a:pt x="13" y="71"/>
                    <a:pt x="9" y="66"/>
                    <a:pt x="5" y="60"/>
                  </a:cubicBezTo>
                  <a:cubicBezTo>
                    <a:pt x="1" y="54"/>
                    <a:pt x="0" y="47"/>
                    <a:pt x="0" y="40"/>
                  </a:cubicBezTo>
                  <a:cubicBezTo>
                    <a:pt x="0" y="33"/>
                    <a:pt x="1" y="26"/>
                    <a:pt x="5" y="20"/>
                  </a:cubicBezTo>
                  <a:cubicBezTo>
                    <a:pt x="9" y="14"/>
                    <a:pt x="13" y="10"/>
                    <a:pt x="20" y="6"/>
                  </a:cubicBezTo>
                  <a:cubicBezTo>
                    <a:pt x="26" y="3"/>
                    <a:pt x="32" y="0"/>
                    <a:pt x="40" y="0"/>
                  </a:cubicBezTo>
                  <a:cubicBezTo>
                    <a:pt x="47" y="0"/>
                    <a:pt x="52" y="3"/>
                    <a:pt x="59" y="6"/>
                  </a:cubicBezTo>
                  <a:cubicBezTo>
                    <a:pt x="65" y="10"/>
                    <a:pt x="70" y="14"/>
                    <a:pt x="74" y="20"/>
                  </a:cubicBezTo>
                  <a:cubicBezTo>
                    <a:pt x="78" y="26"/>
                    <a:pt x="79" y="33"/>
                    <a:pt x="79" y="4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639">
              <a:extLst>
                <a:ext uri="{FF2B5EF4-FFF2-40B4-BE49-F238E27FC236}">
                  <a16:creationId xmlns:a16="http://schemas.microsoft.com/office/drawing/2014/main" id="{30057F46-94B8-4346-AB2B-402E567A6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425" y="3521179"/>
              <a:ext cx="36001" cy="38771"/>
            </a:xfrm>
            <a:custGeom>
              <a:avLst/>
              <a:gdLst>
                <a:gd name="T0" fmla="*/ 58 w 59"/>
                <a:gd name="T1" fmla="*/ 30 h 60"/>
                <a:gd name="T2" fmla="*/ 54 w 59"/>
                <a:gd name="T3" fmla="*/ 44 h 60"/>
                <a:gd name="T4" fmla="*/ 43 w 59"/>
                <a:gd name="T5" fmla="*/ 55 h 60"/>
                <a:gd name="T6" fmla="*/ 29 w 59"/>
                <a:gd name="T7" fmla="*/ 59 h 60"/>
                <a:gd name="T8" fmla="*/ 14 w 59"/>
                <a:gd name="T9" fmla="*/ 55 h 60"/>
                <a:gd name="T10" fmla="*/ 4 w 59"/>
                <a:gd name="T11" fmla="*/ 44 h 60"/>
                <a:gd name="T12" fmla="*/ 0 w 59"/>
                <a:gd name="T13" fmla="*/ 30 h 60"/>
                <a:gd name="T14" fmla="*/ 4 w 59"/>
                <a:gd name="T15" fmla="*/ 15 h 60"/>
                <a:gd name="T16" fmla="*/ 14 w 59"/>
                <a:gd name="T17" fmla="*/ 4 h 60"/>
                <a:gd name="T18" fmla="*/ 29 w 59"/>
                <a:gd name="T19" fmla="*/ 0 h 60"/>
                <a:gd name="T20" fmla="*/ 43 w 59"/>
                <a:gd name="T21" fmla="*/ 4 h 60"/>
                <a:gd name="T22" fmla="*/ 54 w 59"/>
                <a:gd name="T23" fmla="*/ 15 h 60"/>
                <a:gd name="T24" fmla="*/ 58 w 59"/>
                <a:gd name="T25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60">
                  <a:moveTo>
                    <a:pt x="58" y="30"/>
                  </a:moveTo>
                  <a:cubicBezTo>
                    <a:pt x="58" y="35"/>
                    <a:pt x="57" y="39"/>
                    <a:pt x="54" y="44"/>
                  </a:cubicBezTo>
                  <a:cubicBezTo>
                    <a:pt x="51" y="49"/>
                    <a:pt x="47" y="53"/>
                    <a:pt x="43" y="55"/>
                  </a:cubicBezTo>
                  <a:cubicBezTo>
                    <a:pt x="38" y="58"/>
                    <a:pt x="34" y="59"/>
                    <a:pt x="29" y="59"/>
                  </a:cubicBezTo>
                  <a:cubicBezTo>
                    <a:pt x="24" y="59"/>
                    <a:pt x="18" y="58"/>
                    <a:pt x="14" y="55"/>
                  </a:cubicBezTo>
                  <a:cubicBezTo>
                    <a:pt x="9" y="53"/>
                    <a:pt x="6" y="49"/>
                    <a:pt x="4" y="44"/>
                  </a:cubicBezTo>
                  <a:cubicBezTo>
                    <a:pt x="1" y="39"/>
                    <a:pt x="0" y="36"/>
                    <a:pt x="0" y="30"/>
                  </a:cubicBezTo>
                  <a:cubicBezTo>
                    <a:pt x="0" y="25"/>
                    <a:pt x="1" y="20"/>
                    <a:pt x="4" y="15"/>
                  </a:cubicBezTo>
                  <a:cubicBezTo>
                    <a:pt x="6" y="10"/>
                    <a:pt x="9" y="7"/>
                    <a:pt x="14" y="4"/>
                  </a:cubicBezTo>
                  <a:cubicBezTo>
                    <a:pt x="18" y="2"/>
                    <a:pt x="24" y="0"/>
                    <a:pt x="29" y="0"/>
                  </a:cubicBezTo>
                  <a:cubicBezTo>
                    <a:pt x="34" y="0"/>
                    <a:pt x="38" y="2"/>
                    <a:pt x="43" y="4"/>
                  </a:cubicBezTo>
                  <a:cubicBezTo>
                    <a:pt x="47" y="7"/>
                    <a:pt x="51" y="10"/>
                    <a:pt x="54" y="15"/>
                  </a:cubicBezTo>
                  <a:cubicBezTo>
                    <a:pt x="57" y="20"/>
                    <a:pt x="58" y="24"/>
                    <a:pt x="58" y="3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640">
              <a:extLst>
                <a:ext uri="{FF2B5EF4-FFF2-40B4-BE49-F238E27FC236}">
                  <a16:creationId xmlns:a16="http://schemas.microsoft.com/office/drawing/2014/main" id="{D07BC5EC-B9CA-AA41-BEF7-1D6136C0F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887" y="3584873"/>
              <a:ext cx="33232" cy="33232"/>
            </a:xfrm>
            <a:custGeom>
              <a:avLst/>
              <a:gdLst>
                <a:gd name="T0" fmla="*/ 50 w 51"/>
                <a:gd name="T1" fmla="*/ 25 h 51"/>
                <a:gd name="T2" fmla="*/ 47 w 51"/>
                <a:gd name="T3" fmla="*/ 37 h 51"/>
                <a:gd name="T4" fmla="*/ 38 w 51"/>
                <a:gd name="T5" fmla="*/ 46 h 51"/>
                <a:gd name="T6" fmla="*/ 25 w 51"/>
                <a:gd name="T7" fmla="*/ 50 h 51"/>
                <a:gd name="T8" fmla="*/ 13 w 51"/>
                <a:gd name="T9" fmla="*/ 46 h 51"/>
                <a:gd name="T10" fmla="*/ 4 w 51"/>
                <a:gd name="T11" fmla="*/ 37 h 51"/>
                <a:gd name="T12" fmla="*/ 0 w 51"/>
                <a:gd name="T13" fmla="*/ 25 h 51"/>
                <a:gd name="T14" fmla="*/ 4 w 51"/>
                <a:gd name="T15" fmla="*/ 13 h 51"/>
                <a:gd name="T16" fmla="*/ 13 w 51"/>
                <a:gd name="T17" fmla="*/ 3 h 51"/>
                <a:gd name="T18" fmla="*/ 25 w 51"/>
                <a:gd name="T19" fmla="*/ 0 h 51"/>
                <a:gd name="T20" fmla="*/ 38 w 51"/>
                <a:gd name="T21" fmla="*/ 3 h 51"/>
                <a:gd name="T22" fmla="*/ 47 w 51"/>
                <a:gd name="T23" fmla="*/ 13 h 51"/>
                <a:gd name="T24" fmla="*/ 50 w 51"/>
                <a:gd name="T25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1">
                  <a:moveTo>
                    <a:pt x="50" y="25"/>
                  </a:moveTo>
                  <a:cubicBezTo>
                    <a:pt x="50" y="30"/>
                    <a:pt x="49" y="33"/>
                    <a:pt x="47" y="37"/>
                  </a:cubicBezTo>
                  <a:cubicBezTo>
                    <a:pt x="44" y="41"/>
                    <a:pt x="42" y="44"/>
                    <a:pt x="38" y="46"/>
                  </a:cubicBezTo>
                  <a:cubicBezTo>
                    <a:pt x="34" y="49"/>
                    <a:pt x="29" y="50"/>
                    <a:pt x="25" y="50"/>
                  </a:cubicBezTo>
                  <a:cubicBezTo>
                    <a:pt x="20" y="50"/>
                    <a:pt x="17" y="49"/>
                    <a:pt x="13" y="46"/>
                  </a:cubicBezTo>
                  <a:cubicBezTo>
                    <a:pt x="9" y="44"/>
                    <a:pt x="6" y="41"/>
                    <a:pt x="4" y="37"/>
                  </a:cubicBezTo>
                  <a:cubicBezTo>
                    <a:pt x="1" y="33"/>
                    <a:pt x="0" y="30"/>
                    <a:pt x="0" y="25"/>
                  </a:cubicBezTo>
                  <a:cubicBezTo>
                    <a:pt x="0" y="20"/>
                    <a:pt x="1" y="17"/>
                    <a:pt x="4" y="13"/>
                  </a:cubicBezTo>
                  <a:cubicBezTo>
                    <a:pt x="6" y="10"/>
                    <a:pt x="9" y="6"/>
                    <a:pt x="13" y="3"/>
                  </a:cubicBezTo>
                  <a:cubicBezTo>
                    <a:pt x="17" y="1"/>
                    <a:pt x="21" y="0"/>
                    <a:pt x="25" y="0"/>
                  </a:cubicBezTo>
                  <a:cubicBezTo>
                    <a:pt x="30" y="0"/>
                    <a:pt x="34" y="1"/>
                    <a:pt x="38" y="3"/>
                  </a:cubicBezTo>
                  <a:cubicBezTo>
                    <a:pt x="42" y="6"/>
                    <a:pt x="44" y="10"/>
                    <a:pt x="47" y="13"/>
                  </a:cubicBezTo>
                  <a:cubicBezTo>
                    <a:pt x="49" y="17"/>
                    <a:pt x="50" y="20"/>
                    <a:pt x="50" y="25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641">
              <a:extLst>
                <a:ext uri="{FF2B5EF4-FFF2-40B4-BE49-F238E27FC236}">
                  <a16:creationId xmlns:a16="http://schemas.microsoft.com/office/drawing/2014/main" id="{67552A4F-C464-5342-8C4F-59E136182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119" y="3640260"/>
              <a:ext cx="30464" cy="30464"/>
            </a:xfrm>
            <a:custGeom>
              <a:avLst/>
              <a:gdLst>
                <a:gd name="T0" fmla="*/ 49 w 50"/>
                <a:gd name="T1" fmla="*/ 25 h 50"/>
                <a:gd name="T2" fmla="*/ 46 w 50"/>
                <a:gd name="T3" fmla="*/ 37 h 50"/>
                <a:gd name="T4" fmla="*/ 37 w 50"/>
                <a:gd name="T5" fmla="*/ 46 h 50"/>
                <a:gd name="T6" fmla="*/ 24 w 50"/>
                <a:gd name="T7" fmla="*/ 49 h 50"/>
                <a:gd name="T8" fmla="*/ 12 w 50"/>
                <a:gd name="T9" fmla="*/ 46 h 50"/>
                <a:gd name="T10" fmla="*/ 3 w 50"/>
                <a:gd name="T11" fmla="*/ 37 h 50"/>
                <a:gd name="T12" fmla="*/ 0 w 50"/>
                <a:gd name="T13" fmla="*/ 25 h 50"/>
                <a:gd name="T14" fmla="*/ 3 w 50"/>
                <a:gd name="T15" fmla="*/ 12 h 50"/>
                <a:gd name="T16" fmla="*/ 12 w 50"/>
                <a:gd name="T17" fmla="*/ 3 h 50"/>
                <a:gd name="T18" fmla="*/ 24 w 50"/>
                <a:gd name="T19" fmla="*/ 0 h 50"/>
                <a:gd name="T20" fmla="*/ 37 w 50"/>
                <a:gd name="T21" fmla="*/ 3 h 50"/>
                <a:gd name="T22" fmla="*/ 46 w 50"/>
                <a:gd name="T23" fmla="*/ 12 h 50"/>
                <a:gd name="T24" fmla="*/ 49 w 50"/>
                <a:gd name="T25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50">
                  <a:moveTo>
                    <a:pt x="49" y="25"/>
                  </a:moveTo>
                  <a:cubicBezTo>
                    <a:pt x="49" y="29"/>
                    <a:pt x="48" y="33"/>
                    <a:pt x="46" y="37"/>
                  </a:cubicBezTo>
                  <a:cubicBezTo>
                    <a:pt x="44" y="41"/>
                    <a:pt x="41" y="44"/>
                    <a:pt x="37" y="46"/>
                  </a:cubicBezTo>
                  <a:cubicBezTo>
                    <a:pt x="33" y="48"/>
                    <a:pt x="28" y="49"/>
                    <a:pt x="24" y="49"/>
                  </a:cubicBezTo>
                  <a:cubicBezTo>
                    <a:pt x="19" y="49"/>
                    <a:pt x="16" y="48"/>
                    <a:pt x="12" y="46"/>
                  </a:cubicBezTo>
                  <a:cubicBezTo>
                    <a:pt x="8" y="44"/>
                    <a:pt x="5" y="41"/>
                    <a:pt x="3" y="37"/>
                  </a:cubicBezTo>
                  <a:cubicBezTo>
                    <a:pt x="1" y="33"/>
                    <a:pt x="0" y="30"/>
                    <a:pt x="0" y="25"/>
                  </a:cubicBezTo>
                  <a:cubicBezTo>
                    <a:pt x="0" y="21"/>
                    <a:pt x="1" y="16"/>
                    <a:pt x="3" y="12"/>
                  </a:cubicBezTo>
                  <a:cubicBezTo>
                    <a:pt x="5" y="8"/>
                    <a:pt x="8" y="5"/>
                    <a:pt x="12" y="3"/>
                  </a:cubicBezTo>
                  <a:cubicBezTo>
                    <a:pt x="16" y="1"/>
                    <a:pt x="20" y="0"/>
                    <a:pt x="24" y="0"/>
                  </a:cubicBezTo>
                  <a:cubicBezTo>
                    <a:pt x="29" y="0"/>
                    <a:pt x="33" y="1"/>
                    <a:pt x="37" y="3"/>
                  </a:cubicBezTo>
                  <a:cubicBezTo>
                    <a:pt x="41" y="5"/>
                    <a:pt x="44" y="8"/>
                    <a:pt x="46" y="12"/>
                  </a:cubicBezTo>
                  <a:cubicBezTo>
                    <a:pt x="48" y="16"/>
                    <a:pt x="49" y="20"/>
                    <a:pt x="49" y="25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F8604E0-0415-A841-A610-7A10B3EAC111}"/>
              </a:ext>
            </a:extLst>
          </p:cNvPr>
          <p:cNvGrpSpPr/>
          <p:nvPr/>
        </p:nvGrpSpPr>
        <p:grpSpPr>
          <a:xfrm>
            <a:off x="2706624" y="5129947"/>
            <a:ext cx="4466889" cy="1721625"/>
            <a:chOff x="2667574" y="4819474"/>
            <a:chExt cx="4466889" cy="172162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6479D6B-E91F-D248-8338-DC2A7D9DC5DC}"/>
                </a:ext>
              </a:extLst>
            </p:cNvPr>
            <p:cNvSpPr txBox="1"/>
            <p:nvPr/>
          </p:nvSpPr>
          <p:spPr>
            <a:xfrm>
              <a:off x="2667574" y="5465805"/>
              <a:ext cx="4466889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95AF32A-60A7-A146-AB43-A5CD586B716D}"/>
                </a:ext>
              </a:extLst>
            </p:cNvPr>
            <p:cNvSpPr txBox="1"/>
            <p:nvPr/>
          </p:nvSpPr>
          <p:spPr>
            <a:xfrm>
              <a:off x="2667574" y="4819474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Viral Protein 1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C17D733-3594-8548-8433-CC53805BBE02}"/>
              </a:ext>
            </a:extLst>
          </p:cNvPr>
          <p:cNvGrpSpPr/>
          <p:nvPr/>
        </p:nvGrpSpPr>
        <p:grpSpPr>
          <a:xfrm>
            <a:off x="2706624" y="8970427"/>
            <a:ext cx="4466889" cy="1721625"/>
            <a:chOff x="2667574" y="4819474"/>
            <a:chExt cx="4466889" cy="172162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CB80BD3-501E-1C4C-B132-C391B829E098}"/>
                </a:ext>
              </a:extLst>
            </p:cNvPr>
            <p:cNvSpPr txBox="1"/>
            <p:nvPr/>
          </p:nvSpPr>
          <p:spPr>
            <a:xfrm>
              <a:off x="2667574" y="5465805"/>
              <a:ext cx="4466889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7529A92-B481-724B-BE46-EDC98016A369}"/>
                </a:ext>
              </a:extLst>
            </p:cNvPr>
            <p:cNvSpPr txBox="1"/>
            <p:nvPr/>
          </p:nvSpPr>
          <p:spPr>
            <a:xfrm>
              <a:off x="2667574" y="4819474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Viral Protein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874CF87-ABEF-B74B-A3CB-A3DDAB57F0EE}"/>
              </a:ext>
            </a:extLst>
          </p:cNvPr>
          <p:cNvGrpSpPr/>
          <p:nvPr/>
        </p:nvGrpSpPr>
        <p:grpSpPr>
          <a:xfrm>
            <a:off x="17551863" y="8970427"/>
            <a:ext cx="4466889" cy="1721625"/>
            <a:chOff x="2667574" y="4819474"/>
            <a:chExt cx="4466889" cy="172162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1622CBF-94F0-8749-B3B2-A289D938313F}"/>
                </a:ext>
              </a:extLst>
            </p:cNvPr>
            <p:cNvSpPr txBox="1"/>
            <p:nvPr/>
          </p:nvSpPr>
          <p:spPr>
            <a:xfrm>
              <a:off x="2667574" y="5465805"/>
              <a:ext cx="4466889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5913EF3-33C3-334A-9FBA-EBDDB9E7E4DD}"/>
                </a:ext>
              </a:extLst>
            </p:cNvPr>
            <p:cNvSpPr txBox="1"/>
            <p:nvPr/>
          </p:nvSpPr>
          <p:spPr>
            <a:xfrm>
              <a:off x="2667574" y="4819474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Viral Protein 4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EB75C7C-2DC6-254E-8F72-86F4DAEC644C}"/>
              </a:ext>
            </a:extLst>
          </p:cNvPr>
          <p:cNvGrpSpPr/>
          <p:nvPr/>
        </p:nvGrpSpPr>
        <p:grpSpPr>
          <a:xfrm>
            <a:off x="17551863" y="5020219"/>
            <a:ext cx="4466889" cy="1721625"/>
            <a:chOff x="2667574" y="4819474"/>
            <a:chExt cx="4466889" cy="172162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18D79D7-830C-4040-80C7-6082B643FC31}"/>
                </a:ext>
              </a:extLst>
            </p:cNvPr>
            <p:cNvSpPr txBox="1"/>
            <p:nvPr/>
          </p:nvSpPr>
          <p:spPr>
            <a:xfrm>
              <a:off x="2667574" y="5465805"/>
              <a:ext cx="4466889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7D251B9-0103-9F42-9C18-AF35A0ACA4E9}"/>
                </a:ext>
              </a:extLst>
            </p:cNvPr>
            <p:cNvSpPr txBox="1"/>
            <p:nvPr/>
          </p:nvSpPr>
          <p:spPr>
            <a:xfrm>
              <a:off x="2667574" y="4819474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Viral Protein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047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adroTexto 350">
            <a:extLst>
              <a:ext uri="{FF2B5EF4-FFF2-40B4-BE49-F238E27FC236}">
                <a16:creationId xmlns:a16="http://schemas.microsoft.com/office/drawing/2014/main" id="{930C3339-92B1-5743-838E-3207F8B81605}"/>
              </a:ext>
            </a:extLst>
          </p:cNvPr>
          <p:cNvSpPr txBox="1"/>
          <p:nvPr/>
        </p:nvSpPr>
        <p:spPr>
          <a:xfrm>
            <a:off x="6851574" y="1071658"/>
            <a:ext cx="106747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Science Infographics</a:t>
            </a:r>
          </a:p>
        </p:txBody>
      </p:sp>
      <p:sp>
        <p:nvSpPr>
          <p:cNvPr id="30" name="CuadroTexto 351">
            <a:extLst>
              <a:ext uri="{FF2B5EF4-FFF2-40B4-BE49-F238E27FC236}">
                <a16:creationId xmlns:a16="http://schemas.microsoft.com/office/drawing/2014/main" id="{DCAC69D5-381F-5545-8A28-8E013BC1E4BF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B33EDB-68DF-FD4A-B3B8-FF83380E672A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D4EB96-1ED1-6F44-81CF-C79C47B684C7}"/>
              </a:ext>
            </a:extLst>
          </p:cNvPr>
          <p:cNvSpPr/>
          <p:nvPr/>
        </p:nvSpPr>
        <p:spPr>
          <a:xfrm>
            <a:off x="1536192" y="6234296"/>
            <a:ext cx="6693408" cy="6109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ABB5355-674F-464A-85E9-ABCF9E1CE86C}"/>
              </a:ext>
            </a:extLst>
          </p:cNvPr>
          <p:cNvSpPr/>
          <p:nvPr/>
        </p:nvSpPr>
        <p:spPr>
          <a:xfrm>
            <a:off x="9045195" y="6234296"/>
            <a:ext cx="6693408" cy="6109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3DF63C7-A363-4447-ABA6-D1E3BE4E6751}"/>
              </a:ext>
            </a:extLst>
          </p:cNvPr>
          <p:cNvSpPr/>
          <p:nvPr/>
        </p:nvSpPr>
        <p:spPr>
          <a:xfrm>
            <a:off x="16560709" y="6234296"/>
            <a:ext cx="6693408" cy="6109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upo 817">
            <a:extLst>
              <a:ext uri="{FF2B5EF4-FFF2-40B4-BE49-F238E27FC236}">
                <a16:creationId xmlns:a16="http://schemas.microsoft.com/office/drawing/2014/main" id="{901D3D81-FA1C-244B-8BAF-06CAA01E389D}"/>
              </a:ext>
            </a:extLst>
          </p:cNvPr>
          <p:cNvGrpSpPr/>
          <p:nvPr/>
        </p:nvGrpSpPr>
        <p:grpSpPr>
          <a:xfrm>
            <a:off x="10385721" y="4387140"/>
            <a:ext cx="3715938" cy="3752760"/>
            <a:chOff x="4141242" y="875844"/>
            <a:chExt cx="594500" cy="600391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3" name="Forma libre 6">
              <a:extLst>
                <a:ext uri="{FF2B5EF4-FFF2-40B4-BE49-F238E27FC236}">
                  <a16:creationId xmlns:a16="http://schemas.microsoft.com/office/drawing/2014/main" id="{17CEA5FA-6A1B-AF43-9D0B-A7367FCD59CC}"/>
                </a:ext>
              </a:extLst>
            </p:cNvPr>
            <p:cNvSpPr/>
            <p:nvPr/>
          </p:nvSpPr>
          <p:spPr>
            <a:xfrm>
              <a:off x="4188665" y="903691"/>
              <a:ext cx="547077" cy="572544"/>
            </a:xfrm>
            <a:custGeom>
              <a:avLst/>
              <a:gdLst>
                <a:gd name="connsiteX0" fmla="*/ 376246 w 547076"/>
                <a:gd name="connsiteY0" fmla="*/ 0 h 572543"/>
                <a:gd name="connsiteX1" fmla="*/ 429455 w 547076"/>
                <a:gd name="connsiteY1" fmla="*/ 171113 h 572543"/>
                <a:gd name="connsiteX2" fmla="*/ 126870 w 547076"/>
                <a:gd name="connsiteY2" fmla="*/ 473390 h 572543"/>
                <a:gd name="connsiteX3" fmla="*/ 0 w 547076"/>
                <a:gd name="connsiteY3" fmla="*/ 445543 h 572543"/>
                <a:gd name="connsiteX4" fmla="*/ 249441 w 547076"/>
                <a:gd name="connsiteY4" fmla="*/ 576708 h 572543"/>
                <a:gd name="connsiteX5" fmla="*/ 552027 w 547076"/>
                <a:gd name="connsiteY5" fmla="*/ 274431 h 572543"/>
                <a:gd name="connsiteX6" fmla="*/ 376246 w 547076"/>
                <a:gd name="connsiteY6" fmla="*/ 0 h 57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7076" h="572543">
                  <a:moveTo>
                    <a:pt x="376246" y="0"/>
                  </a:moveTo>
                  <a:cubicBezTo>
                    <a:pt x="409787" y="48666"/>
                    <a:pt x="429455" y="107612"/>
                    <a:pt x="429455" y="171113"/>
                  </a:cubicBezTo>
                  <a:cubicBezTo>
                    <a:pt x="429455" y="338061"/>
                    <a:pt x="293989" y="473390"/>
                    <a:pt x="126870" y="473390"/>
                  </a:cubicBezTo>
                  <a:cubicBezTo>
                    <a:pt x="81541" y="473390"/>
                    <a:pt x="38621" y="463370"/>
                    <a:pt x="0" y="445543"/>
                  </a:cubicBezTo>
                  <a:cubicBezTo>
                    <a:pt x="54577" y="524724"/>
                    <a:pt x="145887" y="576708"/>
                    <a:pt x="249441" y="576708"/>
                  </a:cubicBezTo>
                  <a:cubicBezTo>
                    <a:pt x="416560" y="576708"/>
                    <a:pt x="552027" y="441379"/>
                    <a:pt x="552027" y="274431"/>
                  </a:cubicBezTo>
                  <a:cubicBezTo>
                    <a:pt x="551962" y="152700"/>
                    <a:pt x="479930" y="47886"/>
                    <a:pt x="376246" y="0"/>
                  </a:cubicBezTo>
                  <a:close/>
                </a:path>
              </a:pathLst>
            </a:custGeom>
            <a:solidFill>
              <a:schemeClr val="accent2"/>
            </a:solidFill>
            <a:ln w="65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4" name="Forma libre 7">
              <a:extLst>
                <a:ext uri="{FF2B5EF4-FFF2-40B4-BE49-F238E27FC236}">
                  <a16:creationId xmlns:a16="http://schemas.microsoft.com/office/drawing/2014/main" id="{124EED4A-89BC-8543-B751-B25883F57FE0}"/>
                </a:ext>
              </a:extLst>
            </p:cNvPr>
            <p:cNvSpPr/>
            <p:nvPr/>
          </p:nvSpPr>
          <p:spPr>
            <a:xfrm>
              <a:off x="4141242" y="875844"/>
              <a:ext cx="481949" cy="500976"/>
            </a:xfrm>
            <a:custGeom>
              <a:avLst/>
              <a:gdLst>
                <a:gd name="connsiteX0" fmla="*/ 482665 w 481948"/>
                <a:gd name="connsiteY0" fmla="*/ 198959 h 500975"/>
                <a:gd name="connsiteX1" fmla="*/ 429455 w 481948"/>
                <a:gd name="connsiteY1" fmla="*/ 27846 h 500975"/>
                <a:gd name="connsiteX2" fmla="*/ 302586 w 481948"/>
                <a:gd name="connsiteY2" fmla="*/ 0 h 500975"/>
                <a:gd name="connsiteX3" fmla="*/ 0 w 481948"/>
                <a:gd name="connsiteY3" fmla="*/ 302277 h 500975"/>
                <a:gd name="connsiteX4" fmla="*/ 53210 w 481948"/>
                <a:gd name="connsiteY4" fmla="*/ 473390 h 500975"/>
                <a:gd name="connsiteX5" fmla="*/ 180080 w 481948"/>
                <a:gd name="connsiteY5" fmla="*/ 501236 h 500975"/>
                <a:gd name="connsiteX6" fmla="*/ 482665 w 481948"/>
                <a:gd name="connsiteY6" fmla="*/ 198959 h 50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948" h="500975">
                  <a:moveTo>
                    <a:pt x="482665" y="198959"/>
                  </a:moveTo>
                  <a:cubicBezTo>
                    <a:pt x="482665" y="135394"/>
                    <a:pt x="462997" y="76513"/>
                    <a:pt x="429455" y="27846"/>
                  </a:cubicBezTo>
                  <a:cubicBezTo>
                    <a:pt x="390900" y="10020"/>
                    <a:pt x="347915" y="0"/>
                    <a:pt x="302586" y="0"/>
                  </a:cubicBezTo>
                  <a:cubicBezTo>
                    <a:pt x="135467" y="0"/>
                    <a:pt x="0" y="135329"/>
                    <a:pt x="0" y="302277"/>
                  </a:cubicBezTo>
                  <a:cubicBezTo>
                    <a:pt x="0" y="365843"/>
                    <a:pt x="19669" y="424724"/>
                    <a:pt x="53210" y="473390"/>
                  </a:cubicBezTo>
                  <a:cubicBezTo>
                    <a:pt x="91766" y="491217"/>
                    <a:pt x="134750" y="501236"/>
                    <a:pt x="180080" y="501236"/>
                  </a:cubicBezTo>
                  <a:cubicBezTo>
                    <a:pt x="347198" y="501236"/>
                    <a:pt x="482665" y="365908"/>
                    <a:pt x="482665" y="198959"/>
                  </a:cubicBezTo>
                  <a:close/>
                </a:path>
              </a:pathLst>
            </a:custGeom>
            <a:grpFill/>
            <a:ln w="65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/>
            </a:p>
          </p:txBody>
        </p:sp>
        <p:sp>
          <p:nvSpPr>
            <p:cNvPr id="35" name="Forma libre 8">
              <a:extLst>
                <a:ext uri="{FF2B5EF4-FFF2-40B4-BE49-F238E27FC236}">
                  <a16:creationId xmlns:a16="http://schemas.microsoft.com/office/drawing/2014/main" id="{66406BF7-3BE8-EF41-8503-29545415EC58}"/>
                </a:ext>
              </a:extLst>
            </p:cNvPr>
            <p:cNvSpPr/>
            <p:nvPr/>
          </p:nvSpPr>
          <p:spPr>
            <a:xfrm>
              <a:off x="4245312" y="1171364"/>
              <a:ext cx="195385" cy="149642"/>
            </a:xfrm>
            <a:custGeom>
              <a:avLst/>
              <a:gdLst>
                <a:gd name="connsiteX0" fmla="*/ 115977 w 195384"/>
                <a:gd name="connsiteY0" fmla="*/ 26161 h 149642"/>
                <a:gd name="connsiteX1" fmla="*/ 183167 w 195384"/>
                <a:gd name="connsiteY1" fmla="*/ 104093 h 149642"/>
                <a:gd name="connsiteX2" fmla="*/ 83452 w 195384"/>
                <a:gd name="connsiteY2" fmla="*/ 129703 h 149642"/>
                <a:gd name="connsiteX3" fmla="*/ 16262 w 195384"/>
                <a:gd name="connsiteY3" fmla="*/ 51771 h 149642"/>
                <a:gd name="connsiteX4" fmla="*/ 115977 w 195384"/>
                <a:gd name="connsiteY4" fmla="*/ 26161 h 149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384" h="149642">
                  <a:moveTo>
                    <a:pt x="115977" y="26161"/>
                  </a:moveTo>
                  <a:cubicBezTo>
                    <a:pt x="162067" y="40609"/>
                    <a:pt x="192149" y="75501"/>
                    <a:pt x="183167" y="104093"/>
                  </a:cubicBezTo>
                  <a:cubicBezTo>
                    <a:pt x="174186" y="132686"/>
                    <a:pt x="129542" y="144152"/>
                    <a:pt x="83452" y="129703"/>
                  </a:cubicBezTo>
                  <a:cubicBezTo>
                    <a:pt x="37363" y="115255"/>
                    <a:pt x="7281" y="80364"/>
                    <a:pt x="16262" y="51771"/>
                  </a:cubicBezTo>
                  <a:cubicBezTo>
                    <a:pt x="25244" y="23179"/>
                    <a:pt x="69888" y="11713"/>
                    <a:pt x="115977" y="26161"/>
                  </a:cubicBezTo>
                  <a:close/>
                </a:path>
              </a:pathLst>
            </a:custGeom>
            <a:solidFill>
              <a:schemeClr val="accent2"/>
            </a:solidFill>
            <a:ln w="65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6" name="Forma libre 9">
              <a:extLst>
                <a:ext uri="{FF2B5EF4-FFF2-40B4-BE49-F238E27FC236}">
                  <a16:creationId xmlns:a16="http://schemas.microsoft.com/office/drawing/2014/main" id="{8EE33BD5-21B4-1B46-979F-C413C46769A5}"/>
                </a:ext>
              </a:extLst>
            </p:cNvPr>
            <p:cNvSpPr/>
            <p:nvPr/>
          </p:nvSpPr>
          <p:spPr>
            <a:xfrm>
              <a:off x="4323679" y="947137"/>
              <a:ext cx="123744" cy="97593"/>
            </a:xfrm>
            <a:custGeom>
              <a:avLst/>
              <a:gdLst>
                <a:gd name="connsiteX0" fmla="*/ 74630 w 123743"/>
                <a:gd name="connsiteY0" fmla="*/ 16830 h 97592"/>
                <a:gd name="connsiteX1" fmla="*/ 117847 w 123743"/>
                <a:gd name="connsiteY1" fmla="*/ 66995 h 97592"/>
                <a:gd name="connsiteX2" fmla="*/ 53688 w 123743"/>
                <a:gd name="connsiteY2" fmla="*/ 83499 h 97592"/>
                <a:gd name="connsiteX3" fmla="*/ 10471 w 123743"/>
                <a:gd name="connsiteY3" fmla="*/ 33335 h 97592"/>
                <a:gd name="connsiteX4" fmla="*/ 74630 w 123743"/>
                <a:gd name="connsiteY4" fmla="*/ 16830 h 97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743" h="97592">
                  <a:moveTo>
                    <a:pt x="74630" y="16830"/>
                  </a:moveTo>
                  <a:cubicBezTo>
                    <a:pt x="104281" y="26126"/>
                    <a:pt x="123630" y="48585"/>
                    <a:pt x="117847" y="66995"/>
                  </a:cubicBezTo>
                  <a:cubicBezTo>
                    <a:pt x="112064" y="85405"/>
                    <a:pt x="83339" y="92795"/>
                    <a:pt x="53688" y="83499"/>
                  </a:cubicBezTo>
                  <a:cubicBezTo>
                    <a:pt x="24037" y="74204"/>
                    <a:pt x="4688" y="51745"/>
                    <a:pt x="10471" y="33335"/>
                  </a:cubicBezTo>
                  <a:cubicBezTo>
                    <a:pt x="16254" y="14925"/>
                    <a:pt x="44979" y="7535"/>
                    <a:pt x="74630" y="16830"/>
                  </a:cubicBezTo>
                  <a:close/>
                </a:path>
              </a:pathLst>
            </a:custGeom>
            <a:solidFill>
              <a:schemeClr val="accent2"/>
            </a:solidFill>
            <a:ln w="65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7" name="Forma libre 10">
              <a:extLst>
                <a:ext uri="{FF2B5EF4-FFF2-40B4-BE49-F238E27FC236}">
                  <a16:creationId xmlns:a16="http://schemas.microsoft.com/office/drawing/2014/main" id="{F783E09B-2B03-4B4E-832D-2A29D5A2A327}"/>
                </a:ext>
              </a:extLst>
            </p:cNvPr>
            <p:cNvSpPr/>
            <p:nvPr/>
          </p:nvSpPr>
          <p:spPr>
            <a:xfrm>
              <a:off x="4508063" y="1115291"/>
              <a:ext cx="123744" cy="97593"/>
            </a:xfrm>
            <a:custGeom>
              <a:avLst/>
              <a:gdLst>
                <a:gd name="connsiteX0" fmla="*/ 74630 w 123743"/>
                <a:gd name="connsiteY0" fmla="*/ 16830 h 97592"/>
                <a:gd name="connsiteX1" fmla="*/ 117847 w 123743"/>
                <a:gd name="connsiteY1" fmla="*/ 66995 h 97592"/>
                <a:gd name="connsiteX2" fmla="*/ 53688 w 123743"/>
                <a:gd name="connsiteY2" fmla="*/ 83499 h 97592"/>
                <a:gd name="connsiteX3" fmla="*/ 10471 w 123743"/>
                <a:gd name="connsiteY3" fmla="*/ 33335 h 97592"/>
                <a:gd name="connsiteX4" fmla="*/ 74630 w 123743"/>
                <a:gd name="connsiteY4" fmla="*/ 16830 h 97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743" h="97592">
                  <a:moveTo>
                    <a:pt x="74630" y="16830"/>
                  </a:moveTo>
                  <a:cubicBezTo>
                    <a:pt x="104281" y="26126"/>
                    <a:pt x="123630" y="48585"/>
                    <a:pt x="117847" y="66995"/>
                  </a:cubicBezTo>
                  <a:cubicBezTo>
                    <a:pt x="112064" y="85405"/>
                    <a:pt x="83339" y="92795"/>
                    <a:pt x="53688" y="83499"/>
                  </a:cubicBezTo>
                  <a:cubicBezTo>
                    <a:pt x="24037" y="74204"/>
                    <a:pt x="4688" y="51745"/>
                    <a:pt x="10471" y="33335"/>
                  </a:cubicBezTo>
                  <a:cubicBezTo>
                    <a:pt x="16254" y="14925"/>
                    <a:pt x="44979" y="7535"/>
                    <a:pt x="74630" y="16830"/>
                  </a:cubicBezTo>
                  <a:close/>
                </a:path>
              </a:pathLst>
            </a:custGeom>
            <a:solidFill>
              <a:schemeClr val="accent2"/>
            </a:solidFill>
            <a:ln w="65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8" name="Forma libre 11">
              <a:extLst>
                <a:ext uri="{FF2B5EF4-FFF2-40B4-BE49-F238E27FC236}">
                  <a16:creationId xmlns:a16="http://schemas.microsoft.com/office/drawing/2014/main" id="{FCCBA6DF-F9E6-C64C-96E5-D20035EA29B4}"/>
                </a:ext>
              </a:extLst>
            </p:cNvPr>
            <p:cNvSpPr/>
            <p:nvPr/>
          </p:nvSpPr>
          <p:spPr>
            <a:xfrm>
              <a:off x="4491216" y="1320137"/>
              <a:ext cx="123744" cy="97593"/>
            </a:xfrm>
            <a:custGeom>
              <a:avLst/>
              <a:gdLst>
                <a:gd name="connsiteX0" fmla="*/ 74630 w 123743"/>
                <a:gd name="connsiteY0" fmla="*/ 16830 h 97592"/>
                <a:gd name="connsiteX1" fmla="*/ 117847 w 123743"/>
                <a:gd name="connsiteY1" fmla="*/ 66995 h 97592"/>
                <a:gd name="connsiteX2" fmla="*/ 53688 w 123743"/>
                <a:gd name="connsiteY2" fmla="*/ 83499 h 97592"/>
                <a:gd name="connsiteX3" fmla="*/ 10471 w 123743"/>
                <a:gd name="connsiteY3" fmla="*/ 33334 h 97592"/>
                <a:gd name="connsiteX4" fmla="*/ 74630 w 123743"/>
                <a:gd name="connsiteY4" fmla="*/ 16830 h 97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743" h="97592">
                  <a:moveTo>
                    <a:pt x="74630" y="16830"/>
                  </a:moveTo>
                  <a:cubicBezTo>
                    <a:pt x="104281" y="26125"/>
                    <a:pt x="123630" y="48585"/>
                    <a:pt x="117847" y="66995"/>
                  </a:cubicBezTo>
                  <a:cubicBezTo>
                    <a:pt x="112064" y="85405"/>
                    <a:pt x="83339" y="92794"/>
                    <a:pt x="53688" y="83499"/>
                  </a:cubicBezTo>
                  <a:cubicBezTo>
                    <a:pt x="24037" y="74204"/>
                    <a:pt x="4688" y="51745"/>
                    <a:pt x="10471" y="33334"/>
                  </a:cubicBezTo>
                  <a:cubicBezTo>
                    <a:pt x="16254" y="14924"/>
                    <a:pt x="44979" y="7535"/>
                    <a:pt x="74630" y="16830"/>
                  </a:cubicBezTo>
                  <a:close/>
                </a:path>
              </a:pathLst>
            </a:custGeom>
            <a:grpFill/>
            <a:ln w="65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39" name="Grupo 818">
            <a:extLst>
              <a:ext uri="{FF2B5EF4-FFF2-40B4-BE49-F238E27FC236}">
                <a16:creationId xmlns:a16="http://schemas.microsoft.com/office/drawing/2014/main" id="{A2FAD95A-4A09-F442-8EBE-F279E3262CB0}"/>
              </a:ext>
            </a:extLst>
          </p:cNvPr>
          <p:cNvGrpSpPr/>
          <p:nvPr/>
        </p:nvGrpSpPr>
        <p:grpSpPr>
          <a:xfrm>
            <a:off x="2195657" y="4346542"/>
            <a:ext cx="5223308" cy="4254589"/>
            <a:chOff x="5164276" y="835246"/>
            <a:chExt cx="835659" cy="680677"/>
          </a:xfrm>
        </p:grpSpPr>
        <p:sp>
          <p:nvSpPr>
            <p:cNvPr id="40" name="Forma libre 87">
              <a:extLst>
                <a:ext uri="{FF2B5EF4-FFF2-40B4-BE49-F238E27FC236}">
                  <a16:creationId xmlns:a16="http://schemas.microsoft.com/office/drawing/2014/main" id="{3B8ACDCB-1576-4648-8FF6-F129D3AD1DD4}"/>
                </a:ext>
              </a:extLst>
            </p:cNvPr>
            <p:cNvSpPr/>
            <p:nvPr/>
          </p:nvSpPr>
          <p:spPr>
            <a:xfrm>
              <a:off x="5271477" y="871420"/>
              <a:ext cx="488462" cy="507482"/>
            </a:xfrm>
            <a:custGeom>
              <a:avLst/>
              <a:gdLst>
                <a:gd name="connsiteX0" fmla="*/ 437987 w 488461"/>
                <a:gd name="connsiteY0" fmla="*/ 28367 h 507482"/>
                <a:gd name="connsiteX1" fmla="*/ 308642 w 488461"/>
                <a:gd name="connsiteY1" fmla="*/ 0 h 507482"/>
                <a:gd name="connsiteX2" fmla="*/ 169203 w 488461"/>
                <a:gd name="connsiteY2" fmla="*/ 33312 h 507482"/>
                <a:gd name="connsiteX3" fmla="*/ 235178 w 488461"/>
                <a:gd name="connsiteY3" fmla="*/ 55303 h 507482"/>
                <a:gd name="connsiteX4" fmla="*/ 222869 w 488461"/>
                <a:gd name="connsiteY4" fmla="*/ 126025 h 507482"/>
                <a:gd name="connsiteX5" fmla="*/ 48195 w 488461"/>
                <a:gd name="connsiteY5" fmla="*/ 142941 h 507482"/>
                <a:gd name="connsiteX6" fmla="*/ 0 w 488461"/>
                <a:gd name="connsiteY6" fmla="*/ 308263 h 507482"/>
                <a:gd name="connsiteX7" fmla="*/ 326 w 488461"/>
                <a:gd name="connsiteY7" fmla="*/ 321405 h 507482"/>
                <a:gd name="connsiteX8" fmla="*/ 183075 w 488461"/>
                <a:gd name="connsiteY8" fmla="*/ 347560 h 507482"/>
                <a:gd name="connsiteX9" fmla="*/ 170766 w 488461"/>
                <a:gd name="connsiteY9" fmla="*/ 418282 h 507482"/>
                <a:gd name="connsiteX10" fmla="*/ 25595 w 488461"/>
                <a:gd name="connsiteY10" fmla="*/ 431100 h 507482"/>
                <a:gd name="connsiteX11" fmla="*/ 54252 w 488461"/>
                <a:gd name="connsiteY11" fmla="*/ 482759 h 507482"/>
                <a:gd name="connsiteX12" fmla="*/ 183596 w 488461"/>
                <a:gd name="connsiteY12" fmla="*/ 511126 h 507482"/>
                <a:gd name="connsiteX13" fmla="*/ 492174 w 488461"/>
                <a:gd name="connsiteY13" fmla="*/ 202863 h 507482"/>
                <a:gd name="connsiteX14" fmla="*/ 437987 w 488461"/>
                <a:gd name="connsiteY14" fmla="*/ 28367 h 507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88461" h="507482">
                  <a:moveTo>
                    <a:pt x="437987" y="28367"/>
                  </a:moveTo>
                  <a:cubicBezTo>
                    <a:pt x="398650" y="10215"/>
                    <a:pt x="354818" y="0"/>
                    <a:pt x="308642" y="0"/>
                  </a:cubicBezTo>
                  <a:cubicBezTo>
                    <a:pt x="258429" y="0"/>
                    <a:pt x="211080" y="12036"/>
                    <a:pt x="169203" y="33312"/>
                  </a:cubicBezTo>
                  <a:cubicBezTo>
                    <a:pt x="195971" y="37476"/>
                    <a:pt x="219938" y="44437"/>
                    <a:pt x="235178" y="55303"/>
                  </a:cubicBezTo>
                  <a:cubicBezTo>
                    <a:pt x="288192" y="93169"/>
                    <a:pt x="231466" y="124854"/>
                    <a:pt x="222869" y="126025"/>
                  </a:cubicBezTo>
                  <a:cubicBezTo>
                    <a:pt x="175781" y="132531"/>
                    <a:pt x="102447" y="133702"/>
                    <a:pt x="48195" y="142941"/>
                  </a:cubicBezTo>
                  <a:cubicBezTo>
                    <a:pt x="17715" y="190696"/>
                    <a:pt x="0" y="247430"/>
                    <a:pt x="0" y="308263"/>
                  </a:cubicBezTo>
                  <a:cubicBezTo>
                    <a:pt x="0" y="312687"/>
                    <a:pt x="130" y="317046"/>
                    <a:pt x="326" y="321405"/>
                  </a:cubicBezTo>
                  <a:cubicBezTo>
                    <a:pt x="55489" y="317762"/>
                    <a:pt x="145561" y="320820"/>
                    <a:pt x="183075" y="347560"/>
                  </a:cubicBezTo>
                  <a:cubicBezTo>
                    <a:pt x="236090" y="385426"/>
                    <a:pt x="179363" y="417111"/>
                    <a:pt x="170766" y="418282"/>
                  </a:cubicBezTo>
                  <a:cubicBezTo>
                    <a:pt x="131754" y="423683"/>
                    <a:pt x="74832" y="425439"/>
                    <a:pt x="25595" y="431100"/>
                  </a:cubicBezTo>
                  <a:cubicBezTo>
                    <a:pt x="33541" y="449317"/>
                    <a:pt x="43115" y="466623"/>
                    <a:pt x="54252" y="482759"/>
                  </a:cubicBezTo>
                  <a:cubicBezTo>
                    <a:pt x="93589" y="500911"/>
                    <a:pt x="137420" y="511126"/>
                    <a:pt x="183596" y="511126"/>
                  </a:cubicBezTo>
                  <a:cubicBezTo>
                    <a:pt x="354037" y="511126"/>
                    <a:pt x="492174" y="373130"/>
                    <a:pt x="492174" y="202863"/>
                  </a:cubicBezTo>
                  <a:cubicBezTo>
                    <a:pt x="492239" y="138061"/>
                    <a:pt x="472180" y="78009"/>
                    <a:pt x="437987" y="2836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5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1" name="Forma libre 88">
              <a:extLst>
                <a:ext uri="{FF2B5EF4-FFF2-40B4-BE49-F238E27FC236}">
                  <a16:creationId xmlns:a16="http://schemas.microsoft.com/office/drawing/2014/main" id="{6D602C39-28B3-7C40-B64F-F928C74F9D32}"/>
                </a:ext>
              </a:extLst>
            </p:cNvPr>
            <p:cNvSpPr/>
            <p:nvPr/>
          </p:nvSpPr>
          <p:spPr>
            <a:xfrm>
              <a:off x="5271803" y="1191573"/>
              <a:ext cx="201897" cy="110605"/>
            </a:xfrm>
            <a:custGeom>
              <a:avLst/>
              <a:gdLst>
                <a:gd name="connsiteX0" fmla="*/ 182750 w 201897"/>
                <a:gd name="connsiteY0" fmla="*/ 27407 h 110605"/>
                <a:gd name="connsiteX1" fmla="*/ 0 w 201897"/>
                <a:gd name="connsiteY1" fmla="*/ 1252 h 110605"/>
                <a:gd name="connsiteX2" fmla="*/ 25270 w 201897"/>
                <a:gd name="connsiteY2" fmla="*/ 110946 h 110605"/>
                <a:gd name="connsiteX3" fmla="*/ 170440 w 201897"/>
                <a:gd name="connsiteY3" fmla="*/ 98129 h 110605"/>
                <a:gd name="connsiteX4" fmla="*/ 182750 w 201897"/>
                <a:gd name="connsiteY4" fmla="*/ 27407 h 110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897" h="110605">
                  <a:moveTo>
                    <a:pt x="182750" y="27407"/>
                  </a:moveTo>
                  <a:cubicBezTo>
                    <a:pt x="145236" y="666"/>
                    <a:pt x="55163" y="-2391"/>
                    <a:pt x="0" y="1252"/>
                  </a:cubicBezTo>
                  <a:cubicBezTo>
                    <a:pt x="1628" y="40159"/>
                    <a:pt x="10486" y="77114"/>
                    <a:pt x="25270" y="110946"/>
                  </a:cubicBezTo>
                  <a:cubicBezTo>
                    <a:pt x="74507" y="105286"/>
                    <a:pt x="131429" y="103529"/>
                    <a:pt x="170440" y="98129"/>
                  </a:cubicBezTo>
                  <a:cubicBezTo>
                    <a:pt x="179103" y="96958"/>
                    <a:pt x="235829" y="65273"/>
                    <a:pt x="182750" y="27407"/>
                  </a:cubicBezTo>
                  <a:close/>
                </a:path>
              </a:pathLst>
            </a:custGeom>
            <a:solidFill>
              <a:schemeClr val="accent1"/>
            </a:solidFill>
            <a:ln w="65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2" name="Forma libre 89">
              <a:extLst>
                <a:ext uri="{FF2B5EF4-FFF2-40B4-BE49-F238E27FC236}">
                  <a16:creationId xmlns:a16="http://schemas.microsoft.com/office/drawing/2014/main" id="{15E82240-712E-5E4C-B5A9-6C652A311F35}"/>
                </a:ext>
              </a:extLst>
            </p:cNvPr>
            <p:cNvSpPr/>
            <p:nvPr/>
          </p:nvSpPr>
          <p:spPr>
            <a:xfrm>
              <a:off x="5319737" y="904732"/>
              <a:ext cx="208410" cy="104099"/>
            </a:xfrm>
            <a:custGeom>
              <a:avLst/>
              <a:gdLst>
                <a:gd name="connsiteX0" fmla="*/ 186918 w 208410"/>
                <a:gd name="connsiteY0" fmla="*/ 21991 h 104098"/>
                <a:gd name="connsiteX1" fmla="*/ 120943 w 208410"/>
                <a:gd name="connsiteY1" fmla="*/ 0 h 104098"/>
                <a:gd name="connsiteX2" fmla="*/ 0 w 208410"/>
                <a:gd name="connsiteY2" fmla="*/ 109694 h 104098"/>
                <a:gd name="connsiteX3" fmla="*/ 174674 w 208410"/>
                <a:gd name="connsiteY3" fmla="*/ 92778 h 104098"/>
                <a:gd name="connsiteX4" fmla="*/ 186918 w 208410"/>
                <a:gd name="connsiteY4" fmla="*/ 21991 h 104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10" h="104098">
                  <a:moveTo>
                    <a:pt x="186918" y="21991"/>
                  </a:moveTo>
                  <a:cubicBezTo>
                    <a:pt x="171678" y="11126"/>
                    <a:pt x="147711" y="4164"/>
                    <a:pt x="120943" y="0"/>
                  </a:cubicBezTo>
                  <a:cubicBezTo>
                    <a:pt x="71446" y="25114"/>
                    <a:pt x="29633" y="63110"/>
                    <a:pt x="0" y="109694"/>
                  </a:cubicBezTo>
                  <a:cubicBezTo>
                    <a:pt x="54252" y="100455"/>
                    <a:pt x="127521" y="99284"/>
                    <a:pt x="174674" y="92778"/>
                  </a:cubicBezTo>
                  <a:cubicBezTo>
                    <a:pt x="183271" y="91477"/>
                    <a:pt x="239997" y="59792"/>
                    <a:pt x="186918" y="21991"/>
                  </a:cubicBezTo>
                  <a:close/>
                </a:path>
              </a:pathLst>
            </a:custGeom>
            <a:solidFill>
              <a:schemeClr val="accent1"/>
            </a:solidFill>
            <a:ln w="65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3" name="Forma libre 90">
              <a:extLst>
                <a:ext uri="{FF2B5EF4-FFF2-40B4-BE49-F238E27FC236}">
                  <a16:creationId xmlns:a16="http://schemas.microsoft.com/office/drawing/2014/main" id="{52FF2F89-B378-614C-A2CC-6C1136569F28}"/>
                </a:ext>
              </a:extLst>
            </p:cNvPr>
            <p:cNvSpPr/>
            <p:nvPr/>
          </p:nvSpPr>
          <p:spPr>
            <a:xfrm>
              <a:off x="5325794" y="899787"/>
              <a:ext cx="560103" cy="585556"/>
            </a:xfrm>
            <a:custGeom>
              <a:avLst/>
              <a:gdLst>
                <a:gd name="connsiteX0" fmla="*/ 383670 w 560102"/>
                <a:gd name="connsiteY0" fmla="*/ 0 h 585556"/>
                <a:gd name="connsiteX1" fmla="*/ 437922 w 560102"/>
                <a:gd name="connsiteY1" fmla="*/ 174561 h 585556"/>
                <a:gd name="connsiteX2" fmla="*/ 129345 w 560102"/>
                <a:gd name="connsiteY2" fmla="*/ 482824 h 585556"/>
                <a:gd name="connsiteX3" fmla="*/ 0 w 560102"/>
                <a:gd name="connsiteY3" fmla="*/ 454457 h 585556"/>
                <a:gd name="connsiteX4" fmla="*/ 254391 w 560102"/>
                <a:gd name="connsiteY4" fmla="*/ 588224 h 585556"/>
                <a:gd name="connsiteX5" fmla="*/ 562968 w 560102"/>
                <a:gd name="connsiteY5" fmla="*/ 279961 h 585556"/>
                <a:gd name="connsiteX6" fmla="*/ 383670 w 560102"/>
                <a:gd name="connsiteY6" fmla="*/ 0 h 585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0102" h="585556">
                  <a:moveTo>
                    <a:pt x="383670" y="0"/>
                  </a:moveTo>
                  <a:cubicBezTo>
                    <a:pt x="417863" y="49642"/>
                    <a:pt x="437922" y="109759"/>
                    <a:pt x="437922" y="174561"/>
                  </a:cubicBezTo>
                  <a:cubicBezTo>
                    <a:pt x="437922" y="344828"/>
                    <a:pt x="299785" y="482824"/>
                    <a:pt x="129345" y="482824"/>
                  </a:cubicBezTo>
                  <a:cubicBezTo>
                    <a:pt x="83104" y="482824"/>
                    <a:pt x="39338" y="472609"/>
                    <a:pt x="0" y="454457"/>
                  </a:cubicBezTo>
                  <a:cubicBezTo>
                    <a:pt x="55620" y="535264"/>
                    <a:pt x="148818" y="588224"/>
                    <a:pt x="254391" y="588224"/>
                  </a:cubicBezTo>
                  <a:cubicBezTo>
                    <a:pt x="424831" y="588224"/>
                    <a:pt x="562968" y="450228"/>
                    <a:pt x="562968" y="279961"/>
                  </a:cubicBezTo>
                  <a:cubicBezTo>
                    <a:pt x="562968" y="155758"/>
                    <a:pt x="489504" y="48861"/>
                    <a:pt x="383670" y="0"/>
                  </a:cubicBezTo>
                  <a:close/>
                </a:path>
              </a:pathLst>
            </a:custGeom>
            <a:solidFill>
              <a:schemeClr val="accent1"/>
            </a:solidFill>
            <a:ln w="65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4" name="Forma libre 91">
              <a:extLst>
                <a:ext uri="{FF2B5EF4-FFF2-40B4-BE49-F238E27FC236}">
                  <a16:creationId xmlns:a16="http://schemas.microsoft.com/office/drawing/2014/main" id="{9EB5A6CA-2D43-CA4E-8F50-5360C8E494D1}"/>
                </a:ext>
              </a:extLst>
            </p:cNvPr>
            <p:cNvSpPr/>
            <p:nvPr/>
          </p:nvSpPr>
          <p:spPr>
            <a:xfrm>
              <a:off x="5482751" y="1039136"/>
              <a:ext cx="319128" cy="188679"/>
            </a:xfrm>
            <a:custGeom>
              <a:avLst/>
              <a:gdLst>
                <a:gd name="connsiteX0" fmla="*/ 313529 w 319128"/>
                <a:gd name="connsiteY0" fmla="*/ 26038 h 188679"/>
                <a:gd name="connsiteX1" fmla="*/ 32240 w 319128"/>
                <a:gd name="connsiteY1" fmla="*/ 18231 h 188679"/>
                <a:gd name="connsiteX2" fmla="*/ 37451 w 319128"/>
                <a:gd name="connsiteY2" fmla="*/ 106715 h 188679"/>
                <a:gd name="connsiteX3" fmla="*/ 323298 w 319128"/>
                <a:gd name="connsiteY3" fmla="*/ 188693 h 188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128" h="188679">
                  <a:moveTo>
                    <a:pt x="313529" y="26038"/>
                  </a:moveTo>
                  <a:cubicBezTo>
                    <a:pt x="295293" y="13026"/>
                    <a:pt x="102579" y="-20806"/>
                    <a:pt x="32240" y="18231"/>
                  </a:cubicBezTo>
                  <a:cubicBezTo>
                    <a:pt x="-38098" y="57268"/>
                    <a:pt x="27030" y="104047"/>
                    <a:pt x="37451" y="106715"/>
                  </a:cubicBezTo>
                  <a:cubicBezTo>
                    <a:pt x="124071" y="128836"/>
                    <a:pt x="286827" y="144451"/>
                    <a:pt x="323298" y="188693"/>
                  </a:cubicBezTo>
                </a:path>
              </a:pathLst>
            </a:custGeom>
            <a:solidFill>
              <a:schemeClr val="accent1"/>
            </a:solidFill>
            <a:ln w="65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5" name="Forma libre 92">
              <a:extLst>
                <a:ext uri="{FF2B5EF4-FFF2-40B4-BE49-F238E27FC236}">
                  <a16:creationId xmlns:a16="http://schemas.microsoft.com/office/drawing/2014/main" id="{A47350EE-6008-2041-973C-4AB071F4CBFD}"/>
                </a:ext>
              </a:extLst>
            </p:cNvPr>
            <p:cNvSpPr/>
            <p:nvPr/>
          </p:nvSpPr>
          <p:spPr>
            <a:xfrm>
              <a:off x="5588207" y="1218937"/>
              <a:ext cx="162821" cy="117111"/>
            </a:xfrm>
            <a:custGeom>
              <a:avLst/>
              <a:gdLst>
                <a:gd name="connsiteX0" fmla="*/ 167368 w 162820"/>
                <a:gd name="connsiteY0" fmla="*/ 31468 h 117111"/>
                <a:gd name="connsiteX1" fmla="*/ 20569 w 162820"/>
                <a:gd name="connsiteY1" fmla="*/ 3556 h 117111"/>
                <a:gd name="connsiteX2" fmla="*/ 15815 w 162820"/>
                <a:gd name="connsiteY2" fmla="*/ 50401 h 117111"/>
                <a:gd name="connsiteX3" fmla="*/ 158706 w 162820"/>
                <a:gd name="connsiteY3" fmla="*/ 117545 h 117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20" h="117111">
                  <a:moveTo>
                    <a:pt x="167368" y="31468"/>
                  </a:moveTo>
                  <a:cubicBezTo>
                    <a:pt x="158901" y="23075"/>
                    <a:pt x="60753" y="-10952"/>
                    <a:pt x="20569" y="3556"/>
                  </a:cubicBezTo>
                  <a:cubicBezTo>
                    <a:pt x="-19615" y="18065"/>
                    <a:pt x="10539" y="48124"/>
                    <a:pt x="15815" y="50401"/>
                  </a:cubicBezTo>
                  <a:cubicBezTo>
                    <a:pt x="59320" y="69334"/>
                    <a:pt x="143335" y="91260"/>
                    <a:pt x="158706" y="117545"/>
                  </a:cubicBezTo>
                </a:path>
              </a:pathLst>
            </a:custGeom>
            <a:solidFill>
              <a:schemeClr val="accent1"/>
            </a:solidFill>
            <a:ln w="65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6" name="Forma libre 93">
              <a:extLst>
                <a:ext uri="{FF2B5EF4-FFF2-40B4-BE49-F238E27FC236}">
                  <a16:creationId xmlns:a16="http://schemas.microsoft.com/office/drawing/2014/main" id="{618E00C1-FF60-A84A-983E-BA3C95B44DCE}"/>
                </a:ext>
              </a:extLst>
            </p:cNvPr>
            <p:cNvSpPr/>
            <p:nvPr/>
          </p:nvSpPr>
          <p:spPr>
            <a:xfrm>
              <a:off x="5271542" y="835246"/>
              <a:ext cx="71641" cy="71568"/>
            </a:xfrm>
            <a:custGeom>
              <a:avLst/>
              <a:gdLst>
                <a:gd name="connsiteX0" fmla="*/ 72162 w 71641"/>
                <a:gd name="connsiteY0" fmla="*/ 36044 h 71567"/>
                <a:gd name="connsiteX1" fmla="*/ 36081 w 71641"/>
                <a:gd name="connsiteY1" fmla="*/ 72088 h 71567"/>
                <a:gd name="connsiteX2" fmla="*/ 0 w 71641"/>
                <a:gd name="connsiteY2" fmla="*/ 36044 h 71567"/>
                <a:gd name="connsiteX3" fmla="*/ 36081 w 71641"/>
                <a:gd name="connsiteY3" fmla="*/ 0 h 71567"/>
                <a:gd name="connsiteX4" fmla="*/ 72162 w 71641"/>
                <a:gd name="connsiteY4" fmla="*/ 36044 h 71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41" h="71567">
                  <a:moveTo>
                    <a:pt x="72162" y="36044"/>
                  </a:moveTo>
                  <a:cubicBezTo>
                    <a:pt x="72162" y="55951"/>
                    <a:pt x="56008" y="72088"/>
                    <a:pt x="36081" y="72088"/>
                  </a:cubicBezTo>
                  <a:cubicBezTo>
                    <a:pt x="16154" y="72088"/>
                    <a:pt x="0" y="55951"/>
                    <a:pt x="0" y="36044"/>
                  </a:cubicBezTo>
                  <a:cubicBezTo>
                    <a:pt x="0" y="16138"/>
                    <a:pt x="16154" y="0"/>
                    <a:pt x="36081" y="0"/>
                  </a:cubicBezTo>
                  <a:cubicBezTo>
                    <a:pt x="56008" y="0"/>
                    <a:pt x="72162" y="16138"/>
                    <a:pt x="72162" y="3604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5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7" name="Forma libre 94">
              <a:extLst>
                <a:ext uri="{FF2B5EF4-FFF2-40B4-BE49-F238E27FC236}">
                  <a16:creationId xmlns:a16="http://schemas.microsoft.com/office/drawing/2014/main" id="{1C5AAE42-4D66-264D-8242-AA64EAAC936F}"/>
                </a:ext>
              </a:extLst>
            </p:cNvPr>
            <p:cNvSpPr/>
            <p:nvPr/>
          </p:nvSpPr>
          <p:spPr>
            <a:xfrm>
              <a:off x="5828584" y="841231"/>
              <a:ext cx="91179" cy="91087"/>
            </a:xfrm>
            <a:custGeom>
              <a:avLst/>
              <a:gdLst>
                <a:gd name="connsiteX0" fmla="*/ 92221 w 91179"/>
                <a:gd name="connsiteY0" fmla="*/ 46064 h 91086"/>
                <a:gd name="connsiteX1" fmla="*/ 46111 w 91179"/>
                <a:gd name="connsiteY1" fmla="*/ 92128 h 91086"/>
                <a:gd name="connsiteX2" fmla="*/ 0 w 91179"/>
                <a:gd name="connsiteY2" fmla="*/ 46064 h 91086"/>
                <a:gd name="connsiteX3" fmla="*/ 46111 w 91179"/>
                <a:gd name="connsiteY3" fmla="*/ 0 h 91086"/>
                <a:gd name="connsiteX4" fmla="*/ 92221 w 91179"/>
                <a:gd name="connsiteY4" fmla="*/ 46064 h 91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79" h="91086">
                  <a:moveTo>
                    <a:pt x="92221" y="46064"/>
                  </a:moveTo>
                  <a:cubicBezTo>
                    <a:pt x="92221" y="71504"/>
                    <a:pt x="71577" y="92128"/>
                    <a:pt x="46111" y="92128"/>
                  </a:cubicBezTo>
                  <a:cubicBezTo>
                    <a:pt x="20644" y="92128"/>
                    <a:pt x="0" y="71504"/>
                    <a:pt x="0" y="46064"/>
                  </a:cubicBezTo>
                  <a:cubicBezTo>
                    <a:pt x="0" y="20623"/>
                    <a:pt x="20644" y="0"/>
                    <a:pt x="46111" y="0"/>
                  </a:cubicBezTo>
                  <a:cubicBezTo>
                    <a:pt x="71577" y="0"/>
                    <a:pt x="92221" y="20623"/>
                    <a:pt x="92221" y="4606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5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8" name="Forma libre 95">
              <a:extLst>
                <a:ext uri="{FF2B5EF4-FFF2-40B4-BE49-F238E27FC236}">
                  <a16:creationId xmlns:a16="http://schemas.microsoft.com/office/drawing/2014/main" id="{6022EC4C-5747-364E-AB45-E11DFB96BE9C}"/>
                </a:ext>
              </a:extLst>
            </p:cNvPr>
            <p:cNvSpPr/>
            <p:nvPr/>
          </p:nvSpPr>
          <p:spPr>
            <a:xfrm>
              <a:off x="5908756" y="953398"/>
              <a:ext cx="91179" cy="91087"/>
            </a:xfrm>
            <a:custGeom>
              <a:avLst/>
              <a:gdLst>
                <a:gd name="connsiteX0" fmla="*/ 92221 w 91179"/>
                <a:gd name="connsiteY0" fmla="*/ 46064 h 91086"/>
                <a:gd name="connsiteX1" fmla="*/ 46110 w 91179"/>
                <a:gd name="connsiteY1" fmla="*/ 92128 h 91086"/>
                <a:gd name="connsiteX2" fmla="*/ 0 w 91179"/>
                <a:gd name="connsiteY2" fmla="*/ 46064 h 91086"/>
                <a:gd name="connsiteX3" fmla="*/ 46110 w 91179"/>
                <a:gd name="connsiteY3" fmla="*/ 0 h 91086"/>
                <a:gd name="connsiteX4" fmla="*/ 92221 w 91179"/>
                <a:gd name="connsiteY4" fmla="*/ 46064 h 91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79" h="91086">
                  <a:moveTo>
                    <a:pt x="92221" y="46064"/>
                  </a:moveTo>
                  <a:cubicBezTo>
                    <a:pt x="92221" y="71504"/>
                    <a:pt x="71577" y="92128"/>
                    <a:pt x="46110" y="92128"/>
                  </a:cubicBezTo>
                  <a:cubicBezTo>
                    <a:pt x="20644" y="92128"/>
                    <a:pt x="0" y="71504"/>
                    <a:pt x="0" y="46064"/>
                  </a:cubicBezTo>
                  <a:cubicBezTo>
                    <a:pt x="0" y="20623"/>
                    <a:pt x="20644" y="0"/>
                    <a:pt x="46110" y="0"/>
                  </a:cubicBezTo>
                  <a:cubicBezTo>
                    <a:pt x="71577" y="0"/>
                    <a:pt x="92221" y="20623"/>
                    <a:pt x="92221" y="46064"/>
                  </a:cubicBezTo>
                  <a:close/>
                </a:path>
              </a:pathLst>
            </a:custGeom>
            <a:solidFill>
              <a:schemeClr val="accent1"/>
            </a:solidFill>
            <a:ln w="65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9" name="Forma libre 96">
              <a:extLst>
                <a:ext uri="{FF2B5EF4-FFF2-40B4-BE49-F238E27FC236}">
                  <a16:creationId xmlns:a16="http://schemas.microsoft.com/office/drawing/2014/main" id="{D6E88EB3-91A9-5947-8EA2-0A195E768DBE}"/>
                </a:ext>
              </a:extLst>
            </p:cNvPr>
            <p:cNvSpPr/>
            <p:nvPr/>
          </p:nvSpPr>
          <p:spPr>
            <a:xfrm>
              <a:off x="5277534" y="1450861"/>
              <a:ext cx="65128" cy="65062"/>
            </a:xfrm>
            <a:custGeom>
              <a:avLst/>
              <a:gdLst>
                <a:gd name="connsiteX0" fmla="*/ 70078 w 65128"/>
                <a:gd name="connsiteY0" fmla="*/ 35003 h 65061"/>
                <a:gd name="connsiteX1" fmla="*/ 35039 w 65128"/>
                <a:gd name="connsiteY1" fmla="*/ 70007 h 65061"/>
                <a:gd name="connsiteX2" fmla="*/ 0 w 65128"/>
                <a:gd name="connsiteY2" fmla="*/ 35003 h 65061"/>
                <a:gd name="connsiteX3" fmla="*/ 35039 w 65128"/>
                <a:gd name="connsiteY3" fmla="*/ 0 h 65061"/>
                <a:gd name="connsiteX4" fmla="*/ 70078 w 65128"/>
                <a:gd name="connsiteY4" fmla="*/ 35003 h 65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28" h="65061">
                  <a:moveTo>
                    <a:pt x="70078" y="35003"/>
                  </a:moveTo>
                  <a:cubicBezTo>
                    <a:pt x="70078" y="54335"/>
                    <a:pt x="54391" y="70007"/>
                    <a:pt x="35039" y="70007"/>
                  </a:cubicBezTo>
                  <a:cubicBezTo>
                    <a:pt x="15687" y="70007"/>
                    <a:pt x="0" y="54335"/>
                    <a:pt x="0" y="35003"/>
                  </a:cubicBezTo>
                  <a:cubicBezTo>
                    <a:pt x="0" y="15671"/>
                    <a:pt x="15687" y="0"/>
                    <a:pt x="35039" y="0"/>
                  </a:cubicBezTo>
                  <a:cubicBezTo>
                    <a:pt x="54391" y="0"/>
                    <a:pt x="70078" y="15671"/>
                    <a:pt x="70078" y="3500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5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0" name="Forma libre 97">
              <a:extLst>
                <a:ext uri="{FF2B5EF4-FFF2-40B4-BE49-F238E27FC236}">
                  <a16:creationId xmlns:a16="http://schemas.microsoft.com/office/drawing/2014/main" id="{E4E737B0-B62E-944B-8AAA-BD047143C929}"/>
                </a:ext>
              </a:extLst>
            </p:cNvPr>
            <p:cNvSpPr/>
            <p:nvPr/>
          </p:nvSpPr>
          <p:spPr>
            <a:xfrm>
              <a:off x="5164276" y="1369794"/>
              <a:ext cx="78154" cy="78074"/>
            </a:xfrm>
            <a:custGeom>
              <a:avLst/>
              <a:gdLst>
                <a:gd name="connsiteX0" fmla="*/ 82192 w 78153"/>
                <a:gd name="connsiteY0" fmla="*/ 41054 h 78074"/>
                <a:gd name="connsiteX1" fmla="*/ 41096 w 78153"/>
                <a:gd name="connsiteY1" fmla="*/ 82108 h 78074"/>
                <a:gd name="connsiteX2" fmla="*/ 0 w 78153"/>
                <a:gd name="connsiteY2" fmla="*/ 41054 h 78074"/>
                <a:gd name="connsiteX3" fmla="*/ 41096 w 78153"/>
                <a:gd name="connsiteY3" fmla="*/ 0 h 78074"/>
                <a:gd name="connsiteX4" fmla="*/ 82192 w 78153"/>
                <a:gd name="connsiteY4" fmla="*/ 41054 h 7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3" h="78074">
                  <a:moveTo>
                    <a:pt x="82192" y="41054"/>
                  </a:moveTo>
                  <a:cubicBezTo>
                    <a:pt x="82192" y="63728"/>
                    <a:pt x="63793" y="82108"/>
                    <a:pt x="41096" y="82108"/>
                  </a:cubicBezTo>
                  <a:cubicBezTo>
                    <a:pt x="18399" y="82108"/>
                    <a:pt x="0" y="63727"/>
                    <a:pt x="0" y="41054"/>
                  </a:cubicBezTo>
                  <a:cubicBezTo>
                    <a:pt x="0" y="18380"/>
                    <a:pt x="18399" y="0"/>
                    <a:pt x="41096" y="0"/>
                  </a:cubicBezTo>
                  <a:cubicBezTo>
                    <a:pt x="63793" y="0"/>
                    <a:pt x="82192" y="18381"/>
                    <a:pt x="82192" y="41054"/>
                  </a:cubicBezTo>
                  <a:close/>
                </a:path>
              </a:pathLst>
            </a:custGeom>
            <a:solidFill>
              <a:schemeClr val="accent1"/>
            </a:solidFill>
            <a:ln w="65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64" name="Grupo 815">
            <a:extLst>
              <a:ext uri="{FF2B5EF4-FFF2-40B4-BE49-F238E27FC236}">
                <a16:creationId xmlns:a16="http://schemas.microsoft.com/office/drawing/2014/main" id="{958C1011-B492-D443-8A49-1C54332DDFE1}"/>
              </a:ext>
            </a:extLst>
          </p:cNvPr>
          <p:cNvGrpSpPr/>
          <p:nvPr/>
        </p:nvGrpSpPr>
        <p:grpSpPr>
          <a:xfrm>
            <a:off x="18077632" y="4342625"/>
            <a:ext cx="3799949" cy="3797275"/>
            <a:chOff x="1756899" y="867777"/>
            <a:chExt cx="621062" cy="620625"/>
          </a:xfrm>
        </p:grpSpPr>
        <p:sp>
          <p:nvSpPr>
            <p:cNvPr id="65" name="Forma libre 98">
              <a:extLst>
                <a:ext uri="{FF2B5EF4-FFF2-40B4-BE49-F238E27FC236}">
                  <a16:creationId xmlns:a16="http://schemas.microsoft.com/office/drawing/2014/main" id="{91AE1C16-608B-8248-A946-14B39B25DD97}"/>
                </a:ext>
              </a:extLst>
            </p:cNvPr>
            <p:cNvSpPr/>
            <p:nvPr/>
          </p:nvSpPr>
          <p:spPr>
            <a:xfrm>
              <a:off x="1758722" y="867777"/>
              <a:ext cx="488462" cy="513988"/>
            </a:xfrm>
            <a:custGeom>
              <a:avLst/>
              <a:gdLst>
                <a:gd name="connsiteX0" fmla="*/ 325380 w 488461"/>
                <a:gd name="connsiteY0" fmla="*/ 480156 h 513988"/>
                <a:gd name="connsiteX1" fmla="*/ 360485 w 488461"/>
                <a:gd name="connsiteY1" fmla="*/ 459076 h 513988"/>
                <a:gd name="connsiteX2" fmla="*/ 379893 w 488461"/>
                <a:gd name="connsiteY2" fmla="*/ 444502 h 513988"/>
                <a:gd name="connsiteX3" fmla="*/ 389011 w 488461"/>
                <a:gd name="connsiteY3" fmla="*/ 436565 h 513988"/>
                <a:gd name="connsiteX4" fmla="*/ 472766 w 488461"/>
                <a:gd name="connsiteY4" fmla="*/ 316721 h 513988"/>
                <a:gd name="connsiteX5" fmla="*/ 477585 w 488461"/>
                <a:gd name="connsiteY5" fmla="*/ 303513 h 513988"/>
                <a:gd name="connsiteX6" fmla="*/ 344919 w 488461"/>
                <a:gd name="connsiteY6" fmla="*/ 275081 h 513988"/>
                <a:gd name="connsiteX7" fmla="*/ 341728 w 488461"/>
                <a:gd name="connsiteY7" fmla="*/ 219388 h 513988"/>
                <a:gd name="connsiteX8" fmla="*/ 493476 w 488461"/>
                <a:gd name="connsiteY8" fmla="*/ 217046 h 513988"/>
                <a:gd name="connsiteX9" fmla="*/ 493932 w 488461"/>
                <a:gd name="connsiteY9" fmla="*/ 204294 h 513988"/>
                <a:gd name="connsiteX10" fmla="*/ 439355 w 488461"/>
                <a:gd name="connsiteY10" fmla="*/ 28562 h 513988"/>
                <a:gd name="connsiteX11" fmla="*/ 309098 w 488461"/>
                <a:gd name="connsiteY11" fmla="*/ 0 h 513988"/>
                <a:gd name="connsiteX12" fmla="*/ 152530 w 488461"/>
                <a:gd name="connsiteY12" fmla="*/ 42355 h 513988"/>
                <a:gd name="connsiteX13" fmla="*/ 214467 w 488461"/>
                <a:gd name="connsiteY13" fmla="*/ 69096 h 513988"/>
                <a:gd name="connsiteX14" fmla="*/ 198185 w 488461"/>
                <a:gd name="connsiteY14" fmla="*/ 122446 h 513988"/>
                <a:gd name="connsiteX15" fmla="*/ 64933 w 488461"/>
                <a:gd name="connsiteY15" fmla="*/ 118673 h 513988"/>
                <a:gd name="connsiteX16" fmla="*/ 63630 w 488461"/>
                <a:gd name="connsiteY16" fmla="*/ 120234 h 513988"/>
                <a:gd name="connsiteX17" fmla="*/ 45459 w 488461"/>
                <a:gd name="connsiteY17" fmla="*/ 146259 h 513988"/>
                <a:gd name="connsiteX18" fmla="*/ 5015 w 488461"/>
                <a:gd name="connsiteY18" fmla="*/ 246649 h 513988"/>
                <a:gd name="connsiteX19" fmla="*/ 977 w 488461"/>
                <a:gd name="connsiteY19" fmla="*/ 271373 h 513988"/>
                <a:gd name="connsiteX20" fmla="*/ 65 w 488461"/>
                <a:gd name="connsiteY20" fmla="*/ 278530 h 513988"/>
                <a:gd name="connsiteX21" fmla="*/ 0 w 488461"/>
                <a:gd name="connsiteY21" fmla="*/ 279701 h 513988"/>
                <a:gd name="connsiteX22" fmla="*/ 193040 w 488461"/>
                <a:gd name="connsiteY22" fmla="*/ 310865 h 513988"/>
                <a:gd name="connsiteX23" fmla="*/ 178777 w 488461"/>
                <a:gd name="connsiteY23" fmla="*/ 389330 h 513988"/>
                <a:gd name="connsiteX24" fmla="*/ 12570 w 488461"/>
                <a:gd name="connsiteY24" fmla="*/ 402798 h 513988"/>
                <a:gd name="connsiteX25" fmla="*/ 53079 w 488461"/>
                <a:gd name="connsiteY25" fmla="*/ 486077 h 513988"/>
                <a:gd name="connsiteX26" fmla="*/ 183336 w 488461"/>
                <a:gd name="connsiteY26" fmla="*/ 514639 h 513988"/>
                <a:gd name="connsiteX27" fmla="*/ 325380 w 488461"/>
                <a:gd name="connsiteY27" fmla="*/ 480156 h 51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88461" h="513988">
                  <a:moveTo>
                    <a:pt x="325380" y="480156"/>
                  </a:moveTo>
                  <a:cubicBezTo>
                    <a:pt x="337559" y="473845"/>
                    <a:pt x="349283" y="466819"/>
                    <a:pt x="360485" y="459076"/>
                  </a:cubicBezTo>
                  <a:cubicBezTo>
                    <a:pt x="367128" y="454457"/>
                    <a:pt x="373640" y="449642"/>
                    <a:pt x="379893" y="444502"/>
                  </a:cubicBezTo>
                  <a:cubicBezTo>
                    <a:pt x="383019" y="441965"/>
                    <a:pt x="386015" y="439232"/>
                    <a:pt x="389011" y="436565"/>
                  </a:cubicBezTo>
                  <a:cubicBezTo>
                    <a:pt x="425678" y="404099"/>
                    <a:pt x="454660" y="363175"/>
                    <a:pt x="472766" y="316721"/>
                  </a:cubicBezTo>
                  <a:cubicBezTo>
                    <a:pt x="474459" y="312362"/>
                    <a:pt x="476022" y="307938"/>
                    <a:pt x="477585" y="303513"/>
                  </a:cubicBezTo>
                  <a:cubicBezTo>
                    <a:pt x="436619" y="291672"/>
                    <a:pt x="380479" y="284255"/>
                    <a:pt x="344919" y="275081"/>
                  </a:cubicBezTo>
                  <a:cubicBezTo>
                    <a:pt x="338341" y="273390"/>
                    <a:pt x="297440" y="243917"/>
                    <a:pt x="341728" y="219388"/>
                  </a:cubicBezTo>
                  <a:cubicBezTo>
                    <a:pt x="375204" y="200846"/>
                    <a:pt x="452706" y="208588"/>
                    <a:pt x="493476" y="217046"/>
                  </a:cubicBezTo>
                  <a:cubicBezTo>
                    <a:pt x="493672" y="212817"/>
                    <a:pt x="493932" y="208588"/>
                    <a:pt x="493932" y="204294"/>
                  </a:cubicBezTo>
                  <a:cubicBezTo>
                    <a:pt x="493932" y="139037"/>
                    <a:pt x="473743" y="78530"/>
                    <a:pt x="439355" y="28562"/>
                  </a:cubicBezTo>
                  <a:cubicBezTo>
                    <a:pt x="399757" y="10280"/>
                    <a:pt x="355665" y="0"/>
                    <a:pt x="309098" y="0"/>
                  </a:cubicBezTo>
                  <a:cubicBezTo>
                    <a:pt x="251981" y="0"/>
                    <a:pt x="198511" y="15485"/>
                    <a:pt x="152530" y="42355"/>
                  </a:cubicBezTo>
                  <a:cubicBezTo>
                    <a:pt x="178060" y="48406"/>
                    <a:pt x="201441" y="57124"/>
                    <a:pt x="214467" y="69096"/>
                  </a:cubicBezTo>
                  <a:cubicBezTo>
                    <a:pt x="251720" y="103318"/>
                    <a:pt x="204958" y="122381"/>
                    <a:pt x="198185" y="122446"/>
                  </a:cubicBezTo>
                  <a:cubicBezTo>
                    <a:pt x="162104" y="122902"/>
                    <a:pt x="107201" y="117176"/>
                    <a:pt x="64933" y="118673"/>
                  </a:cubicBezTo>
                  <a:cubicBezTo>
                    <a:pt x="64542" y="119193"/>
                    <a:pt x="64086" y="119714"/>
                    <a:pt x="63630" y="120234"/>
                  </a:cubicBezTo>
                  <a:cubicBezTo>
                    <a:pt x="57117" y="128562"/>
                    <a:pt x="51060" y="137215"/>
                    <a:pt x="45459" y="146259"/>
                  </a:cubicBezTo>
                  <a:cubicBezTo>
                    <a:pt x="26442" y="176643"/>
                    <a:pt x="12570" y="210475"/>
                    <a:pt x="5015" y="246649"/>
                  </a:cubicBezTo>
                  <a:cubicBezTo>
                    <a:pt x="3321" y="254782"/>
                    <a:pt x="2019" y="263045"/>
                    <a:pt x="977" y="271373"/>
                  </a:cubicBezTo>
                  <a:cubicBezTo>
                    <a:pt x="651" y="273780"/>
                    <a:pt x="326" y="276122"/>
                    <a:pt x="65" y="278530"/>
                  </a:cubicBezTo>
                  <a:cubicBezTo>
                    <a:pt x="0" y="278920"/>
                    <a:pt x="0" y="279310"/>
                    <a:pt x="0" y="279701"/>
                  </a:cubicBezTo>
                  <a:cubicBezTo>
                    <a:pt x="61741" y="277163"/>
                    <a:pt x="153768" y="282368"/>
                    <a:pt x="193040" y="310865"/>
                  </a:cubicBezTo>
                  <a:cubicBezTo>
                    <a:pt x="251655" y="353416"/>
                    <a:pt x="188351" y="388094"/>
                    <a:pt x="178777" y="389330"/>
                  </a:cubicBezTo>
                  <a:cubicBezTo>
                    <a:pt x="134099" y="395120"/>
                    <a:pt x="68385" y="396487"/>
                    <a:pt x="12570" y="402798"/>
                  </a:cubicBezTo>
                  <a:cubicBezTo>
                    <a:pt x="21883" y="432791"/>
                    <a:pt x="35625" y="460768"/>
                    <a:pt x="53079" y="486077"/>
                  </a:cubicBezTo>
                  <a:cubicBezTo>
                    <a:pt x="92677" y="504359"/>
                    <a:pt x="136769" y="514639"/>
                    <a:pt x="183336" y="514639"/>
                  </a:cubicBezTo>
                  <a:cubicBezTo>
                    <a:pt x="234331" y="514639"/>
                    <a:pt x="282722" y="502147"/>
                    <a:pt x="325380" y="480156"/>
                  </a:cubicBezTo>
                  <a:close/>
                </a:path>
              </a:pathLst>
            </a:custGeom>
            <a:solidFill>
              <a:srgbClr val="C4C4C4"/>
            </a:solidFill>
            <a:ln w="65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6" name="Forma libre 99">
              <a:extLst>
                <a:ext uri="{FF2B5EF4-FFF2-40B4-BE49-F238E27FC236}">
                  <a16:creationId xmlns:a16="http://schemas.microsoft.com/office/drawing/2014/main" id="{5518AB2D-F749-B644-989F-254E49A8C5EC}"/>
                </a:ext>
              </a:extLst>
            </p:cNvPr>
            <p:cNvSpPr/>
            <p:nvPr/>
          </p:nvSpPr>
          <p:spPr>
            <a:xfrm>
              <a:off x="1756899" y="1146779"/>
              <a:ext cx="214923" cy="123617"/>
            </a:xfrm>
            <a:custGeom>
              <a:avLst/>
              <a:gdLst>
                <a:gd name="connsiteX0" fmla="*/ 194603 w 214923"/>
                <a:gd name="connsiteY0" fmla="*/ 31733 h 123617"/>
                <a:gd name="connsiteX1" fmla="*/ 1563 w 214923"/>
                <a:gd name="connsiteY1" fmla="*/ 568 h 123617"/>
                <a:gd name="connsiteX2" fmla="*/ 0 w 214923"/>
                <a:gd name="connsiteY2" fmla="*/ 31277 h 123617"/>
                <a:gd name="connsiteX3" fmla="*/ 130 w 214923"/>
                <a:gd name="connsiteY3" fmla="*/ 38890 h 123617"/>
                <a:gd name="connsiteX4" fmla="*/ 14068 w 214923"/>
                <a:gd name="connsiteY4" fmla="*/ 123665 h 123617"/>
                <a:gd name="connsiteX5" fmla="*/ 180275 w 214923"/>
                <a:gd name="connsiteY5" fmla="*/ 110197 h 123617"/>
                <a:gd name="connsiteX6" fmla="*/ 194603 w 214923"/>
                <a:gd name="connsiteY6" fmla="*/ 31733 h 123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923" h="123617">
                  <a:moveTo>
                    <a:pt x="194603" y="31733"/>
                  </a:moveTo>
                  <a:cubicBezTo>
                    <a:pt x="155331" y="3236"/>
                    <a:pt x="63239" y="-1969"/>
                    <a:pt x="1563" y="568"/>
                  </a:cubicBezTo>
                  <a:cubicBezTo>
                    <a:pt x="586" y="10653"/>
                    <a:pt x="0" y="20932"/>
                    <a:pt x="0" y="31277"/>
                  </a:cubicBezTo>
                  <a:cubicBezTo>
                    <a:pt x="0" y="33815"/>
                    <a:pt x="65" y="36352"/>
                    <a:pt x="130" y="38890"/>
                  </a:cubicBezTo>
                  <a:cubicBezTo>
                    <a:pt x="847" y="68363"/>
                    <a:pt x="5731" y="96795"/>
                    <a:pt x="14068" y="123665"/>
                  </a:cubicBezTo>
                  <a:cubicBezTo>
                    <a:pt x="69882" y="117354"/>
                    <a:pt x="135597" y="115988"/>
                    <a:pt x="180275" y="110197"/>
                  </a:cubicBezTo>
                  <a:cubicBezTo>
                    <a:pt x="189914" y="109026"/>
                    <a:pt x="253219" y="74283"/>
                    <a:pt x="194603" y="31733"/>
                  </a:cubicBezTo>
                  <a:close/>
                </a:path>
              </a:pathLst>
            </a:custGeom>
            <a:solidFill>
              <a:srgbClr val="A8A8A8"/>
            </a:solidFill>
            <a:ln w="65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7" name="Forma libre 100">
              <a:extLst>
                <a:ext uri="{FF2B5EF4-FFF2-40B4-BE49-F238E27FC236}">
                  <a16:creationId xmlns:a16="http://schemas.microsoft.com/office/drawing/2014/main" id="{6483005D-D74E-794D-B90C-972DA8780755}"/>
                </a:ext>
              </a:extLst>
            </p:cNvPr>
            <p:cNvSpPr/>
            <p:nvPr/>
          </p:nvSpPr>
          <p:spPr>
            <a:xfrm>
              <a:off x="1823460" y="910067"/>
              <a:ext cx="162821" cy="78074"/>
            </a:xfrm>
            <a:custGeom>
              <a:avLst/>
              <a:gdLst>
                <a:gd name="connsiteX0" fmla="*/ 133252 w 162820"/>
                <a:gd name="connsiteY0" fmla="*/ 80091 h 78074"/>
                <a:gd name="connsiteX1" fmla="*/ 149534 w 162820"/>
                <a:gd name="connsiteY1" fmla="*/ 26740 h 78074"/>
                <a:gd name="connsiteX2" fmla="*/ 87597 w 162820"/>
                <a:gd name="connsiteY2" fmla="*/ 0 h 78074"/>
                <a:gd name="connsiteX3" fmla="*/ 42919 w 162820"/>
                <a:gd name="connsiteY3" fmla="*/ 31685 h 78074"/>
                <a:gd name="connsiteX4" fmla="*/ 23707 w 162820"/>
                <a:gd name="connsiteY4" fmla="*/ 49382 h 78074"/>
                <a:gd name="connsiteX5" fmla="*/ 0 w 162820"/>
                <a:gd name="connsiteY5" fmla="*/ 76318 h 78074"/>
                <a:gd name="connsiteX6" fmla="*/ 133252 w 162820"/>
                <a:gd name="connsiteY6" fmla="*/ 80091 h 7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2820" h="78074">
                  <a:moveTo>
                    <a:pt x="133252" y="80091"/>
                  </a:moveTo>
                  <a:cubicBezTo>
                    <a:pt x="140026" y="80026"/>
                    <a:pt x="186788" y="60963"/>
                    <a:pt x="149534" y="26740"/>
                  </a:cubicBezTo>
                  <a:cubicBezTo>
                    <a:pt x="136574" y="14769"/>
                    <a:pt x="113128" y="6116"/>
                    <a:pt x="87597" y="0"/>
                  </a:cubicBezTo>
                  <a:cubicBezTo>
                    <a:pt x="71771" y="9239"/>
                    <a:pt x="56857" y="19844"/>
                    <a:pt x="42919" y="31685"/>
                  </a:cubicBezTo>
                  <a:cubicBezTo>
                    <a:pt x="36276" y="37346"/>
                    <a:pt x="29829" y="43201"/>
                    <a:pt x="23707" y="49382"/>
                  </a:cubicBezTo>
                  <a:cubicBezTo>
                    <a:pt x="15240" y="57905"/>
                    <a:pt x="7359" y="66949"/>
                    <a:pt x="0" y="76318"/>
                  </a:cubicBezTo>
                  <a:cubicBezTo>
                    <a:pt x="42333" y="74821"/>
                    <a:pt x="97171" y="80547"/>
                    <a:pt x="133252" y="80091"/>
                  </a:cubicBezTo>
                  <a:close/>
                </a:path>
              </a:pathLst>
            </a:custGeom>
            <a:solidFill>
              <a:srgbClr val="A8A8A8"/>
            </a:solidFill>
            <a:ln w="65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8" name="Forma libre 101">
              <a:extLst>
                <a:ext uri="{FF2B5EF4-FFF2-40B4-BE49-F238E27FC236}">
                  <a16:creationId xmlns:a16="http://schemas.microsoft.com/office/drawing/2014/main" id="{8F203CE1-F57E-514B-A045-ACB7CC20DC9C}"/>
                </a:ext>
              </a:extLst>
            </p:cNvPr>
            <p:cNvSpPr/>
            <p:nvPr/>
          </p:nvSpPr>
          <p:spPr>
            <a:xfrm>
              <a:off x="1811346" y="896339"/>
              <a:ext cx="566615" cy="592063"/>
            </a:xfrm>
            <a:custGeom>
              <a:avLst/>
              <a:gdLst>
                <a:gd name="connsiteX0" fmla="*/ 386536 w 566615"/>
                <a:gd name="connsiteY0" fmla="*/ 0 h 592062"/>
                <a:gd name="connsiteX1" fmla="*/ 441113 w 566615"/>
                <a:gd name="connsiteY1" fmla="*/ 175732 h 592062"/>
                <a:gd name="connsiteX2" fmla="*/ 440657 w 566615"/>
                <a:gd name="connsiteY2" fmla="*/ 188484 h 592062"/>
                <a:gd name="connsiteX3" fmla="*/ 438443 w 566615"/>
                <a:gd name="connsiteY3" fmla="*/ 215224 h 592062"/>
                <a:gd name="connsiteX4" fmla="*/ 435447 w 566615"/>
                <a:gd name="connsiteY4" fmla="*/ 234353 h 592062"/>
                <a:gd name="connsiteX5" fmla="*/ 427241 w 566615"/>
                <a:gd name="connsiteY5" fmla="*/ 267469 h 592062"/>
                <a:gd name="connsiteX6" fmla="*/ 424766 w 566615"/>
                <a:gd name="connsiteY6" fmla="*/ 274886 h 592062"/>
                <a:gd name="connsiteX7" fmla="*/ 419947 w 566615"/>
                <a:gd name="connsiteY7" fmla="*/ 288094 h 592062"/>
                <a:gd name="connsiteX8" fmla="*/ 336192 w 566615"/>
                <a:gd name="connsiteY8" fmla="*/ 407938 h 592062"/>
                <a:gd name="connsiteX9" fmla="*/ 327074 w 566615"/>
                <a:gd name="connsiteY9" fmla="*/ 415875 h 592062"/>
                <a:gd name="connsiteX10" fmla="*/ 307666 w 566615"/>
                <a:gd name="connsiteY10" fmla="*/ 430449 h 592062"/>
                <a:gd name="connsiteX11" fmla="*/ 272562 w 566615"/>
                <a:gd name="connsiteY11" fmla="*/ 451529 h 592062"/>
                <a:gd name="connsiteX12" fmla="*/ 130256 w 566615"/>
                <a:gd name="connsiteY12" fmla="*/ 486012 h 592062"/>
                <a:gd name="connsiteX13" fmla="*/ 0 w 566615"/>
                <a:gd name="connsiteY13" fmla="*/ 457450 h 592062"/>
                <a:gd name="connsiteX14" fmla="*/ 256084 w 566615"/>
                <a:gd name="connsiteY14" fmla="*/ 592128 h 592062"/>
                <a:gd name="connsiteX15" fmla="*/ 448278 w 566615"/>
                <a:gd name="connsiteY15" fmla="*/ 525504 h 592062"/>
                <a:gd name="connsiteX16" fmla="*/ 455572 w 566615"/>
                <a:gd name="connsiteY16" fmla="*/ 519649 h 592062"/>
                <a:gd name="connsiteX17" fmla="*/ 484619 w 566615"/>
                <a:gd name="connsiteY17" fmla="*/ 491932 h 592062"/>
                <a:gd name="connsiteX18" fmla="*/ 507153 w 566615"/>
                <a:gd name="connsiteY18" fmla="*/ 464541 h 592062"/>
                <a:gd name="connsiteX19" fmla="*/ 550789 w 566615"/>
                <a:gd name="connsiteY19" fmla="*/ 380026 h 592062"/>
                <a:gd name="connsiteX20" fmla="*/ 559972 w 566615"/>
                <a:gd name="connsiteY20" fmla="*/ 346389 h 592062"/>
                <a:gd name="connsiteX21" fmla="*/ 563750 w 566615"/>
                <a:gd name="connsiteY21" fmla="*/ 324203 h 592062"/>
                <a:gd name="connsiteX22" fmla="*/ 565573 w 566615"/>
                <a:gd name="connsiteY22" fmla="*/ 308198 h 592062"/>
                <a:gd name="connsiteX23" fmla="*/ 566746 w 566615"/>
                <a:gd name="connsiteY23" fmla="*/ 281848 h 592062"/>
                <a:gd name="connsiteX24" fmla="*/ 386536 w 566615"/>
                <a:gd name="connsiteY24" fmla="*/ 0 h 59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66615" h="592062">
                  <a:moveTo>
                    <a:pt x="386536" y="0"/>
                  </a:moveTo>
                  <a:cubicBezTo>
                    <a:pt x="420924" y="49967"/>
                    <a:pt x="441113" y="110475"/>
                    <a:pt x="441113" y="175732"/>
                  </a:cubicBezTo>
                  <a:cubicBezTo>
                    <a:pt x="441113" y="180026"/>
                    <a:pt x="440853" y="184255"/>
                    <a:pt x="440657" y="188484"/>
                  </a:cubicBezTo>
                  <a:cubicBezTo>
                    <a:pt x="440267" y="197528"/>
                    <a:pt x="439615" y="206441"/>
                    <a:pt x="438443" y="215224"/>
                  </a:cubicBezTo>
                  <a:cubicBezTo>
                    <a:pt x="437596" y="221666"/>
                    <a:pt x="436685" y="228042"/>
                    <a:pt x="435447" y="234353"/>
                  </a:cubicBezTo>
                  <a:cubicBezTo>
                    <a:pt x="433298" y="245608"/>
                    <a:pt x="430563" y="256669"/>
                    <a:pt x="427241" y="267469"/>
                  </a:cubicBezTo>
                  <a:cubicBezTo>
                    <a:pt x="426460" y="269941"/>
                    <a:pt x="425613" y="272414"/>
                    <a:pt x="424766" y="274886"/>
                  </a:cubicBezTo>
                  <a:cubicBezTo>
                    <a:pt x="423268" y="279310"/>
                    <a:pt x="421640" y="283735"/>
                    <a:pt x="419947" y="288094"/>
                  </a:cubicBezTo>
                  <a:cubicBezTo>
                    <a:pt x="401906" y="334548"/>
                    <a:pt x="372924" y="375472"/>
                    <a:pt x="336192" y="407938"/>
                  </a:cubicBezTo>
                  <a:cubicBezTo>
                    <a:pt x="333196" y="410605"/>
                    <a:pt x="330200" y="413338"/>
                    <a:pt x="327074" y="415875"/>
                  </a:cubicBezTo>
                  <a:cubicBezTo>
                    <a:pt x="320822" y="421015"/>
                    <a:pt x="314309" y="425830"/>
                    <a:pt x="307666" y="430449"/>
                  </a:cubicBezTo>
                  <a:cubicBezTo>
                    <a:pt x="296464" y="438256"/>
                    <a:pt x="284806" y="445283"/>
                    <a:pt x="272562" y="451529"/>
                  </a:cubicBezTo>
                  <a:cubicBezTo>
                    <a:pt x="229903" y="473520"/>
                    <a:pt x="181577" y="486012"/>
                    <a:pt x="130256" y="486012"/>
                  </a:cubicBezTo>
                  <a:cubicBezTo>
                    <a:pt x="83755" y="486012"/>
                    <a:pt x="39663" y="475732"/>
                    <a:pt x="0" y="457450"/>
                  </a:cubicBezTo>
                  <a:cubicBezTo>
                    <a:pt x="56010" y="538777"/>
                    <a:pt x="149795" y="592128"/>
                    <a:pt x="256084" y="592128"/>
                  </a:cubicBezTo>
                  <a:cubicBezTo>
                    <a:pt x="328702" y="592128"/>
                    <a:pt x="395393" y="567144"/>
                    <a:pt x="448278" y="525504"/>
                  </a:cubicBezTo>
                  <a:cubicBezTo>
                    <a:pt x="450752" y="523552"/>
                    <a:pt x="453227" y="521666"/>
                    <a:pt x="455572" y="519649"/>
                  </a:cubicBezTo>
                  <a:cubicBezTo>
                    <a:pt x="465862" y="511061"/>
                    <a:pt x="475566" y="501822"/>
                    <a:pt x="484619" y="491932"/>
                  </a:cubicBezTo>
                  <a:cubicBezTo>
                    <a:pt x="492630" y="483214"/>
                    <a:pt x="500120" y="474105"/>
                    <a:pt x="507153" y="464541"/>
                  </a:cubicBezTo>
                  <a:cubicBezTo>
                    <a:pt x="525780" y="439037"/>
                    <a:pt x="540564" y="410605"/>
                    <a:pt x="550789" y="380026"/>
                  </a:cubicBezTo>
                  <a:cubicBezTo>
                    <a:pt x="554436" y="369031"/>
                    <a:pt x="557563" y="357840"/>
                    <a:pt x="559972" y="346389"/>
                  </a:cubicBezTo>
                  <a:cubicBezTo>
                    <a:pt x="561535" y="339102"/>
                    <a:pt x="562708" y="331685"/>
                    <a:pt x="563750" y="324203"/>
                  </a:cubicBezTo>
                  <a:cubicBezTo>
                    <a:pt x="564466" y="318868"/>
                    <a:pt x="565118" y="313533"/>
                    <a:pt x="565573" y="308198"/>
                  </a:cubicBezTo>
                  <a:cubicBezTo>
                    <a:pt x="566290" y="299479"/>
                    <a:pt x="566746" y="290696"/>
                    <a:pt x="566746" y="281848"/>
                  </a:cubicBezTo>
                  <a:cubicBezTo>
                    <a:pt x="567006" y="156799"/>
                    <a:pt x="493021" y="49187"/>
                    <a:pt x="386536" y="0"/>
                  </a:cubicBezTo>
                  <a:close/>
                </a:path>
              </a:pathLst>
            </a:custGeom>
            <a:solidFill>
              <a:srgbClr val="A0A09F"/>
            </a:solidFill>
            <a:ln w="65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9" name="Forma libre 102">
              <a:extLst>
                <a:ext uri="{FF2B5EF4-FFF2-40B4-BE49-F238E27FC236}">
                  <a16:creationId xmlns:a16="http://schemas.microsoft.com/office/drawing/2014/main" id="{27ACA8B7-EF40-9A4F-88CF-740C57BCFF17}"/>
                </a:ext>
              </a:extLst>
            </p:cNvPr>
            <p:cNvSpPr/>
            <p:nvPr/>
          </p:nvSpPr>
          <p:spPr>
            <a:xfrm>
              <a:off x="2080007" y="1075711"/>
              <a:ext cx="169333" cy="91087"/>
            </a:xfrm>
            <a:custGeom>
              <a:avLst/>
              <a:gdLst>
                <a:gd name="connsiteX0" fmla="*/ 20312 w 169333"/>
                <a:gd name="connsiteY0" fmla="*/ 11389 h 91086"/>
                <a:gd name="connsiteX1" fmla="*/ 23504 w 169333"/>
                <a:gd name="connsiteY1" fmla="*/ 67082 h 91086"/>
                <a:gd name="connsiteX2" fmla="*/ 156170 w 169333"/>
                <a:gd name="connsiteY2" fmla="*/ 95514 h 91086"/>
                <a:gd name="connsiteX3" fmla="*/ 158645 w 169333"/>
                <a:gd name="connsiteY3" fmla="*/ 88096 h 91086"/>
                <a:gd name="connsiteX4" fmla="*/ 166851 w 169333"/>
                <a:gd name="connsiteY4" fmla="*/ 54980 h 91086"/>
                <a:gd name="connsiteX5" fmla="*/ 169847 w 169333"/>
                <a:gd name="connsiteY5" fmla="*/ 35852 h 91086"/>
                <a:gd name="connsiteX6" fmla="*/ 172061 w 169333"/>
                <a:gd name="connsiteY6" fmla="*/ 9111 h 91086"/>
                <a:gd name="connsiteX7" fmla="*/ 20312 w 169333"/>
                <a:gd name="connsiteY7" fmla="*/ 11389 h 91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333" h="91086">
                  <a:moveTo>
                    <a:pt x="20312" y="11389"/>
                  </a:moveTo>
                  <a:cubicBezTo>
                    <a:pt x="-23975" y="35917"/>
                    <a:pt x="16991" y="65390"/>
                    <a:pt x="23504" y="67082"/>
                  </a:cubicBezTo>
                  <a:cubicBezTo>
                    <a:pt x="59129" y="76255"/>
                    <a:pt x="115204" y="83672"/>
                    <a:pt x="156170" y="95514"/>
                  </a:cubicBezTo>
                  <a:cubicBezTo>
                    <a:pt x="157017" y="93041"/>
                    <a:pt x="157863" y="90569"/>
                    <a:pt x="158645" y="88096"/>
                  </a:cubicBezTo>
                  <a:cubicBezTo>
                    <a:pt x="161966" y="77296"/>
                    <a:pt x="164702" y="66236"/>
                    <a:pt x="166851" y="54980"/>
                  </a:cubicBezTo>
                  <a:cubicBezTo>
                    <a:pt x="168088" y="48669"/>
                    <a:pt x="169000" y="42293"/>
                    <a:pt x="169847" y="35852"/>
                  </a:cubicBezTo>
                  <a:cubicBezTo>
                    <a:pt x="170954" y="27069"/>
                    <a:pt x="171605" y="18090"/>
                    <a:pt x="172061" y="9111"/>
                  </a:cubicBezTo>
                  <a:cubicBezTo>
                    <a:pt x="131291" y="588"/>
                    <a:pt x="53788" y="-7154"/>
                    <a:pt x="20312" y="11389"/>
                  </a:cubicBezTo>
                  <a:close/>
                </a:path>
              </a:pathLst>
            </a:custGeom>
            <a:solidFill>
              <a:srgbClr val="A8A8A8"/>
            </a:solidFill>
            <a:ln w="65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59346A3-236D-4447-909D-2E1E306F3C7B}"/>
              </a:ext>
            </a:extLst>
          </p:cNvPr>
          <p:cNvGrpSpPr/>
          <p:nvPr/>
        </p:nvGrpSpPr>
        <p:grpSpPr>
          <a:xfrm flipH="1">
            <a:off x="2380786" y="9480393"/>
            <a:ext cx="4983184" cy="1792734"/>
            <a:chOff x="3021523" y="4706511"/>
            <a:chExt cx="4983184" cy="1792734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46543C3-4A0A-7945-858E-A9A2D3D4EA0E}"/>
                </a:ext>
              </a:extLst>
            </p:cNvPr>
            <p:cNvSpPr txBox="1"/>
            <p:nvPr/>
          </p:nvSpPr>
          <p:spPr>
            <a:xfrm flipH="1">
              <a:off x="3021523" y="5468835"/>
              <a:ext cx="4983184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EAA0487-194F-0044-853B-D140A94F69C2}"/>
                </a:ext>
              </a:extLst>
            </p:cNvPr>
            <p:cNvSpPr txBox="1"/>
            <p:nvPr/>
          </p:nvSpPr>
          <p:spPr>
            <a:xfrm flipH="1">
              <a:off x="3279670" y="4706511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Neptune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A571D94-8155-744E-A222-C4F4F9B0ABC6}"/>
              </a:ext>
            </a:extLst>
          </p:cNvPr>
          <p:cNvGrpSpPr/>
          <p:nvPr/>
        </p:nvGrpSpPr>
        <p:grpSpPr>
          <a:xfrm flipH="1">
            <a:off x="9915442" y="9480393"/>
            <a:ext cx="4983184" cy="1792734"/>
            <a:chOff x="3021523" y="4706511"/>
            <a:chExt cx="4983184" cy="179273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688F3C5-698E-0D43-88E3-84B709F1AB8E}"/>
                </a:ext>
              </a:extLst>
            </p:cNvPr>
            <p:cNvSpPr txBox="1"/>
            <p:nvPr/>
          </p:nvSpPr>
          <p:spPr>
            <a:xfrm flipH="1">
              <a:off x="3021523" y="5468835"/>
              <a:ext cx="4983184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E289A17-4152-274D-8892-19810F926BD8}"/>
                </a:ext>
              </a:extLst>
            </p:cNvPr>
            <p:cNvSpPr txBox="1"/>
            <p:nvPr/>
          </p:nvSpPr>
          <p:spPr>
            <a:xfrm flipH="1">
              <a:off x="3279670" y="4706511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Uranus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17D95B9-14B2-A341-8AA5-C39F87754872}"/>
              </a:ext>
            </a:extLst>
          </p:cNvPr>
          <p:cNvGrpSpPr/>
          <p:nvPr/>
        </p:nvGrpSpPr>
        <p:grpSpPr>
          <a:xfrm flipH="1">
            <a:off x="17486674" y="9480393"/>
            <a:ext cx="4983184" cy="1792734"/>
            <a:chOff x="3021523" y="4706511"/>
            <a:chExt cx="4983184" cy="1792734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69A7F90-5268-3D4D-8675-DCF7EDE1FDFF}"/>
                </a:ext>
              </a:extLst>
            </p:cNvPr>
            <p:cNvSpPr txBox="1"/>
            <p:nvPr/>
          </p:nvSpPr>
          <p:spPr>
            <a:xfrm flipH="1">
              <a:off x="3021523" y="5468835"/>
              <a:ext cx="4983184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EB9BBB2-EC9E-C84A-99C7-C92910817EA4}"/>
                </a:ext>
              </a:extLst>
            </p:cNvPr>
            <p:cNvSpPr txBox="1"/>
            <p:nvPr/>
          </p:nvSpPr>
          <p:spPr>
            <a:xfrm flipH="1">
              <a:off x="3279670" y="4706511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Mercury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3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350">
            <a:extLst>
              <a:ext uri="{FF2B5EF4-FFF2-40B4-BE49-F238E27FC236}">
                <a16:creationId xmlns:a16="http://schemas.microsoft.com/office/drawing/2014/main" id="{9988FC00-CF83-8444-AC0B-6CD8E294FBE4}"/>
              </a:ext>
            </a:extLst>
          </p:cNvPr>
          <p:cNvSpPr txBox="1"/>
          <p:nvPr/>
        </p:nvSpPr>
        <p:spPr>
          <a:xfrm>
            <a:off x="6851574" y="1071658"/>
            <a:ext cx="106747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Science Infographics</a:t>
            </a:r>
          </a:p>
        </p:txBody>
      </p:sp>
      <p:sp>
        <p:nvSpPr>
          <p:cNvPr id="20" name="CuadroTexto 351">
            <a:extLst>
              <a:ext uri="{FF2B5EF4-FFF2-40B4-BE49-F238E27FC236}">
                <a16:creationId xmlns:a16="http://schemas.microsoft.com/office/drawing/2014/main" id="{D91E63DB-5AE0-AA44-92A2-D7C7AAC8BBC1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80F908-3099-3D4E-8D45-2E6BC8DBA66C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38" name="Grupo 914">
            <a:extLst>
              <a:ext uri="{FF2B5EF4-FFF2-40B4-BE49-F238E27FC236}">
                <a16:creationId xmlns:a16="http://schemas.microsoft.com/office/drawing/2014/main" id="{B7B66D62-36A0-A347-B827-876BEAA076B7}"/>
              </a:ext>
            </a:extLst>
          </p:cNvPr>
          <p:cNvGrpSpPr/>
          <p:nvPr/>
        </p:nvGrpSpPr>
        <p:grpSpPr>
          <a:xfrm>
            <a:off x="10139295" y="5703068"/>
            <a:ext cx="3957419" cy="4137409"/>
            <a:chOff x="15368552" y="11114223"/>
            <a:chExt cx="933411" cy="975864"/>
          </a:xfrm>
          <a:solidFill>
            <a:schemeClr val="accent3"/>
          </a:solidFill>
        </p:grpSpPr>
        <p:sp>
          <p:nvSpPr>
            <p:cNvPr id="43" name="Forma libre 653">
              <a:extLst>
                <a:ext uri="{FF2B5EF4-FFF2-40B4-BE49-F238E27FC236}">
                  <a16:creationId xmlns:a16="http://schemas.microsoft.com/office/drawing/2014/main" id="{2235DD04-FCD1-D642-8BD6-0C1766C82C3F}"/>
                </a:ext>
              </a:extLst>
            </p:cNvPr>
            <p:cNvSpPr/>
            <p:nvPr/>
          </p:nvSpPr>
          <p:spPr>
            <a:xfrm>
              <a:off x="15368552" y="11292290"/>
              <a:ext cx="208397" cy="286253"/>
            </a:xfrm>
            <a:custGeom>
              <a:avLst/>
              <a:gdLst>
                <a:gd name="connsiteX0" fmla="*/ 208524 w 208396"/>
                <a:gd name="connsiteY0" fmla="*/ 135897 h 286253"/>
                <a:gd name="connsiteX1" fmla="*/ 121093 w 208396"/>
                <a:gd name="connsiteY1" fmla="*/ 279923 h 286253"/>
                <a:gd name="connsiteX2" fmla="*/ 11221 w 208396"/>
                <a:gd name="connsiteY2" fmla="*/ 152154 h 286253"/>
                <a:gd name="connsiteX3" fmla="*/ 98653 w 208396"/>
                <a:gd name="connsiteY3" fmla="*/ 8129 h 286253"/>
                <a:gd name="connsiteX4" fmla="*/ 208524 w 208396"/>
                <a:gd name="connsiteY4" fmla="*/ 135897 h 286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396" h="286253">
                  <a:moveTo>
                    <a:pt x="208524" y="135897"/>
                  </a:moveTo>
                  <a:cubicBezTo>
                    <a:pt x="214721" y="210951"/>
                    <a:pt x="175577" y="275433"/>
                    <a:pt x="121093" y="279923"/>
                  </a:cubicBezTo>
                  <a:cubicBezTo>
                    <a:pt x="66609" y="284412"/>
                    <a:pt x="17418" y="227208"/>
                    <a:pt x="11221" y="152154"/>
                  </a:cubicBezTo>
                  <a:cubicBezTo>
                    <a:pt x="5025" y="77100"/>
                    <a:pt x="44168" y="12618"/>
                    <a:pt x="98653" y="8129"/>
                  </a:cubicBezTo>
                  <a:cubicBezTo>
                    <a:pt x="153137" y="3640"/>
                    <a:pt x="202328" y="60844"/>
                    <a:pt x="208524" y="135897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3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4" name="Forma libre 654">
              <a:extLst>
                <a:ext uri="{FF2B5EF4-FFF2-40B4-BE49-F238E27FC236}">
                  <a16:creationId xmlns:a16="http://schemas.microsoft.com/office/drawing/2014/main" id="{29361C43-3F1F-3644-9886-9D878EF77FA5}"/>
                </a:ext>
              </a:extLst>
            </p:cNvPr>
            <p:cNvSpPr/>
            <p:nvPr/>
          </p:nvSpPr>
          <p:spPr>
            <a:xfrm>
              <a:off x="16093566" y="11291541"/>
              <a:ext cx="208397" cy="286253"/>
            </a:xfrm>
            <a:custGeom>
              <a:avLst/>
              <a:gdLst>
                <a:gd name="connsiteX0" fmla="*/ 121093 w 208396"/>
                <a:gd name="connsiteY0" fmla="*/ 8129 h 286253"/>
                <a:gd name="connsiteX1" fmla="*/ 208524 w 208396"/>
                <a:gd name="connsiteY1" fmla="*/ 152154 h 286253"/>
                <a:gd name="connsiteX2" fmla="*/ 98652 w 208396"/>
                <a:gd name="connsiteY2" fmla="*/ 279923 h 286253"/>
                <a:gd name="connsiteX3" fmla="*/ 11221 w 208396"/>
                <a:gd name="connsiteY3" fmla="*/ 135897 h 286253"/>
                <a:gd name="connsiteX4" fmla="*/ 121093 w 208396"/>
                <a:gd name="connsiteY4" fmla="*/ 8129 h 286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396" h="286253">
                  <a:moveTo>
                    <a:pt x="121093" y="8129"/>
                  </a:moveTo>
                  <a:cubicBezTo>
                    <a:pt x="175577" y="12618"/>
                    <a:pt x="214721" y="77100"/>
                    <a:pt x="208524" y="152154"/>
                  </a:cubicBezTo>
                  <a:cubicBezTo>
                    <a:pt x="202327" y="227208"/>
                    <a:pt x="153136" y="284412"/>
                    <a:pt x="98652" y="279923"/>
                  </a:cubicBezTo>
                  <a:cubicBezTo>
                    <a:pt x="44168" y="275433"/>
                    <a:pt x="5024" y="210951"/>
                    <a:pt x="11221" y="135897"/>
                  </a:cubicBezTo>
                  <a:cubicBezTo>
                    <a:pt x="17418" y="60843"/>
                    <a:pt x="66609" y="3640"/>
                    <a:pt x="121093" y="8129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3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/>
            </a:p>
          </p:txBody>
        </p:sp>
        <p:sp>
          <p:nvSpPr>
            <p:cNvPr id="45" name="Forma libre 655">
              <a:extLst>
                <a:ext uri="{FF2B5EF4-FFF2-40B4-BE49-F238E27FC236}">
                  <a16:creationId xmlns:a16="http://schemas.microsoft.com/office/drawing/2014/main" id="{48D3C58C-930B-7A41-A9C1-E85CE0A23EF4}"/>
                </a:ext>
              </a:extLst>
            </p:cNvPr>
            <p:cNvSpPr/>
            <p:nvPr/>
          </p:nvSpPr>
          <p:spPr>
            <a:xfrm>
              <a:off x="15406079" y="11114223"/>
              <a:ext cx="872661" cy="975864"/>
            </a:xfrm>
            <a:custGeom>
              <a:avLst/>
              <a:gdLst>
                <a:gd name="connsiteX0" fmla="*/ 444182 w 872661"/>
                <a:gd name="connsiteY0" fmla="*/ 2185 h 975863"/>
                <a:gd name="connsiteX1" fmla="*/ 2772 w 872661"/>
                <a:gd name="connsiteY1" fmla="*/ 498314 h 975863"/>
                <a:gd name="connsiteX2" fmla="*/ 426467 w 872661"/>
                <a:gd name="connsiteY2" fmla="*/ 986506 h 975863"/>
                <a:gd name="connsiteX3" fmla="*/ 863971 w 872661"/>
                <a:gd name="connsiteY3" fmla="*/ 435339 h 975863"/>
                <a:gd name="connsiteX4" fmla="*/ 444182 w 872661"/>
                <a:gd name="connsiteY4" fmla="*/ 2185 h 975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661" h="975863">
                  <a:moveTo>
                    <a:pt x="444182" y="2185"/>
                  </a:moveTo>
                  <a:cubicBezTo>
                    <a:pt x="343110" y="-14600"/>
                    <a:pt x="38199" y="57354"/>
                    <a:pt x="2772" y="498314"/>
                  </a:cubicBezTo>
                  <a:cubicBezTo>
                    <a:pt x="-32657" y="939274"/>
                    <a:pt x="280590" y="986506"/>
                    <a:pt x="426467" y="986506"/>
                  </a:cubicBezTo>
                  <a:cubicBezTo>
                    <a:pt x="572346" y="986506"/>
                    <a:pt x="974291" y="893994"/>
                    <a:pt x="863971" y="435339"/>
                  </a:cubicBezTo>
                  <a:cubicBezTo>
                    <a:pt x="753650" y="-23317"/>
                    <a:pt x="467887" y="6219"/>
                    <a:pt x="444182" y="2185"/>
                  </a:cubicBezTo>
                  <a:close/>
                </a:path>
              </a:pathLst>
            </a:custGeom>
            <a:grpFill/>
            <a:ln w="13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6" name="Forma libre 656">
              <a:extLst>
                <a:ext uri="{FF2B5EF4-FFF2-40B4-BE49-F238E27FC236}">
                  <a16:creationId xmlns:a16="http://schemas.microsoft.com/office/drawing/2014/main" id="{05391AF2-6251-454B-808B-E6A33B3D88E0}"/>
                </a:ext>
              </a:extLst>
            </p:cNvPr>
            <p:cNvSpPr/>
            <p:nvPr/>
          </p:nvSpPr>
          <p:spPr>
            <a:xfrm>
              <a:off x="15672603" y="11953569"/>
              <a:ext cx="312595" cy="78069"/>
            </a:xfrm>
            <a:custGeom>
              <a:avLst/>
              <a:gdLst>
                <a:gd name="connsiteX0" fmla="*/ 156948 w 312595"/>
                <a:gd name="connsiteY0" fmla="*/ 0 h 78069"/>
                <a:gd name="connsiteX1" fmla="*/ 70593 w 312595"/>
                <a:gd name="connsiteY1" fmla="*/ 14964 h 78069"/>
                <a:gd name="connsiteX2" fmla="*/ 0 w 312595"/>
                <a:gd name="connsiteY2" fmla="*/ 27715 h 78069"/>
                <a:gd name="connsiteX3" fmla="*/ 6121 w 312595"/>
                <a:gd name="connsiteY3" fmla="*/ 35001 h 78069"/>
                <a:gd name="connsiteX4" fmla="*/ 176615 w 312595"/>
                <a:gd name="connsiteY4" fmla="*/ 84185 h 78069"/>
                <a:gd name="connsiteX5" fmla="*/ 313506 w 312595"/>
                <a:gd name="connsiteY5" fmla="*/ 36953 h 78069"/>
                <a:gd name="connsiteX6" fmla="*/ 243302 w 312595"/>
                <a:gd name="connsiteY6" fmla="*/ 19648 h 78069"/>
                <a:gd name="connsiteX7" fmla="*/ 156948 w 312595"/>
                <a:gd name="connsiteY7" fmla="*/ 0 h 7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2595" h="78069">
                  <a:moveTo>
                    <a:pt x="156948" y="0"/>
                  </a:moveTo>
                  <a:cubicBezTo>
                    <a:pt x="122303" y="0"/>
                    <a:pt x="95993" y="7677"/>
                    <a:pt x="70593" y="14964"/>
                  </a:cubicBezTo>
                  <a:cubicBezTo>
                    <a:pt x="47539" y="21729"/>
                    <a:pt x="25137" y="27975"/>
                    <a:pt x="0" y="27715"/>
                  </a:cubicBezTo>
                  <a:cubicBezTo>
                    <a:pt x="1952" y="30187"/>
                    <a:pt x="3776" y="32659"/>
                    <a:pt x="6121" y="35001"/>
                  </a:cubicBezTo>
                  <a:cubicBezTo>
                    <a:pt x="56397" y="85225"/>
                    <a:pt x="130637" y="88088"/>
                    <a:pt x="176615" y="84185"/>
                  </a:cubicBezTo>
                  <a:cubicBezTo>
                    <a:pt x="208397" y="81582"/>
                    <a:pt x="272217" y="71303"/>
                    <a:pt x="313506" y="36953"/>
                  </a:cubicBezTo>
                  <a:cubicBezTo>
                    <a:pt x="290191" y="35782"/>
                    <a:pt x="266487" y="27715"/>
                    <a:pt x="243302" y="19648"/>
                  </a:cubicBezTo>
                  <a:cubicBezTo>
                    <a:pt x="215690" y="10019"/>
                    <a:pt x="187166" y="0"/>
                    <a:pt x="156948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3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7" name="Forma libre 657">
              <a:extLst>
                <a:ext uri="{FF2B5EF4-FFF2-40B4-BE49-F238E27FC236}">
                  <a16:creationId xmlns:a16="http://schemas.microsoft.com/office/drawing/2014/main" id="{37E48FF9-96D5-AE4D-8742-936EBDAEDABF}"/>
                </a:ext>
              </a:extLst>
            </p:cNvPr>
            <p:cNvSpPr/>
            <p:nvPr/>
          </p:nvSpPr>
          <p:spPr>
            <a:xfrm>
              <a:off x="15544699" y="11411770"/>
              <a:ext cx="573091" cy="533472"/>
            </a:xfrm>
            <a:custGeom>
              <a:avLst/>
              <a:gdLst>
                <a:gd name="connsiteX0" fmla="*/ 187818 w 573090"/>
                <a:gd name="connsiteY0" fmla="*/ 519940 h 533472"/>
                <a:gd name="connsiteX1" fmla="*/ 284852 w 573090"/>
                <a:gd name="connsiteY1" fmla="*/ 503416 h 533472"/>
                <a:gd name="connsiteX2" fmla="*/ 383840 w 573090"/>
                <a:gd name="connsiteY2" fmla="*/ 525275 h 533472"/>
                <a:gd name="connsiteX3" fmla="*/ 473712 w 573090"/>
                <a:gd name="connsiteY3" fmla="*/ 533602 h 533472"/>
                <a:gd name="connsiteX4" fmla="*/ 475926 w 573090"/>
                <a:gd name="connsiteY4" fmla="*/ 527487 h 533472"/>
                <a:gd name="connsiteX5" fmla="*/ 478792 w 573090"/>
                <a:gd name="connsiteY5" fmla="*/ 354304 h 533472"/>
                <a:gd name="connsiteX6" fmla="*/ 581297 w 573090"/>
                <a:gd name="connsiteY6" fmla="*/ 139744 h 533472"/>
                <a:gd name="connsiteX7" fmla="*/ 439456 w 573090"/>
                <a:gd name="connsiteY7" fmla="*/ 1952 h 533472"/>
                <a:gd name="connsiteX8" fmla="*/ 277820 w 573090"/>
                <a:gd name="connsiteY8" fmla="*/ 33440 h 533472"/>
                <a:gd name="connsiteX9" fmla="*/ 134026 w 573090"/>
                <a:gd name="connsiteY9" fmla="*/ 0 h 533472"/>
                <a:gd name="connsiteX10" fmla="*/ 0 w 573090"/>
                <a:gd name="connsiteY10" fmla="*/ 147681 h 533472"/>
                <a:gd name="connsiteX11" fmla="*/ 110320 w 573090"/>
                <a:gd name="connsiteY11" fmla="*/ 360289 h 533472"/>
                <a:gd name="connsiteX12" fmla="*/ 109278 w 573090"/>
                <a:gd name="connsiteY12" fmla="*/ 529308 h 533472"/>
                <a:gd name="connsiteX13" fmla="*/ 187818 w 573090"/>
                <a:gd name="connsiteY13" fmla="*/ 519940 h 53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3090" h="533472">
                  <a:moveTo>
                    <a:pt x="187818" y="519940"/>
                  </a:moveTo>
                  <a:cubicBezTo>
                    <a:pt x="214518" y="512134"/>
                    <a:pt x="244736" y="503416"/>
                    <a:pt x="284852" y="503416"/>
                  </a:cubicBezTo>
                  <a:cubicBezTo>
                    <a:pt x="321583" y="503416"/>
                    <a:pt x="354665" y="514996"/>
                    <a:pt x="383840" y="525275"/>
                  </a:cubicBezTo>
                  <a:cubicBezTo>
                    <a:pt x="424608" y="539588"/>
                    <a:pt x="450529" y="547264"/>
                    <a:pt x="473712" y="533602"/>
                  </a:cubicBezTo>
                  <a:cubicBezTo>
                    <a:pt x="474494" y="531521"/>
                    <a:pt x="475275" y="529699"/>
                    <a:pt x="475926" y="527487"/>
                  </a:cubicBezTo>
                  <a:cubicBezTo>
                    <a:pt x="497548" y="450719"/>
                    <a:pt x="447273" y="421183"/>
                    <a:pt x="478792" y="354304"/>
                  </a:cubicBezTo>
                  <a:cubicBezTo>
                    <a:pt x="510312" y="287425"/>
                    <a:pt x="589111" y="232256"/>
                    <a:pt x="581297" y="139744"/>
                  </a:cubicBezTo>
                  <a:cubicBezTo>
                    <a:pt x="573352" y="47232"/>
                    <a:pt x="516303" y="0"/>
                    <a:pt x="439456" y="1952"/>
                  </a:cubicBezTo>
                  <a:cubicBezTo>
                    <a:pt x="362611" y="3904"/>
                    <a:pt x="336951" y="47232"/>
                    <a:pt x="277820" y="33440"/>
                  </a:cubicBezTo>
                  <a:cubicBezTo>
                    <a:pt x="237572" y="24072"/>
                    <a:pt x="181306" y="0"/>
                    <a:pt x="134026" y="0"/>
                  </a:cubicBezTo>
                  <a:cubicBezTo>
                    <a:pt x="86746" y="0"/>
                    <a:pt x="0" y="43329"/>
                    <a:pt x="0" y="147681"/>
                  </a:cubicBezTo>
                  <a:cubicBezTo>
                    <a:pt x="0" y="252033"/>
                    <a:pt x="95212" y="319693"/>
                    <a:pt x="110320" y="360289"/>
                  </a:cubicBezTo>
                  <a:cubicBezTo>
                    <a:pt x="129728" y="412465"/>
                    <a:pt x="99510" y="475961"/>
                    <a:pt x="109278" y="529308"/>
                  </a:cubicBezTo>
                  <a:cubicBezTo>
                    <a:pt x="137151" y="534644"/>
                    <a:pt x="159945" y="528138"/>
                    <a:pt x="187818" y="51994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3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8" name="Forma libre 658">
              <a:extLst>
                <a:ext uri="{FF2B5EF4-FFF2-40B4-BE49-F238E27FC236}">
                  <a16:creationId xmlns:a16="http://schemas.microsoft.com/office/drawing/2014/main" id="{16C3D622-2EDE-F945-94DE-799AE5AD1407}"/>
                </a:ext>
              </a:extLst>
            </p:cNvPr>
            <p:cNvSpPr/>
            <p:nvPr/>
          </p:nvSpPr>
          <p:spPr>
            <a:xfrm>
              <a:off x="15654238" y="11915185"/>
              <a:ext cx="351669" cy="65058"/>
            </a:xfrm>
            <a:custGeom>
              <a:avLst/>
              <a:gdLst>
                <a:gd name="connsiteX0" fmla="*/ 364303 w 351669"/>
                <a:gd name="connsiteY0" fmla="*/ 30187 h 65057"/>
                <a:gd name="connsiteX1" fmla="*/ 274432 w 351669"/>
                <a:gd name="connsiteY1" fmla="*/ 21859 h 65057"/>
                <a:gd name="connsiteX2" fmla="*/ 175444 w 351669"/>
                <a:gd name="connsiteY2" fmla="*/ 0 h 65057"/>
                <a:gd name="connsiteX3" fmla="*/ 78410 w 351669"/>
                <a:gd name="connsiteY3" fmla="*/ 16525 h 65057"/>
                <a:gd name="connsiteX4" fmla="*/ 0 w 351669"/>
                <a:gd name="connsiteY4" fmla="*/ 25763 h 65057"/>
                <a:gd name="connsiteX5" fmla="*/ 18496 w 351669"/>
                <a:gd name="connsiteY5" fmla="*/ 66099 h 65057"/>
                <a:gd name="connsiteX6" fmla="*/ 89089 w 351669"/>
                <a:gd name="connsiteY6" fmla="*/ 53348 h 65057"/>
                <a:gd name="connsiteX7" fmla="*/ 175444 w 351669"/>
                <a:gd name="connsiteY7" fmla="*/ 38384 h 65057"/>
                <a:gd name="connsiteX8" fmla="*/ 261798 w 351669"/>
                <a:gd name="connsiteY8" fmla="*/ 58032 h 65057"/>
                <a:gd name="connsiteX9" fmla="*/ 332002 w 351669"/>
                <a:gd name="connsiteY9" fmla="*/ 75337 h 65057"/>
                <a:gd name="connsiteX10" fmla="*/ 364303 w 351669"/>
                <a:gd name="connsiteY10" fmla="*/ 30187 h 6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1669" h="65057">
                  <a:moveTo>
                    <a:pt x="364303" y="30187"/>
                  </a:moveTo>
                  <a:cubicBezTo>
                    <a:pt x="341119" y="43849"/>
                    <a:pt x="315069" y="36042"/>
                    <a:pt x="274432" y="21859"/>
                  </a:cubicBezTo>
                  <a:cubicBezTo>
                    <a:pt x="245256" y="11580"/>
                    <a:pt x="212174" y="0"/>
                    <a:pt x="175444" y="0"/>
                  </a:cubicBezTo>
                  <a:cubicBezTo>
                    <a:pt x="135328" y="0"/>
                    <a:pt x="105109" y="8718"/>
                    <a:pt x="78410" y="16525"/>
                  </a:cubicBezTo>
                  <a:cubicBezTo>
                    <a:pt x="50406" y="24592"/>
                    <a:pt x="27743" y="31098"/>
                    <a:pt x="0" y="25763"/>
                  </a:cubicBezTo>
                  <a:cubicBezTo>
                    <a:pt x="2604" y="40076"/>
                    <a:pt x="8336" y="53607"/>
                    <a:pt x="18496" y="66099"/>
                  </a:cubicBezTo>
                  <a:cubicBezTo>
                    <a:pt x="43763" y="66359"/>
                    <a:pt x="66035" y="60113"/>
                    <a:pt x="89089" y="53348"/>
                  </a:cubicBezTo>
                  <a:cubicBezTo>
                    <a:pt x="114488" y="45931"/>
                    <a:pt x="140668" y="38384"/>
                    <a:pt x="175444" y="38384"/>
                  </a:cubicBezTo>
                  <a:cubicBezTo>
                    <a:pt x="205662" y="38384"/>
                    <a:pt x="234186" y="48403"/>
                    <a:pt x="261798" y="58032"/>
                  </a:cubicBezTo>
                  <a:cubicBezTo>
                    <a:pt x="284983" y="66099"/>
                    <a:pt x="308687" y="74166"/>
                    <a:pt x="332002" y="75337"/>
                  </a:cubicBezTo>
                  <a:cubicBezTo>
                    <a:pt x="346198" y="63496"/>
                    <a:pt x="357660" y="48663"/>
                    <a:pt x="364303" y="30187"/>
                  </a:cubicBezTo>
                  <a:close/>
                </a:path>
              </a:pathLst>
            </a:custGeom>
            <a:grpFill/>
            <a:ln w="13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9" name="Forma libre 659">
              <a:extLst>
                <a:ext uri="{FF2B5EF4-FFF2-40B4-BE49-F238E27FC236}">
                  <a16:creationId xmlns:a16="http://schemas.microsoft.com/office/drawing/2014/main" id="{FB364618-8EA4-9B4D-9C84-5DCE327D97F9}"/>
                </a:ext>
              </a:extLst>
            </p:cNvPr>
            <p:cNvSpPr/>
            <p:nvPr/>
          </p:nvSpPr>
          <p:spPr>
            <a:xfrm>
              <a:off x="15636231" y="11503509"/>
              <a:ext cx="117223" cy="130115"/>
            </a:xfrm>
            <a:custGeom>
              <a:avLst/>
              <a:gdLst>
                <a:gd name="connsiteX0" fmla="*/ 93769 w 117223"/>
                <a:gd name="connsiteY0" fmla="*/ 39205 h 130115"/>
                <a:gd name="connsiteX1" fmla="*/ 98576 w 117223"/>
                <a:gd name="connsiteY1" fmla="*/ 104424 h 130115"/>
                <a:gd name="connsiteX2" fmla="*/ 34461 w 117223"/>
                <a:gd name="connsiteY2" fmla="*/ 91231 h 130115"/>
                <a:gd name="connsiteX3" fmla="*/ 29654 w 117223"/>
                <a:gd name="connsiteY3" fmla="*/ 26013 h 130115"/>
                <a:gd name="connsiteX4" fmla="*/ 93769 w 117223"/>
                <a:gd name="connsiteY4" fmla="*/ 39205 h 130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223" h="130115">
                  <a:moveTo>
                    <a:pt x="93769" y="39205"/>
                  </a:moveTo>
                  <a:cubicBezTo>
                    <a:pt x="112802" y="60858"/>
                    <a:pt x="114954" y="90057"/>
                    <a:pt x="98576" y="104424"/>
                  </a:cubicBezTo>
                  <a:cubicBezTo>
                    <a:pt x="82198" y="118790"/>
                    <a:pt x="53493" y="112883"/>
                    <a:pt x="34461" y="91231"/>
                  </a:cubicBezTo>
                  <a:cubicBezTo>
                    <a:pt x="15428" y="69579"/>
                    <a:pt x="13276" y="40380"/>
                    <a:pt x="29654" y="26013"/>
                  </a:cubicBezTo>
                  <a:cubicBezTo>
                    <a:pt x="46032" y="11646"/>
                    <a:pt x="74737" y="17553"/>
                    <a:pt x="93769" y="39205"/>
                  </a:cubicBezTo>
                  <a:close/>
                </a:path>
              </a:pathLst>
            </a:custGeom>
            <a:grpFill/>
            <a:ln w="13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0" name="Forma libre 660">
              <a:extLst>
                <a:ext uri="{FF2B5EF4-FFF2-40B4-BE49-F238E27FC236}">
                  <a16:creationId xmlns:a16="http://schemas.microsoft.com/office/drawing/2014/main" id="{D0F62F0E-78E3-534E-9AA8-A50894E4EFA1}"/>
                </a:ext>
              </a:extLst>
            </p:cNvPr>
            <p:cNvSpPr/>
            <p:nvPr/>
          </p:nvSpPr>
          <p:spPr>
            <a:xfrm>
              <a:off x="15905951" y="11504903"/>
              <a:ext cx="117223" cy="130115"/>
            </a:xfrm>
            <a:custGeom>
              <a:avLst/>
              <a:gdLst>
                <a:gd name="connsiteX0" fmla="*/ 98577 w 117223"/>
                <a:gd name="connsiteY0" fmla="*/ 26012 h 130115"/>
                <a:gd name="connsiteX1" fmla="*/ 93770 w 117223"/>
                <a:gd name="connsiteY1" fmla="*/ 91230 h 130115"/>
                <a:gd name="connsiteX2" fmla="*/ 29655 w 117223"/>
                <a:gd name="connsiteY2" fmla="*/ 104423 h 130115"/>
                <a:gd name="connsiteX3" fmla="*/ 34461 w 117223"/>
                <a:gd name="connsiteY3" fmla="*/ 39205 h 130115"/>
                <a:gd name="connsiteX4" fmla="*/ 98577 w 117223"/>
                <a:gd name="connsiteY4" fmla="*/ 26012 h 130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223" h="130115">
                  <a:moveTo>
                    <a:pt x="98577" y="26012"/>
                  </a:moveTo>
                  <a:cubicBezTo>
                    <a:pt x="114954" y="40378"/>
                    <a:pt x="112803" y="69577"/>
                    <a:pt x="93770" y="91230"/>
                  </a:cubicBezTo>
                  <a:cubicBezTo>
                    <a:pt x="74737" y="112883"/>
                    <a:pt x="46032" y="118790"/>
                    <a:pt x="29655" y="104423"/>
                  </a:cubicBezTo>
                  <a:cubicBezTo>
                    <a:pt x="13277" y="90057"/>
                    <a:pt x="15428" y="60858"/>
                    <a:pt x="34461" y="39205"/>
                  </a:cubicBezTo>
                  <a:cubicBezTo>
                    <a:pt x="53494" y="17552"/>
                    <a:pt x="82199" y="11646"/>
                    <a:pt x="98577" y="26012"/>
                  </a:cubicBezTo>
                  <a:close/>
                </a:path>
              </a:pathLst>
            </a:custGeom>
            <a:grpFill/>
            <a:ln w="13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1" name="Forma libre 661">
              <a:extLst>
                <a:ext uri="{FF2B5EF4-FFF2-40B4-BE49-F238E27FC236}">
                  <a16:creationId xmlns:a16="http://schemas.microsoft.com/office/drawing/2014/main" id="{A86DE8BF-94D6-A343-A936-8C72BBB24B76}"/>
                </a:ext>
              </a:extLst>
            </p:cNvPr>
            <p:cNvSpPr/>
            <p:nvPr/>
          </p:nvSpPr>
          <p:spPr>
            <a:xfrm>
              <a:off x="15748476" y="11833950"/>
              <a:ext cx="65124" cy="65058"/>
            </a:xfrm>
            <a:custGeom>
              <a:avLst/>
              <a:gdLst>
                <a:gd name="connsiteX0" fmla="*/ 44207 w 65123"/>
                <a:gd name="connsiteY0" fmla="*/ 21897 h 65057"/>
                <a:gd name="connsiteX1" fmla="*/ 54983 w 65123"/>
                <a:gd name="connsiteY1" fmla="*/ 54926 h 65057"/>
                <a:gd name="connsiteX2" fmla="*/ 21920 w 65123"/>
                <a:gd name="connsiteY2" fmla="*/ 44162 h 65057"/>
                <a:gd name="connsiteX3" fmla="*/ 11144 w 65123"/>
                <a:gd name="connsiteY3" fmla="*/ 11132 h 65057"/>
                <a:gd name="connsiteX4" fmla="*/ 44207 w 65123"/>
                <a:gd name="connsiteY4" fmla="*/ 21897 h 6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23" h="65057">
                  <a:moveTo>
                    <a:pt x="44207" y="21897"/>
                  </a:moveTo>
                  <a:cubicBezTo>
                    <a:pt x="56313" y="33991"/>
                    <a:pt x="61137" y="48779"/>
                    <a:pt x="54983" y="54926"/>
                  </a:cubicBezTo>
                  <a:cubicBezTo>
                    <a:pt x="48829" y="61074"/>
                    <a:pt x="34026" y="56255"/>
                    <a:pt x="21920" y="44162"/>
                  </a:cubicBezTo>
                  <a:cubicBezTo>
                    <a:pt x="9814" y="32068"/>
                    <a:pt x="4990" y="17280"/>
                    <a:pt x="11144" y="11132"/>
                  </a:cubicBezTo>
                  <a:cubicBezTo>
                    <a:pt x="17299" y="4984"/>
                    <a:pt x="32102" y="9804"/>
                    <a:pt x="44207" y="21897"/>
                  </a:cubicBezTo>
                  <a:close/>
                </a:path>
              </a:pathLst>
            </a:custGeom>
            <a:grpFill/>
            <a:ln w="13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2" name="Forma libre 662">
              <a:extLst>
                <a:ext uri="{FF2B5EF4-FFF2-40B4-BE49-F238E27FC236}">
                  <a16:creationId xmlns:a16="http://schemas.microsoft.com/office/drawing/2014/main" id="{2240FE71-C7E7-7143-B42F-FD9A05A1E39D}"/>
                </a:ext>
              </a:extLst>
            </p:cNvPr>
            <p:cNvSpPr/>
            <p:nvPr/>
          </p:nvSpPr>
          <p:spPr>
            <a:xfrm>
              <a:off x="15856427" y="11833889"/>
              <a:ext cx="65124" cy="65058"/>
            </a:xfrm>
            <a:custGeom>
              <a:avLst/>
              <a:gdLst>
                <a:gd name="connsiteX0" fmla="*/ 54983 w 65123"/>
                <a:gd name="connsiteY0" fmla="*/ 11133 h 65057"/>
                <a:gd name="connsiteX1" fmla="*/ 44207 w 65123"/>
                <a:gd name="connsiteY1" fmla="*/ 44163 h 65057"/>
                <a:gd name="connsiteX2" fmla="*/ 11144 w 65123"/>
                <a:gd name="connsiteY2" fmla="*/ 54927 h 65057"/>
                <a:gd name="connsiteX3" fmla="*/ 21919 w 65123"/>
                <a:gd name="connsiteY3" fmla="*/ 21897 h 65057"/>
                <a:gd name="connsiteX4" fmla="*/ 54983 w 65123"/>
                <a:gd name="connsiteY4" fmla="*/ 11133 h 6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23" h="65057">
                  <a:moveTo>
                    <a:pt x="54983" y="11133"/>
                  </a:moveTo>
                  <a:cubicBezTo>
                    <a:pt x="61137" y="17281"/>
                    <a:pt x="56313" y="32069"/>
                    <a:pt x="44207" y="44163"/>
                  </a:cubicBezTo>
                  <a:cubicBezTo>
                    <a:pt x="32101" y="56256"/>
                    <a:pt x="17298" y="61076"/>
                    <a:pt x="11144" y="54927"/>
                  </a:cubicBezTo>
                  <a:cubicBezTo>
                    <a:pt x="4989" y="48779"/>
                    <a:pt x="9813" y="33991"/>
                    <a:pt x="21919" y="21897"/>
                  </a:cubicBezTo>
                  <a:cubicBezTo>
                    <a:pt x="34025" y="9804"/>
                    <a:pt x="48828" y="4985"/>
                    <a:pt x="54983" y="11133"/>
                  </a:cubicBezTo>
                  <a:close/>
                </a:path>
              </a:pathLst>
            </a:custGeom>
            <a:grpFill/>
            <a:ln w="13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84A8331-215E-7B4B-85BF-B29A6FB85D27}"/>
              </a:ext>
            </a:extLst>
          </p:cNvPr>
          <p:cNvGrpSpPr/>
          <p:nvPr/>
        </p:nvGrpSpPr>
        <p:grpSpPr>
          <a:xfrm>
            <a:off x="1579613" y="4465399"/>
            <a:ext cx="8314225" cy="7205472"/>
            <a:chOff x="3289455" y="4465399"/>
            <a:chExt cx="8314225" cy="720547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501E282-86C3-5248-9DEA-CB2CBDE87D01}"/>
                </a:ext>
              </a:extLst>
            </p:cNvPr>
            <p:cNvSpPr/>
            <p:nvPr/>
          </p:nvSpPr>
          <p:spPr>
            <a:xfrm>
              <a:off x="3289455" y="4465399"/>
              <a:ext cx="7205472" cy="72054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7DDEF96-2C29-0149-9701-A3DE4B8AA87F}"/>
                </a:ext>
              </a:extLst>
            </p:cNvPr>
            <p:cNvGrpSpPr/>
            <p:nvPr/>
          </p:nvGrpSpPr>
          <p:grpSpPr>
            <a:xfrm>
              <a:off x="8329007" y="4465399"/>
              <a:ext cx="3274673" cy="7116595"/>
              <a:chOff x="7816943" y="4465399"/>
              <a:chExt cx="3274673" cy="7116595"/>
            </a:xfrm>
          </p:grpSpPr>
          <p:sp>
            <p:nvSpPr>
              <p:cNvPr id="57" name="Freeform 5">
                <a:extLst>
                  <a:ext uri="{FF2B5EF4-FFF2-40B4-BE49-F238E27FC236}">
                    <a16:creationId xmlns:a16="http://schemas.microsoft.com/office/drawing/2014/main" id="{9C3919CD-E844-BA47-8A75-432FE41B2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16943" y="4594315"/>
                <a:ext cx="3274673" cy="6987679"/>
              </a:xfrm>
              <a:custGeom>
                <a:avLst/>
                <a:gdLst>
                  <a:gd name="T0" fmla="*/ 546 w 558"/>
                  <a:gd name="T1" fmla="*/ 579 h 1196"/>
                  <a:gd name="T2" fmla="*/ 546 w 558"/>
                  <a:gd name="T3" fmla="*/ 579 h 1196"/>
                  <a:gd name="T4" fmla="*/ 528 w 558"/>
                  <a:gd name="T5" fmla="*/ 553 h 1196"/>
                  <a:gd name="T6" fmla="*/ 502 w 558"/>
                  <a:gd name="T7" fmla="*/ 506 h 1196"/>
                  <a:gd name="T8" fmla="*/ 436 w 558"/>
                  <a:gd name="T9" fmla="*/ 399 h 1196"/>
                  <a:gd name="T10" fmla="*/ 418 w 558"/>
                  <a:gd name="T11" fmla="*/ 304 h 1196"/>
                  <a:gd name="T12" fmla="*/ 352 w 558"/>
                  <a:gd name="T13" fmla="*/ 198 h 1196"/>
                  <a:gd name="T14" fmla="*/ 319 w 558"/>
                  <a:gd name="T15" fmla="*/ 183 h 1196"/>
                  <a:gd name="T16" fmla="*/ 323 w 558"/>
                  <a:gd name="T17" fmla="*/ 139 h 1196"/>
                  <a:gd name="T18" fmla="*/ 323 w 558"/>
                  <a:gd name="T19" fmla="*/ 136 h 1196"/>
                  <a:gd name="T20" fmla="*/ 345 w 558"/>
                  <a:gd name="T21" fmla="*/ 73 h 1196"/>
                  <a:gd name="T22" fmla="*/ 282 w 558"/>
                  <a:gd name="T23" fmla="*/ 0 h 1196"/>
                  <a:gd name="T24" fmla="*/ 282 w 558"/>
                  <a:gd name="T25" fmla="*/ 0 h 1196"/>
                  <a:gd name="T26" fmla="*/ 282 w 558"/>
                  <a:gd name="T27" fmla="*/ 0 h 1196"/>
                  <a:gd name="T28" fmla="*/ 220 w 558"/>
                  <a:gd name="T29" fmla="*/ 73 h 1196"/>
                  <a:gd name="T30" fmla="*/ 242 w 558"/>
                  <a:gd name="T31" fmla="*/ 136 h 1196"/>
                  <a:gd name="T32" fmla="*/ 242 w 558"/>
                  <a:gd name="T33" fmla="*/ 139 h 1196"/>
                  <a:gd name="T34" fmla="*/ 246 w 558"/>
                  <a:gd name="T35" fmla="*/ 183 h 1196"/>
                  <a:gd name="T36" fmla="*/ 209 w 558"/>
                  <a:gd name="T37" fmla="*/ 198 h 1196"/>
                  <a:gd name="T38" fmla="*/ 143 w 558"/>
                  <a:gd name="T39" fmla="*/ 304 h 1196"/>
                  <a:gd name="T40" fmla="*/ 121 w 558"/>
                  <a:gd name="T41" fmla="*/ 399 h 1196"/>
                  <a:gd name="T42" fmla="*/ 51 w 558"/>
                  <a:gd name="T43" fmla="*/ 520 h 1196"/>
                  <a:gd name="T44" fmla="*/ 29 w 558"/>
                  <a:gd name="T45" fmla="*/ 557 h 1196"/>
                  <a:gd name="T46" fmla="*/ 11 w 558"/>
                  <a:gd name="T47" fmla="*/ 575 h 1196"/>
                  <a:gd name="T48" fmla="*/ 7 w 558"/>
                  <a:gd name="T49" fmla="*/ 608 h 1196"/>
                  <a:gd name="T50" fmla="*/ 22 w 558"/>
                  <a:gd name="T51" fmla="*/ 594 h 1196"/>
                  <a:gd name="T52" fmla="*/ 18 w 558"/>
                  <a:gd name="T53" fmla="*/ 619 h 1196"/>
                  <a:gd name="T54" fmla="*/ 40 w 558"/>
                  <a:gd name="T55" fmla="*/ 634 h 1196"/>
                  <a:gd name="T56" fmla="*/ 77 w 558"/>
                  <a:gd name="T57" fmla="*/ 542 h 1196"/>
                  <a:gd name="T58" fmla="*/ 165 w 558"/>
                  <a:gd name="T59" fmla="*/ 418 h 1196"/>
                  <a:gd name="T60" fmla="*/ 194 w 558"/>
                  <a:gd name="T61" fmla="*/ 326 h 1196"/>
                  <a:gd name="T62" fmla="*/ 209 w 558"/>
                  <a:gd name="T63" fmla="*/ 440 h 1196"/>
                  <a:gd name="T64" fmla="*/ 169 w 558"/>
                  <a:gd name="T65" fmla="*/ 568 h 1196"/>
                  <a:gd name="T66" fmla="*/ 183 w 558"/>
                  <a:gd name="T67" fmla="*/ 839 h 1196"/>
                  <a:gd name="T68" fmla="*/ 169 w 558"/>
                  <a:gd name="T69" fmla="*/ 964 h 1196"/>
                  <a:gd name="T70" fmla="*/ 187 w 558"/>
                  <a:gd name="T71" fmla="*/ 1110 h 1196"/>
                  <a:gd name="T72" fmla="*/ 169 w 558"/>
                  <a:gd name="T73" fmla="*/ 1180 h 1196"/>
                  <a:gd name="T74" fmla="*/ 231 w 558"/>
                  <a:gd name="T75" fmla="*/ 1184 h 1196"/>
                  <a:gd name="T76" fmla="*/ 224 w 558"/>
                  <a:gd name="T77" fmla="*/ 1081 h 1196"/>
                  <a:gd name="T78" fmla="*/ 238 w 558"/>
                  <a:gd name="T79" fmla="*/ 953 h 1196"/>
                  <a:gd name="T80" fmla="*/ 249 w 558"/>
                  <a:gd name="T81" fmla="*/ 817 h 1196"/>
                  <a:gd name="T82" fmla="*/ 279 w 558"/>
                  <a:gd name="T83" fmla="*/ 601 h 1196"/>
                  <a:gd name="T84" fmla="*/ 311 w 558"/>
                  <a:gd name="T85" fmla="*/ 817 h 1196"/>
                  <a:gd name="T86" fmla="*/ 323 w 558"/>
                  <a:gd name="T87" fmla="*/ 953 h 1196"/>
                  <a:gd name="T88" fmla="*/ 334 w 558"/>
                  <a:gd name="T89" fmla="*/ 1081 h 1196"/>
                  <a:gd name="T90" fmla="*/ 326 w 558"/>
                  <a:gd name="T91" fmla="*/ 1184 h 1196"/>
                  <a:gd name="T92" fmla="*/ 392 w 558"/>
                  <a:gd name="T93" fmla="*/ 1180 h 1196"/>
                  <a:gd name="T94" fmla="*/ 370 w 558"/>
                  <a:gd name="T95" fmla="*/ 1110 h 1196"/>
                  <a:gd name="T96" fmla="*/ 392 w 558"/>
                  <a:gd name="T97" fmla="*/ 964 h 1196"/>
                  <a:gd name="T98" fmla="*/ 378 w 558"/>
                  <a:gd name="T99" fmla="*/ 839 h 1196"/>
                  <a:gd name="T100" fmla="*/ 389 w 558"/>
                  <a:gd name="T101" fmla="*/ 568 h 1196"/>
                  <a:gd name="T102" fmla="*/ 352 w 558"/>
                  <a:gd name="T103" fmla="*/ 440 h 1196"/>
                  <a:gd name="T104" fmla="*/ 366 w 558"/>
                  <a:gd name="T105" fmla="*/ 326 h 1196"/>
                  <a:gd name="T106" fmla="*/ 392 w 558"/>
                  <a:gd name="T107" fmla="*/ 418 h 1196"/>
                  <a:gd name="T108" fmla="*/ 480 w 558"/>
                  <a:gd name="T109" fmla="*/ 542 h 1196"/>
                  <a:gd name="T110" fmla="*/ 517 w 558"/>
                  <a:gd name="T111" fmla="*/ 634 h 1196"/>
                  <a:gd name="T112" fmla="*/ 542 w 558"/>
                  <a:gd name="T113" fmla="*/ 619 h 1196"/>
                  <a:gd name="T114" fmla="*/ 539 w 558"/>
                  <a:gd name="T115" fmla="*/ 594 h 1196"/>
                  <a:gd name="T116" fmla="*/ 557 w 558"/>
                  <a:gd name="T117" fmla="*/ 605 h 1196"/>
                  <a:gd name="T118" fmla="*/ 546 w 558"/>
                  <a:gd name="T119" fmla="*/ 579 h 1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58" h="1196">
                    <a:moveTo>
                      <a:pt x="546" y="579"/>
                    </a:moveTo>
                    <a:lnTo>
                      <a:pt x="546" y="579"/>
                    </a:lnTo>
                    <a:cubicBezTo>
                      <a:pt x="542" y="572"/>
                      <a:pt x="535" y="561"/>
                      <a:pt x="528" y="553"/>
                    </a:cubicBezTo>
                    <a:cubicBezTo>
                      <a:pt x="520" y="546"/>
                      <a:pt x="509" y="520"/>
                      <a:pt x="502" y="506"/>
                    </a:cubicBezTo>
                    <a:cubicBezTo>
                      <a:pt x="491" y="484"/>
                      <a:pt x="473" y="454"/>
                      <a:pt x="436" y="399"/>
                    </a:cubicBezTo>
                    <a:cubicBezTo>
                      <a:pt x="429" y="377"/>
                      <a:pt x="425" y="326"/>
                      <a:pt x="418" y="304"/>
                    </a:cubicBezTo>
                    <a:cubicBezTo>
                      <a:pt x="399" y="231"/>
                      <a:pt x="392" y="205"/>
                      <a:pt x="352" y="198"/>
                    </a:cubicBezTo>
                    <a:cubicBezTo>
                      <a:pt x="337" y="198"/>
                      <a:pt x="323" y="190"/>
                      <a:pt x="319" y="183"/>
                    </a:cubicBezTo>
                    <a:cubicBezTo>
                      <a:pt x="311" y="172"/>
                      <a:pt x="304" y="150"/>
                      <a:pt x="323" y="139"/>
                    </a:cubicBezTo>
                    <a:lnTo>
                      <a:pt x="323" y="136"/>
                    </a:lnTo>
                    <a:cubicBezTo>
                      <a:pt x="337" y="125"/>
                      <a:pt x="345" y="99"/>
                      <a:pt x="345" y="73"/>
                    </a:cubicBezTo>
                    <a:cubicBezTo>
                      <a:pt x="345" y="37"/>
                      <a:pt x="315" y="0"/>
                      <a:pt x="282" y="0"/>
                    </a:cubicBezTo>
                    <a:lnTo>
                      <a:pt x="282" y="0"/>
                    </a:lnTo>
                    <a:lnTo>
                      <a:pt x="282" y="0"/>
                    </a:lnTo>
                    <a:cubicBezTo>
                      <a:pt x="249" y="0"/>
                      <a:pt x="220" y="37"/>
                      <a:pt x="220" y="73"/>
                    </a:cubicBezTo>
                    <a:cubicBezTo>
                      <a:pt x="220" y="99"/>
                      <a:pt x="227" y="125"/>
                      <a:pt x="242" y="136"/>
                    </a:cubicBezTo>
                    <a:lnTo>
                      <a:pt x="242" y="139"/>
                    </a:lnTo>
                    <a:cubicBezTo>
                      <a:pt x="260" y="150"/>
                      <a:pt x="253" y="172"/>
                      <a:pt x="246" y="183"/>
                    </a:cubicBezTo>
                    <a:cubicBezTo>
                      <a:pt x="242" y="190"/>
                      <a:pt x="224" y="198"/>
                      <a:pt x="209" y="198"/>
                    </a:cubicBezTo>
                    <a:cubicBezTo>
                      <a:pt x="169" y="205"/>
                      <a:pt x="158" y="231"/>
                      <a:pt x="143" y="304"/>
                    </a:cubicBezTo>
                    <a:cubicBezTo>
                      <a:pt x="136" y="326"/>
                      <a:pt x="128" y="377"/>
                      <a:pt x="121" y="399"/>
                    </a:cubicBezTo>
                    <a:cubicBezTo>
                      <a:pt x="88" y="454"/>
                      <a:pt x="59" y="502"/>
                      <a:pt x="51" y="520"/>
                    </a:cubicBezTo>
                    <a:cubicBezTo>
                      <a:pt x="40" y="531"/>
                      <a:pt x="33" y="550"/>
                      <a:pt x="29" y="557"/>
                    </a:cubicBezTo>
                    <a:cubicBezTo>
                      <a:pt x="22" y="564"/>
                      <a:pt x="18" y="568"/>
                      <a:pt x="11" y="575"/>
                    </a:cubicBezTo>
                    <a:cubicBezTo>
                      <a:pt x="0" y="594"/>
                      <a:pt x="4" y="605"/>
                      <a:pt x="7" y="608"/>
                    </a:cubicBezTo>
                    <a:cubicBezTo>
                      <a:pt x="11" y="612"/>
                      <a:pt x="18" y="597"/>
                      <a:pt x="22" y="594"/>
                    </a:cubicBezTo>
                    <a:cubicBezTo>
                      <a:pt x="22" y="597"/>
                      <a:pt x="22" y="608"/>
                      <a:pt x="18" y="619"/>
                    </a:cubicBezTo>
                    <a:cubicBezTo>
                      <a:pt x="18" y="638"/>
                      <a:pt x="26" y="649"/>
                      <a:pt x="40" y="634"/>
                    </a:cubicBezTo>
                    <a:cubicBezTo>
                      <a:pt x="66" y="612"/>
                      <a:pt x="44" y="586"/>
                      <a:pt x="77" y="542"/>
                    </a:cubicBezTo>
                    <a:cubicBezTo>
                      <a:pt x="99" y="517"/>
                      <a:pt x="150" y="451"/>
                      <a:pt x="165" y="418"/>
                    </a:cubicBezTo>
                    <a:cubicBezTo>
                      <a:pt x="183" y="385"/>
                      <a:pt x="187" y="341"/>
                      <a:pt x="194" y="326"/>
                    </a:cubicBezTo>
                    <a:cubicBezTo>
                      <a:pt x="198" y="355"/>
                      <a:pt x="216" y="399"/>
                      <a:pt x="209" y="440"/>
                    </a:cubicBezTo>
                    <a:cubicBezTo>
                      <a:pt x="205" y="469"/>
                      <a:pt x="176" y="495"/>
                      <a:pt x="169" y="568"/>
                    </a:cubicBezTo>
                    <a:cubicBezTo>
                      <a:pt x="158" y="671"/>
                      <a:pt x="187" y="773"/>
                      <a:pt x="183" y="839"/>
                    </a:cubicBezTo>
                    <a:cubicBezTo>
                      <a:pt x="183" y="872"/>
                      <a:pt x="172" y="920"/>
                      <a:pt x="169" y="964"/>
                    </a:cubicBezTo>
                    <a:cubicBezTo>
                      <a:pt x="169" y="1008"/>
                      <a:pt x="191" y="1066"/>
                      <a:pt x="187" y="1110"/>
                    </a:cubicBezTo>
                    <a:cubicBezTo>
                      <a:pt x="187" y="1154"/>
                      <a:pt x="169" y="1162"/>
                      <a:pt x="169" y="1180"/>
                    </a:cubicBezTo>
                    <a:cubicBezTo>
                      <a:pt x="169" y="1195"/>
                      <a:pt x="231" y="1195"/>
                      <a:pt x="231" y="1184"/>
                    </a:cubicBezTo>
                    <a:cubicBezTo>
                      <a:pt x="238" y="1169"/>
                      <a:pt x="227" y="1114"/>
                      <a:pt x="224" y="1081"/>
                    </a:cubicBezTo>
                    <a:cubicBezTo>
                      <a:pt x="220" y="1045"/>
                      <a:pt x="235" y="1015"/>
                      <a:pt x="238" y="953"/>
                    </a:cubicBezTo>
                    <a:cubicBezTo>
                      <a:pt x="242" y="894"/>
                      <a:pt x="246" y="872"/>
                      <a:pt x="249" y="817"/>
                    </a:cubicBezTo>
                    <a:cubicBezTo>
                      <a:pt x="249" y="759"/>
                      <a:pt x="271" y="612"/>
                      <a:pt x="279" y="601"/>
                    </a:cubicBezTo>
                    <a:cubicBezTo>
                      <a:pt x="290" y="612"/>
                      <a:pt x="308" y="759"/>
                      <a:pt x="311" y="817"/>
                    </a:cubicBezTo>
                    <a:cubicBezTo>
                      <a:pt x="315" y="872"/>
                      <a:pt x="319" y="894"/>
                      <a:pt x="323" y="953"/>
                    </a:cubicBezTo>
                    <a:cubicBezTo>
                      <a:pt x="323" y="1015"/>
                      <a:pt x="337" y="1045"/>
                      <a:pt x="334" y="1081"/>
                    </a:cubicBezTo>
                    <a:cubicBezTo>
                      <a:pt x="330" y="1114"/>
                      <a:pt x="323" y="1169"/>
                      <a:pt x="326" y="1184"/>
                    </a:cubicBezTo>
                    <a:cubicBezTo>
                      <a:pt x="330" y="1195"/>
                      <a:pt x="392" y="1195"/>
                      <a:pt x="392" y="1180"/>
                    </a:cubicBezTo>
                    <a:cubicBezTo>
                      <a:pt x="392" y="1162"/>
                      <a:pt x="374" y="1154"/>
                      <a:pt x="370" y="1110"/>
                    </a:cubicBezTo>
                    <a:cubicBezTo>
                      <a:pt x="370" y="1066"/>
                      <a:pt x="392" y="1008"/>
                      <a:pt x="392" y="964"/>
                    </a:cubicBezTo>
                    <a:cubicBezTo>
                      <a:pt x="389" y="920"/>
                      <a:pt x="378" y="872"/>
                      <a:pt x="378" y="839"/>
                    </a:cubicBezTo>
                    <a:cubicBezTo>
                      <a:pt x="374" y="762"/>
                      <a:pt x="399" y="671"/>
                      <a:pt x="389" y="568"/>
                    </a:cubicBezTo>
                    <a:cubicBezTo>
                      <a:pt x="381" y="495"/>
                      <a:pt x="355" y="469"/>
                      <a:pt x="352" y="440"/>
                    </a:cubicBezTo>
                    <a:cubicBezTo>
                      <a:pt x="345" y="399"/>
                      <a:pt x="363" y="355"/>
                      <a:pt x="366" y="326"/>
                    </a:cubicBezTo>
                    <a:cubicBezTo>
                      <a:pt x="370" y="341"/>
                      <a:pt x="378" y="385"/>
                      <a:pt x="392" y="418"/>
                    </a:cubicBezTo>
                    <a:cubicBezTo>
                      <a:pt x="410" y="451"/>
                      <a:pt x="462" y="517"/>
                      <a:pt x="480" y="542"/>
                    </a:cubicBezTo>
                    <a:cubicBezTo>
                      <a:pt x="517" y="586"/>
                      <a:pt x="495" y="612"/>
                      <a:pt x="517" y="634"/>
                    </a:cubicBezTo>
                    <a:cubicBezTo>
                      <a:pt x="535" y="649"/>
                      <a:pt x="546" y="638"/>
                      <a:pt x="542" y="619"/>
                    </a:cubicBezTo>
                    <a:cubicBezTo>
                      <a:pt x="539" y="608"/>
                      <a:pt x="539" y="601"/>
                      <a:pt x="539" y="594"/>
                    </a:cubicBezTo>
                    <a:cubicBezTo>
                      <a:pt x="542" y="597"/>
                      <a:pt x="550" y="612"/>
                      <a:pt x="557" y="605"/>
                    </a:cubicBezTo>
                    <a:cubicBezTo>
                      <a:pt x="557" y="605"/>
                      <a:pt x="557" y="594"/>
                      <a:pt x="546" y="57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Freeform 6">
                <a:extLst>
                  <a:ext uri="{FF2B5EF4-FFF2-40B4-BE49-F238E27FC236}">
                    <a16:creationId xmlns:a16="http://schemas.microsoft.com/office/drawing/2014/main" id="{646D20CA-0B2F-9F44-BBF5-E82EC0CC5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25696" y="4465399"/>
                <a:ext cx="1057167" cy="1237669"/>
              </a:xfrm>
              <a:custGeom>
                <a:avLst/>
                <a:gdLst>
                  <a:gd name="T0" fmla="*/ 175 w 180"/>
                  <a:gd name="T1" fmla="*/ 191 h 210"/>
                  <a:gd name="T2" fmla="*/ 175 w 180"/>
                  <a:gd name="T3" fmla="*/ 191 h 210"/>
                  <a:gd name="T4" fmla="*/ 154 w 180"/>
                  <a:gd name="T5" fmla="*/ 172 h 210"/>
                  <a:gd name="T6" fmla="*/ 154 w 180"/>
                  <a:gd name="T7" fmla="*/ 81 h 210"/>
                  <a:gd name="T8" fmla="*/ 113 w 180"/>
                  <a:gd name="T9" fmla="*/ 7 h 210"/>
                  <a:gd name="T10" fmla="*/ 91 w 180"/>
                  <a:gd name="T11" fmla="*/ 4 h 210"/>
                  <a:gd name="T12" fmla="*/ 91 w 180"/>
                  <a:gd name="T13" fmla="*/ 7 h 210"/>
                  <a:gd name="T14" fmla="*/ 88 w 180"/>
                  <a:gd name="T15" fmla="*/ 4 h 210"/>
                  <a:gd name="T16" fmla="*/ 66 w 180"/>
                  <a:gd name="T17" fmla="*/ 7 h 210"/>
                  <a:gd name="T18" fmla="*/ 25 w 180"/>
                  <a:gd name="T19" fmla="*/ 81 h 210"/>
                  <a:gd name="T20" fmla="*/ 25 w 180"/>
                  <a:gd name="T21" fmla="*/ 172 h 210"/>
                  <a:gd name="T22" fmla="*/ 3 w 180"/>
                  <a:gd name="T23" fmla="*/ 191 h 210"/>
                  <a:gd name="T24" fmla="*/ 36 w 180"/>
                  <a:gd name="T25" fmla="*/ 202 h 210"/>
                  <a:gd name="T26" fmla="*/ 91 w 180"/>
                  <a:gd name="T27" fmla="*/ 191 h 210"/>
                  <a:gd name="T28" fmla="*/ 143 w 180"/>
                  <a:gd name="T29" fmla="*/ 202 h 210"/>
                  <a:gd name="T30" fmla="*/ 175 w 180"/>
                  <a:gd name="T31" fmla="*/ 191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0" h="210">
                    <a:moveTo>
                      <a:pt x="175" y="191"/>
                    </a:moveTo>
                    <a:lnTo>
                      <a:pt x="175" y="191"/>
                    </a:lnTo>
                    <a:cubicBezTo>
                      <a:pt x="172" y="191"/>
                      <a:pt x="161" y="183"/>
                      <a:pt x="154" y="172"/>
                    </a:cubicBezTo>
                    <a:cubicBezTo>
                      <a:pt x="143" y="150"/>
                      <a:pt x="150" y="117"/>
                      <a:pt x="154" y="81"/>
                    </a:cubicBezTo>
                    <a:cubicBezTo>
                      <a:pt x="157" y="40"/>
                      <a:pt x="132" y="15"/>
                      <a:pt x="113" y="7"/>
                    </a:cubicBezTo>
                    <a:cubicBezTo>
                      <a:pt x="102" y="0"/>
                      <a:pt x="91" y="4"/>
                      <a:pt x="91" y="4"/>
                    </a:cubicBezTo>
                    <a:cubicBezTo>
                      <a:pt x="91" y="4"/>
                      <a:pt x="91" y="4"/>
                      <a:pt x="91" y="7"/>
                    </a:cubicBezTo>
                    <a:cubicBezTo>
                      <a:pt x="91" y="4"/>
                      <a:pt x="88" y="4"/>
                      <a:pt x="88" y="4"/>
                    </a:cubicBezTo>
                    <a:cubicBezTo>
                      <a:pt x="88" y="4"/>
                      <a:pt x="80" y="0"/>
                      <a:pt x="66" y="7"/>
                    </a:cubicBezTo>
                    <a:cubicBezTo>
                      <a:pt x="47" y="15"/>
                      <a:pt x="22" y="40"/>
                      <a:pt x="25" y="81"/>
                    </a:cubicBezTo>
                    <a:cubicBezTo>
                      <a:pt x="29" y="117"/>
                      <a:pt x="36" y="150"/>
                      <a:pt x="25" y="172"/>
                    </a:cubicBezTo>
                    <a:cubicBezTo>
                      <a:pt x="18" y="183"/>
                      <a:pt x="7" y="191"/>
                      <a:pt x="3" y="191"/>
                    </a:cubicBezTo>
                    <a:cubicBezTo>
                      <a:pt x="0" y="191"/>
                      <a:pt x="14" y="209"/>
                      <a:pt x="36" y="202"/>
                    </a:cubicBezTo>
                    <a:cubicBezTo>
                      <a:pt x="51" y="198"/>
                      <a:pt x="73" y="194"/>
                      <a:pt x="91" y="191"/>
                    </a:cubicBezTo>
                    <a:cubicBezTo>
                      <a:pt x="106" y="194"/>
                      <a:pt x="132" y="198"/>
                      <a:pt x="143" y="202"/>
                    </a:cubicBezTo>
                    <a:cubicBezTo>
                      <a:pt x="164" y="209"/>
                      <a:pt x="179" y="191"/>
                      <a:pt x="175" y="19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EC829BF-5F69-0145-8DEB-D5B105D2B22B}"/>
                </a:ext>
              </a:extLst>
            </p:cNvPr>
            <p:cNvGrpSpPr/>
            <p:nvPr/>
          </p:nvGrpSpPr>
          <p:grpSpPr>
            <a:xfrm>
              <a:off x="4384909" y="6873042"/>
              <a:ext cx="4466889" cy="2390185"/>
              <a:chOff x="16391976" y="4706511"/>
              <a:chExt cx="4466889" cy="2390185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0FA3239-070F-3B42-BE63-76781F55924B}"/>
                  </a:ext>
                </a:extLst>
              </p:cNvPr>
              <p:cNvSpPr txBox="1"/>
              <p:nvPr/>
            </p:nvSpPr>
            <p:spPr>
              <a:xfrm>
                <a:off x="16393525" y="5619881"/>
                <a:ext cx="4015701" cy="1476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EB1E527-4220-7143-8026-DA9C8C923CBE}"/>
                  </a:ext>
                </a:extLst>
              </p:cNvPr>
              <p:cNvSpPr txBox="1"/>
              <p:nvPr/>
            </p:nvSpPr>
            <p:spPr>
              <a:xfrm>
                <a:off x="16391976" y="4706511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Women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D310A56-C25D-5A48-B170-7D20FCCCFB82}"/>
              </a:ext>
            </a:extLst>
          </p:cNvPr>
          <p:cNvGrpSpPr/>
          <p:nvPr/>
        </p:nvGrpSpPr>
        <p:grpSpPr>
          <a:xfrm>
            <a:off x="14395153" y="4362260"/>
            <a:ext cx="8789866" cy="7451788"/>
            <a:chOff x="12564855" y="4362260"/>
            <a:chExt cx="8789866" cy="745178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9CF455C-90BD-AE4A-8951-4D69664D4932}"/>
                </a:ext>
              </a:extLst>
            </p:cNvPr>
            <p:cNvSpPr/>
            <p:nvPr/>
          </p:nvSpPr>
          <p:spPr>
            <a:xfrm>
              <a:off x="14149249" y="4465399"/>
              <a:ext cx="7205472" cy="720547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36">
              <a:extLst>
                <a:ext uri="{FF2B5EF4-FFF2-40B4-BE49-F238E27FC236}">
                  <a16:creationId xmlns:a16="http://schemas.microsoft.com/office/drawing/2014/main" id="{302D76DA-99B1-9E4C-BE26-8A0D13ACD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4855" y="4362260"/>
              <a:ext cx="3661436" cy="7451788"/>
            </a:xfrm>
            <a:custGeom>
              <a:avLst/>
              <a:gdLst>
                <a:gd name="T0" fmla="*/ 612 w 628"/>
                <a:gd name="T1" fmla="*/ 634 h 1276"/>
                <a:gd name="T2" fmla="*/ 612 w 628"/>
                <a:gd name="T3" fmla="*/ 634 h 1276"/>
                <a:gd name="T4" fmla="*/ 594 w 628"/>
                <a:gd name="T5" fmla="*/ 608 h 1276"/>
                <a:gd name="T6" fmla="*/ 572 w 628"/>
                <a:gd name="T7" fmla="*/ 560 h 1276"/>
                <a:gd name="T8" fmla="*/ 509 w 628"/>
                <a:gd name="T9" fmla="*/ 450 h 1276"/>
                <a:gd name="T10" fmla="*/ 491 w 628"/>
                <a:gd name="T11" fmla="*/ 362 h 1276"/>
                <a:gd name="T12" fmla="*/ 429 w 628"/>
                <a:gd name="T13" fmla="*/ 234 h 1276"/>
                <a:gd name="T14" fmla="*/ 363 w 628"/>
                <a:gd name="T15" fmla="*/ 194 h 1276"/>
                <a:gd name="T16" fmla="*/ 355 w 628"/>
                <a:gd name="T17" fmla="*/ 150 h 1276"/>
                <a:gd name="T18" fmla="*/ 377 w 628"/>
                <a:gd name="T19" fmla="*/ 73 h 1276"/>
                <a:gd name="T20" fmla="*/ 315 w 628"/>
                <a:gd name="T21" fmla="*/ 0 h 1276"/>
                <a:gd name="T22" fmla="*/ 315 w 628"/>
                <a:gd name="T23" fmla="*/ 0 h 1276"/>
                <a:gd name="T24" fmla="*/ 311 w 628"/>
                <a:gd name="T25" fmla="*/ 0 h 1276"/>
                <a:gd name="T26" fmla="*/ 311 w 628"/>
                <a:gd name="T27" fmla="*/ 0 h 1276"/>
                <a:gd name="T28" fmla="*/ 311 w 628"/>
                <a:gd name="T29" fmla="*/ 0 h 1276"/>
                <a:gd name="T30" fmla="*/ 245 w 628"/>
                <a:gd name="T31" fmla="*/ 73 h 1276"/>
                <a:gd name="T32" fmla="*/ 271 w 628"/>
                <a:gd name="T33" fmla="*/ 150 h 1276"/>
                <a:gd name="T34" fmla="*/ 260 w 628"/>
                <a:gd name="T35" fmla="*/ 194 h 1276"/>
                <a:gd name="T36" fmla="*/ 194 w 628"/>
                <a:gd name="T37" fmla="*/ 234 h 1276"/>
                <a:gd name="T38" fmla="*/ 132 w 628"/>
                <a:gd name="T39" fmla="*/ 362 h 1276"/>
                <a:gd name="T40" fmla="*/ 113 w 628"/>
                <a:gd name="T41" fmla="*/ 450 h 1276"/>
                <a:gd name="T42" fmla="*/ 51 w 628"/>
                <a:gd name="T43" fmla="*/ 560 h 1276"/>
                <a:gd name="T44" fmla="*/ 29 w 628"/>
                <a:gd name="T45" fmla="*/ 608 h 1276"/>
                <a:gd name="T46" fmla="*/ 11 w 628"/>
                <a:gd name="T47" fmla="*/ 634 h 1276"/>
                <a:gd name="T48" fmla="*/ 7 w 628"/>
                <a:gd name="T49" fmla="*/ 667 h 1276"/>
                <a:gd name="T50" fmla="*/ 25 w 628"/>
                <a:gd name="T51" fmla="*/ 648 h 1276"/>
                <a:gd name="T52" fmla="*/ 18 w 628"/>
                <a:gd name="T53" fmla="*/ 678 h 1276"/>
                <a:gd name="T54" fmla="*/ 44 w 628"/>
                <a:gd name="T55" fmla="*/ 696 h 1276"/>
                <a:gd name="T56" fmla="*/ 84 w 628"/>
                <a:gd name="T57" fmla="*/ 597 h 1276"/>
                <a:gd name="T58" fmla="*/ 168 w 628"/>
                <a:gd name="T59" fmla="*/ 472 h 1276"/>
                <a:gd name="T60" fmla="*/ 201 w 628"/>
                <a:gd name="T61" fmla="*/ 370 h 1276"/>
                <a:gd name="T62" fmla="*/ 209 w 628"/>
                <a:gd name="T63" fmla="*/ 487 h 1276"/>
                <a:gd name="T64" fmla="*/ 194 w 628"/>
                <a:gd name="T65" fmla="*/ 604 h 1276"/>
                <a:gd name="T66" fmla="*/ 205 w 628"/>
                <a:gd name="T67" fmla="*/ 898 h 1276"/>
                <a:gd name="T68" fmla="*/ 194 w 628"/>
                <a:gd name="T69" fmla="*/ 1033 h 1276"/>
                <a:gd name="T70" fmla="*/ 220 w 628"/>
                <a:gd name="T71" fmla="*/ 1187 h 1276"/>
                <a:gd name="T72" fmla="*/ 198 w 628"/>
                <a:gd name="T73" fmla="*/ 1260 h 1276"/>
                <a:gd name="T74" fmla="*/ 271 w 628"/>
                <a:gd name="T75" fmla="*/ 1264 h 1276"/>
                <a:gd name="T76" fmla="*/ 267 w 628"/>
                <a:gd name="T77" fmla="*/ 1154 h 1276"/>
                <a:gd name="T78" fmla="*/ 275 w 628"/>
                <a:gd name="T79" fmla="*/ 1018 h 1276"/>
                <a:gd name="T80" fmla="*/ 286 w 628"/>
                <a:gd name="T81" fmla="*/ 876 h 1276"/>
                <a:gd name="T82" fmla="*/ 308 w 628"/>
                <a:gd name="T83" fmla="*/ 667 h 1276"/>
                <a:gd name="T84" fmla="*/ 311 w 628"/>
                <a:gd name="T85" fmla="*/ 667 h 1276"/>
                <a:gd name="T86" fmla="*/ 319 w 628"/>
                <a:gd name="T87" fmla="*/ 667 h 1276"/>
                <a:gd name="T88" fmla="*/ 337 w 628"/>
                <a:gd name="T89" fmla="*/ 876 h 1276"/>
                <a:gd name="T90" fmla="*/ 348 w 628"/>
                <a:gd name="T91" fmla="*/ 1018 h 1276"/>
                <a:gd name="T92" fmla="*/ 355 w 628"/>
                <a:gd name="T93" fmla="*/ 1154 h 1276"/>
                <a:gd name="T94" fmla="*/ 355 w 628"/>
                <a:gd name="T95" fmla="*/ 1264 h 1276"/>
                <a:gd name="T96" fmla="*/ 429 w 628"/>
                <a:gd name="T97" fmla="*/ 1260 h 1276"/>
                <a:gd name="T98" fmla="*/ 407 w 628"/>
                <a:gd name="T99" fmla="*/ 1187 h 1276"/>
                <a:gd name="T100" fmla="*/ 429 w 628"/>
                <a:gd name="T101" fmla="*/ 1033 h 1276"/>
                <a:gd name="T102" fmla="*/ 421 w 628"/>
                <a:gd name="T103" fmla="*/ 898 h 1276"/>
                <a:gd name="T104" fmla="*/ 429 w 628"/>
                <a:gd name="T105" fmla="*/ 604 h 1276"/>
                <a:gd name="T106" fmla="*/ 414 w 628"/>
                <a:gd name="T107" fmla="*/ 487 h 1276"/>
                <a:gd name="T108" fmla="*/ 425 w 628"/>
                <a:gd name="T109" fmla="*/ 370 h 1276"/>
                <a:gd name="T110" fmla="*/ 454 w 628"/>
                <a:gd name="T111" fmla="*/ 472 h 1276"/>
                <a:gd name="T112" fmla="*/ 539 w 628"/>
                <a:gd name="T113" fmla="*/ 597 h 1276"/>
                <a:gd name="T114" fmla="*/ 583 w 628"/>
                <a:gd name="T115" fmla="*/ 696 h 1276"/>
                <a:gd name="T116" fmla="*/ 605 w 628"/>
                <a:gd name="T117" fmla="*/ 678 h 1276"/>
                <a:gd name="T118" fmla="*/ 601 w 628"/>
                <a:gd name="T119" fmla="*/ 648 h 1276"/>
                <a:gd name="T120" fmla="*/ 619 w 628"/>
                <a:gd name="T121" fmla="*/ 667 h 1276"/>
                <a:gd name="T122" fmla="*/ 612 w 628"/>
                <a:gd name="T123" fmla="*/ 634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28" h="1276">
                  <a:moveTo>
                    <a:pt x="612" y="634"/>
                  </a:moveTo>
                  <a:lnTo>
                    <a:pt x="612" y="634"/>
                  </a:lnTo>
                  <a:cubicBezTo>
                    <a:pt x="605" y="623"/>
                    <a:pt x="601" y="615"/>
                    <a:pt x="594" y="608"/>
                  </a:cubicBezTo>
                  <a:cubicBezTo>
                    <a:pt x="590" y="601"/>
                    <a:pt x="579" y="575"/>
                    <a:pt x="572" y="560"/>
                  </a:cubicBezTo>
                  <a:cubicBezTo>
                    <a:pt x="564" y="542"/>
                    <a:pt x="546" y="505"/>
                    <a:pt x="509" y="450"/>
                  </a:cubicBezTo>
                  <a:cubicBezTo>
                    <a:pt x="502" y="428"/>
                    <a:pt x="491" y="388"/>
                    <a:pt x="491" y="362"/>
                  </a:cubicBezTo>
                  <a:cubicBezTo>
                    <a:pt x="487" y="293"/>
                    <a:pt x="473" y="245"/>
                    <a:pt x="429" y="234"/>
                  </a:cubicBezTo>
                  <a:cubicBezTo>
                    <a:pt x="410" y="230"/>
                    <a:pt x="377" y="209"/>
                    <a:pt x="363" y="194"/>
                  </a:cubicBezTo>
                  <a:cubicBezTo>
                    <a:pt x="341" y="176"/>
                    <a:pt x="355" y="150"/>
                    <a:pt x="355" y="150"/>
                  </a:cubicBezTo>
                  <a:cubicBezTo>
                    <a:pt x="366" y="132"/>
                    <a:pt x="377" y="99"/>
                    <a:pt x="377" y="73"/>
                  </a:cubicBezTo>
                  <a:cubicBezTo>
                    <a:pt x="377" y="33"/>
                    <a:pt x="352" y="3"/>
                    <a:pt x="315" y="0"/>
                  </a:cubicBezTo>
                  <a:lnTo>
                    <a:pt x="315" y="0"/>
                  </a:lnTo>
                  <a:cubicBezTo>
                    <a:pt x="311" y="0"/>
                    <a:pt x="311" y="0"/>
                    <a:pt x="311" y="0"/>
                  </a:cubicBezTo>
                  <a:lnTo>
                    <a:pt x="311" y="0"/>
                  </a:lnTo>
                  <a:lnTo>
                    <a:pt x="311" y="0"/>
                  </a:lnTo>
                  <a:cubicBezTo>
                    <a:pt x="275" y="3"/>
                    <a:pt x="249" y="33"/>
                    <a:pt x="245" y="73"/>
                  </a:cubicBezTo>
                  <a:cubicBezTo>
                    <a:pt x="245" y="99"/>
                    <a:pt x="256" y="132"/>
                    <a:pt x="271" y="150"/>
                  </a:cubicBezTo>
                  <a:cubicBezTo>
                    <a:pt x="271" y="150"/>
                    <a:pt x="282" y="172"/>
                    <a:pt x="260" y="194"/>
                  </a:cubicBezTo>
                  <a:cubicBezTo>
                    <a:pt x="245" y="209"/>
                    <a:pt x="216" y="230"/>
                    <a:pt x="194" y="234"/>
                  </a:cubicBezTo>
                  <a:cubicBezTo>
                    <a:pt x="154" y="245"/>
                    <a:pt x="135" y="293"/>
                    <a:pt x="132" y="362"/>
                  </a:cubicBezTo>
                  <a:cubicBezTo>
                    <a:pt x="132" y="388"/>
                    <a:pt x="121" y="428"/>
                    <a:pt x="113" y="450"/>
                  </a:cubicBezTo>
                  <a:cubicBezTo>
                    <a:pt x="77" y="505"/>
                    <a:pt x="62" y="542"/>
                    <a:pt x="51" y="560"/>
                  </a:cubicBezTo>
                  <a:cubicBezTo>
                    <a:pt x="44" y="575"/>
                    <a:pt x="36" y="601"/>
                    <a:pt x="29" y="608"/>
                  </a:cubicBezTo>
                  <a:cubicBezTo>
                    <a:pt x="25" y="615"/>
                    <a:pt x="18" y="623"/>
                    <a:pt x="11" y="634"/>
                  </a:cubicBezTo>
                  <a:cubicBezTo>
                    <a:pt x="0" y="652"/>
                    <a:pt x="4" y="667"/>
                    <a:pt x="7" y="667"/>
                  </a:cubicBezTo>
                  <a:cubicBezTo>
                    <a:pt x="11" y="670"/>
                    <a:pt x="18" y="652"/>
                    <a:pt x="25" y="648"/>
                  </a:cubicBezTo>
                  <a:cubicBezTo>
                    <a:pt x="25" y="656"/>
                    <a:pt x="22" y="667"/>
                    <a:pt x="18" y="678"/>
                  </a:cubicBezTo>
                  <a:cubicBezTo>
                    <a:pt x="18" y="700"/>
                    <a:pt x="25" y="711"/>
                    <a:pt x="44" y="696"/>
                  </a:cubicBezTo>
                  <a:cubicBezTo>
                    <a:pt x="66" y="678"/>
                    <a:pt x="48" y="641"/>
                    <a:pt x="84" y="597"/>
                  </a:cubicBezTo>
                  <a:cubicBezTo>
                    <a:pt x="106" y="571"/>
                    <a:pt x="154" y="509"/>
                    <a:pt x="168" y="472"/>
                  </a:cubicBezTo>
                  <a:cubicBezTo>
                    <a:pt x="187" y="436"/>
                    <a:pt x="194" y="384"/>
                    <a:pt x="201" y="370"/>
                  </a:cubicBezTo>
                  <a:cubicBezTo>
                    <a:pt x="205" y="399"/>
                    <a:pt x="216" y="447"/>
                    <a:pt x="209" y="487"/>
                  </a:cubicBezTo>
                  <a:cubicBezTo>
                    <a:pt x="205" y="520"/>
                    <a:pt x="201" y="527"/>
                    <a:pt x="194" y="604"/>
                  </a:cubicBezTo>
                  <a:cubicBezTo>
                    <a:pt x="183" y="714"/>
                    <a:pt x="205" y="832"/>
                    <a:pt x="205" y="898"/>
                  </a:cubicBezTo>
                  <a:cubicBezTo>
                    <a:pt x="205" y="934"/>
                    <a:pt x="198" y="986"/>
                    <a:pt x="194" y="1033"/>
                  </a:cubicBezTo>
                  <a:cubicBezTo>
                    <a:pt x="194" y="1077"/>
                    <a:pt x="220" y="1143"/>
                    <a:pt x="220" y="1187"/>
                  </a:cubicBezTo>
                  <a:cubicBezTo>
                    <a:pt x="216" y="1235"/>
                    <a:pt x="198" y="1238"/>
                    <a:pt x="198" y="1260"/>
                  </a:cubicBezTo>
                  <a:cubicBezTo>
                    <a:pt x="198" y="1271"/>
                    <a:pt x="267" y="1275"/>
                    <a:pt x="271" y="1264"/>
                  </a:cubicBezTo>
                  <a:cubicBezTo>
                    <a:pt x="275" y="1249"/>
                    <a:pt x="271" y="1191"/>
                    <a:pt x="267" y="1154"/>
                  </a:cubicBezTo>
                  <a:cubicBezTo>
                    <a:pt x="264" y="1117"/>
                    <a:pt x="278" y="1088"/>
                    <a:pt x="275" y="1018"/>
                  </a:cubicBezTo>
                  <a:cubicBezTo>
                    <a:pt x="275" y="953"/>
                    <a:pt x="286" y="934"/>
                    <a:pt x="286" y="876"/>
                  </a:cubicBezTo>
                  <a:cubicBezTo>
                    <a:pt x="289" y="824"/>
                    <a:pt x="297" y="703"/>
                    <a:pt x="308" y="667"/>
                  </a:cubicBezTo>
                  <a:lnTo>
                    <a:pt x="311" y="667"/>
                  </a:lnTo>
                  <a:cubicBezTo>
                    <a:pt x="315" y="667"/>
                    <a:pt x="315" y="667"/>
                    <a:pt x="319" y="667"/>
                  </a:cubicBezTo>
                  <a:cubicBezTo>
                    <a:pt x="326" y="703"/>
                    <a:pt x="337" y="824"/>
                    <a:pt x="337" y="876"/>
                  </a:cubicBezTo>
                  <a:cubicBezTo>
                    <a:pt x="341" y="934"/>
                    <a:pt x="348" y="953"/>
                    <a:pt x="348" y="1018"/>
                  </a:cubicBezTo>
                  <a:cubicBezTo>
                    <a:pt x="348" y="1088"/>
                    <a:pt x="359" y="1117"/>
                    <a:pt x="355" y="1154"/>
                  </a:cubicBezTo>
                  <a:cubicBezTo>
                    <a:pt x="352" y="1191"/>
                    <a:pt x="348" y="1249"/>
                    <a:pt x="355" y="1264"/>
                  </a:cubicBezTo>
                  <a:cubicBezTo>
                    <a:pt x="359" y="1275"/>
                    <a:pt x="429" y="1271"/>
                    <a:pt x="429" y="1260"/>
                  </a:cubicBezTo>
                  <a:cubicBezTo>
                    <a:pt x="429" y="1238"/>
                    <a:pt x="407" y="1235"/>
                    <a:pt x="407" y="1187"/>
                  </a:cubicBezTo>
                  <a:cubicBezTo>
                    <a:pt x="403" y="1143"/>
                    <a:pt x="432" y="1077"/>
                    <a:pt x="429" y="1033"/>
                  </a:cubicBezTo>
                  <a:cubicBezTo>
                    <a:pt x="429" y="986"/>
                    <a:pt x="421" y="934"/>
                    <a:pt x="421" y="898"/>
                  </a:cubicBezTo>
                  <a:cubicBezTo>
                    <a:pt x="418" y="832"/>
                    <a:pt x="440" y="714"/>
                    <a:pt x="429" y="604"/>
                  </a:cubicBezTo>
                  <a:cubicBezTo>
                    <a:pt x="421" y="527"/>
                    <a:pt x="421" y="520"/>
                    <a:pt x="414" y="487"/>
                  </a:cubicBezTo>
                  <a:cubicBezTo>
                    <a:pt x="410" y="447"/>
                    <a:pt x="421" y="399"/>
                    <a:pt x="425" y="370"/>
                  </a:cubicBezTo>
                  <a:cubicBezTo>
                    <a:pt x="429" y="384"/>
                    <a:pt x="440" y="436"/>
                    <a:pt x="454" y="472"/>
                  </a:cubicBezTo>
                  <a:cubicBezTo>
                    <a:pt x="473" y="509"/>
                    <a:pt x="520" y="571"/>
                    <a:pt x="539" y="597"/>
                  </a:cubicBezTo>
                  <a:cubicBezTo>
                    <a:pt x="575" y="641"/>
                    <a:pt x="557" y="678"/>
                    <a:pt x="583" y="696"/>
                  </a:cubicBezTo>
                  <a:cubicBezTo>
                    <a:pt x="597" y="711"/>
                    <a:pt x="608" y="700"/>
                    <a:pt x="605" y="678"/>
                  </a:cubicBezTo>
                  <a:cubicBezTo>
                    <a:pt x="605" y="667"/>
                    <a:pt x="601" y="656"/>
                    <a:pt x="601" y="648"/>
                  </a:cubicBezTo>
                  <a:cubicBezTo>
                    <a:pt x="605" y="652"/>
                    <a:pt x="612" y="670"/>
                    <a:pt x="619" y="667"/>
                  </a:cubicBezTo>
                  <a:cubicBezTo>
                    <a:pt x="623" y="667"/>
                    <a:pt x="627" y="652"/>
                    <a:pt x="612" y="63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0FCDB79-A8B6-CE4B-86AA-6CA994E4C695}"/>
                </a:ext>
              </a:extLst>
            </p:cNvPr>
            <p:cNvGrpSpPr/>
            <p:nvPr/>
          </p:nvGrpSpPr>
          <p:grpSpPr>
            <a:xfrm>
              <a:off x="15833197" y="6873042"/>
              <a:ext cx="4466889" cy="2390185"/>
              <a:chOff x="16757736" y="4706511"/>
              <a:chExt cx="4466889" cy="2390185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2BABD19-55F5-C54E-AB9C-89648B2C9956}"/>
                  </a:ext>
                </a:extLst>
              </p:cNvPr>
              <p:cNvSpPr txBox="1"/>
              <p:nvPr/>
            </p:nvSpPr>
            <p:spPr>
              <a:xfrm>
                <a:off x="17202861" y="5619881"/>
                <a:ext cx="4015701" cy="1476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36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0F38583-7593-954D-9AF5-F7D8E3C5BEAF}"/>
                  </a:ext>
                </a:extLst>
              </p:cNvPr>
              <p:cNvSpPr txBox="1"/>
              <p:nvPr/>
            </p:nvSpPr>
            <p:spPr>
              <a:xfrm>
                <a:off x="16757736" y="4706511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36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Men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2789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aphic 4">
            <a:extLst>
              <a:ext uri="{FF2B5EF4-FFF2-40B4-BE49-F238E27FC236}">
                <a16:creationId xmlns:a16="http://schemas.microsoft.com/office/drawing/2014/main" id="{09B5CC9D-A254-AB40-8142-145E08E03F10}"/>
              </a:ext>
            </a:extLst>
          </p:cNvPr>
          <p:cNvGrpSpPr/>
          <p:nvPr/>
        </p:nvGrpSpPr>
        <p:grpSpPr>
          <a:xfrm>
            <a:off x="12684876" y="6115835"/>
            <a:ext cx="3710171" cy="4733642"/>
            <a:chOff x="6552558" y="5387711"/>
            <a:chExt cx="563864" cy="719409"/>
          </a:xfrm>
          <a:solidFill>
            <a:schemeClr val="accent1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5CAF9BD-1747-9146-B3E0-792B92E88A16}"/>
                </a:ext>
              </a:extLst>
            </p:cNvPr>
            <p:cNvSpPr/>
            <p:nvPr/>
          </p:nvSpPr>
          <p:spPr>
            <a:xfrm>
              <a:off x="6552558" y="5440292"/>
              <a:ext cx="355793" cy="361702"/>
            </a:xfrm>
            <a:custGeom>
              <a:avLst/>
              <a:gdLst>
                <a:gd name="connsiteX0" fmla="*/ 327729 w 355793"/>
                <a:gd name="connsiteY0" fmla="*/ 181494 h 361702"/>
                <a:gd name="connsiteX1" fmla="*/ 326811 w 355793"/>
                <a:gd name="connsiteY1" fmla="*/ 164674 h 361702"/>
                <a:gd name="connsiteX2" fmla="*/ 321981 w 355793"/>
                <a:gd name="connsiteY2" fmla="*/ 139658 h 361702"/>
                <a:gd name="connsiteX3" fmla="*/ 347906 w 355793"/>
                <a:gd name="connsiteY3" fmla="*/ 127670 h 361702"/>
                <a:gd name="connsiteX4" fmla="*/ 327423 w 355793"/>
                <a:gd name="connsiteY4" fmla="*/ 83142 h 361702"/>
                <a:gd name="connsiteX5" fmla="*/ 301437 w 355793"/>
                <a:gd name="connsiteY5" fmla="*/ 95130 h 361702"/>
                <a:gd name="connsiteX6" fmla="*/ 271232 w 355793"/>
                <a:gd name="connsiteY6" fmla="*/ 62102 h 361702"/>
                <a:gd name="connsiteX7" fmla="*/ 285478 w 355793"/>
                <a:gd name="connsiteY7" fmla="*/ 37147 h 361702"/>
                <a:gd name="connsiteX8" fmla="*/ 243412 w 355793"/>
                <a:gd name="connsiteY8" fmla="*/ 12865 h 361702"/>
                <a:gd name="connsiteX9" fmla="*/ 229043 w 355793"/>
                <a:gd name="connsiteY9" fmla="*/ 37942 h 361702"/>
                <a:gd name="connsiteX10" fmla="*/ 185693 w 355793"/>
                <a:gd name="connsiteY10" fmla="*/ 28890 h 361702"/>
                <a:gd name="connsiteX11" fmla="*/ 182574 w 355793"/>
                <a:gd name="connsiteY11" fmla="*/ 81 h 361702"/>
                <a:gd name="connsiteX12" fmla="*/ 158361 w 355793"/>
                <a:gd name="connsiteY12" fmla="*/ 999 h 361702"/>
                <a:gd name="connsiteX13" fmla="*/ 134516 w 355793"/>
                <a:gd name="connsiteY13" fmla="*/ 5281 h 361702"/>
                <a:gd name="connsiteX14" fmla="*/ 137634 w 355793"/>
                <a:gd name="connsiteY14" fmla="*/ 34089 h 361702"/>
                <a:gd name="connsiteX15" fmla="*/ 107429 w 355793"/>
                <a:gd name="connsiteY15" fmla="*/ 71215 h 361702"/>
                <a:gd name="connsiteX16" fmla="*/ 72088 w 355793"/>
                <a:gd name="connsiteY16" fmla="*/ 35006 h 361702"/>
                <a:gd name="connsiteX17" fmla="*/ 37481 w 355793"/>
                <a:gd name="connsiteY17" fmla="*/ 69136 h 361702"/>
                <a:gd name="connsiteX18" fmla="*/ 57414 w 355793"/>
                <a:gd name="connsiteY18" fmla="*/ 89931 h 361702"/>
                <a:gd name="connsiteX19" fmla="*/ 36380 w 355793"/>
                <a:gd name="connsiteY19" fmla="*/ 130300 h 361702"/>
                <a:gd name="connsiteX20" fmla="*/ 8254 w 355793"/>
                <a:gd name="connsiteY20" fmla="*/ 125345 h 361702"/>
                <a:gd name="connsiteX21" fmla="*/ 0 w 355793"/>
                <a:gd name="connsiteY21" fmla="*/ 173665 h 361702"/>
                <a:gd name="connsiteX22" fmla="*/ 28126 w 355793"/>
                <a:gd name="connsiteY22" fmla="*/ 178619 h 361702"/>
                <a:gd name="connsiteX23" fmla="*/ 28982 w 355793"/>
                <a:gd name="connsiteY23" fmla="*/ 197029 h 361702"/>
                <a:gd name="connsiteX24" fmla="*/ 32956 w 355793"/>
                <a:gd name="connsiteY24" fmla="*/ 218926 h 361702"/>
                <a:gd name="connsiteX25" fmla="*/ 6970 w 355793"/>
                <a:gd name="connsiteY25" fmla="*/ 230914 h 361702"/>
                <a:gd name="connsiteX26" fmla="*/ 26658 w 355793"/>
                <a:gd name="connsiteY26" fmla="*/ 275808 h 361702"/>
                <a:gd name="connsiteX27" fmla="*/ 52583 w 355793"/>
                <a:gd name="connsiteY27" fmla="*/ 263820 h 361702"/>
                <a:gd name="connsiteX28" fmla="*/ 81015 w 355793"/>
                <a:gd name="connsiteY28" fmla="*/ 296543 h 361702"/>
                <a:gd name="connsiteX29" fmla="*/ 66646 w 355793"/>
                <a:gd name="connsiteY29" fmla="*/ 321681 h 361702"/>
                <a:gd name="connsiteX30" fmla="*/ 108101 w 355793"/>
                <a:gd name="connsiteY30" fmla="*/ 347003 h 361702"/>
                <a:gd name="connsiteX31" fmla="*/ 122409 w 355793"/>
                <a:gd name="connsiteY31" fmla="*/ 322048 h 361702"/>
                <a:gd name="connsiteX32" fmla="*/ 170101 w 355793"/>
                <a:gd name="connsiteY32" fmla="*/ 332813 h 361702"/>
                <a:gd name="connsiteX33" fmla="*/ 173219 w 355793"/>
                <a:gd name="connsiteY33" fmla="*/ 361621 h 361702"/>
                <a:gd name="connsiteX34" fmla="*/ 197432 w 355793"/>
                <a:gd name="connsiteY34" fmla="*/ 360704 h 361702"/>
                <a:gd name="connsiteX35" fmla="*/ 221278 w 355793"/>
                <a:gd name="connsiteY35" fmla="*/ 356422 h 361702"/>
                <a:gd name="connsiteX36" fmla="*/ 218159 w 355793"/>
                <a:gd name="connsiteY36" fmla="*/ 327614 h 361702"/>
                <a:gd name="connsiteX37" fmla="*/ 264017 w 355793"/>
                <a:gd name="connsiteY37" fmla="*/ 305718 h 361702"/>
                <a:gd name="connsiteX38" fmla="*/ 283950 w 355793"/>
                <a:gd name="connsiteY38" fmla="*/ 326513 h 361702"/>
                <a:gd name="connsiteX39" fmla="*/ 318435 w 355793"/>
                <a:gd name="connsiteY39" fmla="*/ 292323 h 361702"/>
                <a:gd name="connsiteX40" fmla="*/ 298502 w 355793"/>
                <a:gd name="connsiteY40" fmla="*/ 271527 h 361702"/>
                <a:gd name="connsiteX41" fmla="*/ 319841 w 355793"/>
                <a:gd name="connsiteY41" fmla="*/ 229935 h 361702"/>
                <a:gd name="connsiteX42" fmla="*/ 347967 w 355793"/>
                <a:gd name="connsiteY42" fmla="*/ 234890 h 361702"/>
                <a:gd name="connsiteX43" fmla="*/ 355793 w 355793"/>
                <a:gd name="connsiteY43" fmla="*/ 186448 h 361702"/>
                <a:gd name="connsiteX44" fmla="*/ 327729 w 355793"/>
                <a:gd name="connsiteY44" fmla="*/ 181494 h 361702"/>
                <a:gd name="connsiteX45" fmla="*/ 187649 w 355793"/>
                <a:gd name="connsiteY45" fmla="*/ 269019 h 361702"/>
                <a:gd name="connsiteX46" fmla="*/ 91348 w 355793"/>
                <a:gd name="connsiteY46" fmla="*/ 190301 h 361702"/>
                <a:gd name="connsiteX47" fmla="*/ 168450 w 355793"/>
                <a:gd name="connsiteY47" fmla="*/ 92745 h 361702"/>
                <a:gd name="connsiteX48" fmla="*/ 264751 w 355793"/>
                <a:gd name="connsiteY48" fmla="*/ 171463 h 361702"/>
                <a:gd name="connsiteX49" fmla="*/ 187649 w 355793"/>
                <a:gd name="connsiteY49" fmla="*/ 269019 h 361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5793" h="361702">
                  <a:moveTo>
                    <a:pt x="327729" y="181494"/>
                  </a:moveTo>
                  <a:cubicBezTo>
                    <a:pt x="327729" y="175928"/>
                    <a:pt x="327423" y="170362"/>
                    <a:pt x="326811" y="164674"/>
                  </a:cubicBezTo>
                  <a:cubicBezTo>
                    <a:pt x="325894" y="156049"/>
                    <a:pt x="324243" y="147731"/>
                    <a:pt x="321981" y="139658"/>
                  </a:cubicBezTo>
                  <a:lnTo>
                    <a:pt x="347906" y="127670"/>
                  </a:lnTo>
                  <a:cubicBezTo>
                    <a:pt x="343015" y="111706"/>
                    <a:pt x="336105" y="96782"/>
                    <a:pt x="327423" y="83142"/>
                  </a:cubicBezTo>
                  <a:lnTo>
                    <a:pt x="301437" y="95130"/>
                  </a:lnTo>
                  <a:cubicBezTo>
                    <a:pt x="292999" y="82592"/>
                    <a:pt x="282788" y="71460"/>
                    <a:pt x="271232" y="62102"/>
                  </a:cubicBezTo>
                  <a:lnTo>
                    <a:pt x="285478" y="37147"/>
                  </a:lnTo>
                  <a:cubicBezTo>
                    <a:pt x="272638" y="27238"/>
                    <a:pt x="258514" y="18981"/>
                    <a:pt x="243412" y="12865"/>
                  </a:cubicBezTo>
                  <a:lnTo>
                    <a:pt x="229043" y="37942"/>
                  </a:lnTo>
                  <a:cubicBezTo>
                    <a:pt x="215347" y="32804"/>
                    <a:pt x="200734" y="29685"/>
                    <a:pt x="185693" y="28890"/>
                  </a:cubicBezTo>
                  <a:lnTo>
                    <a:pt x="182574" y="81"/>
                  </a:lnTo>
                  <a:cubicBezTo>
                    <a:pt x="174625" y="-163"/>
                    <a:pt x="166555" y="143"/>
                    <a:pt x="158361" y="999"/>
                  </a:cubicBezTo>
                  <a:cubicBezTo>
                    <a:pt x="150229" y="1917"/>
                    <a:pt x="142280" y="3385"/>
                    <a:pt x="134516" y="5281"/>
                  </a:cubicBezTo>
                  <a:lnTo>
                    <a:pt x="137634" y="34089"/>
                  </a:lnTo>
                  <a:cubicBezTo>
                    <a:pt x="121002" y="38737"/>
                    <a:pt x="121064" y="61551"/>
                    <a:pt x="107429" y="71215"/>
                  </a:cubicBezTo>
                  <a:lnTo>
                    <a:pt x="72088" y="35006"/>
                  </a:lnTo>
                  <a:cubicBezTo>
                    <a:pt x="59064" y="44792"/>
                    <a:pt x="47447" y="56291"/>
                    <a:pt x="37481" y="69136"/>
                  </a:cubicBezTo>
                  <a:lnTo>
                    <a:pt x="57414" y="89931"/>
                  </a:lnTo>
                  <a:cubicBezTo>
                    <a:pt x="48486" y="102164"/>
                    <a:pt x="41333" y="115743"/>
                    <a:pt x="36380" y="130300"/>
                  </a:cubicBezTo>
                  <a:lnTo>
                    <a:pt x="8254" y="125345"/>
                  </a:lnTo>
                  <a:cubicBezTo>
                    <a:pt x="3424" y="140758"/>
                    <a:pt x="550" y="156967"/>
                    <a:pt x="0" y="173665"/>
                  </a:cubicBezTo>
                  <a:lnTo>
                    <a:pt x="28126" y="178619"/>
                  </a:lnTo>
                  <a:cubicBezTo>
                    <a:pt x="28065" y="184674"/>
                    <a:pt x="28309" y="190852"/>
                    <a:pt x="28982" y="197029"/>
                  </a:cubicBezTo>
                  <a:cubicBezTo>
                    <a:pt x="29777" y="204553"/>
                    <a:pt x="31183" y="211831"/>
                    <a:pt x="32956" y="218926"/>
                  </a:cubicBezTo>
                  <a:lnTo>
                    <a:pt x="6970" y="230914"/>
                  </a:lnTo>
                  <a:cubicBezTo>
                    <a:pt x="11556" y="246939"/>
                    <a:pt x="18221" y="262046"/>
                    <a:pt x="26658" y="275808"/>
                  </a:cubicBezTo>
                  <a:lnTo>
                    <a:pt x="52583" y="263820"/>
                  </a:lnTo>
                  <a:cubicBezTo>
                    <a:pt x="60531" y="276114"/>
                    <a:pt x="70131" y="287124"/>
                    <a:pt x="81015" y="296543"/>
                  </a:cubicBezTo>
                  <a:lnTo>
                    <a:pt x="66646" y="321681"/>
                  </a:lnTo>
                  <a:cubicBezTo>
                    <a:pt x="79242" y="331957"/>
                    <a:pt x="93183" y="340459"/>
                    <a:pt x="108101" y="347003"/>
                  </a:cubicBezTo>
                  <a:lnTo>
                    <a:pt x="122409" y="322048"/>
                  </a:lnTo>
                  <a:cubicBezTo>
                    <a:pt x="137328" y="328165"/>
                    <a:pt x="153409" y="331896"/>
                    <a:pt x="170101" y="332813"/>
                  </a:cubicBezTo>
                  <a:lnTo>
                    <a:pt x="173219" y="361621"/>
                  </a:lnTo>
                  <a:cubicBezTo>
                    <a:pt x="181168" y="361866"/>
                    <a:pt x="189239" y="361560"/>
                    <a:pt x="197432" y="360704"/>
                  </a:cubicBezTo>
                  <a:cubicBezTo>
                    <a:pt x="205564" y="359786"/>
                    <a:pt x="213512" y="358318"/>
                    <a:pt x="221278" y="356422"/>
                  </a:cubicBezTo>
                  <a:lnTo>
                    <a:pt x="218159" y="327614"/>
                  </a:lnTo>
                  <a:cubicBezTo>
                    <a:pt x="234913" y="322966"/>
                    <a:pt x="250321" y="315442"/>
                    <a:pt x="264017" y="305718"/>
                  </a:cubicBezTo>
                  <a:lnTo>
                    <a:pt x="283950" y="326513"/>
                  </a:lnTo>
                  <a:cubicBezTo>
                    <a:pt x="296973" y="316727"/>
                    <a:pt x="308591" y="305228"/>
                    <a:pt x="318435" y="292323"/>
                  </a:cubicBezTo>
                  <a:lnTo>
                    <a:pt x="298502" y="271527"/>
                  </a:lnTo>
                  <a:cubicBezTo>
                    <a:pt x="307612" y="258927"/>
                    <a:pt x="314889" y="244921"/>
                    <a:pt x="319841" y="229935"/>
                  </a:cubicBezTo>
                  <a:lnTo>
                    <a:pt x="347967" y="234890"/>
                  </a:lnTo>
                  <a:cubicBezTo>
                    <a:pt x="352675" y="219476"/>
                    <a:pt x="355366" y="203207"/>
                    <a:pt x="355793" y="186448"/>
                  </a:cubicBezTo>
                  <a:lnTo>
                    <a:pt x="327729" y="181494"/>
                  </a:lnTo>
                  <a:close/>
                  <a:moveTo>
                    <a:pt x="187649" y="269019"/>
                  </a:moveTo>
                  <a:cubicBezTo>
                    <a:pt x="139774" y="274218"/>
                    <a:pt x="96667" y="238988"/>
                    <a:pt x="91348" y="190301"/>
                  </a:cubicBezTo>
                  <a:cubicBezTo>
                    <a:pt x="86028" y="141615"/>
                    <a:pt x="120575" y="97944"/>
                    <a:pt x="168450" y="92745"/>
                  </a:cubicBezTo>
                  <a:cubicBezTo>
                    <a:pt x="216325" y="87546"/>
                    <a:pt x="259431" y="122776"/>
                    <a:pt x="264751" y="171463"/>
                  </a:cubicBezTo>
                  <a:cubicBezTo>
                    <a:pt x="270070" y="220149"/>
                    <a:pt x="235524" y="263820"/>
                    <a:pt x="187649" y="26901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1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B456FBA-A924-3A43-AD2F-3CAF48E24286}"/>
                </a:ext>
              </a:extLst>
            </p:cNvPr>
            <p:cNvSpPr/>
            <p:nvPr/>
          </p:nvSpPr>
          <p:spPr>
            <a:xfrm>
              <a:off x="6846902" y="5721186"/>
              <a:ext cx="269519" cy="277360"/>
            </a:xfrm>
            <a:custGeom>
              <a:avLst/>
              <a:gdLst>
                <a:gd name="connsiteX0" fmla="*/ 248670 w 269519"/>
                <a:gd name="connsiteY0" fmla="*/ 154553 h 277360"/>
                <a:gd name="connsiteX1" fmla="*/ 249710 w 269519"/>
                <a:gd name="connsiteY1" fmla="*/ 141708 h 277360"/>
                <a:gd name="connsiteX2" fmla="*/ 248609 w 269519"/>
                <a:gd name="connsiteY2" fmla="*/ 122197 h 277360"/>
                <a:gd name="connsiteX3" fmla="*/ 269520 w 269519"/>
                <a:gd name="connsiteY3" fmla="*/ 115836 h 277360"/>
                <a:gd name="connsiteX4" fmla="*/ 258575 w 269519"/>
                <a:gd name="connsiteY4" fmla="*/ 79933 h 277360"/>
                <a:gd name="connsiteX5" fmla="*/ 237603 w 269519"/>
                <a:gd name="connsiteY5" fmla="*/ 86355 h 277360"/>
                <a:gd name="connsiteX6" fmla="*/ 218098 w 269519"/>
                <a:gd name="connsiteY6" fmla="*/ 58158 h 277360"/>
                <a:gd name="connsiteX7" fmla="*/ 231550 w 269519"/>
                <a:gd name="connsiteY7" fmla="*/ 40726 h 277360"/>
                <a:gd name="connsiteX8" fmla="*/ 202140 w 269519"/>
                <a:gd name="connsiteY8" fmla="*/ 17912 h 277360"/>
                <a:gd name="connsiteX9" fmla="*/ 188627 w 269519"/>
                <a:gd name="connsiteY9" fmla="*/ 35466 h 277360"/>
                <a:gd name="connsiteX10" fmla="*/ 156649 w 269519"/>
                <a:gd name="connsiteY10" fmla="*/ 24090 h 277360"/>
                <a:gd name="connsiteX11" fmla="*/ 157261 w 269519"/>
                <a:gd name="connsiteY11" fmla="*/ 1887 h 277360"/>
                <a:gd name="connsiteX12" fmla="*/ 138795 w 269519"/>
                <a:gd name="connsiteY12" fmla="*/ 53 h 277360"/>
                <a:gd name="connsiteX13" fmla="*/ 120269 w 269519"/>
                <a:gd name="connsiteY13" fmla="*/ 848 h 277360"/>
                <a:gd name="connsiteX14" fmla="*/ 119657 w 269519"/>
                <a:gd name="connsiteY14" fmla="*/ 23050 h 277360"/>
                <a:gd name="connsiteX15" fmla="*/ 82788 w 269519"/>
                <a:gd name="connsiteY15" fmla="*/ 34794 h 277360"/>
                <a:gd name="connsiteX16" fmla="*/ 69825 w 269519"/>
                <a:gd name="connsiteY16" fmla="*/ 16934 h 277360"/>
                <a:gd name="connsiteX17" fmla="*/ 40049 w 269519"/>
                <a:gd name="connsiteY17" fmla="*/ 39258 h 277360"/>
                <a:gd name="connsiteX18" fmla="*/ 53011 w 269519"/>
                <a:gd name="connsiteY18" fmla="*/ 57118 h 277360"/>
                <a:gd name="connsiteX19" fmla="*/ 32834 w 269519"/>
                <a:gd name="connsiteY19" fmla="*/ 85560 h 277360"/>
                <a:gd name="connsiteX20" fmla="*/ 11984 w 269519"/>
                <a:gd name="connsiteY20" fmla="*/ 78892 h 277360"/>
                <a:gd name="connsiteX21" fmla="*/ 672 w 269519"/>
                <a:gd name="connsiteY21" fmla="*/ 114735 h 277360"/>
                <a:gd name="connsiteX22" fmla="*/ 21522 w 269519"/>
                <a:gd name="connsiteY22" fmla="*/ 121401 h 277360"/>
                <a:gd name="connsiteX23" fmla="*/ 20238 w 269519"/>
                <a:gd name="connsiteY23" fmla="*/ 135469 h 277360"/>
                <a:gd name="connsiteX24" fmla="*/ 20972 w 269519"/>
                <a:gd name="connsiteY24" fmla="*/ 152534 h 277360"/>
                <a:gd name="connsiteX25" fmla="*/ 0 w 269519"/>
                <a:gd name="connsiteY25" fmla="*/ 158895 h 277360"/>
                <a:gd name="connsiteX26" fmla="*/ 10272 w 269519"/>
                <a:gd name="connsiteY26" fmla="*/ 195043 h 277360"/>
                <a:gd name="connsiteX27" fmla="*/ 31183 w 269519"/>
                <a:gd name="connsiteY27" fmla="*/ 188682 h 277360"/>
                <a:gd name="connsiteX28" fmla="*/ 49342 w 269519"/>
                <a:gd name="connsiteY28" fmla="*/ 216450 h 277360"/>
                <a:gd name="connsiteX29" fmla="*/ 35830 w 269519"/>
                <a:gd name="connsiteY29" fmla="*/ 234004 h 277360"/>
                <a:gd name="connsiteX30" fmla="*/ 64689 w 269519"/>
                <a:gd name="connsiteY30" fmla="*/ 257552 h 277360"/>
                <a:gd name="connsiteX31" fmla="*/ 78141 w 269519"/>
                <a:gd name="connsiteY31" fmla="*/ 240121 h 277360"/>
                <a:gd name="connsiteX32" fmla="*/ 113176 w 269519"/>
                <a:gd name="connsiteY32" fmla="*/ 253271 h 277360"/>
                <a:gd name="connsiteX33" fmla="*/ 112565 w 269519"/>
                <a:gd name="connsiteY33" fmla="*/ 275473 h 277360"/>
                <a:gd name="connsiteX34" fmla="*/ 131030 w 269519"/>
                <a:gd name="connsiteY34" fmla="*/ 277308 h 277360"/>
                <a:gd name="connsiteX35" fmla="*/ 149557 w 269519"/>
                <a:gd name="connsiteY35" fmla="*/ 276513 h 277360"/>
                <a:gd name="connsiteX36" fmla="*/ 150168 w 269519"/>
                <a:gd name="connsiteY36" fmla="*/ 254311 h 277360"/>
                <a:gd name="connsiteX37" fmla="*/ 187282 w 269519"/>
                <a:gd name="connsiteY37" fmla="*/ 242445 h 277360"/>
                <a:gd name="connsiteX38" fmla="*/ 200245 w 269519"/>
                <a:gd name="connsiteY38" fmla="*/ 260305 h 277360"/>
                <a:gd name="connsiteX39" fmla="*/ 230022 w 269519"/>
                <a:gd name="connsiteY39" fmla="*/ 237919 h 277360"/>
                <a:gd name="connsiteX40" fmla="*/ 232467 w 269519"/>
                <a:gd name="connsiteY40" fmla="*/ 235472 h 277360"/>
                <a:gd name="connsiteX41" fmla="*/ 237603 w 269519"/>
                <a:gd name="connsiteY41" fmla="*/ 190700 h 277360"/>
                <a:gd name="connsiteX42" fmla="*/ 258453 w 269519"/>
                <a:gd name="connsiteY42" fmla="*/ 197367 h 277360"/>
                <a:gd name="connsiteX43" fmla="*/ 269398 w 269519"/>
                <a:gd name="connsiteY43" fmla="*/ 161464 h 277360"/>
                <a:gd name="connsiteX44" fmla="*/ 248670 w 269519"/>
                <a:gd name="connsiteY44" fmla="*/ 154553 h 277360"/>
                <a:gd name="connsiteX45" fmla="*/ 133231 w 269519"/>
                <a:gd name="connsiteY45" fmla="*/ 206419 h 277360"/>
                <a:gd name="connsiteX46" fmla="*/ 68358 w 269519"/>
                <a:gd name="connsiteY46" fmla="*/ 136692 h 277360"/>
                <a:gd name="connsiteX47" fmla="*/ 137022 w 269519"/>
                <a:gd name="connsiteY47" fmla="*/ 70697 h 277360"/>
                <a:gd name="connsiteX48" fmla="*/ 201895 w 269519"/>
                <a:gd name="connsiteY48" fmla="*/ 140423 h 277360"/>
                <a:gd name="connsiteX49" fmla="*/ 133231 w 269519"/>
                <a:gd name="connsiteY49" fmla="*/ 206419 h 2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69519" h="277360">
                  <a:moveTo>
                    <a:pt x="248670" y="154553"/>
                  </a:moveTo>
                  <a:cubicBezTo>
                    <a:pt x="249220" y="150332"/>
                    <a:pt x="249648" y="146051"/>
                    <a:pt x="249710" y="141708"/>
                  </a:cubicBezTo>
                  <a:cubicBezTo>
                    <a:pt x="249893" y="135102"/>
                    <a:pt x="249526" y="128558"/>
                    <a:pt x="248609" y="122197"/>
                  </a:cubicBezTo>
                  <a:lnTo>
                    <a:pt x="269520" y="115836"/>
                  </a:lnTo>
                  <a:cubicBezTo>
                    <a:pt x="267503" y="103236"/>
                    <a:pt x="263772" y="91186"/>
                    <a:pt x="258575" y="79933"/>
                  </a:cubicBezTo>
                  <a:lnTo>
                    <a:pt x="237603" y="86355"/>
                  </a:lnTo>
                  <a:cubicBezTo>
                    <a:pt x="232467" y="75957"/>
                    <a:pt x="225925" y="66476"/>
                    <a:pt x="218098" y="58158"/>
                  </a:cubicBezTo>
                  <a:lnTo>
                    <a:pt x="231550" y="40726"/>
                  </a:lnTo>
                  <a:cubicBezTo>
                    <a:pt x="222868" y="31857"/>
                    <a:pt x="212962" y="24151"/>
                    <a:pt x="202140" y="17912"/>
                  </a:cubicBezTo>
                  <a:lnTo>
                    <a:pt x="188627" y="35466"/>
                  </a:lnTo>
                  <a:cubicBezTo>
                    <a:pt x="178722" y="30145"/>
                    <a:pt x="168022" y="26230"/>
                    <a:pt x="156649" y="24090"/>
                  </a:cubicBezTo>
                  <a:lnTo>
                    <a:pt x="157261" y="1887"/>
                  </a:lnTo>
                  <a:cubicBezTo>
                    <a:pt x="151208" y="909"/>
                    <a:pt x="145093" y="236"/>
                    <a:pt x="138795" y="53"/>
                  </a:cubicBezTo>
                  <a:cubicBezTo>
                    <a:pt x="132497" y="-131"/>
                    <a:pt x="126322" y="175"/>
                    <a:pt x="120269" y="848"/>
                  </a:cubicBezTo>
                  <a:lnTo>
                    <a:pt x="119657" y="23050"/>
                  </a:lnTo>
                  <a:cubicBezTo>
                    <a:pt x="106573" y="24824"/>
                    <a:pt x="94160" y="28860"/>
                    <a:pt x="82788" y="34794"/>
                  </a:cubicBezTo>
                  <a:lnTo>
                    <a:pt x="69825" y="16934"/>
                  </a:lnTo>
                  <a:cubicBezTo>
                    <a:pt x="58942" y="22989"/>
                    <a:pt x="48915" y="30512"/>
                    <a:pt x="40049" y="39258"/>
                  </a:cubicBezTo>
                  <a:lnTo>
                    <a:pt x="53011" y="57118"/>
                  </a:lnTo>
                  <a:cubicBezTo>
                    <a:pt x="44940" y="65437"/>
                    <a:pt x="38153" y="75040"/>
                    <a:pt x="32834" y="85560"/>
                  </a:cubicBezTo>
                  <a:lnTo>
                    <a:pt x="11984" y="78892"/>
                  </a:lnTo>
                  <a:cubicBezTo>
                    <a:pt x="6726" y="90086"/>
                    <a:pt x="2874" y="102074"/>
                    <a:pt x="672" y="114735"/>
                  </a:cubicBezTo>
                  <a:lnTo>
                    <a:pt x="21522" y="121401"/>
                  </a:lnTo>
                  <a:cubicBezTo>
                    <a:pt x="20849" y="125989"/>
                    <a:pt x="20422" y="130698"/>
                    <a:pt x="20238" y="135469"/>
                  </a:cubicBezTo>
                  <a:cubicBezTo>
                    <a:pt x="20054" y="141280"/>
                    <a:pt x="20360" y="146968"/>
                    <a:pt x="20972" y="152534"/>
                  </a:cubicBezTo>
                  <a:lnTo>
                    <a:pt x="0" y="158895"/>
                  </a:lnTo>
                  <a:cubicBezTo>
                    <a:pt x="1834" y="171556"/>
                    <a:pt x="5258" y="183666"/>
                    <a:pt x="10272" y="195043"/>
                  </a:cubicBezTo>
                  <a:lnTo>
                    <a:pt x="31183" y="188682"/>
                  </a:lnTo>
                  <a:cubicBezTo>
                    <a:pt x="35891" y="198835"/>
                    <a:pt x="42066" y="208193"/>
                    <a:pt x="49342" y="216450"/>
                  </a:cubicBezTo>
                  <a:lnTo>
                    <a:pt x="35830" y="234004"/>
                  </a:lnTo>
                  <a:cubicBezTo>
                    <a:pt x="44329" y="243118"/>
                    <a:pt x="54051" y="251008"/>
                    <a:pt x="64689" y="257552"/>
                  </a:cubicBezTo>
                  <a:lnTo>
                    <a:pt x="78141" y="240121"/>
                  </a:lnTo>
                  <a:cubicBezTo>
                    <a:pt x="88841" y="246298"/>
                    <a:pt x="100642" y="250824"/>
                    <a:pt x="113176" y="253271"/>
                  </a:cubicBezTo>
                  <a:lnTo>
                    <a:pt x="112565" y="275473"/>
                  </a:lnTo>
                  <a:cubicBezTo>
                    <a:pt x="118618" y="276452"/>
                    <a:pt x="124732" y="277125"/>
                    <a:pt x="131030" y="277308"/>
                  </a:cubicBezTo>
                  <a:cubicBezTo>
                    <a:pt x="137328" y="277492"/>
                    <a:pt x="143503" y="277186"/>
                    <a:pt x="149557" y="276513"/>
                  </a:cubicBezTo>
                  <a:lnTo>
                    <a:pt x="150168" y="254311"/>
                  </a:lnTo>
                  <a:cubicBezTo>
                    <a:pt x="163375" y="252537"/>
                    <a:pt x="175848" y="248439"/>
                    <a:pt x="187282" y="242445"/>
                  </a:cubicBezTo>
                  <a:lnTo>
                    <a:pt x="200245" y="260305"/>
                  </a:lnTo>
                  <a:cubicBezTo>
                    <a:pt x="211128" y="254250"/>
                    <a:pt x="221155" y="246665"/>
                    <a:pt x="230022" y="237919"/>
                  </a:cubicBezTo>
                  <a:lnTo>
                    <a:pt x="232467" y="235472"/>
                  </a:lnTo>
                  <a:cubicBezTo>
                    <a:pt x="240722" y="226848"/>
                    <a:pt x="232223" y="201587"/>
                    <a:pt x="237603" y="190700"/>
                  </a:cubicBezTo>
                  <a:lnTo>
                    <a:pt x="258453" y="197367"/>
                  </a:lnTo>
                  <a:cubicBezTo>
                    <a:pt x="263650" y="186174"/>
                    <a:pt x="267380" y="174063"/>
                    <a:pt x="269398" y="161464"/>
                  </a:cubicBezTo>
                  <a:lnTo>
                    <a:pt x="248670" y="154553"/>
                  </a:lnTo>
                  <a:close/>
                  <a:moveTo>
                    <a:pt x="133231" y="206419"/>
                  </a:moveTo>
                  <a:cubicBezTo>
                    <a:pt x="96361" y="205380"/>
                    <a:pt x="67318" y="174186"/>
                    <a:pt x="68358" y="136692"/>
                  </a:cubicBezTo>
                  <a:cubicBezTo>
                    <a:pt x="69398" y="99199"/>
                    <a:pt x="100152" y="69657"/>
                    <a:pt x="137022" y="70697"/>
                  </a:cubicBezTo>
                  <a:cubicBezTo>
                    <a:pt x="173892" y="71736"/>
                    <a:pt x="202935" y="102930"/>
                    <a:pt x="201895" y="140423"/>
                  </a:cubicBezTo>
                  <a:cubicBezTo>
                    <a:pt x="200856" y="177856"/>
                    <a:pt x="170101" y="207459"/>
                    <a:pt x="133231" y="20641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1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BB189CE-F1C8-F342-898A-A145C79BE571}"/>
                </a:ext>
              </a:extLst>
            </p:cNvPr>
            <p:cNvSpPr/>
            <p:nvPr/>
          </p:nvSpPr>
          <p:spPr>
            <a:xfrm>
              <a:off x="6632594" y="5387711"/>
              <a:ext cx="375175" cy="719409"/>
            </a:xfrm>
            <a:custGeom>
              <a:avLst/>
              <a:gdLst>
                <a:gd name="connsiteX0" fmla="*/ 375176 w 375175"/>
                <a:gd name="connsiteY0" fmla="*/ 329001 h 719409"/>
                <a:gd name="connsiteX1" fmla="*/ 170162 w 375175"/>
                <a:gd name="connsiteY1" fmla="*/ 331019 h 719409"/>
                <a:gd name="connsiteX2" fmla="*/ 252461 w 375175"/>
                <a:gd name="connsiteY2" fmla="*/ 0 h 719409"/>
                <a:gd name="connsiteX3" fmla="*/ 0 w 375175"/>
                <a:gd name="connsiteY3" fmla="*/ 421908 h 719409"/>
                <a:gd name="connsiteX4" fmla="*/ 205992 w 375175"/>
                <a:gd name="connsiteY4" fmla="*/ 421908 h 719409"/>
                <a:gd name="connsiteX5" fmla="*/ 121553 w 375175"/>
                <a:gd name="connsiteY5" fmla="*/ 719410 h 719409"/>
                <a:gd name="connsiteX6" fmla="*/ 375176 w 375175"/>
                <a:gd name="connsiteY6" fmla="*/ 329001 h 71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175" h="719409">
                  <a:moveTo>
                    <a:pt x="375176" y="329001"/>
                  </a:moveTo>
                  <a:lnTo>
                    <a:pt x="170162" y="331019"/>
                  </a:lnTo>
                  <a:cubicBezTo>
                    <a:pt x="193886" y="245389"/>
                    <a:pt x="220728" y="119942"/>
                    <a:pt x="252461" y="0"/>
                  </a:cubicBezTo>
                  <a:lnTo>
                    <a:pt x="0" y="421908"/>
                  </a:lnTo>
                  <a:cubicBezTo>
                    <a:pt x="61571" y="421908"/>
                    <a:pt x="160318" y="421908"/>
                    <a:pt x="205992" y="421908"/>
                  </a:cubicBezTo>
                  <a:lnTo>
                    <a:pt x="121553" y="719410"/>
                  </a:lnTo>
                  <a:cubicBezTo>
                    <a:pt x="121553" y="719410"/>
                    <a:pt x="355060" y="365332"/>
                    <a:pt x="375176" y="329001"/>
                  </a:cubicBezTo>
                  <a:close/>
                </a:path>
              </a:pathLst>
            </a:custGeom>
            <a:solidFill>
              <a:schemeClr val="accent5"/>
            </a:solidFill>
            <a:ln w="61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9E5B2244-69AD-2245-90AD-243751A47764}"/>
              </a:ext>
            </a:extLst>
          </p:cNvPr>
          <p:cNvGrpSpPr/>
          <p:nvPr/>
        </p:nvGrpSpPr>
        <p:grpSpPr>
          <a:xfrm>
            <a:off x="7192855" y="5289264"/>
            <a:ext cx="4991263" cy="5588702"/>
            <a:chOff x="6572856" y="2118191"/>
            <a:chExt cx="523389" cy="586037"/>
          </a:xfrm>
          <a:solidFill>
            <a:schemeClr val="accent1"/>
          </a:solidFill>
        </p:grpSpPr>
        <p:grpSp>
          <p:nvGrpSpPr>
            <p:cNvPr id="25" name="Graphic 4">
              <a:extLst>
                <a:ext uri="{FF2B5EF4-FFF2-40B4-BE49-F238E27FC236}">
                  <a16:creationId xmlns:a16="http://schemas.microsoft.com/office/drawing/2014/main" id="{2C6283DF-568A-904D-A490-B5C4BAF593A8}"/>
                </a:ext>
              </a:extLst>
            </p:cNvPr>
            <p:cNvGrpSpPr/>
            <p:nvPr/>
          </p:nvGrpSpPr>
          <p:grpSpPr>
            <a:xfrm>
              <a:off x="6656707" y="2118191"/>
              <a:ext cx="355566" cy="586037"/>
              <a:chOff x="6656707" y="2118191"/>
              <a:chExt cx="355566" cy="586037"/>
            </a:xfrm>
            <a:solidFill>
              <a:srgbClr val="AFAFAF"/>
            </a:solidFill>
          </p:grpSpPr>
          <p:grpSp>
            <p:nvGrpSpPr>
              <p:cNvPr id="30" name="Graphic 4">
                <a:extLst>
                  <a:ext uri="{FF2B5EF4-FFF2-40B4-BE49-F238E27FC236}">
                    <a16:creationId xmlns:a16="http://schemas.microsoft.com/office/drawing/2014/main" id="{D531406E-B079-7247-9674-0900057DDB46}"/>
                  </a:ext>
                </a:extLst>
              </p:cNvPr>
              <p:cNvGrpSpPr/>
              <p:nvPr/>
            </p:nvGrpSpPr>
            <p:grpSpPr>
              <a:xfrm>
                <a:off x="6656707" y="2118191"/>
                <a:ext cx="355566" cy="586037"/>
                <a:chOff x="6656707" y="2118191"/>
                <a:chExt cx="355566" cy="586037"/>
              </a:xfrm>
              <a:solidFill>
                <a:srgbClr val="AFAFAF"/>
              </a:solidFill>
            </p:grpSpPr>
            <p:sp>
              <p:nvSpPr>
                <p:cNvPr id="37" name="Freeform 36">
                  <a:extLst>
                    <a:ext uri="{FF2B5EF4-FFF2-40B4-BE49-F238E27FC236}">
                      <a16:creationId xmlns:a16="http://schemas.microsoft.com/office/drawing/2014/main" id="{49FC537E-F3A8-BF40-A989-A8C9CDD59CB3}"/>
                    </a:ext>
                  </a:extLst>
                </p:cNvPr>
                <p:cNvSpPr/>
                <p:nvPr/>
              </p:nvSpPr>
              <p:spPr>
                <a:xfrm>
                  <a:off x="6656707" y="2118191"/>
                  <a:ext cx="187911" cy="586037"/>
                </a:xfrm>
                <a:custGeom>
                  <a:avLst/>
                  <a:gdLst>
                    <a:gd name="connsiteX0" fmla="*/ 9394 w 187911"/>
                    <a:gd name="connsiteY0" fmla="*/ 585894 h 586037"/>
                    <a:gd name="connsiteX1" fmla="*/ 8049 w 187911"/>
                    <a:gd name="connsiteY1" fmla="*/ 585588 h 586037"/>
                    <a:gd name="connsiteX2" fmla="*/ 529 w 187911"/>
                    <a:gd name="connsiteY2" fmla="*/ 570664 h 586037"/>
                    <a:gd name="connsiteX3" fmla="*/ 165555 w 187911"/>
                    <a:gd name="connsiteY3" fmla="*/ 8690 h 586037"/>
                    <a:gd name="connsiteX4" fmla="*/ 179862 w 187911"/>
                    <a:gd name="connsiteY4" fmla="*/ 495 h 586037"/>
                    <a:gd name="connsiteX5" fmla="*/ 187383 w 187911"/>
                    <a:gd name="connsiteY5" fmla="*/ 15419 h 586037"/>
                    <a:gd name="connsiteX6" fmla="*/ 22357 w 187911"/>
                    <a:gd name="connsiteY6" fmla="*/ 577392 h 586037"/>
                    <a:gd name="connsiteX7" fmla="*/ 9394 w 187911"/>
                    <a:gd name="connsiteY7" fmla="*/ 585894 h 586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7911" h="586037">
                      <a:moveTo>
                        <a:pt x="9394" y="585894"/>
                      </a:moveTo>
                      <a:cubicBezTo>
                        <a:pt x="8967" y="585833"/>
                        <a:pt x="8477" y="585711"/>
                        <a:pt x="8049" y="585588"/>
                      </a:cubicBezTo>
                      <a:cubicBezTo>
                        <a:pt x="1996" y="583753"/>
                        <a:pt x="-1367" y="577087"/>
                        <a:pt x="529" y="570664"/>
                      </a:cubicBezTo>
                      <a:lnTo>
                        <a:pt x="165555" y="8690"/>
                      </a:lnTo>
                      <a:cubicBezTo>
                        <a:pt x="167450" y="2330"/>
                        <a:pt x="173809" y="-1402"/>
                        <a:pt x="179862" y="495"/>
                      </a:cubicBezTo>
                      <a:cubicBezTo>
                        <a:pt x="185915" y="2330"/>
                        <a:pt x="189278" y="8996"/>
                        <a:pt x="187383" y="15419"/>
                      </a:cubicBezTo>
                      <a:lnTo>
                        <a:pt x="22357" y="577392"/>
                      </a:lnTo>
                      <a:cubicBezTo>
                        <a:pt x="20644" y="583264"/>
                        <a:pt x="15020" y="586812"/>
                        <a:pt x="9394" y="58589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61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8" name="Freeform 37">
                  <a:extLst>
                    <a:ext uri="{FF2B5EF4-FFF2-40B4-BE49-F238E27FC236}">
                      <a16:creationId xmlns:a16="http://schemas.microsoft.com/office/drawing/2014/main" id="{9DE8B27B-E2AE-E042-95F8-709313780B96}"/>
                    </a:ext>
                  </a:extLst>
                </p:cNvPr>
                <p:cNvSpPr/>
                <p:nvPr/>
              </p:nvSpPr>
              <p:spPr>
                <a:xfrm>
                  <a:off x="6824362" y="2118191"/>
                  <a:ext cx="187911" cy="586037"/>
                </a:xfrm>
                <a:custGeom>
                  <a:avLst/>
                  <a:gdLst>
                    <a:gd name="connsiteX0" fmla="*/ 178517 w 187911"/>
                    <a:gd name="connsiteY0" fmla="*/ 585894 h 586037"/>
                    <a:gd name="connsiteX1" fmla="*/ 179863 w 187911"/>
                    <a:gd name="connsiteY1" fmla="*/ 585588 h 586037"/>
                    <a:gd name="connsiteX2" fmla="*/ 187383 w 187911"/>
                    <a:gd name="connsiteY2" fmla="*/ 570664 h 586037"/>
                    <a:gd name="connsiteX3" fmla="*/ 22357 w 187911"/>
                    <a:gd name="connsiteY3" fmla="*/ 8690 h 586037"/>
                    <a:gd name="connsiteX4" fmla="*/ 8049 w 187911"/>
                    <a:gd name="connsiteY4" fmla="*/ 495 h 586037"/>
                    <a:gd name="connsiteX5" fmla="*/ 528 w 187911"/>
                    <a:gd name="connsiteY5" fmla="*/ 15419 h 586037"/>
                    <a:gd name="connsiteX6" fmla="*/ 165554 w 187911"/>
                    <a:gd name="connsiteY6" fmla="*/ 577392 h 586037"/>
                    <a:gd name="connsiteX7" fmla="*/ 178517 w 187911"/>
                    <a:gd name="connsiteY7" fmla="*/ 585894 h 586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7911" h="586037">
                      <a:moveTo>
                        <a:pt x="178517" y="585894"/>
                      </a:moveTo>
                      <a:cubicBezTo>
                        <a:pt x="178945" y="585833"/>
                        <a:pt x="179434" y="585711"/>
                        <a:pt x="179863" y="585588"/>
                      </a:cubicBezTo>
                      <a:cubicBezTo>
                        <a:pt x="185916" y="583753"/>
                        <a:pt x="189278" y="577087"/>
                        <a:pt x="187383" y="570664"/>
                      </a:cubicBezTo>
                      <a:lnTo>
                        <a:pt x="22357" y="8690"/>
                      </a:lnTo>
                      <a:cubicBezTo>
                        <a:pt x="20461" y="2330"/>
                        <a:pt x="14103" y="-1402"/>
                        <a:pt x="8049" y="495"/>
                      </a:cubicBezTo>
                      <a:cubicBezTo>
                        <a:pt x="1996" y="2330"/>
                        <a:pt x="-1367" y="8996"/>
                        <a:pt x="528" y="15419"/>
                      </a:cubicBezTo>
                      <a:lnTo>
                        <a:pt x="165554" y="577392"/>
                      </a:lnTo>
                      <a:cubicBezTo>
                        <a:pt x="167267" y="583264"/>
                        <a:pt x="172892" y="586812"/>
                        <a:pt x="178517" y="58589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61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 42">
                  <a:extLst>
                    <a:ext uri="{FF2B5EF4-FFF2-40B4-BE49-F238E27FC236}">
                      <a16:creationId xmlns:a16="http://schemas.microsoft.com/office/drawing/2014/main" id="{9BC92D5A-F867-A948-94BD-81ABDE110671}"/>
                    </a:ext>
                  </a:extLst>
                </p:cNvPr>
                <p:cNvSpPr/>
                <p:nvPr/>
              </p:nvSpPr>
              <p:spPr>
                <a:xfrm>
                  <a:off x="6782762" y="2239362"/>
                  <a:ext cx="104677" cy="101532"/>
                </a:xfrm>
                <a:custGeom>
                  <a:avLst/>
                  <a:gdLst>
                    <a:gd name="connsiteX0" fmla="*/ 52339 w 104677"/>
                    <a:gd name="connsiteY0" fmla="*/ 101532 h 101532"/>
                    <a:gd name="connsiteX1" fmla="*/ 0 w 104677"/>
                    <a:gd name="connsiteY1" fmla="*/ 50766 h 101532"/>
                    <a:gd name="connsiteX2" fmla="*/ 52339 w 104677"/>
                    <a:gd name="connsiteY2" fmla="*/ 0 h 101532"/>
                    <a:gd name="connsiteX3" fmla="*/ 104678 w 104677"/>
                    <a:gd name="connsiteY3" fmla="*/ 50766 h 101532"/>
                    <a:gd name="connsiteX4" fmla="*/ 52339 w 104677"/>
                    <a:gd name="connsiteY4" fmla="*/ 101532 h 101532"/>
                    <a:gd name="connsiteX5" fmla="*/ 16876 w 104677"/>
                    <a:gd name="connsiteY5" fmla="*/ 50766 h 101532"/>
                    <a:gd name="connsiteX6" fmla="*/ 52339 w 104677"/>
                    <a:gd name="connsiteY6" fmla="*/ 85140 h 101532"/>
                    <a:gd name="connsiteX7" fmla="*/ 87803 w 104677"/>
                    <a:gd name="connsiteY7" fmla="*/ 50766 h 101532"/>
                    <a:gd name="connsiteX8" fmla="*/ 52339 w 104677"/>
                    <a:gd name="connsiteY8" fmla="*/ 16392 h 101532"/>
                    <a:gd name="connsiteX9" fmla="*/ 16876 w 104677"/>
                    <a:gd name="connsiteY9" fmla="*/ 50766 h 101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4677" h="101532">
                      <a:moveTo>
                        <a:pt x="52339" y="101532"/>
                      </a:moveTo>
                      <a:lnTo>
                        <a:pt x="0" y="50766"/>
                      </a:lnTo>
                      <a:lnTo>
                        <a:pt x="52339" y="0"/>
                      </a:lnTo>
                      <a:lnTo>
                        <a:pt x="104678" y="50766"/>
                      </a:lnTo>
                      <a:lnTo>
                        <a:pt x="52339" y="101532"/>
                      </a:lnTo>
                      <a:close/>
                      <a:moveTo>
                        <a:pt x="16876" y="50766"/>
                      </a:moveTo>
                      <a:lnTo>
                        <a:pt x="52339" y="85140"/>
                      </a:lnTo>
                      <a:lnTo>
                        <a:pt x="87803" y="50766"/>
                      </a:lnTo>
                      <a:lnTo>
                        <a:pt x="52339" y="16392"/>
                      </a:lnTo>
                      <a:lnTo>
                        <a:pt x="16876" y="507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1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 43">
                  <a:extLst>
                    <a:ext uri="{FF2B5EF4-FFF2-40B4-BE49-F238E27FC236}">
                      <a16:creationId xmlns:a16="http://schemas.microsoft.com/office/drawing/2014/main" id="{304FF1CF-FC76-DF4E-9F12-8C3347AEA12D}"/>
                    </a:ext>
                  </a:extLst>
                </p:cNvPr>
                <p:cNvSpPr/>
                <p:nvPr/>
              </p:nvSpPr>
              <p:spPr>
                <a:xfrm>
                  <a:off x="6754147" y="2330741"/>
                  <a:ext cx="161907" cy="132236"/>
                </a:xfrm>
                <a:custGeom>
                  <a:avLst/>
                  <a:gdLst>
                    <a:gd name="connsiteX0" fmla="*/ 80954 w 161907"/>
                    <a:gd name="connsiteY0" fmla="*/ 132236 h 132236"/>
                    <a:gd name="connsiteX1" fmla="*/ 0 w 161907"/>
                    <a:gd name="connsiteY1" fmla="*/ 66118 h 132236"/>
                    <a:gd name="connsiteX2" fmla="*/ 80954 w 161907"/>
                    <a:gd name="connsiteY2" fmla="*/ 0 h 132236"/>
                    <a:gd name="connsiteX3" fmla="*/ 161908 w 161907"/>
                    <a:gd name="connsiteY3" fmla="*/ 66118 h 132236"/>
                    <a:gd name="connsiteX4" fmla="*/ 80954 w 161907"/>
                    <a:gd name="connsiteY4" fmla="*/ 132236 h 132236"/>
                    <a:gd name="connsiteX5" fmla="*/ 23540 w 161907"/>
                    <a:gd name="connsiteY5" fmla="*/ 66057 h 132236"/>
                    <a:gd name="connsiteX6" fmla="*/ 80954 w 161907"/>
                    <a:gd name="connsiteY6" fmla="*/ 112970 h 132236"/>
                    <a:gd name="connsiteX7" fmla="*/ 138368 w 161907"/>
                    <a:gd name="connsiteY7" fmla="*/ 66057 h 132236"/>
                    <a:gd name="connsiteX8" fmla="*/ 80954 w 161907"/>
                    <a:gd name="connsiteY8" fmla="*/ 19144 h 132236"/>
                    <a:gd name="connsiteX9" fmla="*/ 23540 w 161907"/>
                    <a:gd name="connsiteY9" fmla="*/ 66057 h 132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1907" h="132236">
                      <a:moveTo>
                        <a:pt x="80954" y="132236"/>
                      </a:moveTo>
                      <a:lnTo>
                        <a:pt x="0" y="66118"/>
                      </a:lnTo>
                      <a:lnTo>
                        <a:pt x="80954" y="0"/>
                      </a:lnTo>
                      <a:lnTo>
                        <a:pt x="161908" y="66118"/>
                      </a:lnTo>
                      <a:lnTo>
                        <a:pt x="80954" y="132236"/>
                      </a:lnTo>
                      <a:close/>
                      <a:moveTo>
                        <a:pt x="23540" y="66057"/>
                      </a:moveTo>
                      <a:lnTo>
                        <a:pt x="80954" y="112970"/>
                      </a:lnTo>
                      <a:lnTo>
                        <a:pt x="138368" y="66057"/>
                      </a:lnTo>
                      <a:lnTo>
                        <a:pt x="80954" y="19144"/>
                      </a:lnTo>
                      <a:lnTo>
                        <a:pt x="23540" y="6605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1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 44">
                  <a:extLst>
                    <a:ext uri="{FF2B5EF4-FFF2-40B4-BE49-F238E27FC236}">
                      <a16:creationId xmlns:a16="http://schemas.microsoft.com/office/drawing/2014/main" id="{DE631E23-0A0B-D449-B1B4-FDF2717A1390}"/>
                    </a:ext>
                  </a:extLst>
                </p:cNvPr>
                <p:cNvSpPr/>
                <p:nvPr/>
              </p:nvSpPr>
              <p:spPr>
                <a:xfrm>
                  <a:off x="6717828" y="2445056"/>
                  <a:ext cx="234546" cy="191687"/>
                </a:xfrm>
                <a:custGeom>
                  <a:avLst/>
                  <a:gdLst>
                    <a:gd name="connsiteX0" fmla="*/ 117273 w 234546"/>
                    <a:gd name="connsiteY0" fmla="*/ 191688 h 191687"/>
                    <a:gd name="connsiteX1" fmla="*/ 0 w 234546"/>
                    <a:gd name="connsiteY1" fmla="*/ 95844 h 191687"/>
                    <a:gd name="connsiteX2" fmla="*/ 117273 w 234546"/>
                    <a:gd name="connsiteY2" fmla="*/ 0 h 191687"/>
                    <a:gd name="connsiteX3" fmla="*/ 234547 w 234546"/>
                    <a:gd name="connsiteY3" fmla="*/ 95844 h 191687"/>
                    <a:gd name="connsiteX4" fmla="*/ 117273 w 234546"/>
                    <a:gd name="connsiteY4" fmla="*/ 191688 h 191687"/>
                    <a:gd name="connsiteX5" fmla="*/ 29104 w 234546"/>
                    <a:gd name="connsiteY5" fmla="*/ 95844 h 191687"/>
                    <a:gd name="connsiteX6" fmla="*/ 117273 w 234546"/>
                    <a:gd name="connsiteY6" fmla="*/ 167895 h 191687"/>
                    <a:gd name="connsiteX7" fmla="*/ 205443 w 234546"/>
                    <a:gd name="connsiteY7" fmla="*/ 95844 h 191687"/>
                    <a:gd name="connsiteX8" fmla="*/ 117273 w 234546"/>
                    <a:gd name="connsiteY8" fmla="*/ 23793 h 191687"/>
                    <a:gd name="connsiteX9" fmla="*/ 29104 w 234546"/>
                    <a:gd name="connsiteY9" fmla="*/ 95844 h 1916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4546" h="191687">
                      <a:moveTo>
                        <a:pt x="117273" y="191688"/>
                      </a:moveTo>
                      <a:lnTo>
                        <a:pt x="0" y="95844"/>
                      </a:lnTo>
                      <a:lnTo>
                        <a:pt x="117273" y="0"/>
                      </a:lnTo>
                      <a:lnTo>
                        <a:pt x="234547" y="95844"/>
                      </a:lnTo>
                      <a:lnTo>
                        <a:pt x="117273" y="191688"/>
                      </a:lnTo>
                      <a:close/>
                      <a:moveTo>
                        <a:pt x="29104" y="95844"/>
                      </a:moveTo>
                      <a:lnTo>
                        <a:pt x="117273" y="167895"/>
                      </a:lnTo>
                      <a:lnTo>
                        <a:pt x="205443" y="95844"/>
                      </a:lnTo>
                      <a:lnTo>
                        <a:pt x="117273" y="23793"/>
                      </a:lnTo>
                      <a:lnTo>
                        <a:pt x="29104" y="958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1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5AC5A29-EA48-6046-97EC-EBC8CDF2C43C}"/>
                  </a:ext>
                </a:extLst>
              </p:cNvPr>
              <p:cNvSpPr/>
              <p:nvPr/>
            </p:nvSpPr>
            <p:spPr>
              <a:xfrm>
                <a:off x="6693860" y="2620107"/>
                <a:ext cx="277346" cy="19694"/>
              </a:xfrm>
              <a:custGeom>
                <a:avLst/>
                <a:gdLst>
                  <a:gd name="connsiteX0" fmla="*/ 0 w 277346"/>
                  <a:gd name="connsiteY0" fmla="*/ 0 h 19694"/>
                  <a:gd name="connsiteX1" fmla="*/ 277347 w 277346"/>
                  <a:gd name="connsiteY1" fmla="*/ 0 h 19694"/>
                  <a:gd name="connsiteX2" fmla="*/ 277347 w 277346"/>
                  <a:gd name="connsiteY2" fmla="*/ 19695 h 19694"/>
                  <a:gd name="connsiteX3" fmla="*/ 0 w 277346"/>
                  <a:gd name="connsiteY3" fmla="*/ 19695 h 19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7346" h="19694">
                    <a:moveTo>
                      <a:pt x="0" y="0"/>
                    </a:moveTo>
                    <a:lnTo>
                      <a:pt x="277347" y="0"/>
                    </a:lnTo>
                    <a:lnTo>
                      <a:pt x="277347" y="19695"/>
                    </a:lnTo>
                    <a:lnTo>
                      <a:pt x="0" y="19695"/>
                    </a:lnTo>
                    <a:close/>
                  </a:path>
                </a:pathLst>
              </a:custGeom>
              <a:solidFill>
                <a:schemeClr val="accent1"/>
              </a:solidFill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07FCD224-C87A-064C-B710-509A3E806261}"/>
                </a:ext>
              </a:extLst>
            </p:cNvPr>
            <p:cNvSpPr/>
            <p:nvPr/>
          </p:nvSpPr>
          <p:spPr>
            <a:xfrm>
              <a:off x="6572856" y="2235536"/>
              <a:ext cx="392759" cy="134349"/>
            </a:xfrm>
            <a:custGeom>
              <a:avLst/>
              <a:gdLst>
                <a:gd name="connsiteX0" fmla="*/ 6544 w 392759"/>
                <a:gd name="connsiteY0" fmla="*/ 134350 h 134349"/>
                <a:gd name="connsiteX1" fmla="*/ 1 w 392759"/>
                <a:gd name="connsiteY1" fmla="*/ 127928 h 134349"/>
                <a:gd name="connsiteX2" fmla="*/ 6421 w 392759"/>
                <a:gd name="connsiteY2" fmla="*/ 121200 h 134349"/>
                <a:gd name="connsiteX3" fmla="*/ 379946 w 392759"/>
                <a:gd name="connsiteY3" fmla="*/ 4683 h 134349"/>
                <a:gd name="connsiteX4" fmla="*/ 388078 w 392759"/>
                <a:gd name="connsiteY4" fmla="*/ 279 h 134349"/>
                <a:gd name="connsiteX5" fmla="*/ 392481 w 392759"/>
                <a:gd name="connsiteY5" fmla="*/ 8414 h 134349"/>
                <a:gd name="connsiteX6" fmla="*/ 6665 w 392759"/>
                <a:gd name="connsiteY6" fmla="*/ 134289 h 134349"/>
                <a:gd name="connsiteX7" fmla="*/ 6544 w 392759"/>
                <a:gd name="connsiteY7" fmla="*/ 134350 h 134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2759" h="134349">
                  <a:moveTo>
                    <a:pt x="6544" y="134350"/>
                  </a:moveTo>
                  <a:cubicBezTo>
                    <a:pt x="2997" y="134350"/>
                    <a:pt x="62" y="131536"/>
                    <a:pt x="1" y="127928"/>
                  </a:cubicBezTo>
                  <a:cubicBezTo>
                    <a:pt x="-60" y="124319"/>
                    <a:pt x="2752" y="121322"/>
                    <a:pt x="6421" y="121200"/>
                  </a:cubicBezTo>
                  <a:cubicBezTo>
                    <a:pt x="343749" y="113310"/>
                    <a:pt x="379640" y="5783"/>
                    <a:pt x="379946" y="4683"/>
                  </a:cubicBezTo>
                  <a:cubicBezTo>
                    <a:pt x="380986" y="1196"/>
                    <a:pt x="384655" y="-761"/>
                    <a:pt x="388078" y="279"/>
                  </a:cubicBezTo>
                  <a:cubicBezTo>
                    <a:pt x="391564" y="1318"/>
                    <a:pt x="393520" y="4988"/>
                    <a:pt x="392481" y="8414"/>
                  </a:cubicBezTo>
                  <a:cubicBezTo>
                    <a:pt x="391074" y="13245"/>
                    <a:pt x="353472" y="126215"/>
                    <a:pt x="6665" y="134289"/>
                  </a:cubicBezTo>
                  <a:cubicBezTo>
                    <a:pt x="6665" y="134350"/>
                    <a:pt x="6604" y="134350"/>
                    <a:pt x="6544" y="134350"/>
                  </a:cubicBezTo>
                  <a:close/>
                </a:path>
              </a:pathLst>
            </a:custGeom>
            <a:solidFill>
              <a:schemeClr val="accent1"/>
            </a:solidFill>
            <a:ln w="61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8A2446CA-E138-F84F-958B-FB3E8B09DBA5}"/>
                </a:ext>
              </a:extLst>
            </p:cNvPr>
            <p:cNvSpPr/>
            <p:nvPr/>
          </p:nvSpPr>
          <p:spPr>
            <a:xfrm>
              <a:off x="6703487" y="2235536"/>
              <a:ext cx="392759" cy="134349"/>
            </a:xfrm>
            <a:custGeom>
              <a:avLst/>
              <a:gdLst>
                <a:gd name="connsiteX0" fmla="*/ 386216 w 392759"/>
                <a:gd name="connsiteY0" fmla="*/ 134350 h 134349"/>
                <a:gd name="connsiteX1" fmla="*/ 392758 w 392759"/>
                <a:gd name="connsiteY1" fmla="*/ 127928 h 134349"/>
                <a:gd name="connsiteX2" fmla="*/ 386338 w 392759"/>
                <a:gd name="connsiteY2" fmla="*/ 121200 h 134349"/>
                <a:gd name="connsiteX3" fmla="*/ 12813 w 392759"/>
                <a:gd name="connsiteY3" fmla="*/ 4683 h 134349"/>
                <a:gd name="connsiteX4" fmla="*/ 4681 w 392759"/>
                <a:gd name="connsiteY4" fmla="*/ 279 h 134349"/>
                <a:gd name="connsiteX5" fmla="*/ 279 w 392759"/>
                <a:gd name="connsiteY5" fmla="*/ 8414 h 134349"/>
                <a:gd name="connsiteX6" fmla="*/ 386094 w 392759"/>
                <a:gd name="connsiteY6" fmla="*/ 134289 h 134349"/>
                <a:gd name="connsiteX7" fmla="*/ 386216 w 392759"/>
                <a:gd name="connsiteY7" fmla="*/ 134350 h 134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2759" h="134349">
                  <a:moveTo>
                    <a:pt x="386216" y="134350"/>
                  </a:moveTo>
                  <a:cubicBezTo>
                    <a:pt x="389762" y="134350"/>
                    <a:pt x="392697" y="131536"/>
                    <a:pt x="392758" y="127928"/>
                  </a:cubicBezTo>
                  <a:cubicBezTo>
                    <a:pt x="392819" y="124319"/>
                    <a:pt x="390007" y="121322"/>
                    <a:pt x="386338" y="121200"/>
                  </a:cubicBezTo>
                  <a:cubicBezTo>
                    <a:pt x="49010" y="113310"/>
                    <a:pt x="13119" y="5783"/>
                    <a:pt x="12813" y="4683"/>
                  </a:cubicBezTo>
                  <a:cubicBezTo>
                    <a:pt x="11774" y="1196"/>
                    <a:pt x="8105" y="-761"/>
                    <a:pt x="4681" y="279"/>
                  </a:cubicBezTo>
                  <a:cubicBezTo>
                    <a:pt x="1196" y="1318"/>
                    <a:pt x="-761" y="4988"/>
                    <a:pt x="279" y="8414"/>
                  </a:cubicBezTo>
                  <a:cubicBezTo>
                    <a:pt x="1685" y="13245"/>
                    <a:pt x="39288" y="126215"/>
                    <a:pt x="386094" y="134289"/>
                  </a:cubicBezTo>
                  <a:cubicBezTo>
                    <a:pt x="386094" y="134350"/>
                    <a:pt x="386155" y="134350"/>
                    <a:pt x="386216" y="134350"/>
                  </a:cubicBezTo>
                  <a:close/>
                </a:path>
              </a:pathLst>
            </a:custGeom>
            <a:solidFill>
              <a:schemeClr val="accent1"/>
            </a:solidFill>
            <a:ln w="61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94CD366B-52BE-0E43-97CD-AD5E3F7F7A78}"/>
                </a:ext>
              </a:extLst>
            </p:cNvPr>
            <p:cNvSpPr/>
            <p:nvPr/>
          </p:nvSpPr>
          <p:spPr>
            <a:xfrm>
              <a:off x="6698751" y="2229576"/>
              <a:ext cx="271476" cy="19694"/>
            </a:xfrm>
            <a:custGeom>
              <a:avLst/>
              <a:gdLst>
                <a:gd name="connsiteX0" fmla="*/ 261633 w 271476"/>
                <a:gd name="connsiteY0" fmla="*/ 19695 h 19694"/>
                <a:gd name="connsiteX1" fmla="*/ 9844 w 271476"/>
                <a:gd name="connsiteY1" fmla="*/ 19695 h 19694"/>
                <a:gd name="connsiteX2" fmla="*/ 0 w 271476"/>
                <a:gd name="connsiteY2" fmla="*/ 9847 h 19694"/>
                <a:gd name="connsiteX3" fmla="*/ 9844 w 271476"/>
                <a:gd name="connsiteY3" fmla="*/ 0 h 19694"/>
                <a:gd name="connsiteX4" fmla="*/ 261633 w 271476"/>
                <a:gd name="connsiteY4" fmla="*/ 0 h 19694"/>
                <a:gd name="connsiteX5" fmla="*/ 271477 w 271476"/>
                <a:gd name="connsiteY5" fmla="*/ 9847 h 19694"/>
                <a:gd name="connsiteX6" fmla="*/ 261633 w 271476"/>
                <a:gd name="connsiteY6" fmla="*/ 19695 h 19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1476" h="19694">
                  <a:moveTo>
                    <a:pt x="261633" y="19695"/>
                  </a:moveTo>
                  <a:lnTo>
                    <a:pt x="9844" y="19695"/>
                  </a:lnTo>
                  <a:cubicBezTo>
                    <a:pt x="4403" y="19695"/>
                    <a:pt x="0" y="15291"/>
                    <a:pt x="0" y="9847"/>
                  </a:cubicBezTo>
                  <a:cubicBezTo>
                    <a:pt x="0" y="4404"/>
                    <a:pt x="4403" y="0"/>
                    <a:pt x="9844" y="0"/>
                  </a:cubicBezTo>
                  <a:lnTo>
                    <a:pt x="261633" y="0"/>
                  </a:lnTo>
                  <a:cubicBezTo>
                    <a:pt x="267075" y="0"/>
                    <a:pt x="271477" y="4404"/>
                    <a:pt x="271477" y="9847"/>
                  </a:cubicBezTo>
                  <a:cubicBezTo>
                    <a:pt x="271477" y="15291"/>
                    <a:pt x="267075" y="19695"/>
                    <a:pt x="261633" y="19695"/>
                  </a:cubicBezTo>
                  <a:close/>
                </a:path>
              </a:pathLst>
            </a:custGeom>
            <a:solidFill>
              <a:schemeClr val="accent1"/>
            </a:solidFill>
            <a:ln w="61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" name="CuadroTexto 350">
            <a:extLst>
              <a:ext uri="{FF2B5EF4-FFF2-40B4-BE49-F238E27FC236}">
                <a16:creationId xmlns:a16="http://schemas.microsoft.com/office/drawing/2014/main" id="{277384F4-F319-4F4C-B7B6-4B3D81A262F4}"/>
              </a:ext>
            </a:extLst>
          </p:cNvPr>
          <p:cNvSpPr txBox="1"/>
          <p:nvPr/>
        </p:nvSpPr>
        <p:spPr>
          <a:xfrm>
            <a:off x="6851574" y="1071658"/>
            <a:ext cx="106747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Science Infographics</a:t>
            </a:r>
          </a:p>
        </p:txBody>
      </p:sp>
      <p:sp>
        <p:nvSpPr>
          <p:cNvPr id="47" name="CuadroTexto 351">
            <a:extLst>
              <a:ext uri="{FF2B5EF4-FFF2-40B4-BE49-F238E27FC236}">
                <a16:creationId xmlns:a16="http://schemas.microsoft.com/office/drawing/2014/main" id="{0DF1F37F-6599-0444-A9ED-DD179B01487A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044A3F1-180E-A342-833A-5CE2894846C0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7092A44-514C-7741-AB25-2F47C1DBC31A}"/>
              </a:ext>
            </a:extLst>
          </p:cNvPr>
          <p:cNvGrpSpPr/>
          <p:nvPr/>
        </p:nvGrpSpPr>
        <p:grpSpPr>
          <a:xfrm>
            <a:off x="2276897" y="5636294"/>
            <a:ext cx="19823858" cy="5328568"/>
            <a:chOff x="2276897" y="5460551"/>
            <a:chExt cx="19823858" cy="532856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6ED4452-D030-1545-BA44-2A2C2165A423}"/>
                </a:ext>
              </a:extLst>
            </p:cNvPr>
            <p:cNvSpPr/>
            <p:nvPr/>
          </p:nvSpPr>
          <p:spPr>
            <a:xfrm>
              <a:off x="2276897" y="7298426"/>
              <a:ext cx="4876292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That’s why we provide point solutions 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E0090A7-FF8D-5347-80A2-2F02B9489D9B}"/>
                </a:ext>
              </a:extLst>
            </p:cNvPr>
            <p:cNvSpPr/>
            <p:nvPr/>
          </p:nvSpPr>
          <p:spPr>
            <a:xfrm>
              <a:off x="17224463" y="7311907"/>
              <a:ext cx="4876292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That’s why we provide point solutions 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66FE7C4-3065-D148-B70C-9891ABEA969F}"/>
                </a:ext>
              </a:extLst>
            </p:cNvPr>
            <p:cNvSpPr txBox="1"/>
            <p:nvPr/>
          </p:nvSpPr>
          <p:spPr>
            <a:xfrm>
              <a:off x="2563739" y="9213688"/>
              <a:ext cx="4302607" cy="1575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895BDFC-BBB3-3042-ABAC-0DD846CD61E2}"/>
                </a:ext>
              </a:extLst>
            </p:cNvPr>
            <p:cNvSpPr txBox="1"/>
            <p:nvPr/>
          </p:nvSpPr>
          <p:spPr>
            <a:xfrm>
              <a:off x="17511305" y="9213688"/>
              <a:ext cx="4302607" cy="1575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290FD6C-B6C8-EB43-9FA8-BE88F0B4C13C}"/>
                </a:ext>
              </a:extLst>
            </p:cNvPr>
            <p:cNvSpPr/>
            <p:nvPr/>
          </p:nvSpPr>
          <p:spPr>
            <a:xfrm>
              <a:off x="4095041" y="5460551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Century Gothic" panose="020B0502020202020204" pitchFamily="34" charset="0"/>
                  <a:cs typeface="Poppins Medium" pitchFamily="2" charset="77"/>
                </a:rPr>
                <a:t>01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D0EA32F-3E5C-7747-A4F7-6DAB3D62658C}"/>
                </a:ext>
              </a:extLst>
            </p:cNvPr>
            <p:cNvSpPr/>
            <p:nvPr/>
          </p:nvSpPr>
          <p:spPr>
            <a:xfrm>
              <a:off x="18912434" y="5460551"/>
              <a:ext cx="1500348" cy="15003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Century Gothic" panose="020B0502020202020204" pitchFamily="34" charset="0"/>
                  <a:cs typeface="Poppins Medium" pitchFamily="2" charset="77"/>
                </a:rPr>
                <a:t>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2644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adroTexto 350">
            <a:extLst>
              <a:ext uri="{FF2B5EF4-FFF2-40B4-BE49-F238E27FC236}">
                <a16:creationId xmlns:a16="http://schemas.microsoft.com/office/drawing/2014/main" id="{4709C13F-4072-F047-8782-3A89C7406DAB}"/>
              </a:ext>
            </a:extLst>
          </p:cNvPr>
          <p:cNvSpPr txBox="1"/>
          <p:nvPr/>
        </p:nvSpPr>
        <p:spPr>
          <a:xfrm>
            <a:off x="6851574" y="1071658"/>
            <a:ext cx="106747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Science Infographics</a:t>
            </a:r>
          </a:p>
        </p:txBody>
      </p:sp>
      <p:sp>
        <p:nvSpPr>
          <p:cNvPr id="43" name="CuadroTexto 351">
            <a:extLst>
              <a:ext uri="{FF2B5EF4-FFF2-40B4-BE49-F238E27FC236}">
                <a16:creationId xmlns:a16="http://schemas.microsoft.com/office/drawing/2014/main" id="{E1105B2E-948F-514E-A5BE-44B6441BCF2E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659B69A-09C9-C14A-8A05-D244ECD59F7E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F678C0A-7806-B049-A275-74F52FF8C603}"/>
              </a:ext>
            </a:extLst>
          </p:cNvPr>
          <p:cNvGrpSpPr/>
          <p:nvPr/>
        </p:nvGrpSpPr>
        <p:grpSpPr>
          <a:xfrm>
            <a:off x="3285728" y="4235671"/>
            <a:ext cx="7388634" cy="7993417"/>
            <a:chOff x="2196799" y="4235671"/>
            <a:chExt cx="7388634" cy="7993417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EE3FEC8-BDF5-5D41-A58F-88CF0E873F14}"/>
                </a:ext>
              </a:extLst>
            </p:cNvPr>
            <p:cNvSpPr/>
            <p:nvPr/>
          </p:nvSpPr>
          <p:spPr>
            <a:xfrm flipV="1">
              <a:off x="2196799" y="4252771"/>
              <a:ext cx="1184358" cy="11843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56ABBB9-40F5-A74D-AE05-59FB0ACD49D0}"/>
                </a:ext>
              </a:extLst>
            </p:cNvPr>
            <p:cNvSpPr/>
            <p:nvPr/>
          </p:nvSpPr>
          <p:spPr>
            <a:xfrm flipV="1">
              <a:off x="2196799" y="7234510"/>
              <a:ext cx="1184358" cy="11843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00FFF8F-8FA4-E749-92DD-26DBAE14B3AD}"/>
                </a:ext>
              </a:extLst>
            </p:cNvPr>
            <p:cNvSpPr/>
            <p:nvPr/>
          </p:nvSpPr>
          <p:spPr>
            <a:xfrm flipV="1">
              <a:off x="2196799" y="10216249"/>
              <a:ext cx="1184358" cy="118435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52" name="Rectángulo 7">
              <a:extLst>
                <a:ext uri="{FF2B5EF4-FFF2-40B4-BE49-F238E27FC236}">
                  <a16:creationId xmlns:a16="http://schemas.microsoft.com/office/drawing/2014/main" id="{6FC9BA8D-1F5E-8241-872C-53802C402195}"/>
                </a:ext>
              </a:extLst>
            </p:cNvPr>
            <p:cNvSpPr/>
            <p:nvPr/>
          </p:nvSpPr>
          <p:spPr>
            <a:xfrm flipH="1">
              <a:off x="3912068" y="4844950"/>
              <a:ext cx="5673365" cy="13311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MX" sz="2800" dirty="0">
                  <a:latin typeface="Century Gothic" panose="020B0502020202020204" pitchFamily="34" charset="0"/>
                  <a:cs typeface="Poppins Light" pitchFamily="2" charset="77"/>
                </a:rPr>
                <a:t>Contacting the best agent will help you grow in the future..  </a:t>
              </a:r>
            </a:p>
          </p:txBody>
        </p:sp>
        <p:sp>
          <p:nvSpPr>
            <p:cNvPr id="53" name="Rectángulo 7">
              <a:extLst>
                <a:ext uri="{FF2B5EF4-FFF2-40B4-BE49-F238E27FC236}">
                  <a16:creationId xmlns:a16="http://schemas.microsoft.com/office/drawing/2014/main" id="{5612657A-C127-654A-A947-6528646D2529}"/>
                </a:ext>
              </a:extLst>
            </p:cNvPr>
            <p:cNvSpPr/>
            <p:nvPr/>
          </p:nvSpPr>
          <p:spPr>
            <a:xfrm flipH="1">
              <a:off x="3912068" y="7871452"/>
              <a:ext cx="5673365" cy="13311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MX" sz="2800" dirty="0">
                  <a:latin typeface="Century Gothic" panose="020B0502020202020204" pitchFamily="34" charset="0"/>
                  <a:cs typeface="Poppins Light" pitchFamily="2" charset="77"/>
                </a:rPr>
                <a:t>Contacting the best agent will help you grow in the future..  </a:t>
              </a:r>
            </a:p>
          </p:txBody>
        </p:sp>
        <p:sp>
          <p:nvSpPr>
            <p:cNvPr id="54" name="Rectángulo 7">
              <a:extLst>
                <a:ext uri="{FF2B5EF4-FFF2-40B4-BE49-F238E27FC236}">
                  <a16:creationId xmlns:a16="http://schemas.microsoft.com/office/drawing/2014/main" id="{C312F526-599F-DA46-9296-6ECC084966B0}"/>
                </a:ext>
              </a:extLst>
            </p:cNvPr>
            <p:cNvSpPr/>
            <p:nvPr/>
          </p:nvSpPr>
          <p:spPr>
            <a:xfrm flipH="1">
              <a:off x="3912068" y="10897954"/>
              <a:ext cx="5673365" cy="13311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MX" sz="2800" dirty="0">
                  <a:latin typeface="Century Gothic" panose="020B0502020202020204" pitchFamily="34" charset="0"/>
                  <a:cs typeface="Poppins Light" pitchFamily="2" charset="77"/>
                </a:rPr>
                <a:t>Contacting the best agent will help you grow in the future..  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CF3AF53-84C9-C945-8333-201EE0E400A8}"/>
                </a:ext>
              </a:extLst>
            </p:cNvPr>
            <p:cNvSpPr/>
            <p:nvPr/>
          </p:nvSpPr>
          <p:spPr>
            <a:xfrm>
              <a:off x="2524640" y="4482027"/>
              <a:ext cx="52610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Century Gothic" panose="020B0502020202020204" pitchFamily="34" charset="0"/>
                  <a:cs typeface="Poppins Medium" pitchFamily="2" charset="77"/>
                </a:rPr>
                <a:t>A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26FD635-8469-FC4F-BDAA-2C8F84F95D29}"/>
                </a:ext>
              </a:extLst>
            </p:cNvPr>
            <p:cNvSpPr/>
            <p:nvPr/>
          </p:nvSpPr>
          <p:spPr>
            <a:xfrm>
              <a:off x="2524640" y="7543279"/>
              <a:ext cx="44916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Century Gothic" panose="020B0502020202020204" pitchFamily="34" charset="0"/>
                  <a:cs typeface="Poppins Medium" pitchFamily="2" charset="77"/>
                </a:rPr>
                <a:t>B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DD56C4-AC82-1B40-A02B-DD1A521320A0}"/>
                </a:ext>
              </a:extLst>
            </p:cNvPr>
            <p:cNvSpPr/>
            <p:nvPr/>
          </p:nvSpPr>
          <p:spPr>
            <a:xfrm>
              <a:off x="2524640" y="10525018"/>
              <a:ext cx="55976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Century Gothic" panose="020B0502020202020204" pitchFamily="34" charset="0"/>
                  <a:cs typeface="Poppins Medium" pitchFamily="2" charset="77"/>
                </a:rPr>
                <a:t>C</a:t>
              </a:r>
            </a:p>
          </p:txBody>
        </p:sp>
        <p:sp>
          <p:nvSpPr>
            <p:cNvPr id="58" name="CuadroTexto 395">
              <a:extLst>
                <a:ext uri="{FF2B5EF4-FFF2-40B4-BE49-F238E27FC236}">
                  <a16:creationId xmlns:a16="http://schemas.microsoft.com/office/drawing/2014/main" id="{CC4E464C-1287-3C46-B070-D1E0A0A1DC57}"/>
                </a:ext>
              </a:extLst>
            </p:cNvPr>
            <p:cNvSpPr txBox="1"/>
            <p:nvPr/>
          </p:nvSpPr>
          <p:spPr>
            <a:xfrm flipH="1">
              <a:off x="3912068" y="4235671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panose="020F0502020204030203" pitchFamily="34" charset="0"/>
                  <a:cs typeface="Poppins Medium" pitchFamily="2" charset="77"/>
                </a:rPr>
                <a:t>10,000</a:t>
              </a:r>
            </a:p>
          </p:txBody>
        </p:sp>
        <p:sp>
          <p:nvSpPr>
            <p:cNvPr id="59" name="CuadroTexto 395">
              <a:extLst>
                <a:ext uri="{FF2B5EF4-FFF2-40B4-BE49-F238E27FC236}">
                  <a16:creationId xmlns:a16="http://schemas.microsoft.com/office/drawing/2014/main" id="{E8BDB609-326C-6640-A281-84CFF39BFA5D}"/>
                </a:ext>
              </a:extLst>
            </p:cNvPr>
            <p:cNvSpPr txBox="1"/>
            <p:nvPr/>
          </p:nvSpPr>
          <p:spPr>
            <a:xfrm flipH="1">
              <a:off x="3912068" y="7234510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panose="020F0502020204030203" pitchFamily="34" charset="0"/>
                  <a:cs typeface="Poppins Medium" pitchFamily="2" charset="77"/>
                </a:rPr>
                <a:t>20,000</a:t>
              </a:r>
            </a:p>
          </p:txBody>
        </p:sp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7C3BE5E7-117B-FB4F-9B93-D4C4F13F9495}"/>
                </a:ext>
              </a:extLst>
            </p:cNvPr>
            <p:cNvSpPr txBox="1"/>
            <p:nvPr/>
          </p:nvSpPr>
          <p:spPr>
            <a:xfrm flipH="1">
              <a:off x="3912068" y="10216249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panose="020F0502020204030203" pitchFamily="34" charset="0"/>
                  <a:cs typeface="Poppins Medium" pitchFamily="2" charset="77"/>
                </a:rPr>
                <a:t>30,000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D1B079A-301F-0047-B5AB-9D93149C5FB6}"/>
              </a:ext>
            </a:extLst>
          </p:cNvPr>
          <p:cNvGrpSpPr/>
          <p:nvPr/>
        </p:nvGrpSpPr>
        <p:grpSpPr>
          <a:xfrm flipH="1">
            <a:off x="14188177" y="4252771"/>
            <a:ext cx="6676227" cy="7976317"/>
            <a:chOff x="3119438" y="4518025"/>
            <a:chExt cx="311150" cy="360363"/>
          </a:xfrm>
        </p:grpSpPr>
        <p:sp>
          <p:nvSpPr>
            <p:cNvPr id="62" name="Freeform 67">
              <a:extLst>
                <a:ext uri="{FF2B5EF4-FFF2-40B4-BE49-F238E27FC236}">
                  <a16:creationId xmlns:a16="http://schemas.microsoft.com/office/drawing/2014/main" id="{BAA5C19B-BD2E-0D44-8DF3-6920B0AFA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9600" y="4725988"/>
              <a:ext cx="152400" cy="152400"/>
            </a:xfrm>
            <a:custGeom>
              <a:avLst/>
              <a:gdLst>
                <a:gd name="T0" fmla="*/ 48 w 423"/>
                <a:gd name="T1" fmla="*/ 0 h 422"/>
                <a:gd name="T2" fmla="*/ 48 w 423"/>
                <a:gd name="T3" fmla="*/ 0 h 422"/>
                <a:gd name="T4" fmla="*/ 0 w 423"/>
                <a:gd name="T5" fmla="*/ 33 h 422"/>
                <a:gd name="T6" fmla="*/ 11 w 423"/>
                <a:gd name="T7" fmla="*/ 62 h 422"/>
                <a:gd name="T8" fmla="*/ 103 w 423"/>
                <a:gd name="T9" fmla="*/ 81 h 422"/>
                <a:gd name="T10" fmla="*/ 216 w 423"/>
                <a:gd name="T11" fmla="*/ 172 h 422"/>
                <a:gd name="T12" fmla="*/ 304 w 423"/>
                <a:gd name="T13" fmla="*/ 337 h 422"/>
                <a:gd name="T14" fmla="*/ 337 w 423"/>
                <a:gd name="T15" fmla="*/ 421 h 422"/>
                <a:gd name="T16" fmla="*/ 422 w 423"/>
                <a:gd name="T17" fmla="*/ 418 h 422"/>
                <a:gd name="T18" fmla="*/ 363 w 423"/>
                <a:gd name="T19" fmla="*/ 136 h 422"/>
                <a:gd name="T20" fmla="*/ 304 w 423"/>
                <a:gd name="T21" fmla="*/ 29 h 422"/>
                <a:gd name="T22" fmla="*/ 227 w 423"/>
                <a:gd name="T23" fmla="*/ 7 h 422"/>
                <a:gd name="T24" fmla="*/ 48 w 423"/>
                <a:gd name="T25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" h="422">
                  <a:moveTo>
                    <a:pt x="48" y="0"/>
                  </a:moveTo>
                  <a:lnTo>
                    <a:pt x="48" y="0"/>
                  </a:ln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7" y="62"/>
                    <a:pt x="11" y="62"/>
                  </a:cubicBezTo>
                  <a:cubicBezTo>
                    <a:pt x="11" y="66"/>
                    <a:pt x="103" y="81"/>
                    <a:pt x="103" y="81"/>
                  </a:cubicBezTo>
                  <a:cubicBezTo>
                    <a:pt x="216" y="172"/>
                    <a:pt x="216" y="172"/>
                    <a:pt x="216" y="172"/>
                  </a:cubicBezTo>
                  <a:cubicBezTo>
                    <a:pt x="304" y="337"/>
                    <a:pt x="304" y="337"/>
                    <a:pt x="304" y="337"/>
                  </a:cubicBezTo>
                  <a:cubicBezTo>
                    <a:pt x="337" y="421"/>
                    <a:pt x="337" y="421"/>
                    <a:pt x="337" y="421"/>
                  </a:cubicBezTo>
                  <a:cubicBezTo>
                    <a:pt x="422" y="418"/>
                    <a:pt x="422" y="418"/>
                    <a:pt x="422" y="418"/>
                  </a:cubicBezTo>
                  <a:cubicBezTo>
                    <a:pt x="422" y="418"/>
                    <a:pt x="363" y="143"/>
                    <a:pt x="363" y="136"/>
                  </a:cubicBezTo>
                  <a:cubicBezTo>
                    <a:pt x="363" y="132"/>
                    <a:pt x="312" y="33"/>
                    <a:pt x="304" y="29"/>
                  </a:cubicBezTo>
                  <a:cubicBezTo>
                    <a:pt x="297" y="26"/>
                    <a:pt x="227" y="11"/>
                    <a:pt x="227" y="7"/>
                  </a:cubicBezTo>
                  <a:lnTo>
                    <a:pt x="48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68">
              <a:extLst>
                <a:ext uri="{FF2B5EF4-FFF2-40B4-BE49-F238E27FC236}">
                  <a16:creationId xmlns:a16="http://schemas.microsoft.com/office/drawing/2014/main" id="{48EEA050-0C25-7D43-8E2B-AC13887B5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438" y="4518025"/>
              <a:ext cx="311150" cy="358775"/>
            </a:xfrm>
            <a:custGeom>
              <a:avLst/>
              <a:gdLst>
                <a:gd name="T0" fmla="*/ 756 w 866"/>
                <a:gd name="T1" fmla="*/ 564 h 997"/>
                <a:gd name="T2" fmla="*/ 756 w 866"/>
                <a:gd name="T3" fmla="*/ 564 h 997"/>
                <a:gd name="T4" fmla="*/ 847 w 866"/>
                <a:gd name="T5" fmla="*/ 311 h 997"/>
                <a:gd name="T6" fmla="*/ 543 w 866"/>
                <a:gd name="T7" fmla="*/ 14 h 997"/>
                <a:gd name="T8" fmla="*/ 264 w 866"/>
                <a:gd name="T9" fmla="*/ 77 h 997"/>
                <a:gd name="T10" fmla="*/ 147 w 866"/>
                <a:gd name="T11" fmla="*/ 256 h 997"/>
                <a:gd name="T12" fmla="*/ 132 w 866"/>
                <a:gd name="T13" fmla="*/ 362 h 997"/>
                <a:gd name="T14" fmla="*/ 30 w 866"/>
                <a:gd name="T15" fmla="*/ 476 h 997"/>
                <a:gd name="T16" fmla="*/ 30 w 866"/>
                <a:gd name="T17" fmla="*/ 476 h 997"/>
                <a:gd name="T18" fmla="*/ 11 w 866"/>
                <a:gd name="T19" fmla="*/ 516 h 997"/>
                <a:gd name="T20" fmla="*/ 66 w 866"/>
                <a:gd name="T21" fmla="*/ 553 h 997"/>
                <a:gd name="T22" fmla="*/ 52 w 866"/>
                <a:gd name="T23" fmla="*/ 593 h 997"/>
                <a:gd name="T24" fmla="*/ 52 w 866"/>
                <a:gd name="T25" fmla="*/ 597 h 997"/>
                <a:gd name="T26" fmla="*/ 70 w 866"/>
                <a:gd name="T27" fmla="*/ 619 h 997"/>
                <a:gd name="T28" fmla="*/ 63 w 866"/>
                <a:gd name="T29" fmla="*/ 626 h 997"/>
                <a:gd name="T30" fmla="*/ 66 w 866"/>
                <a:gd name="T31" fmla="*/ 652 h 997"/>
                <a:gd name="T32" fmla="*/ 81 w 866"/>
                <a:gd name="T33" fmla="*/ 674 h 997"/>
                <a:gd name="T34" fmla="*/ 77 w 866"/>
                <a:gd name="T35" fmla="*/ 755 h 997"/>
                <a:gd name="T36" fmla="*/ 187 w 866"/>
                <a:gd name="T37" fmla="*/ 787 h 997"/>
                <a:gd name="T38" fmla="*/ 264 w 866"/>
                <a:gd name="T39" fmla="*/ 843 h 997"/>
                <a:gd name="T40" fmla="*/ 312 w 866"/>
                <a:gd name="T41" fmla="*/ 996 h 997"/>
                <a:gd name="T42" fmla="*/ 312 w 866"/>
                <a:gd name="T43" fmla="*/ 996 h 997"/>
                <a:gd name="T44" fmla="*/ 444 w 866"/>
                <a:gd name="T45" fmla="*/ 996 h 997"/>
                <a:gd name="T46" fmla="*/ 444 w 866"/>
                <a:gd name="T47" fmla="*/ 993 h 997"/>
                <a:gd name="T48" fmla="*/ 385 w 866"/>
                <a:gd name="T49" fmla="*/ 831 h 997"/>
                <a:gd name="T50" fmla="*/ 374 w 866"/>
                <a:gd name="T51" fmla="*/ 802 h 997"/>
                <a:gd name="T52" fmla="*/ 257 w 866"/>
                <a:gd name="T53" fmla="*/ 612 h 997"/>
                <a:gd name="T54" fmla="*/ 99 w 866"/>
                <a:gd name="T55" fmla="*/ 615 h 997"/>
                <a:gd name="T56" fmla="*/ 99 w 866"/>
                <a:gd name="T57" fmla="*/ 612 h 997"/>
                <a:gd name="T58" fmla="*/ 253 w 866"/>
                <a:gd name="T59" fmla="*/ 582 h 997"/>
                <a:gd name="T60" fmla="*/ 404 w 866"/>
                <a:gd name="T61" fmla="*/ 791 h 997"/>
                <a:gd name="T62" fmla="*/ 411 w 866"/>
                <a:gd name="T63" fmla="*/ 821 h 997"/>
                <a:gd name="T64" fmla="*/ 477 w 866"/>
                <a:gd name="T65" fmla="*/ 993 h 997"/>
                <a:gd name="T66" fmla="*/ 477 w 866"/>
                <a:gd name="T67" fmla="*/ 993 h 997"/>
                <a:gd name="T68" fmla="*/ 704 w 866"/>
                <a:gd name="T69" fmla="*/ 989 h 997"/>
                <a:gd name="T70" fmla="*/ 708 w 866"/>
                <a:gd name="T71" fmla="*/ 989 h 997"/>
                <a:gd name="T72" fmla="*/ 668 w 866"/>
                <a:gd name="T73" fmla="*/ 722 h 997"/>
                <a:gd name="T74" fmla="*/ 756 w 866"/>
                <a:gd name="T75" fmla="*/ 564 h 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6" h="997">
                  <a:moveTo>
                    <a:pt x="756" y="564"/>
                  </a:moveTo>
                  <a:lnTo>
                    <a:pt x="756" y="564"/>
                  </a:lnTo>
                  <a:cubicBezTo>
                    <a:pt x="799" y="509"/>
                    <a:pt x="865" y="410"/>
                    <a:pt x="847" y="311"/>
                  </a:cubicBezTo>
                  <a:cubicBezTo>
                    <a:pt x="832" y="208"/>
                    <a:pt x="756" y="36"/>
                    <a:pt x="543" y="14"/>
                  </a:cubicBezTo>
                  <a:cubicBezTo>
                    <a:pt x="477" y="7"/>
                    <a:pt x="363" y="0"/>
                    <a:pt x="264" y="77"/>
                  </a:cubicBezTo>
                  <a:cubicBezTo>
                    <a:pt x="180" y="142"/>
                    <a:pt x="151" y="216"/>
                    <a:pt x="147" y="256"/>
                  </a:cubicBezTo>
                  <a:cubicBezTo>
                    <a:pt x="143" y="293"/>
                    <a:pt x="147" y="326"/>
                    <a:pt x="132" y="362"/>
                  </a:cubicBezTo>
                  <a:cubicBezTo>
                    <a:pt x="121" y="403"/>
                    <a:pt x="30" y="472"/>
                    <a:pt x="30" y="476"/>
                  </a:cubicBezTo>
                  <a:lnTo>
                    <a:pt x="30" y="476"/>
                  </a:lnTo>
                  <a:cubicBezTo>
                    <a:pt x="26" y="476"/>
                    <a:pt x="0" y="502"/>
                    <a:pt x="11" y="516"/>
                  </a:cubicBezTo>
                  <a:cubicBezTo>
                    <a:pt x="19" y="531"/>
                    <a:pt x="63" y="538"/>
                    <a:pt x="66" y="553"/>
                  </a:cubicBezTo>
                  <a:cubicBezTo>
                    <a:pt x="70" y="564"/>
                    <a:pt x="55" y="593"/>
                    <a:pt x="52" y="593"/>
                  </a:cubicBezTo>
                  <a:cubicBezTo>
                    <a:pt x="52" y="593"/>
                    <a:pt x="52" y="593"/>
                    <a:pt x="52" y="597"/>
                  </a:cubicBezTo>
                  <a:cubicBezTo>
                    <a:pt x="52" y="597"/>
                    <a:pt x="55" y="612"/>
                    <a:pt x="70" y="619"/>
                  </a:cubicBezTo>
                  <a:lnTo>
                    <a:pt x="63" y="626"/>
                  </a:lnTo>
                  <a:cubicBezTo>
                    <a:pt x="59" y="634"/>
                    <a:pt x="59" y="641"/>
                    <a:pt x="66" y="652"/>
                  </a:cubicBezTo>
                  <a:cubicBezTo>
                    <a:pt x="70" y="663"/>
                    <a:pt x="77" y="659"/>
                    <a:pt x="81" y="674"/>
                  </a:cubicBezTo>
                  <a:cubicBezTo>
                    <a:pt x="85" y="689"/>
                    <a:pt x="66" y="725"/>
                    <a:pt x="77" y="755"/>
                  </a:cubicBezTo>
                  <a:cubicBezTo>
                    <a:pt x="88" y="784"/>
                    <a:pt x="154" y="780"/>
                    <a:pt x="187" y="787"/>
                  </a:cubicBezTo>
                  <a:cubicBezTo>
                    <a:pt x="220" y="791"/>
                    <a:pt x="242" y="795"/>
                    <a:pt x="264" y="843"/>
                  </a:cubicBezTo>
                  <a:cubicBezTo>
                    <a:pt x="283" y="890"/>
                    <a:pt x="308" y="985"/>
                    <a:pt x="312" y="996"/>
                  </a:cubicBezTo>
                  <a:lnTo>
                    <a:pt x="312" y="996"/>
                  </a:lnTo>
                  <a:cubicBezTo>
                    <a:pt x="444" y="996"/>
                    <a:pt x="444" y="996"/>
                    <a:pt x="444" y="996"/>
                  </a:cubicBezTo>
                  <a:lnTo>
                    <a:pt x="444" y="993"/>
                  </a:lnTo>
                  <a:cubicBezTo>
                    <a:pt x="422" y="953"/>
                    <a:pt x="404" y="894"/>
                    <a:pt x="385" y="831"/>
                  </a:cubicBezTo>
                  <a:cubicBezTo>
                    <a:pt x="382" y="821"/>
                    <a:pt x="378" y="810"/>
                    <a:pt x="374" y="802"/>
                  </a:cubicBezTo>
                  <a:cubicBezTo>
                    <a:pt x="338" y="685"/>
                    <a:pt x="316" y="634"/>
                    <a:pt x="257" y="612"/>
                  </a:cubicBezTo>
                  <a:cubicBezTo>
                    <a:pt x="213" y="597"/>
                    <a:pt x="103" y="619"/>
                    <a:pt x="99" y="615"/>
                  </a:cubicBezTo>
                  <a:cubicBezTo>
                    <a:pt x="99" y="615"/>
                    <a:pt x="99" y="615"/>
                    <a:pt x="99" y="612"/>
                  </a:cubicBezTo>
                  <a:cubicBezTo>
                    <a:pt x="99" y="604"/>
                    <a:pt x="151" y="575"/>
                    <a:pt x="253" y="582"/>
                  </a:cubicBezTo>
                  <a:cubicBezTo>
                    <a:pt x="330" y="590"/>
                    <a:pt x="363" y="674"/>
                    <a:pt x="404" y="791"/>
                  </a:cubicBezTo>
                  <a:cubicBezTo>
                    <a:pt x="407" y="799"/>
                    <a:pt x="407" y="810"/>
                    <a:pt x="411" y="821"/>
                  </a:cubicBezTo>
                  <a:cubicBezTo>
                    <a:pt x="426" y="861"/>
                    <a:pt x="451" y="949"/>
                    <a:pt x="477" y="993"/>
                  </a:cubicBezTo>
                  <a:lnTo>
                    <a:pt x="477" y="993"/>
                  </a:lnTo>
                  <a:cubicBezTo>
                    <a:pt x="704" y="989"/>
                    <a:pt x="704" y="989"/>
                    <a:pt x="704" y="989"/>
                  </a:cubicBezTo>
                  <a:cubicBezTo>
                    <a:pt x="708" y="989"/>
                    <a:pt x="708" y="989"/>
                    <a:pt x="708" y="989"/>
                  </a:cubicBezTo>
                  <a:cubicBezTo>
                    <a:pt x="701" y="971"/>
                    <a:pt x="649" y="799"/>
                    <a:pt x="668" y="722"/>
                  </a:cubicBezTo>
                  <a:cubicBezTo>
                    <a:pt x="675" y="674"/>
                    <a:pt x="715" y="615"/>
                    <a:pt x="756" y="56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4" name="Freeform 69">
              <a:extLst>
                <a:ext uri="{FF2B5EF4-FFF2-40B4-BE49-F238E27FC236}">
                  <a16:creationId xmlns:a16="http://schemas.microsoft.com/office/drawing/2014/main" id="{D951D483-B605-4D4E-A845-D9AC0DD7F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1350" y="4537075"/>
              <a:ext cx="225425" cy="192088"/>
            </a:xfrm>
            <a:custGeom>
              <a:avLst/>
              <a:gdLst>
                <a:gd name="T0" fmla="*/ 180 w 628"/>
                <a:gd name="T1" fmla="*/ 293 h 532"/>
                <a:gd name="T2" fmla="*/ 180 w 628"/>
                <a:gd name="T3" fmla="*/ 293 h 532"/>
                <a:gd name="T4" fmla="*/ 180 w 628"/>
                <a:gd name="T5" fmla="*/ 293 h 532"/>
                <a:gd name="T6" fmla="*/ 26 w 628"/>
                <a:gd name="T7" fmla="*/ 234 h 532"/>
                <a:gd name="T8" fmla="*/ 84 w 628"/>
                <a:gd name="T9" fmla="*/ 106 h 532"/>
                <a:gd name="T10" fmla="*/ 84 w 628"/>
                <a:gd name="T11" fmla="*/ 106 h 532"/>
                <a:gd name="T12" fmla="*/ 128 w 628"/>
                <a:gd name="T13" fmla="*/ 47 h 532"/>
                <a:gd name="T14" fmla="*/ 198 w 628"/>
                <a:gd name="T15" fmla="*/ 40 h 532"/>
                <a:gd name="T16" fmla="*/ 198 w 628"/>
                <a:gd name="T17" fmla="*/ 40 h 532"/>
                <a:gd name="T18" fmla="*/ 249 w 628"/>
                <a:gd name="T19" fmla="*/ 7 h 532"/>
                <a:gd name="T20" fmla="*/ 319 w 628"/>
                <a:gd name="T21" fmla="*/ 22 h 532"/>
                <a:gd name="T22" fmla="*/ 319 w 628"/>
                <a:gd name="T23" fmla="*/ 22 h 532"/>
                <a:gd name="T24" fmla="*/ 374 w 628"/>
                <a:gd name="T25" fmla="*/ 7 h 532"/>
                <a:gd name="T26" fmla="*/ 440 w 628"/>
                <a:gd name="T27" fmla="*/ 40 h 532"/>
                <a:gd name="T28" fmla="*/ 440 w 628"/>
                <a:gd name="T29" fmla="*/ 40 h 532"/>
                <a:gd name="T30" fmla="*/ 513 w 628"/>
                <a:gd name="T31" fmla="*/ 51 h 532"/>
                <a:gd name="T32" fmla="*/ 557 w 628"/>
                <a:gd name="T33" fmla="*/ 114 h 532"/>
                <a:gd name="T34" fmla="*/ 557 w 628"/>
                <a:gd name="T35" fmla="*/ 114 h 532"/>
                <a:gd name="T36" fmla="*/ 590 w 628"/>
                <a:gd name="T37" fmla="*/ 132 h 532"/>
                <a:gd name="T38" fmla="*/ 608 w 628"/>
                <a:gd name="T39" fmla="*/ 242 h 532"/>
                <a:gd name="T40" fmla="*/ 608 w 628"/>
                <a:gd name="T41" fmla="*/ 242 h 532"/>
                <a:gd name="T42" fmla="*/ 619 w 628"/>
                <a:gd name="T43" fmla="*/ 297 h 532"/>
                <a:gd name="T44" fmla="*/ 583 w 628"/>
                <a:gd name="T45" fmla="*/ 352 h 532"/>
                <a:gd name="T46" fmla="*/ 583 w 628"/>
                <a:gd name="T47" fmla="*/ 352 h 532"/>
                <a:gd name="T48" fmla="*/ 557 w 628"/>
                <a:gd name="T49" fmla="*/ 410 h 532"/>
                <a:gd name="T50" fmla="*/ 465 w 628"/>
                <a:gd name="T51" fmla="*/ 473 h 532"/>
                <a:gd name="T52" fmla="*/ 444 w 628"/>
                <a:gd name="T53" fmla="*/ 531 h 532"/>
                <a:gd name="T54" fmla="*/ 444 w 628"/>
                <a:gd name="T55" fmla="*/ 531 h 532"/>
                <a:gd name="T56" fmla="*/ 345 w 628"/>
                <a:gd name="T57" fmla="*/ 524 h 532"/>
                <a:gd name="T58" fmla="*/ 345 w 628"/>
                <a:gd name="T59" fmla="*/ 524 h 532"/>
                <a:gd name="T60" fmla="*/ 326 w 628"/>
                <a:gd name="T61" fmla="*/ 344 h 532"/>
                <a:gd name="T62" fmla="*/ 279 w 628"/>
                <a:gd name="T63" fmla="*/ 308 h 532"/>
                <a:gd name="T64" fmla="*/ 279 w 628"/>
                <a:gd name="T65" fmla="*/ 308 h 532"/>
                <a:gd name="T66" fmla="*/ 224 w 628"/>
                <a:gd name="T67" fmla="*/ 315 h 532"/>
                <a:gd name="T68" fmla="*/ 180 w 628"/>
                <a:gd name="T69" fmla="*/ 293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8" h="532">
                  <a:moveTo>
                    <a:pt x="180" y="293"/>
                  </a:moveTo>
                  <a:lnTo>
                    <a:pt x="180" y="293"/>
                  </a:lnTo>
                  <a:lnTo>
                    <a:pt x="180" y="293"/>
                  </a:lnTo>
                  <a:cubicBezTo>
                    <a:pt x="180" y="293"/>
                    <a:pt x="55" y="322"/>
                    <a:pt x="26" y="234"/>
                  </a:cubicBezTo>
                  <a:cubicBezTo>
                    <a:pt x="0" y="150"/>
                    <a:pt x="70" y="110"/>
                    <a:pt x="84" y="106"/>
                  </a:cubicBezTo>
                  <a:lnTo>
                    <a:pt x="84" y="106"/>
                  </a:lnTo>
                  <a:cubicBezTo>
                    <a:pt x="88" y="95"/>
                    <a:pt x="92" y="66"/>
                    <a:pt x="128" y="47"/>
                  </a:cubicBezTo>
                  <a:cubicBezTo>
                    <a:pt x="169" y="29"/>
                    <a:pt x="198" y="40"/>
                    <a:pt x="198" y="40"/>
                  </a:cubicBezTo>
                  <a:lnTo>
                    <a:pt x="198" y="40"/>
                  </a:lnTo>
                  <a:cubicBezTo>
                    <a:pt x="198" y="40"/>
                    <a:pt x="213" y="11"/>
                    <a:pt x="249" y="7"/>
                  </a:cubicBezTo>
                  <a:cubicBezTo>
                    <a:pt x="286" y="7"/>
                    <a:pt x="319" y="22"/>
                    <a:pt x="319" y="22"/>
                  </a:cubicBezTo>
                  <a:lnTo>
                    <a:pt x="319" y="22"/>
                  </a:lnTo>
                  <a:cubicBezTo>
                    <a:pt x="319" y="22"/>
                    <a:pt x="330" y="0"/>
                    <a:pt x="374" y="7"/>
                  </a:cubicBezTo>
                  <a:cubicBezTo>
                    <a:pt x="421" y="11"/>
                    <a:pt x="440" y="40"/>
                    <a:pt x="440" y="40"/>
                  </a:cubicBezTo>
                  <a:lnTo>
                    <a:pt x="440" y="40"/>
                  </a:lnTo>
                  <a:cubicBezTo>
                    <a:pt x="440" y="40"/>
                    <a:pt x="488" y="33"/>
                    <a:pt x="513" y="51"/>
                  </a:cubicBezTo>
                  <a:cubicBezTo>
                    <a:pt x="543" y="70"/>
                    <a:pt x="557" y="114"/>
                    <a:pt x="557" y="114"/>
                  </a:cubicBezTo>
                  <a:lnTo>
                    <a:pt x="557" y="114"/>
                  </a:lnTo>
                  <a:cubicBezTo>
                    <a:pt x="557" y="114"/>
                    <a:pt x="579" y="114"/>
                    <a:pt x="590" y="132"/>
                  </a:cubicBezTo>
                  <a:cubicBezTo>
                    <a:pt x="616" y="161"/>
                    <a:pt x="616" y="209"/>
                    <a:pt x="608" y="242"/>
                  </a:cubicBezTo>
                  <a:lnTo>
                    <a:pt x="608" y="242"/>
                  </a:lnTo>
                  <a:cubicBezTo>
                    <a:pt x="616" y="249"/>
                    <a:pt x="627" y="267"/>
                    <a:pt x="619" y="297"/>
                  </a:cubicBezTo>
                  <a:cubicBezTo>
                    <a:pt x="612" y="326"/>
                    <a:pt x="594" y="348"/>
                    <a:pt x="583" y="352"/>
                  </a:cubicBezTo>
                  <a:lnTo>
                    <a:pt x="583" y="352"/>
                  </a:lnTo>
                  <a:cubicBezTo>
                    <a:pt x="579" y="363"/>
                    <a:pt x="579" y="385"/>
                    <a:pt x="557" y="410"/>
                  </a:cubicBezTo>
                  <a:cubicBezTo>
                    <a:pt x="532" y="440"/>
                    <a:pt x="473" y="451"/>
                    <a:pt x="465" y="473"/>
                  </a:cubicBezTo>
                  <a:cubicBezTo>
                    <a:pt x="455" y="495"/>
                    <a:pt x="447" y="520"/>
                    <a:pt x="444" y="531"/>
                  </a:cubicBezTo>
                  <a:lnTo>
                    <a:pt x="444" y="531"/>
                  </a:lnTo>
                  <a:cubicBezTo>
                    <a:pt x="370" y="528"/>
                    <a:pt x="345" y="524"/>
                    <a:pt x="345" y="524"/>
                  </a:cubicBezTo>
                  <a:lnTo>
                    <a:pt x="345" y="524"/>
                  </a:lnTo>
                  <a:cubicBezTo>
                    <a:pt x="345" y="520"/>
                    <a:pt x="374" y="374"/>
                    <a:pt x="326" y="344"/>
                  </a:cubicBezTo>
                  <a:cubicBezTo>
                    <a:pt x="282" y="311"/>
                    <a:pt x="279" y="308"/>
                    <a:pt x="279" y="308"/>
                  </a:cubicBezTo>
                  <a:lnTo>
                    <a:pt x="279" y="308"/>
                  </a:lnTo>
                  <a:cubicBezTo>
                    <a:pt x="279" y="308"/>
                    <a:pt x="249" y="319"/>
                    <a:pt x="224" y="315"/>
                  </a:cubicBezTo>
                  <a:cubicBezTo>
                    <a:pt x="198" y="311"/>
                    <a:pt x="180" y="293"/>
                    <a:pt x="180" y="2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70">
              <a:extLst>
                <a:ext uri="{FF2B5EF4-FFF2-40B4-BE49-F238E27FC236}">
                  <a16:creationId xmlns:a16="http://schemas.microsoft.com/office/drawing/2014/main" id="{751CC638-4F55-2645-8902-73E45E92E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8338" y="4564063"/>
              <a:ext cx="179387" cy="169862"/>
            </a:xfrm>
            <a:custGeom>
              <a:avLst/>
              <a:gdLst>
                <a:gd name="T0" fmla="*/ 498 w 499"/>
                <a:gd name="T1" fmla="*/ 147 h 474"/>
                <a:gd name="T2" fmla="*/ 480 w 499"/>
                <a:gd name="T3" fmla="*/ 139 h 474"/>
                <a:gd name="T4" fmla="*/ 432 w 499"/>
                <a:gd name="T5" fmla="*/ 158 h 474"/>
                <a:gd name="T6" fmla="*/ 422 w 499"/>
                <a:gd name="T7" fmla="*/ 132 h 474"/>
                <a:gd name="T8" fmla="*/ 367 w 499"/>
                <a:gd name="T9" fmla="*/ 92 h 474"/>
                <a:gd name="T10" fmla="*/ 381 w 499"/>
                <a:gd name="T11" fmla="*/ 62 h 474"/>
                <a:gd name="T12" fmla="*/ 363 w 499"/>
                <a:gd name="T13" fmla="*/ 52 h 474"/>
                <a:gd name="T14" fmla="*/ 348 w 499"/>
                <a:gd name="T15" fmla="*/ 88 h 474"/>
                <a:gd name="T16" fmla="*/ 308 w 499"/>
                <a:gd name="T17" fmla="*/ 92 h 474"/>
                <a:gd name="T18" fmla="*/ 279 w 499"/>
                <a:gd name="T19" fmla="*/ 48 h 474"/>
                <a:gd name="T20" fmla="*/ 293 w 499"/>
                <a:gd name="T21" fmla="*/ 11 h 474"/>
                <a:gd name="T22" fmla="*/ 275 w 499"/>
                <a:gd name="T23" fmla="*/ 8 h 474"/>
                <a:gd name="T24" fmla="*/ 257 w 499"/>
                <a:gd name="T25" fmla="*/ 41 h 474"/>
                <a:gd name="T26" fmla="*/ 183 w 499"/>
                <a:gd name="T27" fmla="*/ 52 h 474"/>
                <a:gd name="T28" fmla="*/ 136 w 499"/>
                <a:gd name="T29" fmla="*/ 18 h 474"/>
                <a:gd name="T30" fmla="*/ 169 w 499"/>
                <a:gd name="T31" fmla="*/ 88 h 474"/>
                <a:gd name="T32" fmla="*/ 114 w 499"/>
                <a:gd name="T33" fmla="*/ 103 h 474"/>
                <a:gd name="T34" fmla="*/ 55 w 499"/>
                <a:gd name="T35" fmla="*/ 55 h 474"/>
                <a:gd name="T36" fmla="*/ 95 w 499"/>
                <a:gd name="T37" fmla="*/ 103 h 474"/>
                <a:gd name="T38" fmla="*/ 48 w 499"/>
                <a:gd name="T39" fmla="*/ 121 h 474"/>
                <a:gd name="T40" fmla="*/ 4 w 499"/>
                <a:gd name="T41" fmla="*/ 154 h 474"/>
                <a:gd name="T42" fmla="*/ 11 w 499"/>
                <a:gd name="T43" fmla="*/ 169 h 474"/>
                <a:gd name="T44" fmla="*/ 44 w 499"/>
                <a:gd name="T45" fmla="*/ 143 h 474"/>
                <a:gd name="T46" fmla="*/ 99 w 499"/>
                <a:gd name="T47" fmla="*/ 132 h 474"/>
                <a:gd name="T48" fmla="*/ 187 w 499"/>
                <a:gd name="T49" fmla="*/ 96 h 474"/>
                <a:gd name="T50" fmla="*/ 191 w 499"/>
                <a:gd name="T51" fmla="*/ 70 h 474"/>
                <a:gd name="T52" fmla="*/ 290 w 499"/>
                <a:gd name="T53" fmla="*/ 103 h 474"/>
                <a:gd name="T54" fmla="*/ 264 w 499"/>
                <a:gd name="T55" fmla="*/ 136 h 474"/>
                <a:gd name="T56" fmla="*/ 191 w 499"/>
                <a:gd name="T57" fmla="*/ 154 h 474"/>
                <a:gd name="T58" fmla="*/ 194 w 499"/>
                <a:gd name="T59" fmla="*/ 169 h 474"/>
                <a:gd name="T60" fmla="*/ 260 w 499"/>
                <a:gd name="T61" fmla="*/ 154 h 474"/>
                <a:gd name="T62" fmla="*/ 268 w 499"/>
                <a:gd name="T63" fmla="*/ 202 h 474"/>
                <a:gd name="T64" fmla="*/ 286 w 499"/>
                <a:gd name="T65" fmla="*/ 191 h 474"/>
                <a:gd name="T66" fmla="*/ 403 w 499"/>
                <a:gd name="T67" fmla="*/ 143 h 474"/>
                <a:gd name="T68" fmla="*/ 359 w 499"/>
                <a:gd name="T69" fmla="*/ 275 h 474"/>
                <a:gd name="T70" fmla="*/ 315 w 499"/>
                <a:gd name="T71" fmla="*/ 348 h 474"/>
                <a:gd name="T72" fmla="*/ 315 w 499"/>
                <a:gd name="T73" fmla="*/ 473 h 474"/>
                <a:gd name="T74" fmla="*/ 326 w 499"/>
                <a:gd name="T75" fmla="*/ 466 h 474"/>
                <a:gd name="T76" fmla="*/ 337 w 499"/>
                <a:gd name="T77" fmla="*/ 345 h 474"/>
                <a:gd name="T78" fmla="*/ 403 w 499"/>
                <a:gd name="T79" fmla="*/ 264 h 474"/>
                <a:gd name="T80" fmla="*/ 432 w 499"/>
                <a:gd name="T81" fmla="*/ 301 h 474"/>
                <a:gd name="T82" fmla="*/ 443 w 499"/>
                <a:gd name="T83" fmla="*/ 312 h 474"/>
                <a:gd name="T84" fmla="*/ 418 w 499"/>
                <a:gd name="T85" fmla="*/ 249 h 474"/>
                <a:gd name="T86" fmla="*/ 432 w 499"/>
                <a:gd name="T87" fmla="*/ 213 h 474"/>
                <a:gd name="T88" fmla="*/ 436 w 499"/>
                <a:gd name="T89" fmla="*/ 18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9" h="474">
                  <a:moveTo>
                    <a:pt x="498" y="147"/>
                  </a:moveTo>
                  <a:lnTo>
                    <a:pt x="498" y="147"/>
                  </a:lnTo>
                  <a:lnTo>
                    <a:pt x="498" y="147"/>
                  </a:lnTo>
                  <a:cubicBezTo>
                    <a:pt x="480" y="139"/>
                    <a:pt x="480" y="139"/>
                    <a:pt x="480" y="139"/>
                  </a:cubicBezTo>
                  <a:lnTo>
                    <a:pt x="480" y="139"/>
                  </a:lnTo>
                  <a:cubicBezTo>
                    <a:pt x="480" y="139"/>
                    <a:pt x="469" y="154"/>
                    <a:pt x="432" y="158"/>
                  </a:cubicBezTo>
                  <a:lnTo>
                    <a:pt x="432" y="158"/>
                  </a:lnTo>
                  <a:cubicBezTo>
                    <a:pt x="429" y="150"/>
                    <a:pt x="425" y="139"/>
                    <a:pt x="422" y="132"/>
                  </a:cubicBezTo>
                  <a:cubicBezTo>
                    <a:pt x="407" y="114"/>
                    <a:pt x="388" y="99"/>
                    <a:pt x="367" y="92"/>
                  </a:cubicBezTo>
                  <a:lnTo>
                    <a:pt x="367" y="92"/>
                  </a:lnTo>
                  <a:cubicBezTo>
                    <a:pt x="367" y="73"/>
                    <a:pt x="374" y="66"/>
                    <a:pt x="378" y="66"/>
                  </a:cubicBezTo>
                  <a:cubicBezTo>
                    <a:pt x="378" y="62"/>
                    <a:pt x="381" y="62"/>
                    <a:pt x="381" y="62"/>
                  </a:cubicBezTo>
                  <a:cubicBezTo>
                    <a:pt x="381" y="59"/>
                    <a:pt x="381" y="55"/>
                    <a:pt x="381" y="52"/>
                  </a:cubicBezTo>
                  <a:cubicBezTo>
                    <a:pt x="378" y="44"/>
                    <a:pt x="367" y="44"/>
                    <a:pt x="363" y="52"/>
                  </a:cubicBezTo>
                  <a:lnTo>
                    <a:pt x="363" y="52"/>
                  </a:lnTo>
                  <a:cubicBezTo>
                    <a:pt x="359" y="55"/>
                    <a:pt x="348" y="66"/>
                    <a:pt x="348" y="88"/>
                  </a:cubicBezTo>
                  <a:lnTo>
                    <a:pt x="348" y="88"/>
                  </a:lnTo>
                  <a:cubicBezTo>
                    <a:pt x="334" y="84"/>
                    <a:pt x="319" y="88"/>
                    <a:pt x="308" y="92"/>
                  </a:cubicBezTo>
                  <a:lnTo>
                    <a:pt x="308" y="92"/>
                  </a:lnTo>
                  <a:cubicBezTo>
                    <a:pt x="304" y="81"/>
                    <a:pt x="297" y="62"/>
                    <a:pt x="279" y="48"/>
                  </a:cubicBezTo>
                  <a:lnTo>
                    <a:pt x="279" y="48"/>
                  </a:lnTo>
                  <a:cubicBezTo>
                    <a:pt x="286" y="37"/>
                    <a:pt x="293" y="15"/>
                    <a:pt x="293" y="11"/>
                  </a:cubicBezTo>
                  <a:cubicBezTo>
                    <a:pt x="293" y="4"/>
                    <a:pt x="290" y="0"/>
                    <a:pt x="282" y="0"/>
                  </a:cubicBezTo>
                  <a:cubicBezTo>
                    <a:pt x="279" y="0"/>
                    <a:pt x="275" y="4"/>
                    <a:pt x="275" y="8"/>
                  </a:cubicBezTo>
                  <a:cubicBezTo>
                    <a:pt x="271" y="22"/>
                    <a:pt x="264" y="37"/>
                    <a:pt x="257" y="37"/>
                  </a:cubicBezTo>
                  <a:lnTo>
                    <a:pt x="257" y="41"/>
                  </a:lnTo>
                  <a:cubicBezTo>
                    <a:pt x="227" y="33"/>
                    <a:pt x="194" y="48"/>
                    <a:pt x="183" y="52"/>
                  </a:cubicBezTo>
                  <a:lnTo>
                    <a:pt x="183" y="52"/>
                  </a:lnTo>
                  <a:cubicBezTo>
                    <a:pt x="172" y="29"/>
                    <a:pt x="154" y="18"/>
                    <a:pt x="150" y="15"/>
                  </a:cubicBezTo>
                  <a:cubicBezTo>
                    <a:pt x="147" y="11"/>
                    <a:pt x="139" y="15"/>
                    <a:pt x="136" y="18"/>
                  </a:cubicBezTo>
                  <a:cubicBezTo>
                    <a:pt x="136" y="22"/>
                    <a:pt x="136" y="29"/>
                    <a:pt x="139" y="33"/>
                  </a:cubicBezTo>
                  <a:cubicBezTo>
                    <a:pt x="139" y="33"/>
                    <a:pt x="180" y="62"/>
                    <a:pt x="169" y="88"/>
                  </a:cubicBezTo>
                  <a:cubicBezTo>
                    <a:pt x="161" y="110"/>
                    <a:pt x="132" y="114"/>
                    <a:pt x="114" y="114"/>
                  </a:cubicBezTo>
                  <a:cubicBezTo>
                    <a:pt x="114" y="110"/>
                    <a:pt x="114" y="106"/>
                    <a:pt x="114" y="103"/>
                  </a:cubicBezTo>
                  <a:cubicBezTo>
                    <a:pt x="114" y="62"/>
                    <a:pt x="70" y="48"/>
                    <a:pt x="66" y="48"/>
                  </a:cubicBezTo>
                  <a:cubicBezTo>
                    <a:pt x="62" y="44"/>
                    <a:pt x="55" y="48"/>
                    <a:pt x="55" y="55"/>
                  </a:cubicBezTo>
                  <a:cubicBezTo>
                    <a:pt x="51" y="59"/>
                    <a:pt x="55" y="66"/>
                    <a:pt x="62" y="66"/>
                  </a:cubicBezTo>
                  <a:cubicBezTo>
                    <a:pt x="62" y="66"/>
                    <a:pt x="92" y="77"/>
                    <a:pt x="95" y="103"/>
                  </a:cubicBezTo>
                  <a:cubicBezTo>
                    <a:pt x="95" y="110"/>
                    <a:pt x="92" y="114"/>
                    <a:pt x="92" y="114"/>
                  </a:cubicBezTo>
                  <a:cubicBezTo>
                    <a:pt x="81" y="125"/>
                    <a:pt x="62" y="121"/>
                    <a:pt x="48" y="121"/>
                  </a:cubicBezTo>
                  <a:cubicBezTo>
                    <a:pt x="44" y="121"/>
                    <a:pt x="44" y="121"/>
                    <a:pt x="44" y="121"/>
                  </a:cubicBezTo>
                  <a:cubicBezTo>
                    <a:pt x="18" y="121"/>
                    <a:pt x="4" y="143"/>
                    <a:pt x="4" y="154"/>
                  </a:cubicBezTo>
                  <a:cubicBezTo>
                    <a:pt x="0" y="161"/>
                    <a:pt x="4" y="165"/>
                    <a:pt x="11" y="169"/>
                  </a:cubicBezTo>
                  <a:lnTo>
                    <a:pt x="11" y="169"/>
                  </a:lnTo>
                  <a:cubicBezTo>
                    <a:pt x="15" y="169"/>
                    <a:pt x="22" y="165"/>
                    <a:pt x="22" y="161"/>
                  </a:cubicBezTo>
                  <a:cubicBezTo>
                    <a:pt x="22" y="158"/>
                    <a:pt x="26" y="143"/>
                    <a:pt x="44" y="143"/>
                  </a:cubicBezTo>
                  <a:cubicBezTo>
                    <a:pt x="48" y="143"/>
                    <a:pt x="48" y="143"/>
                    <a:pt x="48" y="143"/>
                  </a:cubicBezTo>
                  <a:cubicBezTo>
                    <a:pt x="66" y="143"/>
                    <a:pt x="88" y="143"/>
                    <a:pt x="99" y="132"/>
                  </a:cubicBezTo>
                  <a:lnTo>
                    <a:pt x="99" y="132"/>
                  </a:lnTo>
                  <a:cubicBezTo>
                    <a:pt x="106" y="132"/>
                    <a:pt x="169" y="136"/>
                    <a:pt x="187" y="96"/>
                  </a:cubicBezTo>
                  <a:cubicBezTo>
                    <a:pt x="191" y="88"/>
                    <a:pt x="191" y="81"/>
                    <a:pt x="191" y="70"/>
                  </a:cubicBezTo>
                  <a:lnTo>
                    <a:pt x="191" y="70"/>
                  </a:lnTo>
                  <a:cubicBezTo>
                    <a:pt x="205" y="66"/>
                    <a:pt x="242" y="52"/>
                    <a:pt x="260" y="62"/>
                  </a:cubicBezTo>
                  <a:cubicBezTo>
                    <a:pt x="286" y="73"/>
                    <a:pt x="290" y="103"/>
                    <a:pt x="290" y="103"/>
                  </a:cubicBezTo>
                  <a:lnTo>
                    <a:pt x="290" y="103"/>
                  </a:lnTo>
                  <a:cubicBezTo>
                    <a:pt x="279" y="110"/>
                    <a:pt x="271" y="121"/>
                    <a:pt x="264" y="136"/>
                  </a:cubicBezTo>
                  <a:lnTo>
                    <a:pt x="264" y="136"/>
                  </a:lnTo>
                  <a:cubicBezTo>
                    <a:pt x="249" y="132"/>
                    <a:pt x="216" y="125"/>
                    <a:pt x="191" y="154"/>
                  </a:cubicBezTo>
                  <a:cubicBezTo>
                    <a:pt x="187" y="158"/>
                    <a:pt x="183" y="161"/>
                    <a:pt x="187" y="165"/>
                  </a:cubicBezTo>
                  <a:cubicBezTo>
                    <a:pt x="191" y="169"/>
                    <a:pt x="191" y="169"/>
                    <a:pt x="194" y="169"/>
                  </a:cubicBezTo>
                  <a:cubicBezTo>
                    <a:pt x="198" y="172"/>
                    <a:pt x="202" y="169"/>
                    <a:pt x="202" y="169"/>
                  </a:cubicBezTo>
                  <a:cubicBezTo>
                    <a:pt x="224" y="147"/>
                    <a:pt x="249" y="150"/>
                    <a:pt x="260" y="154"/>
                  </a:cubicBezTo>
                  <a:lnTo>
                    <a:pt x="260" y="154"/>
                  </a:lnTo>
                  <a:cubicBezTo>
                    <a:pt x="260" y="169"/>
                    <a:pt x="260" y="183"/>
                    <a:pt x="268" y="202"/>
                  </a:cubicBezTo>
                  <a:cubicBezTo>
                    <a:pt x="271" y="205"/>
                    <a:pt x="275" y="205"/>
                    <a:pt x="282" y="205"/>
                  </a:cubicBezTo>
                  <a:cubicBezTo>
                    <a:pt x="286" y="205"/>
                    <a:pt x="290" y="198"/>
                    <a:pt x="286" y="191"/>
                  </a:cubicBezTo>
                  <a:cubicBezTo>
                    <a:pt x="271" y="161"/>
                    <a:pt x="286" y="128"/>
                    <a:pt x="308" y="114"/>
                  </a:cubicBezTo>
                  <a:cubicBezTo>
                    <a:pt x="341" y="96"/>
                    <a:pt x="381" y="110"/>
                    <a:pt x="403" y="143"/>
                  </a:cubicBezTo>
                  <a:cubicBezTo>
                    <a:pt x="414" y="161"/>
                    <a:pt x="418" y="183"/>
                    <a:pt x="411" y="209"/>
                  </a:cubicBezTo>
                  <a:cubicBezTo>
                    <a:pt x="403" y="235"/>
                    <a:pt x="385" y="260"/>
                    <a:pt x="359" y="275"/>
                  </a:cubicBezTo>
                  <a:cubicBezTo>
                    <a:pt x="319" y="297"/>
                    <a:pt x="319" y="326"/>
                    <a:pt x="315" y="345"/>
                  </a:cubicBezTo>
                  <a:cubicBezTo>
                    <a:pt x="315" y="345"/>
                    <a:pt x="315" y="345"/>
                    <a:pt x="315" y="348"/>
                  </a:cubicBezTo>
                  <a:cubicBezTo>
                    <a:pt x="308" y="462"/>
                    <a:pt x="308" y="462"/>
                    <a:pt x="308" y="462"/>
                  </a:cubicBezTo>
                  <a:cubicBezTo>
                    <a:pt x="304" y="469"/>
                    <a:pt x="312" y="473"/>
                    <a:pt x="315" y="473"/>
                  </a:cubicBezTo>
                  <a:lnTo>
                    <a:pt x="315" y="473"/>
                  </a:lnTo>
                  <a:cubicBezTo>
                    <a:pt x="323" y="473"/>
                    <a:pt x="326" y="469"/>
                    <a:pt x="326" y="466"/>
                  </a:cubicBezTo>
                  <a:cubicBezTo>
                    <a:pt x="337" y="348"/>
                    <a:pt x="337" y="348"/>
                    <a:pt x="337" y="348"/>
                  </a:cubicBezTo>
                  <a:lnTo>
                    <a:pt x="337" y="345"/>
                  </a:lnTo>
                  <a:cubicBezTo>
                    <a:pt x="337" y="330"/>
                    <a:pt x="337" y="312"/>
                    <a:pt x="370" y="293"/>
                  </a:cubicBezTo>
                  <a:cubicBezTo>
                    <a:pt x="385" y="286"/>
                    <a:pt x="396" y="275"/>
                    <a:pt x="403" y="264"/>
                  </a:cubicBezTo>
                  <a:lnTo>
                    <a:pt x="403" y="264"/>
                  </a:lnTo>
                  <a:cubicBezTo>
                    <a:pt x="429" y="282"/>
                    <a:pt x="432" y="301"/>
                    <a:pt x="432" y="301"/>
                  </a:cubicBezTo>
                  <a:cubicBezTo>
                    <a:pt x="432" y="308"/>
                    <a:pt x="436" y="312"/>
                    <a:pt x="443" y="312"/>
                  </a:cubicBezTo>
                  <a:lnTo>
                    <a:pt x="443" y="312"/>
                  </a:lnTo>
                  <a:cubicBezTo>
                    <a:pt x="451" y="308"/>
                    <a:pt x="455" y="304"/>
                    <a:pt x="455" y="301"/>
                  </a:cubicBezTo>
                  <a:cubicBezTo>
                    <a:pt x="455" y="297"/>
                    <a:pt x="447" y="268"/>
                    <a:pt x="418" y="249"/>
                  </a:cubicBezTo>
                  <a:lnTo>
                    <a:pt x="418" y="249"/>
                  </a:lnTo>
                  <a:cubicBezTo>
                    <a:pt x="425" y="238"/>
                    <a:pt x="429" y="224"/>
                    <a:pt x="432" y="213"/>
                  </a:cubicBezTo>
                  <a:cubicBezTo>
                    <a:pt x="432" y="202"/>
                    <a:pt x="436" y="191"/>
                    <a:pt x="436" y="180"/>
                  </a:cubicBezTo>
                  <a:lnTo>
                    <a:pt x="436" y="180"/>
                  </a:lnTo>
                  <a:cubicBezTo>
                    <a:pt x="480" y="172"/>
                    <a:pt x="495" y="150"/>
                    <a:pt x="498" y="14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71">
              <a:extLst>
                <a:ext uri="{FF2B5EF4-FFF2-40B4-BE49-F238E27FC236}">
                  <a16:creationId xmlns:a16="http://schemas.microsoft.com/office/drawing/2014/main" id="{362F3159-A5A5-2440-A7CB-D6A893E2F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0413" y="4703763"/>
              <a:ext cx="20637" cy="34925"/>
            </a:xfrm>
            <a:custGeom>
              <a:avLst/>
              <a:gdLst>
                <a:gd name="T0" fmla="*/ 14 w 56"/>
                <a:gd name="T1" fmla="*/ 15 h 97"/>
                <a:gd name="T2" fmla="*/ 14 w 56"/>
                <a:gd name="T3" fmla="*/ 15 h 97"/>
                <a:gd name="T4" fmla="*/ 11 w 56"/>
                <a:gd name="T5" fmla="*/ 59 h 97"/>
                <a:gd name="T6" fmla="*/ 22 w 56"/>
                <a:gd name="T7" fmla="*/ 92 h 97"/>
                <a:gd name="T8" fmla="*/ 51 w 56"/>
                <a:gd name="T9" fmla="*/ 41 h 97"/>
                <a:gd name="T10" fmla="*/ 55 w 56"/>
                <a:gd name="T11" fmla="*/ 0 h 97"/>
                <a:gd name="T12" fmla="*/ 14 w 56"/>
                <a:gd name="T13" fmla="*/ 1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97">
                  <a:moveTo>
                    <a:pt x="14" y="15"/>
                  </a:moveTo>
                  <a:lnTo>
                    <a:pt x="14" y="15"/>
                  </a:lnTo>
                  <a:cubicBezTo>
                    <a:pt x="11" y="59"/>
                    <a:pt x="11" y="59"/>
                    <a:pt x="11" y="59"/>
                  </a:cubicBezTo>
                  <a:cubicBezTo>
                    <a:pt x="11" y="59"/>
                    <a:pt x="0" y="92"/>
                    <a:pt x="22" y="92"/>
                  </a:cubicBezTo>
                  <a:cubicBezTo>
                    <a:pt x="44" y="96"/>
                    <a:pt x="51" y="88"/>
                    <a:pt x="51" y="41"/>
                  </a:cubicBezTo>
                  <a:cubicBezTo>
                    <a:pt x="55" y="15"/>
                    <a:pt x="55" y="0"/>
                    <a:pt x="55" y="0"/>
                  </a:cubicBezTo>
                  <a:lnTo>
                    <a:pt x="14" y="1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72">
              <a:extLst>
                <a:ext uri="{FF2B5EF4-FFF2-40B4-BE49-F238E27FC236}">
                  <a16:creationId xmlns:a16="http://schemas.microsoft.com/office/drawing/2014/main" id="{B2CE0FB4-CEB6-9B45-9C73-CEFC46314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2638" y="4711700"/>
              <a:ext cx="23812" cy="30163"/>
            </a:xfrm>
            <a:custGeom>
              <a:avLst/>
              <a:gdLst>
                <a:gd name="T0" fmla="*/ 15 w 64"/>
                <a:gd name="T1" fmla="*/ 0 h 82"/>
                <a:gd name="T2" fmla="*/ 15 w 64"/>
                <a:gd name="T3" fmla="*/ 0 h 82"/>
                <a:gd name="T4" fmla="*/ 11 w 64"/>
                <a:gd name="T5" fmla="*/ 44 h 82"/>
                <a:gd name="T6" fmla="*/ 22 w 64"/>
                <a:gd name="T7" fmla="*/ 81 h 82"/>
                <a:gd name="T8" fmla="*/ 59 w 64"/>
                <a:gd name="T9" fmla="*/ 26 h 82"/>
                <a:gd name="T10" fmla="*/ 63 w 64"/>
                <a:gd name="T11" fmla="*/ 11 h 82"/>
                <a:gd name="T12" fmla="*/ 15 w 64"/>
                <a:gd name="T1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2">
                  <a:moveTo>
                    <a:pt x="15" y="0"/>
                  </a:moveTo>
                  <a:lnTo>
                    <a:pt x="15" y="0"/>
                  </a:ln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0" y="77"/>
                    <a:pt x="22" y="81"/>
                  </a:cubicBezTo>
                  <a:cubicBezTo>
                    <a:pt x="44" y="81"/>
                    <a:pt x="44" y="74"/>
                    <a:pt x="59" y="26"/>
                  </a:cubicBezTo>
                  <a:cubicBezTo>
                    <a:pt x="59" y="15"/>
                    <a:pt x="63" y="11"/>
                    <a:pt x="63" y="11"/>
                  </a:cubicBezTo>
                  <a:lnTo>
                    <a:pt x="1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6254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350">
            <a:extLst>
              <a:ext uri="{FF2B5EF4-FFF2-40B4-BE49-F238E27FC236}">
                <a16:creationId xmlns:a16="http://schemas.microsoft.com/office/drawing/2014/main" id="{EBCBC5B3-6CE3-F84E-B06A-719A24B41A5E}"/>
              </a:ext>
            </a:extLst>
          </p:cNvPr>
          <p:cNvSpPr txBox="1"/>
          <p:nvPr/>
        </p:nvSpPr>
        <p:spPr>
          <a:xfrm>
            <a:off x="6851574" y="1071658"/>
            <a:ext cx="106747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Science Infographics</a:t>
            </a:r>
          </a:p>
        </p:txBody>
      </p:sp>
      <p:sp>
        <p:nvSpPr>
          <p:cNvPr id="16" name="CuadroTexto 351">
            <a:extLst>
              <a:ext uri="{FF2B5EF4-FFF2-40B4-BE49-F238E27FC236}">
                <a16:creationId xmlns:a16="http://schemas.microsoft.com/office/drawing/2014/main" id="{E693EE9E-5C26-4248-8CCE-74EA6A831343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A39D05-4EAF-B14C-AEDE-CCB4024F7DB8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18" name="Grupo 1996">
            <a:extLst>
              <a:ext uri="{FF2B5EF4-FFF2-40B4-BE49-F238E27FC236}">
                <a16:creationId xmlns:a16="http://schemas.microsoft.com/office/drawing/2014/main" id="{1555C238-507E-0D43-BA5F-3FD6904BE842}"/>
              </a:ext>
            </a:extLst>
          </p:cNvPr>
          <p:cNvGrpSpPr/>
          <p:nvPr/>
        </p:nvGrpSpPr>
        <p:grpSpPr>
          <a:xfrm>
            <a:off x="1788638" y="6113976"/>
            <a:ext cx="5562061" cy="4758075"/>
            <a:chOff x="18064959" y="6781920"/>
            <a:chExt cx="719400" cy="615412"/>
          </a:xfrm>
        </p:grpSpPr>
        <p:sp>
          <p:nvSpPr>
            <p:cNvPr id="19" name="Forma libre 403">
              <a:extLst>
                <a:ext uri="{FF2B5EF4-FFF2-40B4-BE49-F238E27FC236}">
                  <a16:creationId xmlns:a16="http://schemas.microsoft.com/office/drawing/2014/main" id="{5F763D93-2438-2B47-879C-1E95467F4FD0}"/>
                </a:ext>
              </a:extLst>
            </p:cNvPr>
            <p:cNvSpPr/>
            <p:nvPr/>
          </p:nvSpPr>
          <p:spPr>
            <a:xfrm>
              <a:off x="18064959" y="6816033"/>
              <a:ext cx="361824" cy="114185"/>
            </a:xfrm>
            <a:custGeom>
              <a:avLst/>
              <a:gdLst>
                <a:gd name="connsiteX0" fmla="*/ 299647 w 361823"/>
                <a:gd name="connsiteY0" fmla="*/ 27167 h 114184"/>
                <a:gd name="connsiteX1" fmla="*/ 248897 w 361823"/>
                <a:gd name="connsiteY1" fmla="*/ 56284 h 114184"/>
                <a:gd name="connsiteX2" fmla="*/ 248611 w 361823"/>
                <a:gd name="connsiteY2" fmla="*/ 56189 h 114184"/>
                <a:gd name="connsiteX3" fmla="*/ 229186 w 361823"/>
                <a:gd name="connsiteY3" fmla="*/ 37538 h 114184"/>
                <a:gd name="connsiteX4" fmla="*/ 200431 w 361823"/>
                <a:gd name="connsiteY4" fmla="*/ 12227 h 114184"/>
                <a:gd name="connsiteX5" fmla="*/ 157774 w 361823"/>
                <a:gd name="connsiteY5" fmla="*/ 10800 h 114184"/>
                <a:gd name="connsiteX6" fmla="*/ 128352 w 361823"/>
                <a:gd name="connsiteY6" fmla="*/ 37443 h 114184"/>
                <a:gd name="connsiteX7" fmla="*/ 110737 w 361823"/>
                <a:gd name="connsiteY7" fmla="*/ 61802 h 114184"/>
                <a:gd name="connsiteX8" fmla="*/ 87980 w 361823"/>
                <a:gd name="connsiteY8" fmla="*/ 70176 h 114184"/>
                <a:gd name="connsiteX9" fmla="*/ 63890 w 361823"/>
                <a:gd name="connsiteY9" fmla="*/ 58853 h 114184"/>
                <a:gd name="connsiteX10" fmla="*/ 39611 w 361823"/>
                <a:gd name="connsiteY10" fmla="*/ 36111 h 114184"/>
                <a:gd name="connsiteX11" fmla="*/ 7141 w 361823"/>
                <a:gd name="connsiteY11" fmla="*/ 27642 h 114184"/>
                <a:gd name="connsiteX12" fmla="*/ 34564 w 361823"/>
                <a:gd name="connsiteY12" fmla="*/ 41820 h 114184"/>
                <a:gd name="connsiteX13" fmla="*/ 54083 w 361823"/>
                <a:gd name="connsiteY13" fmla="*/ 68083 h 114184"/>
                <a:gd name="connsiteX14" fmla="*/ 86076 w 361823"/>
                <a:gd name="connsiteY14" fmla="*/ 88065 h 114184"/>
                <a:gd name="connsiteX15" fmla="*/ 124639 w 361823"/>
                <a:gd name="connsiteY15" fmla="*/ 78264 h 114184"/>
                <a:gd name="connsiteX16" fmla="*/ 148061 w 361823"/>
                <a:gd name="connsiteY16" fmla="*/ 51526 h 114184"/>
                <a:gd name="connsiteX17" fmla="*/ 167200 w 361823"/>
                <a:gd name="connsiteY17" fmla="*/ 35255 h 114184"/>
                <a:gd name="connsiteX18" fmla="*/ 188529 w 361823"/>
                <a:gd name="connsiteY18" fmla="*/ 36492 h 114184"/>
                <a:gd name="connsiteX19" fmla="*/ 207953 w 361823"/>
                <a:gd name="connsiteY19" fmla="*/ 55237 h 114184"/>
                <a:gd name="connsiteX20" fmla="*/ 236804 w 361823"/>
                <a:gd name="connsiteY20" fmla="*/ 80548 h 114184"/>
                <a:gd name="connsiteX21" fmla="*/ 248134 w 361823"/>
                <a:gd name="connsiteY21" fmla="*/ 84259 h 114184"/>
                <a:gd name="connsiteX22" fmla="*/ 303456 w 361823"/>
                <a:gd name="connsiteY22" fmla="*/ 113852 h 114184"/>
                <a:gd name="connsiteX23" fmla="*/ 357729 w 361823"/>
                <a:gd name="connsiteY23" fmla="*/ 68083 h 114184"/>
                <a:gd name="connsiteX24" fmla="*/ 299647 w 361823"/>
                <a:gd name="connsiteY24" fmla="*/ 27167 h 11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61823" h="114184">
                  <a:moveTo>
                    <a:pt x="299647" y="27167"/>
                  </a:moveTo>
                  <a:cubicBezTo>
                    <a:pt x="276224" y="28213"/>
                    <a:pt x="256609" y="40108"/>
                    <a:pt x="248897" y="56284"/>
                  </a:cubicBezTo>
                  <a:cubicBezTo>
                    <a:pt x="248802" y="56284"/>
                    <a:pt x="248706" y="56189"/>
                    <a:pt x="248611" y="56189"/>
                  </a:cubicBezTo>
                  <a:cubicBezTo>
                    <a:pt x="242231" y="53144"/>
                    <a:pt x="236043" y="45912"/>
                    <a:pt x="229186" y="37538"/>
                  </a:cubicBezTo>
                  <a:cubicBezTo>
                    <a:pt x="222045" y="29355"/>
                    <a:pt x="213857" y="18888"/>
                    <a:pt x="200431" y="12227"/>
                  </a:cubicBezTo>
                  <a:cubicBezTo>
                    <a:pt x="186625" y="5852"/>
                    <a:pt x="171581" y="5567"/>
                    <a:pt x="157774" y="10800"/>
                  </a:cubicBezTo>
                  <a:cubicBezTo>
                    <a:pt x="143491" y="16509"/>
                    <a:pt x="134732" y="28023"/>
                    <a:pt x="128352" y="37443"/>
                  </a:cubicBezTo>
                  <a:cubicBezTo>
                    <a:pt x="121877" y="46958"/>
                    <a:pt x="116927" y="55903"/>
                    <a:pt x="110737" y="61802"/>
                  </a:cubicBezTo>
                  <a:cubicBezTo>
                    <a:pt x="104739" y="67512"/>
                    <a:pt x="96930" y="70176"/>
                    <a:pt x="87980" y="70176"/>
                  </a:cubicBezTo>
                  <a:cubicBezTo>
                    <a:pt x="79411" y="70271"/>
                    <a:pt x="71508" y="65704"/>
                    <a:pt x="63890" y="58853"/>
                  </a:cubicBezTo>
                  <a:cubicBezTo>
                    <a:pt x="56083" y="52002"/>
                    <a:pt x="48942" y="43153"/>
                    <a:pt x="39611" y="36111"/>
                  </a:cubicBezTo>
                  <a:cubicBezTo>
                    <a:pt x="30278" y="28974"/>
                    <a:pt x="17996" y="25453"/>
                    <a:pt x="7141" y="27642"/>
                  </a:cubicBezTo>
                  <a:cubicBezTo>
                    <a:pt x="18376" y="28498"/>
                    <a:pt x="27708" y="34208"/>
                    <a:pt x="34564" y="41820"/>
                  </a:cubicBezTo>
                  <a:cubicBezTo>
                    <a:pt x="41419" y="49623"/>
                    <a:pt x="46846" y="58948"/>
                    <a:pt x="54083" y="68083"/>
                  </a:cubicBezTo>
                  <a:cubicBezTo>
                    <a:pt x="61319" y="77027"/>
                    <a:pt x="72365" y="86162"/>
                    <a:pt x="86076" y="88065"/>
                  </a:cubicBezTo>
                  <a:cubicBezTo>
                    <a:pt x="99026" y="90349"/>
                    <a:pt x="113784" y="86733"/>
                    <a:pt x="124639" y="78264"/>
                  </a:cubicBezTo>
                  <a:cubicBezTo>
                    <a:pt x="135303" y="69891"/>
                    <a:pt x="141778" y="59709"/>
                    <a:pt x="148061" y="51526"/>
                  </a:cubicBezTo>
                  <a:cubicBezTo>
                    <a:pt x="154346" y="43342"/>
                    <a:pt x="160440" y="37253"/>
                    <a:pt x="167200" y="35255"/>
                  </a:cubicBezTo>
                  <a:cubicBezTo>
                    <a:pt x="173961" y="33161"/>
                    <a:pt x="182436" y="33351"/>
                    <a:pt x="188529" y="36492"/>
                  </a:cubicBezTo>
                  <a:cubicBezTo>
                    <a:pt x="194909" y="39632"/>
                    <a:pt x="201098" y="46768"/>
                    <a:pt x="207953" y="55237"/>
                  </a:cubicBezTo>
                  <a:cubicBezTo>
                    <a:pt x="215094" y="63420"/>
                    <a:pt x="223283" y="73887"/>
                    <a:pt x="236804" y="80548"/>
                  </a:cubicBezTo>
                  <a:cubicBezTo>
                    <a:pt x="240518" y="82261"/>
                    <a:pt x="244327" y="83403"/>
                    <a:pt x="248134" y="84259"/>
                  </a:cubicBezTo>
                  <a:cubicBezTo>
                    <a:pt x="255466" y="102338"/>
                    <a:pt x="277557" y="114994"/>
                    <a:pt x="303456" y="113852"/>
                  </a:cubicBezTo>
                  <a:cubicBezTo>
                    <a:pt x="334497" y="112520"/>
                    <a:pt x="358776" y="92061"/>
                    <a:pt x="357729" y="68083"/>
                  </a:cubicBezTo>
                  <a:cubicBezTo>
                    <a:pt x="356587" y="44199"/>
                    <a:pt x="330593" y="25834"/>
                    <a:pt x="299647" y="2716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0" name="Forma libre 404">
              <a:extLst>
                <a:ext uri="{FF2B5EF4-FFF2-40B4-BE49-F238E27FC236}">
                  <a16:creationId xmlns:a16="http://schemas.microsoft.com/office/drawing/2014/main" id="{19DD099D-7F37-F548-BBFD-689BD0200677}"/>
                </a:ext>
              </a:extLst>
            </p:cNvPr>
            <p:cNvSpPr/>
            <p:nvPr/>
          </p:nvSpPr>
          <p:spPr>
            <a:xfrm>
              <a:off x="18076004" y="6978848"/>
              <a:ext cx="352302" cy="161762"/>
            </a:xfrm>
            <a:custGeom>
              <a:avLst/>
              <a:gdLst>
                <a:gd name="connsiteX0" fmla="*/ 272795 w 352302"/>
                <a:gd name="connsiteY0" fmla="*/ 14884 h 161761"/>
                <a:gd name="connsiteX1" fmla="*/ 238899 w 352302"/>
                <a:gd name="connsiteY1" fmla="*/ 62557 h 161761"/>
                <a:gd name="connsiteX2" fmla="*/ 238613 w 352302"/>
                <a:gd name="connsiteY2" fmla="*/ 62557 h 161761"/>
                <a:gd name="connsiteX3" fmla="*/ 213189 w 352302"/>
                <a:gd name="connsiteY3" fmla="*/ 53707 h 161761"/>
                <a:gd name="connsiteX4" fmla="*/ 176436 w 352302"/>
                <a:gd name="connsiteY4" fmla="*/ 42765 h 161761"/>
                <a:gd name="connsiteX5" fmla="*/ 137111 w 352302"/>
                <a:gd name="connsiteY5" fmla="*/ 59322 h 161761"/>
                <a:gd name="connsiteX6" fmla="*/ 121496 w 352302"/>
                <a:gd name="connsiteY6" fmla="*/ 95765 h 161761"/>
                <a:gd name="connsiteX7" fmla="*/ 115688 w 352302"/>
                <a:gd name="connsiteY7" fmla="*/ 125263 h 161761"/>
                <a:gd name="connsiteX8" fmla="*/ 98549 w 352302"/>
                <a:gd name="connsiteY8" fmla="*/ 142391 h 161761"/>
                <a:gd name="connsiteX9" fmla="*/ 71888 w 352302"/>
                <a:gd name="connsiteY9" fmla="*/ 142200 h 161761"/>
                <a:gd name="connsiteX10" fmla="*/ 40277 w 352302"/>
                <a:gd name="connsiteY10" fmla="*/ 131734 h 161761"/>
                <a:gd name="connsiteX11" fmla="*/ 7141 w 352302"/>
                <a:gd name="connsiteY11" fmla="*/ 137538 h 161761"/>
                <a:gd name="connsiteX12" fmla="*/ 37991 w 352302"/>
                <a:gd name="connsiteY12" fmla="*/ 138966 h 161761"/>
                <a:gd name="connsiteX13" fmla="*/ 66746 w 352302"/>
                <a:gd name="connsiteY13" fmla="*/ 154666 h 161761"/>
                <a:gd name="connsiteX14" fmla="*/ 104167 w 352302"/>
                <a:gd name="connsiteY14" fmla="*/ 159519 h 161761"/>
                <a:gd name="connsiteX15" fmla="*/ 135112 w 352302"/>
                <a:gd name="connsiteY15" fmla="*/ 134493 h 161761"/>
                <a:gd name="connsiteX16" fmla="*/ 145206 w 352302"/>
                <a:gd name="connsiteY16" fmla="*/ 100428 h 161761"/>
                <a:gd name="connsiteX17" fmla="*/ 155775 w 352302"/>
                <a:gd name="connsiteY17" fmla="*/ 77686 h 161761"/>
                <a:gd name="connsiteX18" fmla="*/ 175675 w 352302"/>
                <a:gd name="connsiteY18" fmla="*/ 69884 h 161761"/>
                <a:gd name="connsiteX19" fmla="*/ 201193 w 352302"/>
                <a:gd name="connsiteY19" fmla="*/ 78828 h 161761"/>
                <a:gd name="connsiteX20" fmla="*/ 237947 w 352302"/>
                <a:gd name="connsiteY20" fmla="*/ 89770 h 161761"/>
                <a:gd name="connsiteX21" fmla="*/ 249754 w 352302"/>
                <a:gd name="connsiteY21" fmla="*/ 88439 h 161761"/>
                <a:gd name="connsiteX22" fmla="*/ 312406 w 352302"/>
                <a:gd name="connsiteY22" fmla="*/ 92245 h 161761"/>
                <a:gd name="connsiteX23" fmla="*/ 342590 w 352302"/>
                <a:gd name="connsiteY23" fmla="*/ 28016 h 161761"/>
                <a:gd name="connsiteX24" fmla="*/ 272795 w 352302"/>
                <a:gd name="connsiteY24" fmla="*/ 14884 h 161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2302" h="161761">
                  <a:moveTo>
                    <a:pt x="272795" y="14884"/>
                  </a:moveTo>
                  <a:cubicBezTo>
                    <a:pt x="251943" y="25637"/>
                    <a:pt x="239185" y="44667"/>
                    <a:pt x="238899" y="62557"/>
                  </a:cubicBezTo>
                  <a:cubicBezTo>
                    <a:pt x="238803" y="62557"/>
                    <a:pt x="238708" y="62557"/>
                    <a:pt x="238613" y="62557"/>
                  </a:cubicBezTo>
                  <a:cubicBezTo>
                    <a:pt x="231472" y="62461"/>
                    <a:pt x="222902" y="58465"/>
                    <a:pt x="213189" y="53707"/>
                  </a:cubicBezTo>
                  <a:cubicBezTo>
                    <a:pt x="203288" y="49235"/>
                    <a:pt x="191481" y="43145"/>
                    <a:pt x="176436" y="42765"/>
                  </a:cubicBezTo>
                  <a:cubicBezTo>
                    <a:pt x="161297" y="42765"/>
                    <a:pt x="147395" y="48759"/>
                    <a:pt x="137111" y="59322"/>
                  </a:cubicBezTo>
                  <a:cubicBezTo>
                    <a:pt x="126542" y="70454"/>
                    <a:pt x="123401" y="84632"/>
                    <a:pt x="121496" y="95765"/>
                  </a:cubicBezTo>
                  <a:cubicBezTo>
                    <a:pt x="119592" y="107089"/>
                    <a:pt x="118830" y="117270"/>
                    <a:pt x="115688" y="125263"/>
                  </a:cubicBezTo>
                  <a:cubicBezTo>
                    <a:pt x="112641" y="132971"/>
                    <a:pt x="106642" y="138680"/>
                    <a:pt x="98549" y="142391"/>
                  </a:cubicBezTo>
                  <a:cubicBezTo>
                    <a:pt x="90836" y="146007"/>
                    <a:pt x="81696" y="145245"/>
                    <a:pt x="71888" y="142200"/>
                  </a:cubicBezTo>
                  <a:cubicBezTo>
                    <a:pt x="61985" y="139251"/>
                    <a:pt x="51702" y="134208"/>
                    <a:pt x="40277" y="131734"/>
                  </a:cubicBezTo>
                  <a:cubicBezTo>
                    <a:pt x="28850" y="129164"/>
                    <a:pt x="16186" y="131068"/>
                    <a:pt x="7141" y="137538"/>
                  </a:cubicBezTo>
                  <a:cubicBezTo>
                    <a:pt x="17710" y="133637"/>
                    <a:pt x="28565" y="134874"/>
                    <a:pt x="37991" y="138966"/>
                  </a:cubicBezTo>
                  <a:cubicBezTo>
                    <a:pt x="47513" y="143152"/>
                    <a:pt x="56368" y="149337"/>
                    <a:pt x="66746" y="154666"/>
                  </a:cubicBezTo>
                  <a:cubicBezTo>
                    <a:pt x="77030" y="159709"/>
                    <a:pt x="90931" y="163420"/>
                    <a:pt x="104167" y="159519"/>
                  </a:cubicBezTo>
                  <a:cubicBezTo>
                    <a:pt x="116830" y="156188"/>
                    <a:pt x="128827" y="146768"/>
                    <a:pt x="135112" y="134493"/>
                  </a:cubicBezTo>
                  <a:cubicBezTo>
                    <a:pt x="141301" y="122409"/>
                    <a:pt x="142919" y="110515"/>
                    <a:pt x="145206" y="100428"/>
                  </a:cubicBezTo>
                  <a:cubicBezTo>
                    <a:pt x="147491" y="90437"/>
                    <a:pt x="150537" y="82253"/>
                    <a:pt x="155775" y="77686"/>
                  </a:cubicBezTo>
                  <a:cubicBezTo>
                    <a:pt x="161106" y="73024"/>
                    <a:pt x="168819" y="69598"/>
                    <a:pt x="175675" y="69884"/>
                  </a:cubicBezTo>
                  <a:cubicBezTo>
                    <a:pt x="182816" y="70074"/>
                    <a:pt x="191386" y="73975"/>
                    <a:pt x="201193" y="78828"/>
                  </a:cubicBezTo>
                  <a:cubicBezTo>
                    <a:pt x="211095" y="83300"/>
                    <a:pt x="222902" y="89390"/>
                    <a:pt x="237947" y="89770"/>
                  </a:cubicBezTo>
                  <a:cubicBezTo>
                    <a:pt x="242040" y="89770"/>
                    <a:pt x="245945" y="89295"/>
                    <a:pt x="249754" y="88439"/>
                  </a:cubicBezTo>
                  <a:cubicBezTo>
                    <a:pt x="263941" y="101855"/>
                    <a:pt x="289363" y="104044"/>
                    <a:pt x="312406" y="92245"/>
                  </a:cubicBezTo>
                  <a:cubicBezTo>
                    <a:pt x="340019" y="78067"/>
                    <a:pt x="353540" y="49330"/>
                    <a:pt x="342590" y="28016"/>
                  </a:cubicBezTo>
                  <a:cubicBezTo>
                    <a:pt x="331640" y="6511"/>
                    <a:pt x="300408" y="706"/>
                    <a:pt x="272795" y="1488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/>
            </a:p>
          </p:txBody>
        </p:sp>
        <p:sp>
          <p:nvSpPr>
            <p:cNvPr id="21" name="Forma libre 405">
              <a:extLst>
                <a:ext uri="{FF2B5EF4-FFF2-40B4-BE49-F238E27FC236}">
                  <a16:creationId xmlns:a16="http://schemas.microsoft.com/office/drawing/2014/main" id="{F4E718E0-6109-7143-8D5C-2507CCADE681}"/>
                </a:ext>
              </a:extLst>
            </p:cNvPr>
            <p:cNvSpPr/>
            <p:nvPr/>
          </p:nvSpPr>
          <p:spPr>
            <a:xfrm>
              <a:off x="18305476" y="7053336"/>
              <a:ext cx="238042" cy="294978"/>
            </a:xfrm>
            <a:custGeom>
              <a:avLst/>
              <a:gdLst>
                <a:gd name="connsiteX0" fmla="*/ 153965 w 238042"/>
                <a:gd name="connsiteY0" fmla="*/ 40594 h 294977"/>
                <a:gd name="connsiteX1" fmla="*/ 153585 w 238042"/>
                <a:gd name="connsiteY1" fmla="*/ 99019 h 294977"/>
                <a:gd name="connsiteX2" fmla="*/ 153394 w 238042"/>
                <a:gd name="connsiteY2" fmla="*/ 99209 h 294977"/>
                <a:gd name="connsiteX3" fmla="*/ 127495 w 238042"/>
                <a:gd name="connsiteY3" fmla="*/ 106631 h 294977"/>
                <a:gd name="connsiteX4" fmla="*/ 91122 w 238042"/>
                <a:gd name="connsiteY4" fmla="*/ 118716 h 294977"/>
                <a:gd name="connsiteX5" fmla="*/ 68460 w 238042"/>
                <a:gd name="connsiteY5" fmla="*/ 154874 h 294977"/>
                <a:gd name="connsiteX6" fmla="*/ 76649 w 238042"/>
                <a:gd name="connsiteY6" fmla="*/ 193697 h 294977"/>
                <a:gd name="connsiteX7" fmla="*/ 88837 w 238042"/>
                <a:gd name="connsiteY7" fmla="*/ 221196 h 294977"/>
                <a:gd name="connsiteX8" fmla="*/ 84648 w 238042"/>
                <a:gd name="connsiteY8" fmla="*/ 245080 h 294977"/>
                <a:gd name="connsiteX9" fmla="*/ 62748 w 238042"/>
                <a:gd name="connsiteY9" fmla="*/ 260210 h 294977"/>
                <a:gd name="connsiteX10" fmla="*/ 30850 w 238042"/>
                <a:gd name="connsiteY10" fmla="*/ 269725 h 294977"/>
                <a:gd name="connsiteX11" fmla="*/ 7141 w 238042"/>
                <a:gd name="connsiteY11" fmla="*/ 293514 h 294977"/>
                <a:gd name="connsiteX12" fmla="*/ 33231 w 238042"/>
                <a:gd name="connsiteY12" fmla="*/ 276957 h 294977"/>
                <a:gd name="connsiteX13" fmla="*/ 65794 w 238042"/>
                <a:gd name="connsiteY13" fmla="*/ 273341 h 294977"/>
                <a:gd name="connsiteX14" fmla="*/ 99215 w 238042"/>
                <a:gd name="connsiteY14" fmla="*/ 255737 h 294977"/>
                <a:gd name="connsiteX15" fmla="*/ 110165 w 238042"/>
                <a:gd name="connsiteY15" fmla="*/ 217485 h 294977"/>
                <a:gd name="connsiteX16" fmla="*/ 98835 w 238042"/>
                <a:gd name="connsiteY16" fmla="*/ 183801 h 294977"/>
                <a:gd name="connsiteX17" fmla="*/ 94359 w 238042"/>
                <a:gd name="connsiteY17" fmla="*/ 159061 h 294977"/>
                <a:gd name="connsiteX18" fmla="*/ 106167 w 238042"/>
                <a:gd name="connsiteY18" fmla="*/ 141267 h 294977"/>
                <a:gd name="connsiteX19" fmla="*/ 132161 w 238042"/>
                <a:gd name="connsiteY19" fmla="*/ 133940 h 294977"/>
                <a:gd name="connsiteX20" fmla="*/ 168533 w 238042"/>
                <a:gd name="connsiteY20" fmla="*/ 121760 h 294977"/>
                <a:gd name="connsiteX21" fmla="*/ 177389 w 238042"/>
                <a:gd name="connsiteY21" fmla="*/ 113863 h 294977"/>
                <a:gd name="connsiteX22" fmla="*/ 230805 w 238042"/>
                <a:gd name="connsiteY22" fmla="*/ 81035 h 294977"/>
                <a:gd name="connsiteX23" fmla="*/ 218522 w 238042"/>
                <a:gd name="connsiteY23" fmla="*/ 11097 h 294977"/>
                <a:gd name="connsiteX24" fmla="*/ 153965 w 238042"/>
                <a:gd name="connsiteY24" fmla="*/ 40594 h 294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8042" h="294977">
                  <a:moveTo>
                    <a:pt x="153965" y="40594"/>
                  </a:moveTo>
                  <a:cubicBezTo>
                    <a:pt x="143016" y="61338"/>
                    <a:pt x="143587" y="84270"/>
                    <a:pt x="153585" y="99019"/>
                  </a:cubicBezTo>
                  <a:cubicBezTo>
                    <a:pt x="153489" y="99114"/>
                    <a:pt x="153394" y="99114"/>
                    <a:pt x="153394" y="99209"/>
                  </a:cubicBezTo>
                  <a:cubicBezTo>
                    <a:pt x="147491" y="103206"/>
                    <a:pt x="138255" y="104918"/>
                    <a:pt x="127495" y="106631"/>
                  </a:cubicBezTo>
                  <a:cubicBezTo>
                    <a:pt x="116831" y="108724"/>
                    <a:pt x="103691" y="110437"/>
                    <a:pt x="91122" y="118716"/>
                  </a:cubicBezTo>
                  <a:cubicBezTo>
                    <a:pt x="78649" y="127470"/>
                    <a:pt x="70841" y="140315"/>
                    <a:pt x="68460" y="154874"/>
                  </a:cubicBezTo>
                  <a:cubicBezTo>
                    <a:pt x="66175" y="170003"/>
                    <a:pt x="71793" y="183421"/>
                    <a:pt x="76649" y="193697"/>
                  </a:cubicBezTo>
                  <a:cubicBezTo>
                    <a:pt x="81600" y="204069"/>
                    <a:pt x="86838" y="212918"/>
                    <a:pt x="88837" y="221196"/>
                  </a:cubicBezTo>
                  <a:cubicBezTo>
                    <a:pt x="90836" y="229190"/>
                    <a:pt x="89123" y="237373"/>
                    <a:pt x="84648" y="245080"/>
                  </a:cubicBezTo>
                  <a:cubicBezTo>
                    <a:pt x="80458" y="252502"/>
                    <a:pt x="72460" y="257070"/>
                    <a:pt x="62748" y="260210"/>
                  </a:cubicBezTo>
                  <a:cubicBezTo>
                    <a:pt x="52940" y="263540"/>
                    <a:pt x="41610" y="265253"/>
                    <a:pt x="30850" y="269725"/>
                  </a:cubicBezTo>
                  <a:cubicBezTo>
                    <a:pt x="19995" y="274197"/>
                    <a:pt x="10760" y="282951"/>
                    <a:pt x="7141" y="293514"/>
                  </a:cubicBezTo>
                  <a:cubicBezTo>
                    <a:pt x="13520" y="284284"/>
                    <a:pt x="23137" y="279050"/>
                    <a:pt x="33231" y="276957"/>
                  </a:cubicBezTo>
                  <a:cubicBezTo>
                    <a:pt x="43418" y="274959"/>
                    <a:pt x="54273" y="274959"/>
                    <a:pt x="65794" y="273341"/>
                  </a:cubicBezTo>
                  <a:cubicBezTo>
                    <a:pt x="77125" y="271628"/>
                    <a:pt x="90647" y="266585"/>
                    <a:pt x="99215" y="255737"/>
                  </a:cubicBezTo>
                  <a:cubicBezTo>
                    <a:pt x="107690" y="245746"/>
                    <a:pt x="112070" y="231093"/>
                    <a:pt x="110165" y="217485"/>
                  </a:cubicBezTo>
                  <a:cubicBezTo>
                    <a:pt x="108261" y="204069"/>
                    <a:pt x="102738" y="193316"/>
                    <a:pt x="98835" y="183801"/>
                  </a:cubicBezTo>
                  <a:cubicBezTo>
                    <a:pt x="94931" y="174286"/>
                    <a:pt x="92741" y="165912"/>
                    <a:pt x="94359" y="159061"/>
                  </a:cubicBezTo>
                  <a:cubicBezTo>
                    <a:pt x="95978" y="152114"/>
                    <a:pt x="100358" y="144883"/>
                    <a:pt x="106167" y="141267"/>
                  </a:cubicBezTo>
                  <a:cubicBezTo>
                    <a:pt x="112166" y="137366"/>
                    <a:pt x="121401" y="135558"/>
                    <a:pt x="132161" y="133940"/>
                  </a:cubicBezTo>
                  <a:cubicBezTo>
                    <a:pt x="142921" y="131942"/>
                    <a:pt x="156061" y="130134"/>
                    <a:pt x="168533" y="121760"/>
                  </a:cubicBezTo>
                  <a:cubicBezTo>
                    <a:pt x="171866" y="119381"/>
                    <a:pt x="174818" y="116717"/>
                    <a:pt x="177389" y="113863"/>
                  </a:cubicBezTo>
                  <a:cubicBezTo>
                    <a:pt x="196717" y="116622"/>
                    <a:pt x="218808" y="103872"/>
                    <a:pt x="230805" y="81035"/>
                  </a:cubicBezTo>
                  <a:cubicBezTo>
                    <a:pt x="245279" y="53535"/>
                    <a:pt x="239755" y="22325"/>
                    <a:pt x="218522" y="11097"/>
                  </a:cubicBezTo>
                  <a:cubicBezTo>
                    <a:pt x="197289" y="-37"/>
                    <a:pt x="168438" y="13094"/>
                    <a:pt x="153965" y="4059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2" name="Forma libre 406">
              <a:extLst>
                <a:ext uri="{FF2B5EF4-FFF2-40B4-BE49-F238E27FC236}">
                  <a16:creationId xmlns:a16="http://schemas.microsoft.com/office/drawing/2014/main" id="{EC44CEF9-D921-0440-B046-6E421CD654CB}"/>
                </a:ext>
              </a:extLst>
            </p:cNvPr>
            <p:cNvSpPr/>
            <p:nvPr/>
          </p:nvSpPr>
          <p:spPr>
            <a:xfrm>
              <a:off x="18612969" y="7054777"/>
              <a:ext cx="171390" cy="342555"/>
            </a:xfrm>
            <a:custGeom>
              <a:avLst/>
              <a:gdLst>
                <a:gd name="connsiteX0" fmla="*/ 16625 w 171390"/>
                <a:gd name="connsiteY0" fmla="*/ 81972 h 342554"/>
                <a:gd name="connsiteX1" fmla="*/ 66043 w 171390"/>
                <a:gd name="connsiteY1" fmla="*/ 113373 h 342554"/>
                <a:gd name="connsiteX2" fmla="*/ 66043 w 171390"/>
                <a:gd name="connsiteY2" fmla="*/ 113659 h 342554"/>
                <a:gd name="connsiteX3" fmla="*/ 58616 w 171390"/>
                <a:gd name="connsiteY3" fmla="*/ 139541 h 342554"/>
                <a:gd name="connsiteX4" fmla="*/ 49570 w 171390"/>
                <a:gd name="connsiteY4" fmla="*/ 176746 h 342554"/>
                <a:gd name="connsiteX5" fmla="*/ 68233 w 171390"/>
                <a:gd name="connsiteY5" fmla="*/ 215188 h 342554"/>
                <a:gd name="connsiteX6" fmla="*/ 105463 w 171390"/>
                <a:gd name="connsiteY6" fmla="*/ 228890 h 342554"/>
                <a:gd name="connsiteX7" fmla="*/ 135266 w 171390"/>
                <a:gd name="connsiteY7" fmla="*/ 233172 h 342554"/>
                <a:gd name="connsiteX8" fmla="*/ 153262 w 171390"/>
                <a:gd name="connsiteY8" fmla="*/ 249348 h 342554"/>
                <a:gd name="connsiteX9" fmla="*/ 154500 w 171390"/>
                <a:gd name="connsiteY9" fmla="*/ 275992 h 342554"/>
                <a:gd name="connsiteX10" fmla="*/ 145644 w 171390"/>
                <a:gd name="connsiteY10" fmla="*/ 308059 h 342554"/>
                <a:gd name="connsiteX11" fmla="*/ 153262 w 171390"/>
                <a:gd name="connsiteY11" fmla="*/ 340792 h 342554"/>
                <a:gd name="connsiteX12" fmla="*/ 153071 w 171390"/>
                <a:gd name="connsiteY12" fmla="*/ 309962 h 342554"/>
                <a:gd name="connsiteX13" fmla="*/ 167258 w 171390"/>
                <a:gd name="connsiteY13" fmla="*/ 280464 h 342554"/>
                <a:gd name="connsiteX14" fmla="*/ 170114 w 171390"/>
                <a:gd name="connsiteY14" fmla="*/ 242783 h 342554"/>
                <a:gd name="connsiteX15" fmla="*/ 143454 w 171390"/>
                <a:gd name="connsiteY15" fmla="*/ 213190 h 342554"/>
                <a:gd name="connsiteX16" fmla="*/ 108795 w 171390"/>
                <a:gd name="connsiteY16" fmla="*/ 204911 h 342554"/>
                <a:gd name="connsiteX17" fmla="*/ 85467 w 171390"/>
                <a:gd name="connsiteY17" fmla="*/ 195586 h 342554"/>
                <a:gd name="connsiteX18" fmla="*/ 76612 w 171390"/>
                <a:gd name="connsiteY18" fmla="*/ 176175 h 342554"/>
                <a:gd name="connsiteX19" fmla="*/ 84134 w 171390"/>
                <a:gd name="connsiteY19" fmla="*/ 150293 h 342554"/>
                <a:gd name="connsiteX20" fmla="*/ 93084 w 171390"/>
                <a:gd name="connsiteY20" fmla="*/ 112993 h 342554"/>
                <a:gd name="connsiteX21" fmla="*/ 91085 w 171390"/>
                <a:gd name="connsiteY21" fmla="*/ 101288 h 342554"/>
                <a:gd name="connsiteX22" fmla="*/ 91560 w 171390"/>
                <a:gd name="connsiteY22" fmla="*/ 38582 h 342554"/>
                <a:gd name="connsiteX23" fmla="*/ 25766 w 171390"/>
                <a:gd name="connsiteY23" fmla="*/ 11844 h 342554"/>
                <a:gd name="connsiteX24" fmla="*/ 16625 w 171390"/>
                <a:gd name="connsiteY24" fmla="*/ 81972 h 34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1390" h="342554">
                  <a:moveTo>
                    <a:pt x="16625" y="81972"/>
                  </a:moveTo>
                  <a:cubicBezTo>
                    <a:pt x="28433" y="102240"/>
                    <a:pt x="48142" y="113944"/>
                    <a:pt x="66043" y="113373"/>
                  </a:cubicBezTo>
                  <a:cubicBezTo>
                    <a:pt x="66043" y="113468"/>
                    <a:pt x="66043" y="113564"/>
                    <a:pt x="66043" y="113659"/>
                  </a:cubicBezTo>
                  <a:cubicBezTo>
                    <a:pt x="66329" y="120795"/>
                    <a:pt x="62806" y="129549"/>
                    <a:pt x="58616" y="139541"/>
                  </a:cubicBezTo>
                  <a:cubicBezTo>
                    <a:pt x="54711" y="149722"/>
                    <a:pt x="49189" y="161712"/>
                    <a:pt x="49570" y="176746"/>
                  </a:cubicBezTo>
                  <a:cubicBezTo>
                    <a:pt x="50332" y="191875"/>
                    <a:pt x="57092" y="205387"/>
                    <a:pt x="68233" y="215188"/>
                  </a:cubicBezTo>
                  <a:cubicBezTo>
                    <a:pt x="79849" y="225179"/>
                    <a:pt x="94227" y="227463"/>
                    <a:pt x="105463" y="228890"/>
                  </a:cubicBezTo>
                  <a:cubicBezTo>
                    <a:pt x="116888" y="230223"/>
                    <a:pt x="127172" y="230413"/>
                    <a:pt x="135266" y="233172"/>
                  </a:cubicBezTo>
                  <a:cubicBezTo>
                    <a:pt x="143168" y="235741"/>
                    <a:pt x="149167" y="241546"/>
                    <a:pt x="153262" y="249348"/>
                  </a:cubicBezTo>
                  <a:cubicBezTo>
                    <a:pt x="157260" y="256866"/>
                    <a:pt x="156975" y="266000"/>
                    <a:pt x="154500" y="275992"/>
                  </a:cubicBezTo>
                  <a:cubicBezTo>
                    <a:pt x="152119" y="286078"/>
                    <a:pt x="147548" y="296545"/>
                    <a:pt x="145644" y="308059"/>
                  </a:cubicBezTo>
                  <a:cubicBezTo>
                    <a:pt x="143645" y="319667"/>
                    <a:pt x="146216" y="332132"/>
                    <a:pt x="153262" y="340792"/>
                  </a:cubicBezTo>
                  <a:cubicBezTo>
                    <a:pt x="148786" y="330420"/>
                    <a:pt x="149548" y="319572"/>
                    <a:pt x="153071" y="309962"/>
                  </a:cubicBezTo>
                  <a:cubicBezTo>
                    <a:pt x="156785" y="300256"/>
                    <a:pt x="162498" y="291121"/>
                    <a:pt x="167258" y="280464"/>
                  </a:cubicBezTo>
                  <a:cubicBezTo>
                    <a:pt x="171829" y="269997"/>
                    <a:pt x="174781" y="255819"/>
                    <a:pt x="170114" y="242783"/>
                  </a:cubicBezTo>
                  <a:cubicBezTo>
                    <a:pt x="166116" y="230317"/>
                    <a:pt x="156022" y="218804"/>
                    <a:pt x="143454" y="213190"/>
                  </a:cubicBezTo>
                  <a:cubicBezTo>
                    <a:pt x="131075" y="207671"/>
                    <a:pt x="119078" y="206624"/>
                    <a:pt x="108795" y="204911"/>
                  </a:cubicBezTo>
                  <a:cubicBezTo>
                    <a:pt x="98607" y="203103"/>
                    <a:pt x="90324" y="200629"/>
                    <a:pt x="85467" y="195586"/>
                  </a:cubicBezTo>
                  <a:cubicBezTo>
                    <a:pt x="80516" y="190543"/>
                    <a:pt x="76612" y="182931"/>
                    <a:pt x="76612" y="176175"/>
                  </a:cubicBezTo>
                  <a:cubicBezTo>
                    <a:pt x="76421" y="169039"/>
                    <a:pt x="79849" y="160284"/>
                    <a:pt x="84134" y="150293"/>
                  </a:cubicBezTo>
                  <a:cubicBezTo>
                    <a:pt x="88133" y="140111"/>
                    <a:pt x="93561" y="128027"/>
                    <a:pt x="93084" y="112993"/>
                  </a:cubicBezTo>
                  <a:cubicBezTo>
                    <a:pt x="92893" y="108901"/>
                    <a:pt x="92132" y="105000"/>
                    <a:pt x="91085" y="101288"/>
                  </a:cubicBezTo>
                  <a:cubicBezTo>
                    <a:pt x="103748" y="86444"/>
                    <a:pt x="104606" y="60943"/>
                    <a:pt x="91560" y="38582"/>
                  </a:cubicBezTo>
                  <a:cubicBezTo>
                    <a:pt x="75946" y="11749"/>
                    <a:pt x="46523" y="-241"/>
                    <a:pt x="25766" y="11844"/>
                  </a:cubicBezTo>
                  <a:cubicBezTo>
                    <a:pt x="5104" y="23643"/>
                    <a:pt x="1010" y="55139"/>
                    <a:pt x="16625" y="8197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3" name="Forma libre 407">
              <a:extLst>
                <a:ext uri="{FF2B5EF4-FFF2-40B4-BE49-F238E27FC236}">
                  <a16:creationId xmlns:a16="http://schemas.microsoft.com/office/drawing/2014/main" id="{15BF7B51-C9C5-7B45-9B98-B59CC2993165}"/>
                </a:ext>
              </a:extLst>
            </p:cNvPr>
            <p:cNvSpPr/>
            <p:nvPr/>
          </p:nvSpPr>
          <p:spPr>
            <a:xfrm>
              <a:off x="18481722" y="6781920"/>
              <a:ext cx="238042" cy="237885"/>
            </a:xfrm>
            <a:custGeom>
              <a:avLst/>
              <a:gdLst>
                <a:gd name="connsiteX0" fmla="*/ 232044 w 238042"/>
                <a:gd name="connsiteY0" fmla="*/ 119514 h 237885"/>
                <a:gd name="connsiteX1" fmla="*/ 119592 w 238042"/>
                <a:gd name="connsiteY1" fmla="*/ 231891 h 237885"/>
                <a:gd name="connsiteX2" fmla="*/ 7140 w 238042"/>
                <a:gd name="connsiteY2" fmla="*/ 119514 h 237885"/>
                <a:gd name="connsiteX3" fmla="*/ 119592 w 238042"/>
                <a:gd name="connsiteY3" fmla="*/ 7137 h 237885"/>
                <a:gd name="connsiteX4" fmla="*/ 232044 w 238042"/>
                <a:gd name="connsiteY4" fmla="*/ 119514 h 23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042" h="237885">
                  <a:moveTo>
                    <a:pt x="232044" y="119514"/>
                  </a:moveTo>
                  <a:cubicBezTo>
                    <a:pt x="232044" y="181578"/>
                    <a:pt x="181698" y="231891"/>
                    <a:pt x="119592" y="231891"/>
                  </a:cubicBezTo>
                  <a:cubicBezTo>
                    <a:pt x="57487" y="231891"/>
                    <a:pt x="7140" y="181578"/>
                    <a:pt x="7140" y="119514"/>
                  </a:cubicBezTo>
                  <a:cubicBezTo>
                    <a:pt x="7140" y="57450"/>
                    <a:pt x="57486" y="7137"/>
                    <a:pt x="119592" y="7137"/>
                  </a:cubicBezTo>
                  <a:cubicBezTo>
                    <a:pt x="181697" y="7137"/>
                    <a:pt x="232044" y="57450"/>
                    <a:pt x="232044" y="11951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4" name="Forma libre 408">
              <a:extLst>
                <a:ext uri="{FF2B5EF4-FFF2-40B4-BE49-F238E27FC236}">
                  <a16:creationId xmlns:a16="http://schemas.microsoft.com/office/drawing/2014/main" id="{29B7E6E9-FF97-394C-9BED-BBB74CF8CA98}"/>
                </a:ext>
              </a:extLst>
            </p:cNvPr>
            <p:cNvSpPr/>
            <p:nvPr/>
          </p:nvSpPr>
          <p:spPr>
            <a:xfrm>
              <a:off x="18526570" y="6826738"/>
              <a:ext cx="142825" cy="142731"/>
            </a:xfrm>
            <a:custGeom>
              <a:avLst/>
              <a:gdLst>
                <a:gd name="connsiteX0" fmla="*/ 142349 w 142825"/>
                <a:gd name="connsiteY0" fmla="*/ 74696 h 142731"/>
                <a:gd name="connsiteX1" fmla="*/ 74745 w 142825"/>
                <a:gd name="connsiteY1" fmla="*/ 142255 h 142731"/>
                <a:gd name="connsiteX2" fmla="*/ 7141 w 142825"/>
                <a:gd name="connsiteY2" fmla="*/ 74696 h 142731"/>
                <a:gd name="connsiteX3" fmla="*/ 74745 w 142825"/>
                <a:gd name="connsiteY3" fmla="*/ 7137 h 142731"/>
                <a:gd name="connsiteX4" fmla="*/ 142349 w 142825"/>
                <a:gd name="connsiteY4" fmla="*/ 74696 h 14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5" h="142731">
                  <a:moveTo>
                    <a:pt x="142349" y="74696"/>
                  </a:moveTo>
                  <a:cubicBezTo>
                    <a:pt x="142349" y="112008"/>
                    <a:pt x="112081" y="142255"/>
                    <a:pt x="74745" y="142255"/>
                  </a:cubicBezTo>
                  <a:cubicBezTo>
                    <a:pt x="37408" y="142255"/>
                    <a:pt x="7141" y="112008"/>
                    <a:pt x="7141" y="74696"/>
                  </a:cubicBezTo>
                  <a:cubicBezTo>
                    <a:pt x="7141" y="37384"/>
                    <a:pt x="37409" y="7137"/>
                    <a:pt x="74745" y="7137"/>
                  </a:cubicBezTo>
                  <a:cubicBezTo>
                    <a:pt x="112082" y="7137"/>
                    <a:pt x="142349" y="37384"/>
                    <a:pt x="142349" y="7469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6063B41-9779-DF47-97BB-E5886AE7373B}"/>
              </a:ext>
            </a:extLst>
          </p:cNvPr>
          <p:cNvGrpSpPr/>
          <p:nvPr/>
        </p:nvGrpSpPr>
        <p:grpSpPr>
          <a:xfrm>
            <a:off x="16907875" y="5227347"/>
            <a:ext cx="5762866" cy="5739337"/>
            <a:chOff x="6880225" y="3487738"/>
            <a:chExt cx="388938" cy="387350"/>
          </a:xfrm>
        </p:grpSpPr>
        <p:sp>
          <p:nvSpPr>
            <p:cNvPr id="27" name="Freeform 764">
              <a:extLst>
                <a:ext uri="{FF2B5EF4-FFF2-40B4-BE49-F238E27FC236}">
                  <a16:creationId xmlns:a16="http://schemas.microsoft.com/office/drawing/2014/main" id="{559284E9-5D53-5347-8B9E-D22760288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0225" y="3487738"/>
              <a:ext cx="388938" cy="387350"/>
            </a:xfrm>
            <a:custGeom>
              <a:avLst/>
              <a:gdLst>
                <a:gd name="T0" fmla="*/ 539 w 1079"/>
                <a:gd name="T1" fmla="*/ 1074 h 1075"/>
                <a:gd name="T2" fmla="*/ 539 w 1079"/>
                <a:gd name="T3" fmla="*/ 1074 h 1075"/>
                <a:gd name="T4" fmla="*/ 0 w 1079"/>
                <a:gd name="T5" fmla="*/ 535 h 1075"/>
                <a:gd name="T6" fmla="*/ 539 w 1079"/>
                <a:gd name="T7" fmla="*/ 0 h 1075"/>
                <a:gd name="T8" fmla="*/ 1078 w 1079"/>
                <a:gd name="T9" fmla="*/ 535 h 1075"/>
                <a:gd name="T10" fmla="*/ 539 w 1079"/>
                <a:gd name="T11" fmla="*/ 1074 h 1075"/>
                <a:gd name="T12" fmla="*/ 539 w 1079"/>
                <a:gd name="T13" fmla="*/ 44 h 1075"/>
                <a:gd name="T14" fmla="*/ 539 w 1079"/>
                <a:gd name="T15" fmla="*/ 44 h 1075"/>
                <a:gd name="T16" fmla="*/ 48 w 1079"/>
                <a:gd name="T17" fmla="*/ 535 h 1075"/>
                <a:gd name="T18" fmla="*/ 539 w 1079"/>
                <a:gd name="T19" fmla="*/ 1030 h 1075"/>
                <a:gd name="T20" fmla="*/ 1034 w 1079"/>
                <a:gd name="T21" fmla="*/ 535 h 1075"/>
                <a:gd name="T22" fmla="*/ 539 w 1079"/>
                <a:gd name="T23" fmla="*/ 44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9" h="1075">
                  <a:moveTo>
                    <a:pt x="539" y="1074"/>
                  </a:moveTo>
                  <a:lnTo>
                    <a:pt x="539" y="1074"/>
                  </a:lnTo>
                  <a:cubicBezTo>
                    <a:pt x="242" y="1074"/>
                    <a:pt x="0" y="832"/>
                    <a:pt x="0" y="535"/>
                  </a:cubicBezTo>
                  <a:cubicBezTo>
                    <a:pt x="0" y="242"/>
                    <a:pt x="242" y="0"/>
                    <a:pt x="539" y="0"/>
                  </a:cubicBezTo>
                  <a:cubicBezTo>
                    <a:pt x="836" y="0"/>
                    <a:pt x="1078" y="242"/>
                    <a:pt x="1078" y="535"/>
                  </a:cubicBezTo>
                  <a:cubicBezTo>
                    <a:pt x="1078" y="832"/>
                    <a:pt x="836" y="1074"/>
                    <a:pt x="539" y="1074"/>
                  </a:cubicBezTo>
                  <a:close/>
                  <a:moveTo>
                    <a:pt x="539" y="44"/>
                  </a:moveTo>
                  <a:lnTo>
                    <a:pt x="539" y="44"/>
                  </a:lnTo>
                  <a:cubicBezTo>
                    <a:pt x="268" y="44"/>
                    <a:pt x="48" y="264"/>
                    <a:pt x="48" y="535"/>
                  </a:cubicBezTo>
                  <a:cubicBezTo>
                    <a:pt x="48" y="810"/>
                    <a:pt x="268" y="1030"/>
                    <a:pt x="539" y="1030"/>
                  </a:cubicBezTo>
                  <a:cubicBezTo>
                    <a:pt x="810" y="1030"/>
                    <a:pt x="1034" y="810"/>
                    <a:pt x="1034" y="535"/>
                  </a:cubicBezTo>
                  <a:cubicBezTo>
                    <a:pt x="1034" y="264"/>
                    <a:pt x="810" y="44"/>
                    <a:pt x="539" y="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E4A7A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765">
              <a:extLst>
                <a:ext uri="{FF2B5EF4-FFF2-40B4-BE49-F238E27FC236}">
                  <a16:creationId xmlns:a16="http://schemas.microsoft.com/office/drawing/2014/main" id="{6FE8D4C5-0286-E94F-9DB6-F2E59C649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0238" y="3549650"/>
              <a:ext cx="177800" cy="280988"/>
            </a:xfrm>
            <a:custGeom>
              <a:avLst/>
              <a:gdLst>
                <a:gd name="T0" fmla="*/ 388 w 492"/>
                <a:gd name="T1" fmla="*/ 209 h 781"/>
                <a:gd name="T2" fmla="*/ 256 w 492"/>
                <a:gd name="T3" fmla="*/ 73 h 781"/>
                <a:gd name="T4" fmla="*/ 102 w 492"/>
                <a:gd name="T5" fmla="*/ 11 h 781"/>
                <a:gd name="T6" fmla="*/ 14 w 492"/>
                <a:gd name="T7" fmla="*/ 139 h 781"/>
                <a:gd name="T8" fmla="*/ 84 w 492"/>
                <a:gd name="T9" fmla="*/ 242 h 781"/>
                <a:gd name="T10" fmla="*/ 106 w 492"/>
                <a:gd name="T11" fmla="*/ 267 h 781"/>
                <a:gd name="T12" fmla="*/ 161 w 492"/>
                <a:gd name="T13" fmla="*/ 293 h 781"/>
                <a:gd name="T14" fmla="*/ 201 w 492"/>
                <a:gd name="T15" fmla="*/ 289 h 781"/>
                <a:gd name="T16" fmla="*/ 238 w 492"/>
                <a:gd name="T17" fmla="*/ 245 h 781"/>
                <a:gd name="T18" fmla="*/ 234 w 492"/>
                <a:gd name="T19" fmla="*/ 278 h 781"/>
                <a:gd name="T20" fmla="*/ 234 w 492"/>
                <a:gd name="T21" fmla="*/ 319 h 781"/>
                <a:gd name="T22" fmla="*/ 201 w 492"/>
                <a:gd name="T23" fmla="*/ 363 h 781"/>
                <a:gd name="T24" fmla="*/ 106 w 492"/>
                <a:gd name="T25" fmla="*/ 341 h 781"/>
                <a:gd name="T26" fmla="*/ 219 w 492"/>
                <a:gd name="T27" fmla="*/ 418 h 781"/>
                <a:gd name="T28" fmla="*/ 252 w 492"/>
                <a:gd name="T29" fmla="*/ 399 h 781"/>
                <a:gd name="T30" fmla="*/ 256 w 492"/>
                <a:gd name="T31" fmla="*/ 414 h 781"/>
                <a:gd name="T32" fmla="*/ 271 w 492"/>
                <a:gd name="T33" fmla="*/ 447 h 781"/>
                <a:gd name="T34" fmla="*/ 29 w 492"/>
                <a:gd name="T35" fmla="*/ 388 h 781"/>
                <a:gd name="T36" fmla="*/ 146 w 492"/>
                <a:gd name="T37" fmla="*/ 520 h 781"/>
                <a:gd name="T38" fmla="*/ 278 w 492"/>
                <a:gd name="T39" fmla="*/ 465 h 781"/>
                <a:gd name="T40" fmla="*/ 285 w 492"/>
                <a:gd name="T41" fmla="*/ 484 h 781"/>
                <a:gd name="T42" fmla="*/ 289 w 492"/>
                <a:gd name="T43" fmla="*/ 491 h 781"/>
                <a:gd name="T44" fmla="*/ 304 w 492"/>
                <a:gd name="T45" fmla="*/ 520 h 781"/>
                <a:gd name="T46" fmla="*/ 307 w 492"/>
                <a:gd name="T47" fmla="*/ 520 h 781"/>
                <a:gd name="T48" fmla="*/ 307 w 492"/>
                <a:gd name="T49" fmla="*/ 524 h 781"/>
                <a:gd name="T50" fmla="*/ 307 w 492"/>
                <a:gd name="T51" fmla="*/ 524 h 781"/>
                <a:gd name="T52" fmla="*/ 307 w 492"/>
                <a:gd name="T53" fmla="*/ 524 h 781"/>
                <a:gd name="T54" fmla="*/ 307 w 492"/>
                <a:gd name="T55" fmla="*/ 524 h 781"/>
                <a:gd name="T56" fmla="*/ 304 w 492"/>
                <a:gd name="T57" fmla="*/ 524 h 781"/>
                <a:gd name="T58" fmla="*/ 304 w 492"/>
                <a:gd name="T59" fmla="*/ 524 h 781"/>
                <a:gd name="T60" fmla="*/ 260 w 492"/>
                <a:gd name="T61" fmla="*/ 531 h 781"/>
                <a:gd name="T62" fmla="*/ 234 w 492"/>
                <a:gd name="T63" fmla="*/ 557 h 781"/>
                <a:gd name="T64" fmla="*/ 230 w 492"/>
                <a:gd name="T65" fmla="*/ 561 h 781"/>
                <a:gd name="T66" fmla="*/ 230 w 492"/>
                <a:gd name="T67" fmla="*/ 568 h 781"/>
                <a:gd name="T68" fmla="*/ 230 w 492"/>
                <a:gd name="T69" fmla="*/ 572 h 781"/>
                <a:gd name="T70" fmla="*/ 230 w 492"/>
                <a:gd name="T71" fmla="*/ 579 h 781"/>
                <a:gd name="T72" fmla="*/ 234 w 492"/>
                <a:gd name="T73" fmla="*/ 586 h 781"/>
                <a:gd name="T74" fmla="*/ 234 w 492"/>
                <a:gd name="T75" fmla="*/ 593 h 781"/>
                <a:gd name="T76" fmla="*/ 238 w 492"/>
                <a:gd name="T77" fmla="*/ 597 h 781"/>
                <a:gd name="T78" fmla="*/ 241 w 492"/>
                <a:gd name="T79" fmla="*/ 608 h 781"/>
                <a:gd name="T80" fmla="*/ 245 w 492"/>
                <a:gd name="T81" fmla="*/ 616 h 781"/>
                <a:gd name="T82" fmla="*/ 249 w 492"/>
                <a:gd name="T83" fmla="*/ 619 h 781"/>
                <a:gd name="T84" fmla="*/ 252 w 492"/>
                <a:gd name="T85" fmla="*/ 627 h 781"/>
                <a:gd name="T86" fmla="*/ 256 w 492"/>
                <a:gd name="T87" fmla="*/ 634 h 781"/>
                <a:gd name="T88" fmla="*/ 260 w 492"/>
                <a:gd name="T89" fmla="*/ 637 h 781"/>
                <a:gd name="T90" fmla="*/ 263 w 492"/>
                <a:gd name="T91" fmla="*/ 645 h 781"/>
                <a:gd name="T92" fmla="*/ 267 w 492"/>
                <a:gd name="T93" fmla="*/ 649 h 781"/>
                <a:gd name="T94" fmla="*/ 271 w 492"/>
                <a:gd name="T95" fmla="*/ 652 h 781"/>
                <a:gd name="T96" fmla="*/ 274 w 492"/>
                <a:gd name="T97" fmla="*/ 660 h 781"/>
                <a:gd name="T98" fmla="*/ 274 w 492"/>
                <a:gd name="T99" fmla="*/ 663 h 781"/>
                <a:gd name="T100" fmla="*/ 278 w 492"/>
                <a:gd name="T101" fmla="*/ 671 h 781"/>
                <a:gd name="T102" fmla="*/ 293 w 492"/>
                <a:gd name="T103" fmla="*/ 689 h 781"/>
                <a:gd name="T104" fmla="*/ 296 w 492"/>
                <a:gd name="T105" fmla="*/ 692 h 781"/>
                <a:gd name="T106" fmla="*/ 296 w 492"/>
                <a:gd name="T107" fmla="*/ 696 h 781"/>
                <a:gd name="T108" fmla="*/ 300 w 492"/>
                <a:gd name="T109" fmla="*/ 700 h 781"/>
                <a:gd name="T110" fmla="*/ 300 w 492"/>
                <a:gd name="T111" fmla="*/ 700 h 781"/>
                <a:gd name="T112" fmla="*/ 304 w 492"/>
                <a:gd name="T113" fmla="*/ 704 h 781"/>
                <a:gd name="T114" fmla="*/ 274 w 492"/>
                <a:gd name="T115" fmla="*/ 769 h 781"/>
                <a:gd name="T116" fmla="*/ 370 w 492"/>
                <a:gd name="T117" fmla="*/ 722 h 781"/>
                <a:gd name="T118" fmla="*/ 315 w 492"/>
                <a:gd name="T119" fmla="*/ 616 h 781"/>
                <a:gd name="T120" fmla="*/ 436 w 492"/>
                <a:gd name="T121" fmla="*/ 601 h 781"/>
                <a:gd name="T122" fmla="*/ 388 w 492"/>
                <a:gd name="T123" fmla="*/ 209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2" h="781">
                  <a:moveTo>
                    <a:pt x="388" y="209"/>
                  </a:moveTo>
                  <a:lnTo>
                    <a:pt x="388" y="209"/>
                  </a:lnTo>
                  <a:cubicBezTo>
                    <a:pt x="348" y="157"/>
                    <a:pt x="315" y="157"/>
                    <a:pt x="293" y="146"/>
                  </a:cubicBezTo>
                  <a:cubicBezTo>
                    <a:pt x="271" y="132"/>
                    <a:pt x="263" y="99"/>
                    <a:pt x="256" y="73"/>
                  </a:cubicBezTo>
                  <a:cubicBezTo>
                    <a:pt x="249" y="47"/>
                    <a:pt x="223" y="0"/>
                    <a:pt x="150" y="0"/>
                  </a:cubicBezTo>
                  <a:cubicBezTo>
                    <a:pt x="132" y="0"/>
                    <a:pt x="117" y="3"/>
                    <a:pt x="102" y="11"/>
                  </a:cubicBezTo>
                  <a:cubicBezTo>
                    <a:pt x="73" y="26"/>
                    <a:pt x="47" y="58"/>
                    <a:pt x="33" y="88"/>
                  </a:cubicBezTo>
                  <a:cubicBezTo>
                    <a:pt x="22" y="106"/>
                    <a:pt x="18" y="124"/>
                    <a:pt x="14" y="139"/>
                  </a:cubicBezTo>
                  <a:cubicBezTo>
                    <a:pt x="0" y="190"/>
                    <a:pt x="47" y="223"/>
                    <a:pt x="73" y="238"/>
                  </a:cubicBezTo>
                  <a:cubicBezTo>
                    <a:pt x="77" y="238"/>
                    <a:pt x="84" y="242"/>
                    <a:pt x="84" y="242"/>
                  </a:cubicBezTo>
                  <a:cubicBezTo>
                    <a:pt x="95" y="245"/>
                    <a:pt x="98" y="249"/>
                    <a:pt x="98" y="253"/>
                  </a:cubicBezTo>
                  <a:cubicBezTo>
                    <a:pt x="102" y="260"/>
                    <a:pt x="106" y="264"/>
                    <a:pt x="106" y="267"/>
                  </a:cubicBezTo>
                  <a:cubicBezTo>
                    <a:pt x="113" y="275"/>
                    <a:pt x="109" y="286"/>
                    <a:pt x="128" y="282"/>
                  </a:cubicBezTo>
                  <a:cubicBezTo>
                    <a:pt x="139" y="282"/>
                    <a:pt x="146" y="289"/>
                    <a:pt x="161" y="293"/>
                  </a:cubicBezTo>
                  <a:cubicBezTo>
                    <a:pt x="168" y="293"/>
                    <a:pt x="179" y="297"/>
                    <a:pt x="190" y="293"/>
                  </a:cubicBezTo>
                  <a:cubicBezTo>
                    <a:pt x="194" y="293"/>
                    <a:pt x="197" y="293"/>
                    <a:pt x="201" y="289"/>
                  </a:cubicBezTo>
                  <a:cubicBezTo>
                    <a:pt x="223" y="278"/>
                    <a:pt x="234" y="231"/>
                    <a:pt x="238" y="231"/>
                  </a:cubicBezTo>
                  <a:cubicBezTo>
                    <a:pt x="238" y="231"/>
                    <a:pt x="238" y="234"/>
                    <a:pt x="238" y="245"/>
                  </a:cubicBezTo>
                  <a:cubicBezTo>
                    <a:pt x="238" y="249"/>
                    <a:pt x="238" y="256"/>
                    <a:pt x="238" y="260"/>
                  </a:cubicBezTo>
                  <a:cubicBezTo>
                    <a:pt x="234" y="267"/>
                    <a:pt x="234" y="271"/>
                    <a:pt x="234" y="278"/>
                  </a:cubicBezTo>
                  <a:cubicBezTo>
                    <a:pt x="234" y="293"/>
                    <a:pt x="234" y="304"/>
                    <a:pt x="234" y="315"/>
                  </a:cubicBezTo>
                  <a:cubicBezTo>
                    <a:pt x="234" y="319"/>
                    <a:pt x="234" y="319"/>
                    <a:pt x="234" y="319"/>
                  </a:cubicBezTo>
                  <a:cubicBezTo>
                    <a:pt x="234" y="319"/>
                    <a:pt x="216" y="355"/>
                    <a:pt x="205" y="363"/>
                  </a:cubicBezTo>
                  <a:cubicBezTo>
                    <a:pt x="205" y="363"/>
                    <a:pt x="205" y="363"/>
                    <a:pt x="201" y="363"/>
                  </a:cubicBezTo>
                  <a:cubicBezTo>
                    <a:pt x="183" y="366"/>
                    <a:pt x="150" y="352"/>
                    <a:pt x="139" y="348"/>
                  </a:cubicBezTo>
                  <a:cubicBezTo>
                    <a:pt x="132" y="344"/>
                    <a:pt x="117" y="341"/>
                    <a:pt x="106" y="341"/>
                  </a:cubicBezTo>
                  <a:cubicBezTo>
                    <a:pt x="98" y="344"/>
                    <a:pt x="84" y="352"/>
                    <a:pt x="91" y="370"/>
                  </a:cubicBezTo>
                  <a:cubicBezTo>
                    <a:pt x="106" y="399"/>
                    <a:pt x="183" y="425"/>
                    <a:pt x="219" y="418"/>
                  </a:cubicBezTo>
                  <a:cubicBezTo>
                    <a:pt x="227" y="418"/>
                    <a:pt x="230" y="418"/>
                    <a:pt x="230" y="418"/>
                  </a:cubicBezTo>
                  <a:cubicBezTo>
                    <a:pt x="238" y="414"/>
                    <a:pt x="245" y="407"/>
                    <a:pt x="252" y="399"/>
                  </a:cubicBezTo>
                  <a:lnTo>
                    <a:pt x="252" y="399"/>
                  </a:lnTo>
                  <a:cubicBezTo>
                    <a:pt x="252" y="407"/>
                    <a:pt x="256" y="410"/>
                    <a:pt x="256" y="414"/>
                  </a:cubicBezTo>
                  <a:cubicBezTo>
                    <a:pt x="256" y="414"/>
                    <a:pt x="256" y="418"/>
                    <a:pt x="260" y="421"/>
                  </a:cubicBezTo>
                  <a:cubicBezTo>
                    <a:pt x="263" y="429"/>
                    <a:pt x="267" y="440"/>
                    <a:pt x="271" y="447"/>
                  </a:cubicBezTo>
                  <a:cubicBezTo>
                    <a:pt x="238" y="469"/>
                    <a:pt x="183" y="506"/>
                    <a:pt x="150" y="498"/>
                  </a:cubicBezTo>
                  <a:cubicBezTo>
                    <a:pt x="88" y="491"/>
                    <a:pt x="58" y="440"/>
                    <a:pt x="29" y="388"/>
                  </a:cubicBezTo>
                  <a:cubicBezTo>
                    <a:pt x="18" y="374"/>
                    <a:pt x="0" y="385"/>
                    <a:pt x="7" y="399"/>
                  </a:cubicBezTo>
                  <a:cubicBezTo>
                    <a:pt x="40" y="454"/>
                    <a:pt x="77" y="513"/>
                    <a:pt x="146" y="520"/>
                  </a:cubicBezTo>
                  <a:cubicBezTo>
                    <a:pt x="172" y="524"/>
                    <a:pt x="197" y="517"/>
                    <a:pt x="223" y="506"/>
                  </a:cubicBezTo>
                  <a:cubicBezTo>
                    <a:pt x="234" y="498"/>
                    <a:pt x="263" y="480"/>
                    <a:pt x="278" y="465"/>
                  </a:cubicBezTo>
                  <a:cubicBezTo>
                    <a:pt x="282" y="473"/>
                    <a:pt x="285" y="480"/>
                    <a:pt x="285" y="484"/>
                  </a:cubicBezTo>
                  <a:lnTo>
                    <a:pt x="285" y="484"/>
                  </a:lnTo>
                  <a:cubicBezTo>
                    <a:pt x="289" y="487"/>
                    <a:pt x="289" y="487"/>
                    <a:pt x="289" y="491"/>
                  </a:cubicBezTo>
                  <a:lnTo>
                    <a:pt x="289" y="491"/>
                  </a:lnTo>
                  <a:cubicBezTo>
                    <a:pt x="296" y="502"/>
                    <a:pt x="300" y="513"/>
                    <a:pt x="304" y="520"/>
                  </a:cubicBezTo>
                  <a:lnTo>
                    <a:pt x="304" y="520"/>
                  </a:lnTo>
                  <a:cubicBezTo>
                    <a:pt x="304" y="520"/>
                    <a:pt x="304" y="520"/>
                    <a:pt x="307" y="520"/>
                  </a:cubicBezTo>
                  <a:lnTo>
                    <a:pt x="307" y="520"/>
                  </a:lnTo>
                  <a:cubicBezTo>
                    <a:pt x="307" y="520"/>
                    <a:pt x="307" y="520"/>
                    <a:pt x="307" y="524"/>
                  </a:cubicBezTo>
                  <a:lnTo>
                    <a:pt x="307" y="524"/>
                  </a:lnTo>
                  <a:lnTo>
                    <a:pt x="307" y="524"/>
                  </a:lnTo>
                  <a:lnTo>
                    <a:pt x="307" y="524"/>
                  </a:lnTo>
                  <a:lnTo>
                    <a:pt x="307" y="524"/>
                  </a:lnTo>
                  <a:lnTo>
                    <a:pt x="307" y="524"/>
                  </a:lnTo>
                  <a:lnTo>
                    <a:pt x="307" y="524"/>
                  </a:lnTo>
                  <a:lnTo>
                    <a:pt x="307" y="524"/>
                  </a:lnTo>
                  <a:cubicBezTo>
                    <a:pt x="307" y="524"/>
                    <a:pt x="307" y="524"/>
                    <a:pt x="304" y="524"/>
                  </a:cubicBezTo>
                  <a:lnTo>
                    <a:pt x="304" y="524"/>
                  </a:lnTo>
                  <a:lnTo>
                    <a:pt x="304" y="524"/>
                  </a:lnTo>
                  <a:lnTo>
                    <a:pt x="304" y="524"/>
                  </a:lnTo>
                  <a:cubicBezTo>
                    <a:pt x="296" y="524"/>
                    <a:pt x="278" y="524"/>
                    <a:pt x="260" y="531"/>
                  </a:cubicBezTo>
                  <a:lnTo>
                    <a:pt x="260" y="531"/>
                  </a:lnTo>
                  <a:lnTo>
                    <a:pt x="256" y="531"/>
                  </a:lnTo>
                  <a:cubicBezTo>
                    <a:pt x="245" y="539"/>
                    <a:pt x="238" y="546"/>
                    <a:pt x="234" y="557"/>
                  </a:cubicBezTo>
                  <a:cubicBezTo>
                    <a:pt x="230" y="557"/>
                    <a:pt x="230" y="561"/>
                    <a:pt x="230" y="561"/>
                  </a:cubicBezTo>
                  <a:lnTo>
                    <a:pt x="230" y="561"/>
                  </a:lnTo>
                  <a:cubicBezTo>
                    <a:pt x="230" y="564"/>
                    <a:pt x="230" y="564"/>
                    <a:pt x="230" y="564"/>
                  </a:cubicBezTo>
                  <a:cubicBezTo>
                    <a:pt x="230" y="568"/>
                    <a:pt x="230" y="568"/>
                    <a:pt x="230" y="568"/>
                  </a:cubicBezTo>
                  <a:lnTo>
                    <a:pt x="230" y="572"/>
                  </a:lnTo>
                  <a:lnTo>
                    <a:pt x="230" y="572"/>
                  </a:lnTo>
                  <a:cubicBezTo>
                    <a:pt x="230" y="575"/>
                    <a:pt x="230" y="575"/>
                    <a:pt x="230" y="579"/>
                  </a:cubicBezTo>
                  <a:lnTo>
                    <a:pt x="230" y="579"/>
                  </a:lnTo>
                  <a:cubicBezTo>
                    <a:pt x="230" y="579"/>
                    <a:pt x="230" y="583"/>
                    <a:pt x="234" y="583"/>
                  </a:cubicBezTo>
                  <a:cubicBezTo>
                    <a:pt x="234" y="586"/>
                    <a:pt x="234" y="586"/>
                    <a:pt x="234" y="586"/>
                  </a:cubicBezTo>
                  <a:lnTo>
                    <a:pt x="234" y="590"/>
                  </a:lnTo>
                  <a:cubicBezTo>
                    <a:pt x="234" y="590"/>
                    <a:pt x="234" y="590"/>
                    <a:pt x="234" y="593"/>
                  </a:cubicBezTo>
                  <a:cubicBezTo>
                    <a:pt x="234" y="593"/>
                    <a:pt x="238" y="593"/>
                    <a:pt x="238" y="597"/>
                  </a:cubicBezTo>
                  <a:lnTo>
                    <a:pt x="238" y="597"/>
                  </a:lnTo>
                  <a:cubicBezTo>
                    <a:pt x="238" y="601"/>
                    <a:pt x="238" y="601"/>
                    <a:pt x="241" y="605"/>
                  </a:cubicBezTo>
                  <a:lnTo>
                    <a:pt x="241" y="608"/>
                  </a:lnTo>
                  <a:cubicBezTo>
                    <a:pt x="241" y="608"/>
                    <a:pt x="241" y="612"/>
                    <a:pt x="245" y="612"/>
                  </a:cubicBezTo>
                  <a:cubicBezTo>
                    <a:pt x="245" y="612"/>
                    <a:pt x="245" y="612"/>
                    <a:pt x="245" y="616"/>
                  </a:cubicBezTo>
                  <a:lnTo>
                    <a:pt x="245" y="616"/>
                  </a:lnTo>
                  <a:cubicBezTo>
                    <a:pt x="249" y="619"/>
                    <a:pt x="249" y="619"/>
                    <a:pt x="249" y="619"/>
                  </a:cubicBezTo>
                  <a:cubicBezTo>
                    <a:pt x="249" y="623"/>
                    <a:pt x="249" y="623"/>
                    <a:pt x="249" y="623"/>
                  </a:cubicBezTo>
                  <a:lnTo>
                    <a:pt x="252" y="627"/>
                  </a:lnTo>
                  <a:lnTo>
                    <a:pt x="252" y="627"/>
                  </a:lnTo>
                  <a:cubicBezTo>
                    <a:pt x="252" y="630"/>
                    <a:pt x="256" y="630"/>
                    <a:pt x="256" y="634"/>
                  </a:cubicBezTo>
                  <a:lnTo>
                    <a:pt x="256" y="634"/>
                  </a:lnTo>
                  <a:cubicBezTo>
                    <a:pt x="256" y="634"/>
                    <a:pt x="256" y="637"/>
                    <a:pt x="260" y="637"/>
                  </a:cubicBezTo>
                  <a:lnTo>
                    <a:pt x="260" y="637"/>
                  </a:lnTo>
                  <a:cubicBezTo>
                    <a:pt x="260" y="641"/>
                    <a:pt x="260" y="641"/>
                    <a:pt x="263" y="645"/>
                  </a:cubicBezTo>
                  <a:lnTo>
                    <a:pt x="263" y="645"/>
                  </a:lnTo>
                  <a:cubicBezTo>
                    <a:pt x="263" y="645"/>
                    <a:pt x="263" y="649"/>
                    <a:pt x="267" y="649"/>
                  </a:cubicBezTo>
                  <a:cubicBezTo>
                    <a:pt x="267" y="649"/>
                    <a:pt x="267" y="649"/>
                    <a:pt x="267" y="652"/>
                  </a:cubicBezTo>
                  <a:cubicBezTo>
                    <a:pt x="267" y="652"/>
                    <a:pt x="267" y="652"/>
                    <a:pt x="271" y="652"/>
                  </a:cubicBezTo>
                  <a:cubicBezTo>
                    <a:pt x="271" y="656"/>
                    <a:pt x="271" y="656"/>
                    <a:pt x="271" y="656"/>
                  </a:cubicBezTo>
                  <a:cubicBezTo>
                    <a:pt x="271" y="656"/>
                    <a:pt x="271" y="660"/>
                    <a:pt x="274" y="660"/>
                  </a:cubicBezTo>
                  <a:cubicBezTo>
                    <a:pt x="274" y="660"/>
                    <a:pt x="274" y="660"/>
                    <a:pt x="274" y="663"/>
                  </a:cubicBezTo>
                  <a:lnTo>
                    <a:pt x="274" y="663"/>
                  </a:lnTo>
                  <a:cubicBezTo>
                    <a:pt x="278" y="667"/>
                    <a:pt x="278" y="667"/>
                    <a:pt x="278" y="667"/>
                  </a:cubicBezTo>
                  <a:lnTo>
                    <a:pt x="278" y="671"/>
                  </a:lnTo>
                  <a:cubicBezTo>
                    <a:pt x="285" y="674"/>
                    <a:pt x="289" y="681"/>
                    <a:pt x="293" y="689"/>
                  </a:cubicBezTo>
                  <a:lnTo>
                    <a:pt x="293" y="689"/>
                  </a:lnTo>
                  <a:cubicBezTo>
                    <a:pt x="293" y="689"/>
                    <a:pt x="296" y="689"/>
                    <a:pt x="296" y="692"/>
                  </a:cubicBezTo>
                  <a:lnTo>
                    <a:pt x="296" y="692"/>
                  </a:lnTo>
                  <a:cubicBezTo>
                    <a:pt x="296" y="692"/>
                    <a:pt x="296" y="692"/>
                    <a:pt x="296" y="696"/>
                  </a:cubicBezTo>
                  <a:lnTo>
                    <a:pt x="296" y="696"/>
                  </a:lnTo>
                  <a:cubicBezTo>
                    <a:pt x="300" y="696"/>
                    <a:pt x="300" y="696"/>
                    <a:pt x="300" y="696"/>
                  </a:cubicBezTo>
                  <a:lnTo>
                    <a:pt x="300" y="700"/>
                  </a:lnTo>
                  <a:lnTo>
                    <a:pt x="300" y="700"/>
                  </a:lnTo>
                  <a:lnTo>
                    <a:pt x="300" y="700"/>
                  </a:lnTo>
                  <a:cubicBezTo>
                    <a:pt x="304" y="704"/>
                    <a:pt x="304" y="704"/>
                    <a:pt x="304" y="704"/>
                  </a:cubicBezTo>
                  <a:lnTo>
                    <a:pt x="304" y="704"/>
                  </a:lnTo>
                  <a:lnTo>
                    <a:pt x="304" y="704"/>
                  </a:lnTo>
                  <a:cubicBezTo>
                    <a:pt x="311" y="722"/>
                    <a:pt x="271" y="747"/>
                    <a:pt x="274" y="769"/>
                  </a:cubicBezTo>
                  <a:cubicBezTo>
                    <a:pt x="278" y="780"/>
                    <a:pt x="289" y="777"/>
                    <a:pt x="304" y="766"/>
                  </a:cubicBezTo>
                  <a:cubicBezTo>
                    <a:pt x="329" y="755"/>
                    <a:pt x="362" y="729"/>
                    <a:pt x="370" y="722"/>
                  </a:cubicBezTo>
                  <a:cubicBezTo>
                    <a:pt x="381" y="711"/>
                    <a:pt x="329" y="645"/>
                    <a:pt x="318" y="627"/>
                  </a:cubicBezTo>
                  <a:cubicBezTo>
                    <a:pt x="315" y="619"/>
                    <a:pt x="315" y="616"/>
                    <a:pt x="315" y="616"/>
                  </a:cubicBezTo>
                  <a:cubicBezTo>
                    <a:pt x="322" y="612"/>
                    <a:pt x="337" y="616"/>
                    <a:pt x="384" y="612"/>
                  </a:cubicBezTo>
                  <a:cubicBezTo>
                    <a:pt x="406" y="612"/>
                    <a:pt x="421" y="608"/>
                    <a:pt x="436" y="601"/>
                  </a:cubicBezTo>
                  <a:cubicBezTo>
                    <a:pt x="472" y="579"/>
                    <a:pt x="487" y="539"/>
                    <a:pt x="487" y="487"/>
                  </a:cubicBezTo>
                  <a:cubicBezTo>
                    <a:pt x="491" y="377"/>
                    <a:pt x="428" y="264"/>
                    <a:pt x="388" y="20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E4A7A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AB4AF3D-F4D4-8E4A-A9EE-8EA2A662D60E}"/>
              </a:ext>
            </a:extLst>
          </p:cNvPr>
          <p:cNvGrpSpPr/>
          <p:nvPr/>
        </p:nvGrpSpPr>
        <p:grpSpPr>
          <a:xfrm>
            <a:off x="8206556" y="4797637"/>
            <a:ext cx="7974062" cy="7391111"/>
            <a:chOff x="8069503" y="4302126"/>
            <a:chExt cx="7974062" cy="7391111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538F3745-19A9-4E46-B497-602E9D3B3C3C}"/>
                </a:ext>
              </a:extLst>
            </p:cNvPr>
            <p:cNvSpPr/>
            <p:nvPr/>
          </p:nvSpPr>
          <p:spPr>
            <a:xfrm>
              <a:off x="8069503" y="8393858"/>
              <a:ext cx="7974062" cy="329937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1E886732-7B83-2A4E-97EA-66B7F0F6BECD}"/>
                </a:ext>
              </a:extLst>
            </p:cNvPr>
            <p:cNvSpPr/>
            <p:nvPr/>
          </p:nvSpPr>
          <p:spPr>
            <a:xfrm>
              <a:off x="8069503" y="4302126"/>
              <a:ext cx="7974062" cy="329937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F0967C6-773A-2A4B-84E3-069062CF30A3}"/>
                </a:ext>
              </a:extLst>
            </p:cNvPr>
            <p:cNvSpPr txBox="1"/>
            <p:nvPr/>
          </p:nvSpPr>
          <p:spPr>
            <a:xfrm>
              <a:off x="9165359" y="5528267"/>
              <a:ext cx="6046932" cy="1575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advice, promotions only work as well.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D0FD003-0977-A04D-93E0-E00AE4654608}"/>
                </a:ext>
              </a:extLst>
            </p:cNvPr>
            <p:cNvSpPr txBox="1"/>
            <p:nvPr/>
          </p:nvSpPr>
          <p:spPr>
            <a:xfrm>
              <a:off x="9955380" y="4765943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Conception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701F839-5F35-D742-A601-7D482881C965}"/>
                </a:ext>
              </a:extLst>
            </p:cNvPr>
            <p:cNvSpPr txBox="1"/>
            <p:nvPr/>
          </p:nvSpPr>
          <p:spPr>
            <a:xfrm>
              <a:off x="9165359" y="9660247"/>
              <a:ext cx="6046932" cy="1575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advice, promotions only work as well.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FDB9498-3C8F-9E4B-93BD-AB1B86DD632B}"/>
                </a:ext>
              </a:extLst>
            </p:cNvPr>
            <p:cNvSpPr txBox="1"/>
            <p:nvPr/>
          </p:nvSpPr>
          <p:spPr>
            <a:xfrm>
              <a:off x="9955380" y="8897923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Pregnancy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563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350">
            <a:extLst>
              <a:ext uri="{FF2B5EF4-FFF2-40B4-BE49-F238E27FC236}">
                <a16:creationId xmlns:a16="http://schemas.microsoft.com/office/drawing/2014/main" id="{91E49A4F-F2AC-2641-8D12-A25817AC4D9E}"/>
              </a:ext>
            </a:extLst>
          </p:cNvPr>
          <p:cNvSpPr txBox="1"/>
          <p:nvPr/>
        </p:nvSpPr>
        <p:spPr>
          <a:xfrm>
            <a:off x="6851574" y="1071658"/>
            <a:ext cx="106747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Science Infographics</a:t>
            </a:r>
          </a:p>
        </p:txBody>
      </p:sp>
      <p:sp>
        <p:nvSpPr>
          <p:cNvPr id="26" name="CuadroTexto 351">
            <a:extLst>
              <a:ext uri="{FF2B5EF4-FFF2-40B4-BE49-F238E27FC236}">
                <a16:creationId xmlns:a16="http://schemas.microsoft.com/office/drawing/2014/main" id="{637E531D-E4A0-A24B-9C89-8B7EA66E3421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351AC9-44C5-6B4D-917F-F26600237865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3DD2C9E-198F-AE42-9FC2-72DE66C24C0D}"/>
              </a:ext>
            </a:extLst>
          </p:cNvPr>
          <p:cNvGrpSpPr/>
          <p:nvPr/>
        </p:nvGrpSpPr>
        <p:grpSpPr>
          <a:xfrm>
            <a:off x="4308867" y="4616913"/>
            <a:ext cx="4140272" cy="7170130"/>
            <a:chOff x="4345443" y="4653489"/>
            <a:chExt cx="4140272" cy="717013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255C6C1-DFD0-E048-83FA-05A67D668786}"/>
                </a:ext>
              </a:extLst>
            </p:cNvPr>
            <p:cNvGrpSpPr/>
            <p:nvPr/>
          </p:nvGrpSpPr>
          <p:grpSpPr>
            <a:xfrm>
              <a:off x="4824667" y="4653489"/>
              <a:ext cx="3075667" cy="3576111"/>
              <a:chOff x="4824667" y="4653489"/>
              <a:chExt cx="3075667" cy="3576111"/>
            </a:xfrm>
          </p:grpSpPr>
          <p:sp>
            <p:nvSpPr>
              <p:cNvPr id="32" name="Freeform 105">
                <a:extLst>
                  <a:ext uri="{FF2B5EF4-FFF2-40B4-BE49-F238E27FC236}">
                    <a16:creationId xmlns:a16="http://schemas.microsoft.com/office/drawing/2014/main" id="{964251DA-2D2C-EC47-9A99-C9987C60C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4667" y="4653489"/>
                <a:ext cx="1517761" cy="3534528"/>
              </a:xfrm>
              <a:custGeom>
                <a:avLst/>
                <a:gdLst>
                  <a:gd name="T0" fmla="*/ 322 w 323"/>
                  <a:gd name="T1" fmla="*/ 293 h 749"/>
                  <a:gd name="T2" fmla="*/ 322 w 323"/>
                  <a:gd name="T3" fmla="*/ 293 h 749"/>
                  <a:gd name="T4" fmla="*/ 201 w 323"/>
                  <a:gd name="T5" fmla="*/ 158 h 749"/>
                  <a:gd name="T6" fmla="*/ 190 w 323"/>
                  <a:gd name="T7" fmla="*/ 158 h 749"/>
                  <a:gd name="T8" fmla="*/ 190 w 323"/>
                  <a:gd name="T9" fmla="*/ 125 h 749"/>
                  <a:gd name="T10" fmla="*/ 227 w 323"/>
                  <a:gd name="T11" fmla="*/ 66 h 749"/>
                  <a:gd name="T12" fmla="*/ 161 w 323"/>
                  <a:gd name="T13" fmla="*/ 0 h 749"/>
                  <a:gd name="T14" fmla="*/ 95 w 323"/>
                  <a:gd name="T15" fmla="*/ 66 h 749"/>
                  <a:gd name="T16" fmla="*/ 132 w 323"/>
                  <a:gd name="T17" fmla="*/ 128 h 749"/>
                  <a:gd name="T18" fmla="*/ 132 w 323"/>
                  <a:gd name="T19" fmla="*/ 158 h 749"/>
                  <a:gd name="T20" fmla="*/ 128 w 323"/>
                  <a:gd name="T21" fmla="*/ 158 h 749"/>
                  <a:gd name="T22" fmla="*/ 0 w 323"/>
                  <a:gd name="T23" fmla="*/ 301 h 749"/>
                  <a:gd name="T24" fmla="*/ 4 w 323"/>
                  <a:gd name="T25" fmla="*/ 455 h 749"/>
                  <a:gd name="T26" fmla="*/ 4 w 323"/>
                  <a:gd name="T27" fmla="*/ 455 h 749"/>
                  <a:gd name="T28" fmla="*/ 4 w 323"/>
                  <a:gd name="T29" fmla="*/ 455 h 749"/>
                  <a:gd name="T30" fmla="*/ 25 w 323"/>
                  <a:gd name="T31" fmla="*/ 480 h 749"/>
                  <a:gd name="T32" fmla="*/ 51 w 323"/>
                  <a:gd name="T33" fmla="*/ 455 h 749"/>
                  <a:gd name="T34" fmla="*/ 51 w 323"/>
                  <a:gd name="T35" fmla="*/ 455 h 749"/>
                  <a:gd name="T36" fmla="*/ 51 w 323"/>
                  <a:gd name="T37" fmla="*/ 455 h 749"/>
                  <a:gd name="T38" fmla="*/ 51 w 323"/>
                  <a:gd name="T39" fmla="*/ 315 h 749"/>
                  <a:gd name="T40" fmla="*/ 80 w 323"/>
                  <a:gd name="T41" fmla="*/ 286 h 749"/>
                  <a:gd name="T42" fmla="*/ 80 w 323"/>
                  <a:gd name="T43" fmla="*/ 711 h 749"/>
                  <a:gd name="T44" fmla="*/ 113 w 323"/>
                  <a:gd name="T45" fmla="*/ 748 h 749"/>
                  <a:gd name="T46" fmla="*/ 150 w 323"/>
                  <a:gd name="T47" fmla="*/ 711 h 749"/>
                  <a:gd name="T48" fmla="*/ 150 w 323"/>
                  <a:gd name="T49" fmla="*/ 473 h 749"/>
                  <a:gd name="T50" fmla="*/ 176 w 323"/>
                  <a:gd name="T51" fmla="*/ 473 h 749"/>
                  <a:gd name="T52" fmla="*/ 176 w 323"/>
                  <a:gd name="T53" fmla="*/ 711 h 749"/>
                  <a:gd name="T54" fmla="*/ 209 w 323"/>
                  <a:gd name="T55" fmla="*/ 748 h 749"/>
                  <a:gd name="T56" fmla="*/ 245 w 323"/>
                  <a:gd name="T57" fmla="*/ 711 h 749"/>
                  <a:gd name="T58" fmla="*/ 245 w 323"/>
                  <a:gd name="T59" fmla="*/ 286 h 749"/>
                  <a:gd name="T60" fmla="*/ 275 w 323"/>
                  <a:gd name="T61" fmla="*/ 315 h 749"/>
                  <a:gd name="T62" fmla="*/ 275 w 323"/>
                  <a:gd name="T63" fmla="*/ 455 h 749"/>
                  <a:gd name="T64" fmla="*/ 275 w 323"/>
                  <a:gd name="T65" fmla="*/ 455 h 749"/>
                  <a:gd name="T66" fmla="*/ 275 w 323"/>
                  <a:gd name="T67" fmla="*/ 455 h 749"/>
                  <a:gd name="T68" fmla="*/ 297 w 323"/>
                  <a:gd name="T69" fmla="*/ 480 h 749"/>
                  <a:gd name="T70" fmla="*/ 322 w 323"/>
                  <a:gd name="T71" fmla="*/ 455 h 749"/>
                  <a:gd name="T72" fmla="*/ 322 w 323"/>
                  <a:gd name="T73" fmla="*/ 455 h 749"/>
                  <a:gd name="T74" fmla="*/ 322 w 323"/>
                  <a:gd name="T75" fmla="*/ 455 h 749"/>
                  <a:gd name="T76" fmla="*/ 322 w 323"/>
                  <a:gd name="T77" fmla="*/ 293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23" h="749">
                    <a:moveTo>
                      <a:pt x="322" y="293"/>
                    </a:moveTo>
                    <a:lnTo>
                      <a:pt x="322" y="293"/>
                    </a:lnTo>
                    <a:cubicBezTo>
                      <a:pt x="322" y="216"/>
                      <a:pt x="256" y="158"/>
                      <a:pt x="201" y="158"/>
                    </a:cubicBezTo>
                    <a:cubicBezTo>
                      <a:pt x="190" y="158"/>
                      <a:pt x="190" y="158"/>
                      <a:pt x="190" y="158"/>
                    </a:cubicBezTo>
                    <a:cubicBezTo>
                      <a:pt x="190" y="125"/>
                      <a:pt x="190" y="125"/>
                      <a:pt x="190" y="125"/>
                    </a:cubicBezTo>
                    <a:cubicBezTo>
                      <a:pt x="212" y="114"/>
                      <a:pt x="227" y="92"/>
                      <a:pt x="227" y="66"/>
                    </a:cubicBezTo>
                    <a:cubicBezTo>
                      <a:pt x="227" y="29"/>
                      <a:pt x="198" y="0"/>
                      <a:pt x="161" y="0"/>
                    </a:cubicBezTo>
                    <a:cubicBezTo>
                      <a:pt x="124" y="0"/>
                      <a:pt x="95" y="29"/>
                      <a:pt x="95" y="66"/>
                    </a:cubicBezTo>
                    <a:cubicBezTo>
                      <a:pt x="95" y="96"/>
                      <a:pt x="110" y="117"/>
                      <a:pt x="132" y="128"/>
                    </a:cubicBezTo>
                    <a:cubicBezTo>
                      <a:pt x="132" y="158"/>
                      <a:pt x="132" y="158"/>
                      <a:pt x="132" y="158"/>
                    </a:cubicBezTo>
                    <a:cubicBezTo>
                      <a:pt x="128" y="158"/>
                      <a:pt x="128" y="158"/>
                      <a:pt x="128" y="158"/>
                    </a:cubicBezTo>
                    <a:cubicBezTo>
                      <a:pt x="55" y="161"/>
                      <a:pt x="0" y="227"/>
                      <a:pt x="0" y="301"/>
                    </a:cubicBezTo>
                    <a:cubicBezTo>
                      <a:pt x="4" y="455"/>
                      <a:pt x="4" y="455"/>
                      <a:pt x="4" y="455"/>
                    </a:cubicBezTo>
                    <a:lnTo>
                      <a:pt x="4" y="455"/>
                    </a:lnTo>
                    <a:lnTo>
                      <a:pt x="4" y="455"/>
                    </a:lnTo>
                    <a:cubicBezTo>
                      <a:pt x="4" y="469"/>
                      <a:pt x="15" y="480"/>
                      <a:pt x="25" y="480"/>
                    </a:cubicBezTo>
                    <a:cubicBezTo>
                      <a:pt x="40" y="480"/>
                      <a:pt x="51" y="469"/>
                      <a:pt x="51" y="455"/>
                    </a:cubicBezTo>
                    <a:lnTo>
                      <a:pt x="51" y="455"/>
                    </a:lnTo>
                    <a:lnTo>
                      <a:pt x="51" y="455"/>
                    </a:lnTo>
                    <a:cubicBezTo>
                      <a:pt x="51" y="315"/>
                      <a:pt x="51" y="315"/>
                      <a:pt x="51" y="315"/>
                    </a:cubicBezTo>
                    <a:cubicBezTo>
                      <a:pt x="51" y="297"/>
                      <a:pt x="62" y="286"/>
                      <a:pt x="80" y="286"/>
                    </a:cubicBezTo>
                    <a:cubicBezTo>
                      <a:pt x="80" y="711"/>
                      <a:pt x="80" y="711"/>
                      <a:pt x="80" y="711"/>
                    </a:cubicBezTo>
                    <a:cubicBezTo>
                      <a:pt x="80" y="730"/>
                      <a:pt x="95" y="748"/>
                      <a:pt x="113" y="748"/>
                    </a:cubicBezTo>
                    <a:cubicBezTo>
                      <a:pt x="135" y="748"/>
                      <a:pt x="150" y="730"/>
                      <a:pt x="150" y="711"/>
                    </a:cubicBezTo>
                    <a:cubicBezTo>
                      <a:pt x="150" y="473"/>
                      <a:pt x="150" y="473"/>
                      <a:pt x="150" y="473"/>
                    </a:cubicBezTo>
                    <a:cubicBezTo>
                      <a:pt x="176" y="473"/>
                      <a:pt x="176" y="473"/>
                      <a:pt x="176" y="473"/>
                    </a:cubicBezTo>
                    <a:cubicBezTo>
                      <a:pt x="176" y="711"/>
                      <a:pt x="176" y="711"/>
                      <a:pt x="176" y="711"/>
                    </a:cubicBezTo>
                    <a:cubicBezTo>
                      <a:pt x="176" y="730"/>
                      <a:pt x="190" y="748"/>
                      <a:pt x="209" y="748"/>
                    </a:cubicBezTo>
                    <a:cubicBezTo>
                      <a:pt x="227" y="748"/>
                      <a:pt x="245" y="730"/>
                      <a:pt x="245" y="711"/>
                    </a:cubicBezTo>
                    <a:cubicBezTo>
                      <a:pt x="245" y="286"/>
                      <a:pt x="245" y="286"/>
                      <a:pt x="245" y="286"/>
                    </a:cubicBezTo>
                    <a:cubicBezTo>
                      <a:pt x="260" y="286"/>
                      <a:pt x="275" y="297"/>
                      <a:pt x="275" y="315"/>
                    </a:cubicBezTo>
                    <a:cubicBezTo>
                      <a:pt x="275" y="455"/>
                      <a:pt x="275" y="455"/>
                      <a:pt x="275" y="455"/>
                    </a:cubicBezTo>
                    <a:lnTo>
                      <a:pt x="275" y="455"/>
                    </a:lnTo>
                    <a:lnTo>
                      <a:pt x="275" y="455"/>
                    </a:lnTo>
                    <a:cubicBezTo>
                      <a:pt x="275" y="469"/>
                      <a:pt x="282" y="480"/>
                      <a:pt x="297" y="480"/>
                    </a:cubicBezTo>
                    <a:cubicBezTo>
                      <a:pt x="311" y="480"/>
                      <a:pt x="322" y="469"/>
                      <a:pt x="322" y="455"/>
                    </a:cubicBezTo>
                    <a:lnTo>
                      <a:pt x="322" y="455"/>
                    </a:lnTo>
                    <a:lnTo>
                      <a:pt x="322" y="455"/>
                    </a:lnTo>
                    <a:lnTo>
                      <a:pt x="322" y="293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7AE701F9-0449-0A46-8B0D-E4D20041BB2A}"/>
                  </a:ext>
                </a:extLst>
              </p:cNvPr>
              <p:cNvGrpSpPr/>
              <p:nvPr/>
            </p:nvGrpSpPr>
            <p:grpSpPr>
              <a:xfrm>
                <a:off x="6831979" y="4787124"/>
                <a:ext cx="1068355" cy="3442476"/>
                <a:chOff x="3054350" y="3778250"/>
                <a:chExt cx="57150" cy="184150"/>
              </a:xfrm>
            </p:grpSpPr>
            <p:sp>
              <p:nvSpPr>
                <p:cNvPr id="34" name="Freeform 280">
                  <a:extLst>
                    <a:ext uri="{FF2B5EF4-FFF2-40B4-BE49-F238E27FC236}">
                      <a16:creationId xmlns:a16="http://schemas.microsoft.com/office/drawing/2014/main" id="{24C1D149-54E9-DD4D-9239-EA04D23819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4350" y="3778250"/>
                  <a:ext cx="57150" cy="84138"/>
                </a:xfrm>
                <a:custGeom>
                  <a:avLst/>
                  <a:gdLst>
                    <a:gd name="T0" fmla="*/ 139 w 159"/>
                    <a:gd name="T1" fmla="*/ 44 h 232"/>
                    <a:gd name="T2" fmla="*/ 139 w 159"/>
                    <a:gd name="T3" fmla="*/ 44 h 232"/>
                    <a:gd name="T4" fmla="*/ 158 w 159"/>
                    <a:gd name="T5" fmla="*/ 23 h 232"/>
                    <a:gd name="T6" fmla="*/ 136 w 159"/>
                    <a:gd name="T7" fmla="*/ 0 h 232"/>
                    <a:gd name="T8" fmla="*/ 22 w 159"/>
                    <a:gd name="T9" fmla="*/ 0 h 232"/>
                    <a:gd name="T10" fmla="*/ 0 w 159"/>
                    <a:gd name="T11" fmla="*/ 23 h 232"/>
                    <a:gd name="T12" fmla="*/ 22 w 159"/>
                    <a:gd name="T13" fmla="*/ 44 h 232"/>
                    <a:gd name="T14" fmla="*/ 22 w 159"/>
                    <a:gd name="T15" fmla="*/ 231 h 232"/>
                    <a:gd name="T16" fmla="*/ 139 w 159"/>
                    <a:gd name="T17" fmla="*/ 231 h 232"/>
                    <a:gd name="T18" fmla="*/ 139 w 159"/>
                    <a:gd name="T19" fmla="*/ 44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9" h="232">
                      <a:moveTo>
                        <a:pt x="139" y="44"/>
                      </a:moveTo>
                      <a:lnTo>
                        <a:pt x="139" y="44"/>
                      </a:lnTo>
                      <a:cubicBezTo>
                        <a:pt x="150" y="41"/>
                        <a:pt x="158" y="34"/>
                        <a:pt x="158" y="23"/>
                      </a:cubicBezTo>
                      <a:cubicBezTo>
                        <a:pt x="158" y="8"/>
                        <a:pt x="150" y="0"/>
                        <a:pt x="136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1" y="0"/>
                        <a:pt x="0" y="8"/>
                        <a:pt x="0" y="23"/>
                      </a:cubicBezTo>
                      <a:cubicBezTo>
                        <a:pt x="0" y="34"/>
                        <a:pt x="8" y="41"/>
                        <a:pt x="22" y="44"/>
                      </a:cubicBezTo>
                      <a:cubicBezTo>
                        <a:pt x="22" y="231"/>
                        <a:pt x="22" y="231"/>
                        <a:pt x="22" y="231"/>
                      </a:cubicBezTo>
                      <a:cubicBezTo>
                        <a:pt x="139" y="231"/>
                        <a:pt x="139" y="231"/>
                        <a:pt x="139" y="231"/>
                      </a:cubicBezTo>
                      <a:lnTo>
                        <a:pt x="139" y="44"/>
                      </a:lnTo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777777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Freeform 281">
                  <a:extLst>
                    <a:ext uri="{FF2B5EF4-FFF2-40B4-BE49-F238E27FC236}">
                      <a16:creationId xmlns:a16="http://schemas.microsoft.com/office/drawing/2014/main" id="{71620DCB-6CD3-5C4B-BE58-FC7370FC8E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2288" y="3860800"/>
                  <a:ext cx="42862" cy="101600"/>
                </a:xfrm>
                <a:custGeom>
                  <a:avLst/>
                  <a:gdLst>
                    <a:gd name="T0" fmla="*/ 59 w 118"/>
                    <a:gd name="T1" fmla="*/ 283 h 284"/>
                    <a:gd name="T2" fmla="*/ 59 w 118"/>
                    <a:gd name="T3" fmla="*/ 283 h 284"/>
                    <a:gd name="T4" fmla="*/ 117 w 118"/>
                    <a:gd name="T5" fmla="*/ 231 h 284"/>
                    <a:gd name="T6" fmla="*/ 117 w 118"/>
                    <a:gd name="T7" fmla="*/ 0 h 284"/>
                    <a:gd name="T8" fmla="*/ 0 w 118"/>
                    <a:gd name="T9" fmla="*/ 0 h 284"/>
                    <a:gd name="T10" fmla="*/ 0 w 118"/>
                    <a:gd name="T11" fmla="*/ 231 h 284"/>
                    <a:gd name="T12" fmla="*/ 59 w 118"/>
                    <a:gd name="T13" fmla="*/ 283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8" h="284">
                      <a:moveTo>
                        <a:pt x="59" y="283"/>
                      </a:moveTo>
                      <a:lnTo>
                        <a:pt x="59" y="283"/>
                      </a:lnTo>
                      <a:cubicBezTo>
                        <a:pt x="92" y="283"/>
                        <a:pt x="117" y="261"/>
                        <a:pt x="117" y="231"/>
                      </a:cubicBezTo>
                      <a:cubicBezTo>
                        <a:pt x="117" y="0"/>
                        <a:pt x="117" y="0"/>
                        <a:pt x="11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31"/>
                        <a:pt x="0" y="231"/>
                        <a:pt x="0" y="231"/>
                      </a:cubicBezTo>
                      <a:cubicBezTo>
                        <a:pt x="0" y="261"/>
                        <a:pt x="26" y="283"/>
                        <a:pt x="59" y="283"/>
                      </a:cubicBezTo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777777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046EA01-B785-3C4F-B92A-3B18FD5BCEF3}"/>
                </a:ext>
              </a:extLst>
            </p:cNvPr>
            <p:cNvSpPr txBox="1"/>
            <p:nvPr/>
          </p:nvSpPr>
          <p:spPr>
            <a:xfrm>
              <a:off x="5135255" y="8532560"/>
              <a:ext cx="256064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0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10%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B8F8FC-0EFF-5F41-AC00-33E5536CA6AA}"/>
                </a:ext>
              </a:extLst>
            </p:cNvPr>
            <p:cNvSpPr txBox="1"/>
            <p:nvPr/>
          </p:nvSpPr>
          <p:spPr>
            <a:xfrm>
              <a:off x="4345443" y="10276272"/>
              <a:ext cx="4140272" cy="1547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22F7CD9-80A4-1A48-AEF9-82F2728953C4}"/>
              </a:ext>
            </a:extLst>
          </p:cNvPr>
          <p:cNvGrpSpPr/>
          <p:nvPr/>
        </p:nvGrpSpPr>
        <p:grpSpPr>
          <a:xfrm>
            <a:off x="10253341" y="4720863"/>
            <a:ext cx="4140272" cy="7066180"/>
            <a:chOff x="10289917" y="4757439"/>
            <a:chExt cx="4140272" cy="706618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428C22A-4870-0F45-9463-BC65D8899252}"/>
                </a:ext>
              </a:extLst>
            </p:cNvPr>
            <p:cNvGrpSpPr/>
            <p:nvPr/>
          </p:nvGrpSpPr>
          <p:grpSpPr>
            <a:xfrm>
              <a:off x="10607063" y="4757439"/>
              <a:ext cx="3163525" cy="3501847"/>
              <a:chOff x="11466900" y="4757439"/>
              <a:chExt cx="3163525" cy="3501847"/>
            </a:xfrm>
          </p:grpSpPr>
          <p:sp>
            <p:nvSpPr>
              <p:cNvPr id="40" name="Freeform 106">
                <a:extLst>
                  <a:ext uri="{FF2B5EF4-FFF2-40B4-BE49-F238E27FC236}">
                    <a16:creationId xmlns:a16="http://schemas.microsoft.com/office/drawing/2014/main" id="{C9D6AFBA-4B1E-D343-A4ED-AA1BB3976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66900" y="4757439"/>
                <a:ext cx="1663307" cy="3451363"/>
              </a:xfrm>
              <a:custGeom>
                <a:avLst/>
                <a:gdLst>
                  <a:gd name="T0" fmla="*/ 349 w 353"/>
                  <a:gd name="T1" fmla="*/ 418 h 734"/>
                  <a:gd name="T2" fmla="*/ 349 w 353"/>
                  <a:gd name="T3" fmla="*/ 418 h 734"/>
                  <a:gd name="T4" fmla="*/ 345 w 353"/>
                  <a:gd name="T5" fmla="*/ 403 h 734"/>
                  <a:gd name="T6" fmla="*/ 220 w 353"/>
                  <a:gd name="T7" fmla="*/ 180 h 734"/>
                  <a:gd name="T8" fmla="*/ 261 w 353"/>
                  <a:gd name="T9" fmla="*/ 161 h 734"/>
                  <a:gd name="T10" fmla="*/ 250 w 353"/>
                  <a:gd name="T11" fmla="*/ 92 h 734"/>
                  <a:gd name="T12" fmla="*/ 180 w 353"/>
                  <a:gd name="T13" fmla="*/ 15 h 734"/>
                  <a:gd name="T14" fmla="*/ 110 w 353"/>
                  <a:gd name="T15" fmla="*/ 77 h 734"/>
                  <a:gd name="T16" fmla="*/ 88 w 353"/>
                  <a:gd name="T17" fmla="*/ 161 h 734"/>
                  <a:gd name="T18" fmla="*/ 132 w 353"/>
                  <a:gd name="T19" fmla="*/ 176 h 734"/>
                  <a:gd name="T20" fmla="*/ 0 w 353"/>
                  <a:gd name="T21" fmla="*/ 414 h 734"/>
                  <a:gd name="T22" fmla="*/ 15 w 353"/>
                  <a:gd name="T23" fmla="*/ 436 h 734"/>
                  <a:gd name="T24" fmla="*/ 41 w 353"/>
                  <a:gd name="T25" fmla="*/ 422 h 734"/>
                  <a:gd name="T26" fmla="*/ 103 w 353"/>
                  <a:gd name="T27" fmla="*/ 264 h 734"/>
                  <a:gd name="T28" fmla="*/ 48 w 353"/>
                  <a:gd name="T29" fmla="*/ 535 h 734"/>
                  <a:gd name="T30" fmla="*/ 99 w 353"/>
                  <a:gd name="T31" fmla="*/ 546 h 734"/>
                  <a:gd name="T32" fmla="*/ 99 w 353"/>
                  <a:gd name="T33" fmla="*/ 700 h 734"/>
                  <a:gd name="T34" fmla="*/ 132 w 353"/>
                  <a:gd name="T35" fmla="*/ 733 h 734"/>
                  <a:gd name="T36" fmla="*/ 165 w 353"/>
                  <a:gd name="T37" fmla="*/ 700 h 734"/>
                  <a:gd name="T38" fmla="*/ 165 w 353"/>
                  <a:gd name="T39" fmla="*/ 550 h 734"/>
                  <a:gd name="T40" fmla="*/ 187 w 353"/>
                  <a:gd name="T41" fmla="*/ 550 h 734"/>
                  <a:gd name="T42" fmla="*/ 187 w 353"/>
                  <a:gd name="T43" fmla="*/ 700 h 734"/>
                  <a:gd name="T44" fmla="*/ 220 w 353"/>
                  <a:gd name="T45" fmla="*/ 733 h 734"/>
                  <a:gd name="T46" fmla="*/ 253 w 353"/>
                  <a:gd name="T47" fmla="*/ 700 h 734"/>
                  <a:gd name="T48" fmla="*/ 253 w 353"/>
                  <a:gd name="T49" fmla="*/ 543 h 734"/>
                  <a:gd name="T50" fmla="*/ 301 w 353"/>
                  <a:gd name="T51" fmla="*/ 535 h 734"/>
                  <a:gd name="T52" fmla="*/ 257 w 353"/>
                  <a:gd name="T53" fmla="*/ 279 h 734"/>
                  <a:gd name="T54" fmla="*/ 308 w 353"/>
                  <a:gd name="T55" fmla="*/ 414 h 734"/>
                  <a:gd name="T56" fmla="*/ 312 w 353"/>
                  <a:gd name="T57" fmla="*/ 429 h 734"/>
                  <a:gd name="T58" fmla="*/ 330 w 353"/>
                  <a:gd name="T59" fmla="*/ 444 h 734"/>
                  <a:gd name="T60" fmla="*/ 337 w 353"/>
                  <a:gd name="T61" fmla="*/ 444 h 734"/>
                  <a:gd name="T62" fmla="*/ 349 w 353"/>
                  <a:gd name="T63" fmla="*/ 418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53" h="734">
                    <a:moveTo>
                      <a:pt x="349" y="418"/>
                    </a:moveTo>
                    <a:lnTo>
                      <a:pt x="349" y="418"/>
                    </a:lnTo>
                    <a:cubicBezTo>
                      <a:pt x="345" y="403"/>
                      <a:pt x="345" y="403"/>
                      <a:pt x="345" y="403"/>
                    </a:cubicBezTo>
                    <a:cubicBezTo>
                      <a:pt x="319" y="279"/>
                      <a:pt x="294" y="202"/>
                      <a:pt x="220" y="180"/>
                    </a:cubicBezTo>
                    <a:cubicBezTo>
                      <a:pt x="246" y="172"/>
                      <a:pt x="261" y="161"/>
                      <a:pt x="261" y="161"/>
                    </a:cubicBezTo>
                    <a:cubicBezTo>
                      <a:pt x="261" y="161"/>
                      <a:pt x="242" y="147"/>
                      <a:pt x="250" y="92"/>
                    </a:cubicBezTo>
                    <a:cubicBezTo>
                      <a:pt x="257" y="33"/>
                      <a:pt x="195" y="0"/>
                      <a:pt x="180" y="15"/>
                    </a:cubicBezTo>
                    <a:cubicBezTo>
                      <a:pt x="165" y="4"/>
                      <a:pt x="114" y="26"/>
                      <a:pt x="110" y="77"/>
                    </a:cubicBezTo>
                    <a:cubicBezTo>
                      <a:pt x="103" y="128"/>
                      <a:pt x="110" y="136"/>
                      <a:pt x="88" y="161"/>
                    </a:cubicBezTo>
                    <a:cubicBezTo>
                      <a:pt x="88" y="161"/>
                      <a:pt x="103" y="172"/>
                      <a:pt x="132" y="176"/>
                    </a:cubicBezTo>
                    <a:cubicBezTo>
                      <a:pt x="37" y="202"/>
                      <a:pt x="19" y="315"/>
                      <a:pt x="0" y="414"/>
                    </a:cubicBezTo>
                    <a:cubicBezTo>
                      <a:pt x="0" y="425"/>
                      <a:pt x="8" y="433"/>
                      <a:pt x="15" y="436"/>
                    </a:cubicBezTo>
                    <a:cubicBezTo>
                      <a:pt x="26" y="436"/>
                      <a:pt x="37" y="429"/>
                      <a:pt x="41" y="422"/>
                    </a:cubicBezTo>
                    <a:cubicBezTo>
                      <a:pt x="48" y="367"/>
                      <a:pt x="110" y="253"/>
                      <a:pt x="103" y="264"/>
                    </a:cubicBezTo>
                    <a:cubicBezTo>
                      <a:pt x="74" y="447"/>
                      <a:pt x="66" y="484"/>
                      <a:pt x="48" y="535"/>
                    </a:cubicBezTo>
                    <a:cubicBezTo>
                      <a:pt x="63" y="539"/>
                      <a:pt x="81" y="543"/>
                      <a:pt x="99" y="546"/>
                    </a:cubicBezTo>
                    <a:cubicBezTo>
                      <a:pt x="99" y="700"/>
                      <a:pt x="99" y="700"/>
                      <a:pt x="99" y="700"/>
                    </a:cubicBezTo>
                    <a:cubicBezTo>
                      <a:pt x="99" y="719"/>
                      <a:pt x="114" y="733"/>
                      <a:pt x="132" y="733"/>
                    </a:cubicBezTo>
                    <a:cubicBezTo>
                      <a:pt x="151" y="733"/>
                      <a:pt x="165" y="719"/>
                      <a:pt x="165" y="700"/>
                    </a:cubicBezTo>
                    <a:cubicBezTo>
                      <a:pt x="165" y="550"/>
                      <a:pt x="165" y="550"/>
                      <a:pt x="165" y="550"/>
                    </a:cubicBezTo>
                    <a:cubicBezTo>
                      <a:pt x="173" y="550"/>
                      <a:pt x="180" y="550"/>
                      <a:pt x="187" y="550"/>
                    </a:cubicBezTo>
                    <a:cubicBezTo>
                      <a:pt x="187" y="700"/>
                      <a:pt x="187" y="700"/>
                      <a:pt x="187" y="700"/>
                    </a:cubicBezTo>
                    <a:cubicBezTo>
                      <a:pt x="187" y="719"/>
                      <a:pt x="202" y="733"/>
                      <a:pt x="220" y="733"/>
                    </a:cubicBezTo>
                    <a:cubicBezTo>
                      <a:pt x="239" y="733"/>
                      <a:pt x="253" y="719"/>
                      <a:pt x="253" y="700"/>
                    </a:cubicBezTo>
                    <a:cubicBezTo>
                      <a:pt x="253" y="543"/>
                      <a:pt x="253" y="543"/>
                      <a:pt x="253" y="543"/>
                    </a:cubicBezTo>
                    <a:cubicBezTo>
                      <a:pt x="271" y="539"/>
                      <a:pt x="290" y="539"/>
                      <a:pt x="301" y="535"/>
                    </a:cubicBezTo>
                    <a:cubicBezTo>
                      <a:pt x="264" y="462"/>
                      <a:pt x="261" y="352"/>
                      <a:pt x="257" y="279"/>
                    </a:cubicBezTo>
                    <a:cubicBezTo>
                      <a:pt x="275" y="308"/>
                      <a:pt x="290" y="348"/>
                      <a:pt x="308" y="414"/>
                    </a:cubicBezTo>
                    <a:cubicBezTo>
                      <a:pt x="312" y="429"/>
                      <a:pt x="312" y="429"/>
                      <a:pt x="312" y="429"/>
                    </a:cubicBezTo>
                    <a:cubicBezTo>
                      <a:pt x="316" y="436"/>
                      <a:pt x="323" y="444"/>
                      <a:pt x="330" y="444"/>
                    </a:cubicBezTo>
                    <a:cubicBezTo>
                      <a:pt x="334" y="444"/>
                      <a:pt x="334" y="444"/>
                      <a:pt x="337" y="444"/>
                    </a:cubicBezTo>
                    <a:cubicBezTo>
                      <a:pt x="349" y="440"/>
                      <a:pt x="352" y="429"/>
                      <a:pt x="349" y="41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94222C65-6D20-5245-90C0-24E47D18D697}"/>
                  </a:ext>
                </a:extLst>
              </p:cNvPr>
              <p:cNvGrpSpPr/>
              <p:nvPr/>
            </p:nvGrpSpPr>
            <p:grpSpPr>
              <a:xfrm>
                <a:off x="13562070" y="4787124"/>
                <a:ext cx="1068355" cy="3472162"/>
                <a:chOff x="2965450" y="3778250"/>
                <a:chExt cx="57150" cy="185738"/>
              </a:xfrm>
            </p:grpSpPr>
            <p:sp>
              <p:nvSpPr>
                <p:cNvPr id="42" name="Freeform 278">
                  <a:extLst>
                    <a:ext uri="{FF2B5EF4-FFF2-40B4-BE49-F238E27FC236}">
                      <a16:creationId xmlns:a16="http://schemas.microsoft.com/office/drawing/2014/main" id="{E66BA0D5-26B1-3D4C-9CC6-52A38CE997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5450" y="3778250"/>
                  <a:ext cx="57150" cy="34925"/>
                </a:xfrm>
                <a:custGeom>
                  <a:avLst/>
                  <a:gdLst>
                    <a:gd name="T0" fmla="*/ 139 w 158"/>
                    <a:gd name="T1" fmla="*/ 44 h 97"/>
                    <a:gd name="T2" fmla="*/ 139 w 158"/>
                    <a:gd name="T3" fmla="*/ 44 h 97"/>
                    <a:gd name="T4" fmla="*/ 157 w 158"/>
                    <a:gd name="T5" fmla="*/ 23 h 97"/>
                    <a:gd name="T6" fmla="*/ 135 w 158"/>
                    <a:gd name="T7" fmla="*/ 0 h 97"/>
                    <a:gd name="T8" fmla="*/ 22 w 158"/>
                    <a:gd name="T9" fmla="*/ 0 h 97"/>
                    <a:gd name="T10" fmla="*/ 0 w 158"/>
                    <a:gd name="T11" fmla="*/ 23 h 97"/>
                    <a:gd name="T12" fmla="*/ 22 w 158"/>
                    <a:gd name="T13" fmla="*/ 44 h 97"/>
                    <a:gd name="T14" fmla="*/ 22 w 158"/>
                    <a:gd name="T15" fmla="*/ 96 h 97"/>
                    <a:gd name="T16" fmla="*/ 139 w 158"/>
                    <a:gd name="T17" fmla="*/ 96 h 97"/>
                    <a:gd name="T18" fmla="*/ 139 w 158"/>
                    <a:gd name="T19" fmla="*/ 44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8" h="97">
                      <a:moveTo>
                        <a:pt x="139" y="44"/>
                      </a:moveTo>
                      <a:lnTo>
                        <a:pt x="139" y="44"/>
                      </a:lnTo>
                      <a:cubicBezTo>
                        <a:pt x="150" y="41"/>
                        <a:pt x="157" y="34"/>
                        <a:pt x="157" y="23"/>
                      </a:cubicBezTo>
                      <a:cubicBezTo>
                        <a:pt x="157" y="8"/>
                        <a:pt x="150" y="0"/>
                        <a:pt x="135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1" y="0"/>
                        <a:pt x="0" y="8"/>
                        <a:pt x="0" y="23"/>
                      </a:cubicBezTo>
                      <a:cubicBezTo>
                        <a:pt x="0" y="34"/>
                        <a:pt x="11" y="41"/>
                        <a:pt x="22" y="44"/>
                      </a:cubicBezTo>
                      <a:cubicBezTo>
                        <a:pt x="22" y="96"/>
                        <a:pt x="22" y="96"/>
                        <a:pt x="22" y="96"/>
                      </a:cubicBezTo>
                      <a:cubicBezTo>
                        <a:pt x="139" y="96"/>
                        <a:pt x="139" y="96"/>
                        <a:pt x="139" y="96"/>
                      </a:cubicBezTo>
                      <a:lnTo>
                        <a:pt x="139" y="44"/>
                      </a:lnTo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777777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279">
                  <a:extLst>
                    <a:ext uri="{FF2B5EF4-FFF2-40B4-BE49-F238E27FC236}">
                      <a16:creationId xmlns:a16="http://schemas.microsoft.com/office/drawing/2014/main" id="{AD2244E4-484C-0146-BA73-F7CF422B56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3388" y="3813175"/>
                  <a:ext cx="42862" cy="150813"/>
                </a:xfrm>
                <a:custGeom>
                  <a:avLst/>
                  <a:gdLst>
                    <a:gd name="T0" fmla="*/ 58 w 118"/>
                    <a:gd name="T1" fmla="*/ 418 h 419"/>
                    <a:gd name="T2" fmla="*/ 58 w 118"/>
                    <a:gd name="T3" fmla="*/ 418 h 419"/>
                    <a:gd name="T4" fmla="*/ 117 w 118"/>
                    <a:gd name="T5" fmla="*/ 366 h 419"/>
                    <a:gd name="T6" fmla="*/ 117 w 118"/>
                    <a:gd name="T7" fmla="*/ 0 h 419"/>
                    <a:gd name="T8" fmla="*/ 0 w 118"/>
                    <a:gd name="T9" fmla="*/ 0 h 419"/>
                    <a:gd name="T10" fmla="*/ 0 w 118"/>
                    <a:gd name="T11" fmla="*/ 366 h 419"/>
                    <a:gd name="T12" fmla="*/ 58 w 118"/>
                    <a:gd name="T13" fmla="*/ 418 h 4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8" h="419">
                      <a:moveTo>
                        <a:pt x="58" y="418"/>
                      </a:moveTo>
                      <a:lnTo>
                        <a:pt x="58" y="418"/>
                      </a:lnTo>
                      <a:cubicBezTo>
                        <a:pt x="91" y="418"/>
                        <a:pt x="117" y="396"/>
                        <a:pt x="117" y="366"/>
                      </a:cubicBezTo>
                      <a:cubicBezTo>
                        <a:pt x="117" y="0"/>
                        <a:pt x="117" y="0"/>
                        <a:pt x="11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66"/>
                        <a:pt x="0" y="366"/>
                        <a:pt x="0" y="366"/>
                      </a:cubicBezTo>
                      <a:cubicBezTo>
                        <a:pt x="0" y="396"/>
                        <a:pt x="25" y="418"/>
                        <a:pt x="58" y="418"/>
                      </a:cubicBezTo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777777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8145A39-2183-8A4D-B776-BFBDC3040E4E}"/>
                </a:ext>
              </a:extLst>
            </p:cNvPr>
            <p:cNvSpPr txBox="1"/>
            <p:nvPr/>
          </p:nvSpPr>
          <p:spPr>
            <a:xfrm>
              <a:off x="11079729" y="8532560"/>
              <a:ext cx="256064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0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20%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89F04B1-FB25-354C-B4CB-DC9BDA63517C}"/>
                </a:ext>
              </a:extLst>
            </p:cNvPr>
            <p:cNvSpPr txBox="1"/>
            <p:nvPr/>
          </p:nvSpPr>
          <p:spPr>
            <a:xfrm>
              <a:off x="10289917" y="10276272"/>
              <a:ext cx="4140272" cy="1547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C10ADA4-E74F-6E4A-B9D2-21CE77047310}"/>
              </a:ext>
            </a:extLst>
          </p:cNvPr>
          <p:cNvGrpSpPr/>
          <p:nvPr/>
        </p:nvGrpSpPr>
        <p:grpSpPr>
          <a:xfrm>
            <a:off x="15770897" y="4720863"/>
            <a:ext cx="4140272" cy="7066180"/>
            <a:chOff x="15807473" y="4757439"/>
            <a:chExt cx="4140272" cy="706618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BE1CD6C-B251-2342-AEE7-625DBA6DFC7A}"/>
                </a:ext>
              </a:extLst>
            </p:cNvPr>
            <p:cNvGrpSpPr/>
            <p:nvPr/>
          </p:nvGrpSpPr>
          <p:grpSpPr>
            <a:xfrm>
              <a:off x="16535005" y="4757439"/>
              <a:ext cx="2668428" cy="3472161"/>
              <a:chOff x="18439842" y="4757439"/>
              <a:chExt cx="2668428" cy="3472161"/>
            </a:xfrm>
          </p:grpSpPr>
          <p:sp>
            <p:nvSpPr>
              <p:cNvPr id="49" name="Freeform 107">
                <a:extLst>
                  <a:ext uri="{FF2B5EF4-FFF2-40B4-BE49-F238E27FC236}">
                    <a16:creationId xmlns:a16="http://schemas.microsoft.com/office/drawing/2014/main" id="{58D79835-4975-4541-BBC3-83F115E82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39842" y="5505928"/>
                <a:ext cx="1143517" cy="2723672"/>
              </a:xfrm>
              <a:custGeom>
                <a:avLst/>
                <a:gdLst>
                  <a:gd name="T0" fmla="*/ 242 w 243"/>
                  <a:gd name="T1" fmla="*/ 191 h 577"/>
                  <a:gd name="T2" fmla="*/ 242 w 243"/>
                  <a:gd name="T3" fmla="*/ 191 h 577"/>
                  <a:gd name="T4" fmla="*/ 183 w 243"/>
                  <a:gd name="T5" fmla="*/ 129 h 577"/>
                  <a:gd name="T6" fmla="*/ 150 w 243"/>
                  <a:gd name="T7" fmla="*/ 129 h 577"/>
                  <a:gd name="T8" fmla="*/ 150 w 243"/>
                  <a:gd name="T9" fmla="*/ 107 h 577"/>
                  <a:gd name="T10" fmla="*/ 176 w 243"/>
                  <a:gd name="T11" fmla="*/ 55 h 577"/>
                  <a:gd name="T12" fmla="*/ 121 w 243"/>
                  <a:gd name="T13" fmla="*/ 0 h 577"/>
                  <a:gd name="T14" fmla="*/ 66 w 243"/>
                  <a:gd name="T15" fmla="*/ 55 h 577"/>
                  <a:gd name="T16" fmla="*/ 95 w 243"/>
                  <a:gd name="T17" fmla="*/ 107 h 577"/>
                  <a:gd name="T18" fmla="*/ 95 w 243"/>
                  <a:gd name="T19" fmla="*/ 129 h 577"/>
                  <a:gd name="T20" fmla="*/ 58 w 243"/>
                  <a:gd name="T21" fmla="*/ 129 h 577"/>
                  <a:gd name="T22" fmla="*/ 0 w 243"/>
                  <a:gd name="T23" fmla="*/ 191 h 577"/>
                  <a:gd name="T24" fmla="*/ 0 w 243"/>
                  <a:gd name="T25" fmla="*/ 356 h 577"/>
                  <a:gd name="T26" fmla="*/ 0 w 243"/>
                  <a:gd name="T27" fmla="*/ 356 h 577"/>
                  <a:gd name="T28" fmla="*/ 0 w 243"/>
                  <a:gd name="T29" fmla="*/ 356 h 577"/>
                  <a:gd name="T30" fmla="*/ 25 w 243"/>
                  <a:gd name="T31" fmla="*/ 374 h 577"/>
                  <a:gd name="T32" fmla="*/ 47 w 243"/>
                  <a:gd name="T33" fmla="*/ 356 h 577"/>
                  <a:gd name="T34" fmla="*/ 44 w 243"/>
                  <a:gd name="T35" fmla="*/ 356 h 577"/>
                  <a:gd name="T36" fmla="*/ 47 w 243"/>
                  <a:gd name="T37" fmla="*/ 356 h 577"/>
                  <a:gd name="T38" fmla="*/ 47 w 243"/>
                  <a:gd name="T39" fmla="*/ 250 h 577"/>
                  <a:gd name="T40" fmla="*/ 58 w 243"/>
                  <a:gd name="T41" fmla="*/ 228 h 577"/>
                  <a:gd name="T42" fmla="*/ 58 w 243"/>
                  <a:gd name="T43" fmla="*/ 550 h 577"/>
                  <a:gd name="T44" fmla="*/ 84 w 243"/>
                  <a:gd name="T45" fmla="*/ 576 h 577"/>
                  <a:gd name="T46" fmla="*/ 113 w 243"/>
                  <a:gd name="T47" fmla="*/ 550 h 577"/>
                  <a:gd name="T48" fmla="*/ 113 w 243"/>
                  <a:gd name="T49" fmla="*/ 367 h 577"/>
                  <a:gd name="T50" fmla="*/ 132 w 243"/>
                  <a:gd name="T51" fmla="*/ 367 h 577"/>
                  <a:gd name="T52" fmla="*/ 132 w 243"/>
                  <a:gd name="T53" fmla="*/ 550 h 577"/>
                  <a:gd name="T54" fmla="*/ 157 w 243"/>
                  <a:gd name="T55" fmla="*/ 576 h 577"/>
                  <a:gd name="T56" fmla="*/ 183 w 243"/>
                  <a:gd name="T57" fmla="*/ 550 h 577"/>
                  <a:gd name="T58" fmla="*/ 183 w 243"/>
                  <a:gd name="T59" fmla="*/ 228 h 577"/>
                  <a:gd name="T60" fmla="*/ 198 w 243"/>
                  <a:gd name="T61" fmla="*/ 250 h 577"/>
                  <a:gd name="T62" fmla="*/ 198 w 243"/>
                  <a:gd name="T63" fmla="*/ 356 h 577"/>
                  <a:gd name="T64" fmla="*/ 198 w 243"/>
                  <a:gd name="T65" fmla="*/ 356 h 577"/>
                  <a:gd name="T66" fmla="*/ 198 w 243"/>
                  <a:gd name="T67" fmla="*/ 356 h 577"/>
                  <a:gd name="T68" fmla="*/ 220 w 243"/>
                  <a:gd name="T69" fmla="*/ 374 h 577"/>
                  <a:gd name="T70" fmla="*/ 242 w 243"/>
                  <a:gd name="T71" fmla="*/ 356 h 577"/>
                  <a:gd name="T72" fmla="*/ 242 w 243"/>
                  <a:gd name="T73" fmla="*/ 356 h 577"/>
                  <a:gd name="T74" fmla="*/ 242 w 243"/>
                  <a:gd name="T75" fmla="*/ 356 h 577"/>
                  <a:gd name="T76" fmla="*/ 242 w 243"/>
                  <a:gd name="T77" fmla="*/ 191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43" h="577">
                    <a:moveTo>
                      <a:pt x="242" y="191"/>
                    </a:moveTo>
                    <a:lnTo>
                      <a:pt x="242" y="191"/>
                    </a:lnTo>
                    <a:cubicBezTo>
                      <a:pt x="242" y="158"/>
                      <a:pt x="216" y="129"/>
                      <a:pt x="183" y="129"/>
                    </a:cubicBezTo>
                    <a:cubicBezTo>
                      <a:pt x="150" y="129"/>
                      <a:pt x="150" y="129"/>
                      <a:pt x="150" y="129"/>
                    </a:cubicBezTo>
                    <a:cubicBezTo>
                      <a:pt x="150" y="107"/>
                      <a:pt x="150" y="107"/>
                      <a:pt x="150" y="107"/>
                    </a:cubicBezTo>
                    <a:cubicBezTo>
                      <a:pt x="165" y="99"/>
                      <a:pt x="176" y="77"/>
                      <a:pt x="176" y="55"/>
                    </a:cubicBezTo>
                    <a:cubicBezTo>
                      <a:pt x="176" y="30"/>
                      <a:pt x="154" y="0"/>
                      <a:pt x="121" y="0"/>
                    </a:cubicBezTo>
                    <a:cubicBezTo>
                      <a:pt x="88" y="0"/>
                      <a:pt x="66" y="30"/>
                      <a:pt x="66" y="55"/>
                    </a:cubicBezTo>
                    <a:cubicBezTo>
                      <a:pt x="66" y="77"/>
                      <a:pt x="77" y="99"/>
                      <a:pt x="95" y="107"/>
                    </a:cubicBezTo>
                    <a:cubicBezTo>
                      <a:pt x="95" y="129"/>
                      <a:pt x="95" y="129"/>
                      <a:pt x="95" y="129"/>
                    </a:cubicBezTo>
                    <a:cubicBezTo>
                      <a:pt x="58" y="129"/>
                      <a:pt x="58" y="129"/>
                      <a:pt x="58" y="129"/>
                    </a:cubicBezTo>
                    <a:cubicBezTo>
                      <a:pt x="25" y="129"/>
                      <a:pt x="0" y="158"/>
                      <a:pt x="0" y="191"/>
                    </a:cubicBezTo>
                    <a:cubicBezTo>
                      <a:pt x="0" y="356"/>
                      <a:pt x="0" y="356"/>
                      <a:pt x="0" y="356"/>
                    </a:cubicBezTo>
                    <a:lnTo>
                      <a:pt x="0" y="356"/>
                    </a:lnTo>
                    <a:lnTo>
                      <a:pt x="0" y="356"/>
                    </a:lnTo>
                    <a:cubicBezTo>
                      <a:pt x="0" y="367"/>
                      <a:pt x="14" y="374"/>
                      <a:pt x="25" y="374"/>
                    </a:cubicBezTo>
                    <a:cubicBezTo>
                      <a:pt x="33" y="374"/>
                      <a:pt x="47" y="367"/>
                      <a:pt x="47" y="356"/>
                    </a:cubicBezTo>
                    <a:lnTo>
                      <a:pt x="44" y="356"/>
                    </a:lnTo>
                    <a:cubicBezTo>
                      <a:pt x="47" y="356"/>
                      <a:pt x="47" y="356"/>
                      <a:pt x="47" y="356"/>
                    </a:cubicBezTo>
                    <a:cubicBezTo>
                      <a:pt x="47" y="250"/>
                      <a:pt x="47" y="250"/>
                      <a:pt x="47" y="250"/>
                    </a:cubicBezTo>
                    <a:cubicBezTo>
                      <a:pt x="47" y="235"/>
                      <a:pt x="47" y="228"/>
                      <a:pt x="58" y="228"/>
                    </a:cubicBezTo>
                    <a:cubicBezTo>
                      <a:pt x="58" y="550"/>
                      <a:pt x="58" y="550"/>
                      <a:pt x="58" y="550"/>
                    </a:cubicBezTo>
                    <a:cubicBezTo>
                      <a:pt x="58" y="565"/>
                      <a:pt x="73" y="576"/>
                      <a:pt x="84" y="576"/>
                    </a:cubicBezTo>
                    <a:cubicBezTo>
                      <a:pt x="99" y="576"/>
                      <a:pt x="113" y="565"/>
                      <a:pt x="113" y="550"/>
                    </a:cubicBezTo>
                    <a:cubicBezTo>
                      <a:pt x="113" y="367"/>
                      <a:pt x="113" y="367"/>
                      <a:pt x="113" y="367"/>
                    </a:cubicBezTo>
                    <a:cubicBezTo>
                      <a:pt x="132" y="367"/>
                      <a:pt x="132" y="367"/>
                      <a:pt x="132" y="367"/>
                    </a:cubicBezTo>
                    <a:cubicBezTo>
                      <a:pt x="132" y="550"/>
                      <a:pt x="132" y="550"/>
                      <a:pt x="132" y="550"/>
                    </a:cubicBezTo>
                    <a:cubicBezTo>
                      <a:pt x="132" y="565"/>
                      <a:pt x="143" y="576"/>
                      <a:pt x="157" y="576"/>
                    </a:cubicBezTo>
                    <a:cubicBezTo>
                      <a:pt x="172" y="576"/>
                      <a:pt x="183" y="565"/>
                      <a:pt x="183" y="550"/>
                    </a:cubicBezTo>
                    <a:cubicBezTo>
                      <a:pt x="183" y="228"/>
                      <a:pt x="183" y="228"/>
                      <a:pt x="183" y="228"/>
                    </a:cubicBezTo>
                    <a:cubicBezTo>
                      <a:pt x="190" y="224"/>
                      <a:pt x="198" y="239"/>
                      <a:pt x="198" y="250"/>
                    </a:cubicBezTo>
                    <a:cubicBezTo>
                      <a:pt x="198" y="356"/>
                      <a:pt x="198" y="356"/>
                      <a:pt x="198" y="356"/>
                    </a:cubicBezTo>
                    <a:lnTo>
                      <a:pt x="198" y="356"/>
                    </a:lnTo>
                    <a:lnTo>
                      <a:pt x="198" y="356"/>
                    </a:lnTo>
                    <a:cubicBezTo>
                      <a:pt x="198" y="367"/>
                      <a:pt x="209" y="374"/>
                      <a:pt x="220" y="374"/>
                    </a:cubicBezTo>
                    <a:cubicBezTo>
                      <a:pt x="231" y="374"/>
                      <a:pt x="242" y="367"/>
                      <a:pt x="242" y="356"/>
                    </a:cubicBezTo>
                    <a:lnTo>
                      <a:pt x="242" y="356"/>
                    </a:lnTo>
                    <a:lnTo>
                      <a:pt x="242" y="356"/>
                    </a:lnTo>
                    <a:lnTo>
                      <a:pt x="242" y="191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80B1900E-7BBC-CA43-B9BA-76F5B3079762}"/>
                  </a:ext>
                </a:extLst>
              </p:cNvPr>
              <p:cNvGrpSpPr/>
              <p:nvPr/>
            </p:nvGrpSpPr>
            <p:grpSpPr>
              <a:xfrm>
                <a:off x="20010248" y="4757439"/>
                <a:ext cx="1098022" cy="3472161"/>
                <a:chOff x="2878138" y="3778250"/>
                <a:chExt cx="58737" cy="185738"/>
              </a:xfrm>
            </p:grpSpPr>
            <p:sp>
              <p:nvSpPr>
                <p:cNvPr id="51" name="Freeform 276">
                  <a:extLst>
                    <a:ext uri="{FF2B5EF4-FFF2-40B4-BE49-F238E27FC236}">
                      <a16:creationId xmlns:a16="http://schemas.microsoft.com/office/drawing/2014/main" id="{7B19FDDC-29CE-CA4B-A909-4C736ED047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8138" y="3778250"/>
                  <a:ext cx="58737" cy="115888"/>
                </a:xfrm>
                <a:custGeom>
                  <a:avLst/>
                  <a:gdLst>
                    <a:gd name="T0" fmla="*/ 139 w 162"/>
                    <a:gd name="T1" fmla="*/ 44 h 324"/>
                    <a:gd name="T2" fmla="*/ 139 w 162"/>
                    <a:gd name="T3" fmla="*/ 44 h 324"/>
                    <a:gd name="T4" fmla="*/ 161 w 162"/>
                    <a:gd name="T5" fmla="*/ 23 h 324"/>
                    <a:gd name="T6" fmla="*/ 139 w 162"/>
                    <a:gd name="T7" fmla="*/ 0 h 324"/>
                    <a:gd name="T8" fmla="*/ 22 w 162"/>
                    <a:gd name="T9" fmla="*/ 0 h 324"/>
                    <a:gd name="T10" fmla="*/ 0 w 162"/>
                    <a:gd name="T11" fmla="*/ 23 h 324"/>
                    <a:gd name="T12" fmla="*/ 22 w 162"/>
                    <a:gd name="T13" fmla="*/ 44 h 324"/>
                    <a:gd name="T14" fmla="*/ 22 w 162"/>
                    <a:gd name="T15" fmla="*/ 323 h 324"/>
                    <a:gd name="T16" fmla="*/ 139 w 162"/>
                    <a:gd name="T17" fmla="*/ 323 h 324"/>
                    <a:gd name="T18" fmla="*/ 139 w 162"/>
                    <a:gd name="T19" fmla="*/ 44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2" h="324">
                      <a:moveTo>
                        <a:pt x="139" y="44"/>
                      </a:moveTo>
                      <a:lnTo>
                        <a:pt x="139" y="44"/>
                      </a:lnTo>
                      <a:cubicBezTo>
                        <a:pt x="150" y="41"/>
                        <a:pt x="161" y="34"/>
                        <a:pt x="161" y="23"/>
                      </a:cubicBezTo>
                      <a:cubicBezTo>
                        <a:pt x="161" y="8"/>
                        <a:pt x="150" y="0"/>
                        <a:pt x="139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1" y="0"/>
                        <a:pt x="0" y="8"/>
                        <a:pt x="0" y="23"/>
                      </a:cubicBezTo>
                      <a:cubicBezTo>
                        <a:pt x="0" y="34"/>
                        <a:pt x="11" y="41"/>
                        <a:pt x="22" y="44"/>
                      </a:cubicBezTo>
                      <a:cubicBezTo>
                        <a:pt x="22" y="323"/>
                        <a:pt x="22" y="323"/>
                        <a:pt x="22" y="323"/>
                      </a:cubicBezTo>
                      <a:cubicBezTo>
                        <a:pt x="139" y="323"/>
                        <a:pt x="139" y="323"/>
                        <a:pt x="139" y="323"/>
                      </a:cubicBezTo>
                      <a:lnTo>
                        <a:pt x="139" y="44"/>
                      </a:lnTo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777777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52" name="Freeform 277">
                  <a:extLst>
                    <a:ext uri="{FF2B5EF4-FFF2-40B4-BE49-F238E27FC236}">
                      <a16:creationId xmlns:a16="http://schemas.microsoft.com/office/drawing/2014/main" id="{0F1D1FEC-2B03-A245-B966-8FB2F17C83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6075" y="3894138"/>
                  <a:ext cx="42863" cy="69850"/>
                </a:xfrm>
                <a:custGeom>
                  <a:avLst/>
                  <a:gdLst>
                    <a:gd name="T0" fmla="*/ 59 w 118"/>
                    <a:gd name="T1" fmla="*/ 191 h 192"/>
                    <a:gd name="T2" fmla="*/ 59 w 118"/>
                    <a:gd name="T3" fmla="*/ 191 h 192"/>
                    <a:gd name="T4" fmla="*/ 117 w 118"/>
                    <a:gd name="T5" fmla="*/ 139 h 192"/>
                    <a:gd name="T6" fmla="*/ 117 w 118"/>
                    <a:gd name="T7" fmla="*/ 0 h 192"/>
                    <a:gd name="T8" fmla="*/ 0 w 118"/>
                    <a:gd name="T9" fmla="*/ 0 h 192"/>
                    <a:gd name="T10" fmla="*/ 0 w 118"/>
                    <a:gd name="T11" fmla="*/ 139 h 192"/>
                    <a:gd name="T12" fmla="*/ 59 w 118"/>
                    <a:gd name="T13" fmla="*/ 191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8" h="192">
                      <a:moveTo>
                        <a:pt x="59" y="191"/>
                      </a:moveTo>
                      <a:lnTo>
                        <a:pt x="59" y="191"/>
                      </a:lnTo>
                      <a:cubicBezTo>
                        <a:pt x="92" y="191"/>
                        <a:pt x="117" y="169"/>
                        <a:pt x="117" y="139"/>
                      </a:cubicBezTo>
                      <a:cubicBezTo>
                        <a:pt x="117" y="0"/>
                        <a:pt x="117" y="0"/>
                        <a:pt x="11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9"/>
                        <a:pt x="0" y="139"/>
                        <a:pt x="0" y="139"/>
                      </a:cubicBezTo>
                      <a:cubicBezTo>
                        <a:pt x="0" y="169"/>
                        <a:pt x="26" y="191"/>
                        <a:pt x="59" y="191"/>
                      </a:cubicBezTo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777777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9B12978-3ABC-AB4C-84C3-00119448CD00}"/>
                </a:ext>
              </a:extLst>
            </p:cNvPr>
            <p:cNvGrpSpPr/>
            <p:nvPr/>
          </p:nvGrpSpPr>
          <p:grpSpPr>
            <a:xfrm>
              <a:off x="15807473" y="8532560"/>
              <a:ext cx="4140272" cy="3291059"/>
              <a:chOff x="15770897" y="8532560"/>
              <a:chExt cx="4140272" cy="3291059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3ECE9D6-0BE1-6749-844E-0F11E0DD4926}"/>
                  </a:ext>
                </a:extLst>
              </p:cNvPr>
              <p:cNvSpPr txBox="1"/>
              <p:nvPr/>
            </p:nvSpPr>
            <p:spPr>
              <a:xfrm>
                <a:off x="16560709" y="8532560"/>
                <a:ext cx="256064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0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30%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EE205E8-9AC1-5648-9ED6-B8C3B185C7AF}"/>
                  </a:ext>
                </a:extLst>
              </p:cNvPr>
              <p:cNvSpPr txBox="1"/>
              <p:nvPr/>
            </p:nvSpPr>
            <p:spPr>
              <a:xfrm>
                <a:off x="15770897" y="10276272"/>
                <a:ext cx="4140272" cy="1547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8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670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350">
            <a:extLst>
              <a:ext uri="{FF2B5EF4-FFF2-40B4-BE49-F238E27FC236}">
                <a16:creationId xmlns:a16="http://schemas.microsoft.com/office/drawing/2014/main" id="{D7985BEE-290A-0A40-A988-49D27FD133BA}"/>
              </a:ext>
            </a:extLst>
          </p:cNvPr>
          <p:cNvSpPr txBox="1"/>
          <p:nvPr/>
        </p:nvSpPr>
        <p:spPr>
          <a:xfrm>
            <a:off x="6851574" y="1071658"/>
            <a:ext cx="106747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Science Infographics</a:t>
            </a:r>
          </a:p>
        </p:txBody>
      </p:sp>
      <p:sp>
        <p:nvSpPr>
          <p:cNvPr id="29" name="CuadroTexto 351">
            <a:extLst>
              <a:ext uri="{FF2B5EF4-FFF2-40B4-BE49-F238E27FC236}">
                <a16:creationId xmlns:a16="http://schemas.microsoft.com/office/drawing/2014/main" id="{6C17B43D-2A03-8141-946C-0B4A39F9E17D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21D12B-46E3-284F-8996-271865219FAA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502B5FC-1DE5-974D-854F-0C3446DA6826}"/>
              </a:ext>
            </a:extLst>
          </p:cNvPr>
          <p:cNvGrpSpPr/>
          <p:nvPr/>
        </p:nvGrpSpPr>
        <p:grpSpPr>
          <a:xfrm>
            <a:off x="2441533" y="5132354"/>
            <a:ext cx="8615784" cy="6206205"/>
            <a:chOff x="18941230" y="5498115"/>
            <a:chExt cx="933356" cy="672324"/>
          </a:xfrm>
        </p:grpSpPr>
        <p:sp>
          <p:nvSpPr>
            <p:cNvPr id="32" name="Forma libre 541">
              <a:extLst>
                <a:ext uri="{FF2B5EF4-FFF2-40B4-BE49-F238E27FC236}">
                  <a16:creationId xmlns:a16="http://schemas.microsoft.com/office/drawing/2014/main" id="{F48A36C0-9CE1-CD44-BCBD-5C208EEF652F}"/>
                </a:ext>
              </a:extLst>
            </p:cNvPr>
            <p:cNvSpPr/>
            <p:nvPr/>
          </p:nvSpPr>
          <p:spPr>
            <a:xfrm>
              <a:off x="18973477" y="5798649"/>
              <a:ext cx="93657" cy="360961"/>
            </a:xfrm>
            <a:custGeom>
              <a:avLst/>
              <a:gdLst>
                <a:gd name="connsiteX0" fmla="*/ 2677 w 93656"/>
                <a:gd name="connsiteY0" fmla="*/ 321657 h 360961"/>
                <a:gd name="connsiteX1" fmla="*/ 54856 w 93656"/>
                <a:gd name="connsiteY1" fmla="*/ 372459 h 360961"/>
                <a:gd name="connsiteX2" fmla="*/ 105698 w 93656"/>
                <a:gd name="connsiteY2" fmla="*/ 320320 h 360961"/>
                <a:gd name="connsiteX3" fmla="*/ 103023 w 93656"/>
                <a:gd name="connsiteY3" fmla="*/ 0 h 360961"/>
                <a:gd name="connsiteX4" fmla="*/ 0 w 93656"/>
                <a:gd name="connsiteY4" fmla="*/ 0 h 360961"/>
                <a:gd name="connsiteX5" fmla="*/ 2677 w 93656"/>
                <a:gd name="connsiteY5" fmla="*/ 321657 h 36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656" h="360961">
                  <a:moveTo>
                    <a:pt x="2677" y="321657"/>
                  </a:moveTo>
                  <a:cubicBezTo>
                    <a:pt x="3077" y="349999"/>
                    <a:pt x="26491" y="372860"/>
                    <a:pt x="54856" y="372459"/>
                  </a:cubicBezTo>
                  <a:cubicBezTo>
                    <a:pt x="83220" y="372058"/>
                    <a:pt x="106100" y="348662"/>
                    <a:pt x="105698" y="320320"/>
                  </a:cubicBezTo>
                  <a:lnTo>
                    <a:pt x="103023" y="0"/>
                  </a:lnTo>
                  <a:lnTo>
                    <a:pt x="0" y="0"/>
                  </a:lnTo>
                  <a:lnTo>
                    <a:pt x="2677" y="321657"/>
                  </a:lnTo>
                  <a:close/>
                </a:path>
              </a:pathLst>
            </a:custGeom>
            <a:solidFill>
              <a:schemeClr val="accent1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3" name="Forma libre 542">
              <a:extLst>
                <a:ext uri="{FF2B5EF4-FFF2-40B4-BE49-F238E27FC236}">
                  <a16:creationId xmlns:a16="http://schemas.microsoft.com/office/drawing/2014/main" id="{6211D536-4F95-624E-AFC6-B4073E565E42}"/>
                </a:ext>
              </a:extLst>
            </p:cNvPr>
            <p:cNvSpPr/>
            <p:nvPr/>
          </p:nvSpPr>
          <p:spPr>
            <a:xfrm>
              <a:off x="18956349" y="5628193"/>
              <a:ext cx="133795" cy="160427"/>
            </a:xfrm>
            <a:custGeom>
              <a:avLst/>
              <a:gdLst>
                <a:gd name="connsiteX0" fmla="*/ 135002 w 133795"/>
                <a:gd name="connsiteY0" fmla="*/ 18451 h 160427"/>
                <a:gd name="connsiteX1" fmla="*/ 116136 w 133795"/>
                <a:gd name="connsiteY1" fmla="*/ 2 h 160427"/>
                <a:gd name="connsiteX2" fmla="*/ 18465 w 133795"/>
                <a:gd name="connsiteY2" fmla="*/ 1339 h 160427"/>
                <a:gd name="connsiteX3" fmla="*/ 2 w 133795"/>
                <a:gd name="connsiteY3" fmla="*/ 20188 h 160427"/>
                <a:gd name="connsiteX4" fmla="*/ 16058 w 133795"/>
                <a:gd name="connsiteY4" fmla="*/ 38370 h 160427"/>
                <a:gd name="connsiteX5" fmla="*/ 17128 w 133795"/>
                <a:gd name="connsiteY5" fmla="*/ 170589 h 160427"/>
                <a:gd name="connsiteX6" fmla="*/ 120151 w 133795"/>
                <a:gd name="connsiteY6" fmla="*/ 170589 h 160427"/>
                <a:gd name="connsiteX7" fmla="*/ 119079 w 133795"/>
                <a:gd name="connsiteY7" fmla="*/ 37167 h 160427"/>
                <a:gd name="connsiteX8" fmla="*/ 135002 w 133795"/>
                <a:gd name="connsiteY8" fmla="*/ 18451 h 160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95" h="160427">
                  <a:moveTo>
                    <a:pt x="135002" y="18451"/>
                  </a:moveTo>
                  <a:cubicBezTo>
                    <a:pt x="134868" y="8156"/>
                    <a:pt x="126305" y="-132"/>
                    <a:pt x="116136" y="2"/>
                  </a:cubicBezTo>
                  <a:lnTo>
                    <a:pt x="18465" y="1339"/>
                  </a:lnTo>
                  <a:cubicBezTo>
                    <a:pt x="8164" y="1472"/>
                    <a:pt x="-131" y="10028"/>
                    <a:pt x="2" y="20188"/>
                  </a:cubicBezTo>
                  <a:cubicBezTo>
                    <a:pt x="135" y="29413"/>
                    <a:pt x="7093" y="37033"/>
                    <a:pt x="16058" y="38370"/>
                  </a:cubicBezTo>
                  <a:lnTo>
                    <a:pt x="17128" y="170589"/>
                  </a:lnTo>
                  <a:lnTo>
                    <a:pt x="120151" y="170589"/>
                  </a:lnTo>
                  <a:lnTo>
                    <a:pt x="119079" y="37167"/>
                  </a:lnTo>
                  <a:cubicBezTo>
                    <a:pt x="128178" y="35696"/>
                    <a:pt x="135136" y="27809"/>
                    <a:pt x="135002" y="1845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4" name="Forma libre 543">
              <a:extLst>
                <a:ext uri="{FF2B5EF4-FFF2-40B4-BE49-F238E27FC236}">
                  <a16:creationId xmlns:a16="http://schemas.microsoft.com/office/drawing/2014/main" id="{628FF08E-2E43-B54C-8CE2-BC1BCA0589F3}"/>
                </a:ext>
              </a:extLst>
            </p:cNvPr>
            <p:cNvSpPr/>
            <p:nvPr/>
          </p:nvSpPr>
          <p:spPr>
            <a:xfrm>
              <a:off x="19226216" y="5507695"/>
              <a:ext cx="147175" cy="467913"/>
            </a:xfrm>
            <a:custGeom>
              <a:avLst/>
              <a:gdLst>
                <a:gd name="connsiteX0" fmla="*/ 105832 w 147174"/>
                <a:gd name="connsiteY0" fmla="*/ 468226 h 467913"/>
                <a:gd name="connsiteX1" fmla="*/ 54456 w 147174"/>
                <a:gd name="connsiteY1" fmla="*/ 468226 h 467913"/>
                <a:gd name="connsiteX2" fmla="*/ 0 w 147174"/>
                <a:gd name="connsiteY2" fmla="*/ 413814 h 467913"/>
                <a:gd name="connsiteX3" fmla="*/ 0 w 147174"/>
                <a:gd name="connsiteY3" fmla="*/ 29858 h 467913"/>
                <a:gd name="connsiteX4" fmla="*/ 18866 w 147174"/>
                <a:gd name="connsiteY4" fmla="*/ 11008 h 467913"/>
                <a:gd name="connsiteX5" fmla="*/ 96600 w 147174"/>
                <a:gd name="connsiteY5" fmla="*/ 11008 h 467913"/>
                <a:gd name="connsiteX6" fmla="*/ 157745 w 147174"/>
                <a:gd name="connsiteY6" fmla="*/ 17425 h 467913"/>
                <a:gd name="connsiteX7" fmla="*/ 160420 w 147174"/>
                <a:gd name="connsiteY7" fmla="*/ 413680 h 467913"/>
                <a:gd name="connsiteX8" fmla="*/ 105832 w 147174"/>
                <a:gd name="connsiteY8" fmla="*/ 468226 h 46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174" h="467913">
                  <a:moveTo>
                    <a:pt x="105832" y="468226"/>
                  </a:moveTo>
                  <a:lnTo>
                    <a:pt x="54456" y="468226"/>
                  </a:lnTo>
                  <a:cubicBezTo>
                    <a:pt x="24484" y="468226"/>
                    <a:pt x="0" y="443761"/>
                    <a:pt x="0" y="413814"/>
                  </a:cubicBezTo>
                  <a:lnTo>
                    <a:pt x="0" y="29858"/>
                  </a:lnTo>
                  <a:cubicBezTo>
                    <a:pt x="0" y="19430"/>
                    <a:pt x="8429" y="11008"/>
                    <a:pt x="18866" y="11008"/>
                  </a:cubicBezTo>
                  <a:lnTo>
                    <a:pt x="96600" y="11008"/>
                  </a:lnTo>
                  <a:cubicBezTo>
                    <a:pt x="131654" y="11008"/>
                    <a:pt x="157745" y="-17602"/>
                    <a:pt x="157745" y="17425"/>
                  </a:cubicBezTo>
                  <a:lnTo>
                    <a:pt x="160420" y="413680"/>
                  </a:lnTo>
                  <a:cubicBezTo>
                    <a:pt x="160286" y="443761"/>
                    <a:pt x="135802" y="468226"/>
                    <a:pt x="105832" y="46822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5" name="Forma libre 544">
              <a:extLst>
                <a:ext uri="{FF2B5EF4-FFF2-40B4-BE49-F238E27FC236}">
                  <a16:creationId xmlns:a16="http://schemas.microsoft.com/office/drawing/2014/main" id="{23904476-9B49-4D4E-9107-3B38F655CDEA}"/>
                </a:ext>
              </a:extLst>
            </p:cNvPr>
            <p:cNvSpPr/>
            <p:nvPr/>
          </p:nvSpPr>
          <p:spPr>
            <a:xfrm>
              <a:off x="19195176" y="5498115"/>
              <a:ext cx="214072" cy="26738"/>
            </a:xfrm>
            <a:custGeom>
              <a:avLst/>
              <a:gdLst>
                <a:gd name="connsiteX0" fmla="*/ 198819 w 214072"/>
                <a:gd name="connsiteY0" fmla="*/ 39572 h 26737"/>
                <a:gd name="connsiteX1" fmla="*/ 19801 w 214072"/>
                <a:gd name="connsiteY1" fmla="*/ 39572 h 26737"/>
                <a:gd name="connsiteX2" fmla="*/ 0 w 214072"/>
                <a:gd name="connsiteY2" fmla="*/ 19786 h 26737"/>
                <a:gd name="connsiteX3" fmla="*/ 0 w 214072"/>
                <a:gd name="connsiteY3" fmla="*/ 19786 h 26737"/>
                <a:gd name="connsiteX4" fmla="*/ 19801 w 214072"/>
                <a:gd name="connsiteY4" fmla="*/ 0 h 26737"/>
                <a:gd name="connsiteX5" fmla="*/ 198819 w 214072"/>
                <a:gd name="connsiteY5" fmla="*/ 0 h 26737"/>
                <a:gd name="connsiteX6" fmla="*/ 218621 w 214072"/>
                <a:gd name="connsiteY6" fmla="*/ 19786 h 26737"/>
                <a:gd name="connsiteX7" fmla="*/ 218621 w 214072"/>
                <a:gd name="connsiteY7" fmla="*/ 19786 h 26737"/>
                <a:gd name="connsiteX8" fmla="*/ 198819 w 214072"/>
                <a:gd name="connsiteY8" fmla="*/ 39572 h 2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072" h="26737">
                  <a:moveTo>
                    <a:pt x="198819" y="39572"/>
                  </a:moveTo>
                  <a:lnTo>
                    <a:pt x="19801" y="39572"/>
                  </a:lnTo>
                  <a:cubicBezTo>
                    <a:pt x="8829" y="39572"/>
                    <a:pt x="0" y="30615"/>
                    <a:pt x="0" y="19786"/>
                  </a:cubicBezTo>
                  <a:lnTo>
                    <a:pt x="0" y="19786"/>
                  </a:lnTo>
                  <a:cubicBezTo>
                    <a:pt x="0" y="8824"/>
                    <a:pt x="8963" y="0"/>
                    <a:pt x="19801" y="0"/>
                  </a:cubicBezTo>
                  <a:lnTo>
                    <a:pt x="198819" y="0"/>
                  </a:lnTo>
                  <a:cubicBezTo>
                    <a:pt x="209790" y="0"/>
                    <a:pt x="218621" y="8957"/>
                    <a:pt x="218621" y="19786"/>
                  </a:cubicBezTo>
                  <a:lnTo>
                    <a:pt x="218621" y="19786"/>
                  </a:lnTo>
                  <a:cubicBezTo>
                    <a:pt x="218621" y="30615"/>
                    <a:pt x="209790" y="39572"/>
                    <a:pt x="198819" y="3957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6" name="Forma libre 545">
              <a:extLst>
                <a:ext uri="{FF2B5EF4-FFF2-40B4-BE49-F238E27FC236}">
                  <a16:creationId xmlns:a16="http://schemas.microsoft.com/office/drawing/2014/main" id="{B1B2A38C-E4CA-DE48-91C4-F84517DE2293}"/>
                </a:ext>
              </a:extLst>
            </p:cNvPr>
            <p:cNvSpPr/>
            <p:nvPr/>
          </p:nvSpPr>
          <p:spPr>
            <a:xfrm>
              <a:off x="19101653" y="5714053"/>
              <a:ext cx="401385" cy="227272"/>
            </a:xfrm>
            <a:custGeom>
              <a:avLst/>
              <a:gdLst>
                <a:gd name="connsiteX0" fmla="*/ 407673 w 401385"/>
                <a:gd name="connsiteY0" fmla="*/ 237803 h 227272"/>
                <a:gd name="connsiteX1" fmla="*/ 282575 w 401385"/>
                <a:gd name="connsiteY1" fmla="*/ 6788 h 227272"/>
                <a:gd name="connsiteX2" fmla="*/ 204572 w 401385"/>
                <a:gd name="connsiteY2" fmla="*/ 103 h 227272"/>
                <a:gd name="connsiteX3" fmla="*/ 127238 w 401385"/>
                <a:gd name="connsiteY3" fmla="*/ 8258 h 227272"/>
                <a:gd name="connsiteX4" fmla="*/ 0 w 401385"/>
                <a:gd name="connsiteY4" fmla="*/ 237803 h 227272"/>
                <a:gd name="connsiteX5" fmla="*/ 407673 w 401385"/>
                <a:gd name="connsiteY5" fmla="*/ 237803 h 22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1385" h="227272">
                  <a:moveTo>
                    <a:pt x="407673" y="237803"/>
                  </a:moveTo>
                  <a:cubicBezTo>
                    <a:pt x="362718" y="144354"/>
                    <a:pt x="299032" y="35665"/>
                    <a:pt x="282575" y="6788"/>
                  </a:cubicBezTo>
                  <a:cubicBezTo>
                    <a:pt x="256216" y="-1367"/>
                    <a:pt x="233740" y="103"/>
                    <a:pt x="204572" y="103"/>
                  </a:cubicBezTo>
                  <a:cubicBezTo>
                    <a:pt x="174468" y="103"/>
                    <a:pt x="154398" y="-565"/>
                    <a:pt x="127238" y="8258"/>
                  </a:cubicBezTo>
                  <a:cubicBezTo>
                    <a:pt x="111986" y="35130"/>
                    <a:pt x="44955" y="143819"/>
                    <a:pt x="0" y="237803"/>
                  </a:cubicBezTo>
                  <a:lnTo>
                    <a:pt x="407673" y="23780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0" name="Forma libre 546">
              <a:extLst>
                <a:ext uri="{FF2B5EF4-FFF2-40B4-BE49-F238E27FC236}">
                  <a16:creationId xmlns:a16="http://schemas.microsoft.com/office/drawing/2014/main" id="{BFB3E239-BE7A-1844-91ED-84C1D6EF018F}"/>
                </a:ext>
              </a:extLst>
            </p:cNvPr>
            <p:cNvSpPr/>
            <p:nvPr/>
          </p:nvSpPr>
          <p:spPr>
            <a:xfrm>
              <a:off x="18941230" y="5635681"/>
              <a:ext cx="133795" cy="534758"/>
            </a:xfrm>
            <a:custGeom>
              <a:avLst/>
              <a:gdLst>
                <a:gd name="connsiteX0" fmla="*/ 119213 w 133795"/>
                <a:gd name="connsiteY0" fmla="*/ 37032 h 534757"/>
                <a:gd name="connsiteX1" fmla="*/ 135136 w 133795"/>
                <a:gd name="connsiteY1" fmla="*/ 18449 h 534757"/>
                <a:gd name="connsiteX2" fmla="*/ 116404 w 133795"/>
                <a:gd name="connsiteY2" fmla="*/ 0 h 534757"/>
                <a:gd name="connsiteX3" fmla="*/ 116136 w 133795"/>
                <a:gd name="connsiteY3" fmla="*/ 0 h 534757"/>
                <a:gd name="connsiteX4" fmla="*/ 18465 w 133795"/>
                <a:gd name="connsiteY4" fmla="*/ 1337 h 534757"/>
                <a:gd name="connsiteX5" fmla="*/ 2 w 133795"/>
                <a:gd name="connsiteY5" fmla="*/ 20187 h 534757"/>
                <a:gd name="connsiteX6" fmla="*/ 16058 w 133795"/>
                <a:gd name="connsiteY6" fmla="*/ 38369 h 534757"/>
                <a:gd name="connsiteX7" fmla="*/ 17128 w 133795"/>
                <a:gd name="connsiteY7" fmla="*/ 170587 h 534757"/>
                <a:gd name="connsiteX8" fmla="*/ 19805 w 133795"/>
                <a:gd name="connsiteY8" fmla="*/ 492245 h 534757"/>
                <a:gd name="connsiteX9" fmla="*/ 71315 w 133795"/>
                <a:gd name="connsiteY9" fmla="*/ 543046 h 534757"/>
                <a:gd name="connsiteX10" fmla="*/ 71983 w 133795"/>
                <a:gd name="connsiteY10" fmla="*/ 543046 h 534757"/>
                <a:gd name="connsiteX11" fmla="*/ 121622 w 133795"/>
                <a:gd name="connsiteY11" fmla="*/ 502137 h 534757"/>
                <a:gd name="connsiteX12" fmla="*/ 120551 w 133795"/>
                <a:gd name="connsiteY12" fmla="*/ 500934 h 534757"/>
                <a:gd name="connsiteX13" fmla="*/ 107573 w 133795"/>
                <a:gd name="connsiteY13" fmla="*/ 475533 h 534757"/>
                <a:gd name="connsiteX14" fmla="*/ 107305 w 133795"/>
                <a:gd name="connsiteY14" fmla="*/ 449464 h 534757"/>
                <a:gd name="connsiteX15" fmla="*/ 122157 w 133795"/>
                <a:gd name="connsiteY15" fmla="*/ 403475 h 534757"/>
                <a:gd name="connsiteX16" fmla="*/ 120285 w 133795"/>
                <a:gd name="connsiteY16" fmla="*/ 170587 h 534757"/>
                <a:gd name="connsiteX17" fmla="*/ 119213 w 133795"/>
                <a:gd name="connsiteY17" fmla="*/ 37032 h 534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795" h="534757">
                  <a:moveTo>
                    <a:pt x="119213" y="37032"/>
                  </a:moveTo>
                  <a:cubicBezTo>
                    <a:pt x="128312" y="35695"/>
                    <a:pt x="135270" y="27807"/>
                    <a:pt x="135136" y="18449"/>
                  </a:cubicBezTo>
                  <a:cubicBezTo>
                    <a:pt x="135002" y="8289"/>
                    <a:pt x="126573" y="0"/>
                    <a:pt x="116404" y="0"/>
                  </a:cubicBezTo>
                  <a:cubicBezTo>
                    <a:pt x="116270" y="0"/>
                    <a:pt x="116270" y="0"/>
                    <a:pt x="116136" y="0"/>
                  </a:cubicBezTo>
                  <a:lnTo>
                    <a:pt x="18465" y="1337"/>
                  </a:lnTo>
                  <a:cubicBezTo>
                    <a:pt x="8164" y="1470"/>
                    <a:pt x="-131" y="10027"/>
                    <a:pt x="2" y="20187"/>
                  </a:cubicBezTo>
                  <a:cubicBezTo>
                    <a:pt x="135" y="29411"/>
                    <a:pt x="7093" y="37032"/>
                    <a:pt x="16058" y="38369"/>
                  </a:cubicBezTo>
                  <a:lnTo>
                    <a:pt x="17128" y="170587"/>
                  </a:lnTo>
                  <a:lnTo>
                    <a:pt x="19805" y="492245"/>
                  </a:lnTo>
                  <a:cubicBezTo>
                    <a:pt x="20205" y="520319"/>
                    <a:pt x="43219" y="543046"/>
                    <a:pt x="71315" y="543046"/>
                  </a:cubicBezTo>
                  <a:cubicBezTo>
                    <a:pt x="71583" y="543046"/>
                    <a:pt x="71717" y="543046"/>
                    <a:pt x="71983" y="543046"/>
                  </a:cubicBezTo>
                  <a:cubicBezTo>
                    <a:pt x="96469" y="542779"/>
                    <a:pt x="116806" y="525132"/>
                    <a:pt x="121622" y="502137"/>
                  </a:cubicBezTo>
                  <a:cubicBezTo>
                    <a:pt x="121221" y="501736"/>
                    <a:pt x="120819" y="501335"/>
                    <a:pt x="120551" y="500934"/>
                  </a:cubicBezTo>
                  <a:cubicBezTo>
                    <a:pt x="115869" y="492646"/>
                    <a:pt x="111454" y="484223"/>
                    <a:pt x="107573" y="475533"/>
                  </a:cubicBezTo>
                  <a:cubicBezTo>
                    <a:pt x="105566" y="467244"/>
                    <a:pt x="105166" y="458421"/>
                    <a:pt x="107305" y="449464"/>
                  </a:cubicBezTo>
                  <a:cubicBezTo>
                    <a:pt x="110250" y="436630"/>
                    <a:pt x="115467" y="420988"/>
                    <a:pt x="122157" y="403475"/>
                  </a:cubicBezTo>
                  <a:lnTo>
                    <a:pt x="120285" y="170587"/>
                  </a:lnTo>
                  <a:lnTo>
                    <a:pt x="119213" y="37032"/>
                  </a:lnTo>
                  <a:close/>
                </a:path>
              </a:pathLst>
            </a:custGeom>
            <a:noFill/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1" name="Forma libre 547">
              <a:extLst>
                <a:ext uri="{FF2B5EF4-FFF2-40B4-BE49-F238E27FC236}">
                  <a16:creationId xmlns:a16="http://schemas.microsoft.com/office/drawing/2014/main" id="{675B5F4B-03C6-4A4B-BC2B-341B74091120}"/>
                </a:ext>
              </a:extLst>
            </p:cNvPr>
            <p:cNvSpPr/>
            <p:nvPr/>
          </p:nvSpPr>
          <p:spPr>
            <a:xfrm>
              <a:off x="19093624" y="5951857"/>
              <a:ext cx="468283" cy="213903"/>
            </a:xfrm>
            <a:custGeom>
              <a:avLst/>
              <a:gdLst>
                <a:gd name="connsiteX0" fmla="*/ 469086 w 468282"/>
                <a:gd name="connsiteY0" fmla="*/ 133021 h 213903"/>
                <a:gd name="connsiteX1" fmla="*/ 415702 w 468282"/>
                <a:gd name="connsiteY1" fmla="*/ 0 h 213903"/>
                <a:gd name="connsiteX2" fmla="*/ 8161 w 468282"/>
                <a:gd name="connsiteY2" fmla="*/ 0 h 213903"/>
                <a:gd name="connsiteX3" fmla="*/ 5620 w 468282"/>
                <a:gd name="connsiteY3" fmla="*/ 5481 h 213903"/>
                <a:gd name="connsiteX4" fmla="*/ 6958 w 468282"/>
                <a:gd name="connsiteY4" fmla="*/ 174064 h 213903"/>
                <a:gd name="connsiteX5" fmla="*/ 0 w 468282"/>
                <a:gd name="connsiteY5" fmla="*/ 209224 h 213903"/>
                <a:gd name="connsiteX6" fmla="*/ 41076 w 468282"/>
                <a:gd name="connsiteY6" fmla="*/ 218983 h 213903"/>
                <a:gd name="connsiteX7" fmla="*/ 383055 w 468282"/>
                <a:gd name="connsiteY7" fmla="*/ 218983 h 213903"/>
                <a:gd name="connsiteX8" fmla="*/ 462263 w 468282"/>
                <a:gd name="connsiteY8" fmla="*/ 175133 h 213903"/>
                <a:gd name="connsiteX9" fmla="*/ 465072 w 468282"/>
                <a:gd name="connsiteY9" fmla="*/ 169652 h 213903"/>
                <a:gd name="connsiteX10" fmla="*/ 469086 w 468282"/>
                <a:gd name="connsiteY10" fmla="*/ 133021 h 21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8282" h="213903">
                  <a:moveTo>
                    <a:pt x="469086" y="133021"/>
                  </a:moveTo>
                  <a:cubicBezTo>
                    <a:pt x="461727" y="101203"/>
                    <a:pt x="440856" y="52005"/>
                    <a:pt x="415702" y="0"/>
                  </a:cubicBezTo>
                  <a:lnTo>
                    <a:pt x="8161" y="0"/>
                  </a:lnTo>
                  <a:cubicBezTo>
                    <a:pt x="7225" y="1872"/>
                    <a:pt x="6424" y="3609"/>
                    <a:pt x="5620" y="5481"/>
                  </a:cubicBezTo>
                  <a:lnTo>
                    <a:pt x="6958" y="174064"/>
                  </a:lnTo>
                  <a:cubicBezTo>
                    <a:pt x="7092" y="186363"/>
                    <a:pt x="4684" y="198261"/>
                    <a:pt x="0" y="209224"/>
                  </a:cubicBezTo>
                  <a:cubicBezTo>
                    <a:pt x="12845" y="215373"/>
                    <a:pt x="27027" y="218983"/>
                    <a:pt x="41076" y="218983"/>
                  </a:cubicBezTo>
                  <a:lnTo>
                    <a:pt x="383055" y="218983"/>
                  </a:lnTo>
                  <a:cubicBezTo>
                    <a:pt x="414899" y="218983"/>
                    <a:pt x="447545" y="200935"/>
                    <a:pt x="462263" y="175133"/>
                  </a:cubicBezTo>
                  <a:cubicBezTo>
                    <a:pt x="463198" y="173395"/>
                    <a:pt x="464136" y="171523"/>
                    <a:pt x="465072" y="169652"/>
                  </a:cubicBezTo>
                  <a:cubicBezTo>
                    <a:pt x="470156" y="158422"/>
                    <a:pt x="472029" y="145989"/>
                    <a:pt x="469086" y="133021"/>
                  </a:cubicBezTo>
                  <a:close/>
                </a:path>
              </a:pathLst>
            </a:custGeom>
            <a:solidFill>
              <a:schemeClr val="accent2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2" name="Forma libre 548">
              <a:extLst>
                <a:ext uri="{FF2B5EF4-FFF2-40B4-BE49-F238E27FC236}">
                  <a16:creationId xmlns:a16="http://schemas.microsoft.com/office/drawing/2014/main" id="{71B8AD64-475D-FF41-80AA-4DE8E6DD3842}"/>
                </a:ext>
              </a:extLst>
            </p:cNvPr>
            <p:cNvSpPr/>
            <p:nvPr/>
          </p:nvSpPr>
          <p:spPr>
            <a:xfrm>
              <a:off x="19580237" y="5821910"/>
              <a:ext cx="294349" cy="334224"/>
            </a:xfrm>
            <a:custGeom>
              <a:avLst/>
              <a:gdLst>
                <a:gd name="connsiteX0" fmla="*/ 106770 w 294349"/>
                <a:gd name="connsiteY0" fmla="*/ 260293 h 334223"/>
                <a:gd name="connsiteX1" fmla="*/ 210193 w 294349"/>
                <a:gd name="connsiteY1" fmla="*/ 156951 h 334223"/>
                <a:gd name="connsiteX2" fmla="*/ 276153 w 294349"/>
                <a:gd name="connsiteY2" fmla="*/ 180615 h 334223"/>
                <a:gd name="connsiteX3" fmla="*/ 276153 w 294349"/>
                <a:gd name="connsiteY3" fmla="*/ 39572 h 334223"/>
                <a:gd name="connsiteX4" fmla="*/ 284315 w 294349"/>
                <a:gd name="connsiteY4" fmla="*/ 39572 h 334223"/>
                <a:gd name="connsiteX5" fmla="*/ 301039 w 294349"/>
                <a:gd name="connsiteY5" fmla="*/ 22861 h 334223"/>
                <a:gd name="connsiteX6" fmla="*/ 301039 w 294349"/>
                <a:gd name="connsiteY6" fmla="*/ 16711 h 334223"/>
                <a:gd name="connsiteX7" fmla="*/ 284315 w 294349"/>
                <a:gd name="connsiteY7" fmla="*/ 0 h 334223"/>
                <a:gd name="connsiteX8" fmla="*/ 16724 w 294349"/>
                <a:gd name="connsiteY8" fmla="*/ 0 h 334223"/>
                <a:gd name="connsiteX9" fmla="*/ 0 w 294349"/>
                <a:gd name="connsiteY9" fmla="*/ 16711 h 334223"/>
                <a:gd name="connsiteX10" fmla="*/ 0 w 294349"/>
                <a:gd name="connsiteY10" fmla="*/ 22861 h 334223"/>
                <a:gd name="connsiteX11" fmla="*/ 16724 w 294349"/>
                <a:gd name="connsiteY11" fmla="*/ 39572 h 334223"/>
                <a:gd name="connsiteX12" fmla="*/ 22880 w 294349"/>
                <a:gd name="connsiteY12" fmla="*/ 39572 h 334223"/>
                <a:gd name="connsiteX13" fmla="*/ 22880 w 294349"/>
                <a:gd name="connsiteY13" fmla="*/ 282620 h 334223"/>
                <a:gd name="connsiteX14" fmla="*/ 86433 w 294349"/>
                <a:gd name="connsiteY14" fmla="*/ 346122 h 334223"/>
                <a:gd name="connsiteX15" fmla="*/ 152795 w 294349"/>
                <a:gd name="connsiteY15" fmla="*/ 346122 h 334223"/>
                <a:gd name="connsiteX16" fmla="*/ 106770 w 294349"/>
                <a:gd name="connsiteY16" fmla="*/ 260293 h 33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4349" h="334223">
                  <a:moveTo>
                    <a:pt x="106770" y="260293"/>
                  </a:moveTo>
                  <a:cubicBezTo>
                    <a:pt x="106770" y="203208"/>
                    <a:pt x="153062" y="156951"/>
                    <a:pt x="210193" y="156951"/>
                  </a:cubicBezTo>
                  <a:cubicBezTo>
                    <a:pt x="235213" y="156951"/>
                    <a:pt x="258225" y="165909"/>
                    <a:pt x="276153" y="180615"/>
                  </a:cubicBezTo>
                  <a:lnTo>
                    <a:pt x="276153" y="39572"/>
                  </a:lnTo>
                  <a:lnTo>
                    <a:pt x="284315" y="39572"/>
                  </a:lnTo>
                  <a:cubicBezTo>
                    <a:pt x="293547" y="39572"/>
                    <a:pt x="301039" y="32085"/>
                    <a:pt x="301039" y="22861"/>
                  </a:cubicBezTo>
                  <a:lnTo>
                    <a:pt x="301039" y="16711"/>
                  </a:lnTo>
                  <a:cubicBezTo>
                    <a:pt x="301039" y="7487"/>
                    <a:pt x="293547" y="0"/>
                    <a:pt x="284315" y="0"/>
                  </a:cubicBezTo>
                  <a:lnTo>
                    <a:pt x="16724" y="0"/>
                  </a:lnTo>
                  <a:cubicBezTo>
                    <a:pt x="7493" y="0"/>
                    <a:pt x="0" y="7487"/>
                    <a:pt x="0" y="16711"/>
                  </a:cubicBezTo>
                  <a:lnTo>
                    <a:pt x="0" y="22861"/>
                  </a:lnTo>
                  <a:cubicBezTo>
                    <a:pt x="0" y="32085"/>
                    <a:pt x="7493" y="39572"/>
                    <a:pt x="16724" y="39572"/>
                  </a:cubicBezTo>
                  <a:lnTo>
                    <a:pt x="22880" y="39572"/>
                  </a:lnTo>
                  <a:lnTo>
                    <a:pt x="22880" y="282620"/>
                  </a:lnTo>
                  <a:cubicBezTo>
                    <a:pt x="22880" y="317512"/>
                    <a:pt x="51512" y="346122"/>
                    <a:pt x="86433" y="346122"/>
                  </a:cubicBezTo>
                  <a:lnTo>
                    <a:pt x="152795" y="346122"/>
                  </a:lnTo>
                  <a:cubicBezTo>
                    <a:pt x="124966" y="327673"/>
                    <a:pt x="106770" y="296122"/>
                    <a:pt x="106770" y="26029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4" name="Forma libre 549">
              <a:extLst>
                <a:ext uri="{FF2B5EF4-FFF2-40B4-BE49-F238E27FC236}">
                  <a16:creationId xmlns:a16="http://schemas.microsoft.com/office/drawing/2014/main" id="{FAFDBE71-2223-0A4D-A65C-54F77FE6E173}"/>
                </a:ext>
              </a:extLst>
            </p:cNvPr>
            <p:cNvSpPr/>
            <p:nvPr/>
          </p:nvSpPr>
          <p:spPr>
            <a:xfrm>
              <a:off x="19686873" y="5978996"/>
              <a:ext cx="160554" cy="187165"/>
            </a:xfrm>
            <a:custGeom>
              <a:avLst/>
              <a:gdLst>
                <a:gd name="connsiteX0" fmla="*/ 169383 w 160554"/>
                <a:gd name="connsiteY0" fmla="*/ 125535 h 187165"/>
                <a:gd name="connsiteX1" fmla="*/ 169383 w 160554"/>
                <a:gd name="connsiteY1" fmla="*/ 23663 h 187165"/>
                <a:gd name="connsiteX2" fmla="*/ 103423 w 160554"/>
                <a:gd name="connsiteY2" fmla="*/ 0 h 187165"/>
                <a:gd name="connsiteX3" fmla="*/ 0 w 160554"/>
                <a:gd name="connsiteY3" fmla="*/ 103342 h 187165"/>
                <a:gd name="connsiteX4" fmla="*/ 45891 w 160554"/>
                <a:gd name="connsiteY4" fmla="*/ 189170 h 187165"/>
                <a:gd name="connsiteX5" fmla="*/ 105697 w 160554"/>
                <a:gd name="connsiteY5" fmla="*/ 189170 h 187165"/>
                <a:gd name="connsiteX6" fmla="*/ 169383 w 160554"/>
                <a:gd name="connsiteY6" fmla="*/ 125535 h 187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554" h="187165">
                  <a:moveTo>
                    <a:pt x="169383" y="125535"/>
                  </a:moveTo>
                  <a:lnTo>
                    <a:pt x="169383" y="23663"/>
                  </a:lnTo>
                  <a:cubicBezTo>
                    <a:pt x="151455" y="8824"/>
                    <a:pt x="128577" y="0"/>
                    <a:pt x="103423" y="0"/>
                  </a:cubicBezTo>
                  <a:cubicBezTo>
                    <a:pt x="46293" y="0"/>
                    <a:pt x="0" y="46256"/>
                    <a:pt x="0" y="103342"/>
                  </a:cubicBezTo>
                  <a:cubicBezTo>
                    <a:pt x="0" y="139171"/>
                    <a:pt x="18196" y="170721"/>
                    <a:pt x="45891" y="189170"/>
                  </a:cubicBezTo>
                  <a:lnTo>
                    <a:pt x="105697" y="189170"/>
                  </a:lnTo>
                  <a:cubicBezTo>
                    <a:pt x="140885" y="189170"/>
                    <a:pt x="169383" y="160561"/>
                    <a:pt x="169383" y="125535"/>
                  </a:cubicBezTo>
                  <a:close/>
                </a:path>
              </a:pathLst>
            </a:custGeom>
            <a:solidFill>
              <a:schemeClr val="accent3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422510D-92F2-AE48-8D2D-58179D7EF80F}"/>
              </a:ext>
            </a:extLst>
          </p:cNvPr>
          <p:cNvGrpSpPr/>
          <p:nvPr/>
        </p:nvGrpSpPr>
        <p:grpSpPr>
          <a:xfrm>
            <a:off x="11960170" y="7368928"/>
            <a:ext cx="4649336" cy="1075294"/>
            <a:chOff x="1321527" y="11320577"/>
            <a:chExt cx="4649336" cy="1075294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AEEB8F0-1C9C-714D-82AF-9E44543801EE}"/>
                </a:ext>
              </a:extLst>
            </p:cNvPr>
            <p:cNvSpPr/>
            <p:nvPr/>
          </p:nvSpPr>
          <p:spPr>
            <a:xfrm>
              <a:off x="1321527" y="11496494"/>
              <a:ext cx="332233" cy="33223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17A0FCA-BB20-B34C-B0DD-ED137D60747A}"/>
                </a:ext>
              </a:extLst>
            </p:cNvPr>
            <p:cNvSpPr txBox="1"/>
            <p:nvPr/>
          </p:nvSpPr>
          <p:spPr>
            <a:xfrm>
              <a:off x="1902645" y="11320577"/>
              <a:ext cx="4068218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22BE82C-4AED-D24D-9F07-D81BB0271FD2}"/>
              </a:ext>
            </a:extLst>
          </p:cNvPr>
          <p:cNvGrpSpPr/>
          <p:nvPr/>
        </p:nvGrpSpPr>
        <p:grpSpPr>
          <a:xfrm>
            <a:off x="11960170" y="10170303"/>
            <a:ext cx="4649336" cy="1075294"/>
            <a:chOff x="1321527" y="11320577"/>
            <a:chExt cx="4649336" cy="1075294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90D9467-7F8A-1D46-89E7-47585F399D00}"/>
                </a:ext>
              </a:extLst>
            </p:cNvPr>
            <p:cNvSpPr/>
            <p:nvPr/>
          </p:nvSpPr>
          <p:spPr>
            <a:xfrm>
              <a:off x="1321527" y="11496494"/>
              <a:ext cx="332233" cy="33223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3C11A71-6810-F447-A69E-1A73031B837F}"/>
                </a:ext>
              </a:extLst>
            </p:cNvPr>
            <p:cNvSpPr txBox="1"/>
            <p:nvPr/>
          </p:nvSpPr>
          <p:spPr>
            <a:xfrm>
              <a:off x="1902644" y="11320577"/>
              <a:ext cx="4068219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280177B-DD03-E549-9F73-4003F2BDCE6D}"/>
              </a:ext>
            </a:extLst>
          </p:cNvPr>
          <p:cNvGrpSpPr/>
          <p:nvPr/>
        </p:nvGrpSpPr>
        <p:grpSpPr>
          <a:xfrm>
            <a:off x="17322767" y="7368928"/>
            <a:ext cx="4649336" cy="1075294"/>
            <a:chOff x="1321527" y="11320577"/>
            <a:chExt cx="4649336" cy="1075294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62AD9BC-3992-024A-B43F-957D54D2F4C5}"/>
                </a:ext>
              </a:extLst>
            </p:cNvPr>
            <p:cNvSpPr/>
            <p:nvPr/>
          </p:nvSpPr>
          <p:spPr>
            <a:xfrm>
              <a:off x="1321527" y="11496494"/>
              <a:ext cx="332233" cy="33223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640B3AA-DB83-D74C-92BB-6DF0A1D03E65}"/>
                </a:ext>
              </a:extLst>
            </p:cNvPr>
            <p:cNvSpPr txBox="1"/>
            <p:nvPr/>
          </p:nvSpPr>
          <p:spPr>
            <a:xfrm>
              <a:off x="1902645" y="11320577"/>
              <a:ext cx="4068218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CBF7184-E36C-344C-862F-D7FD54009AC2}"/>
              </a:ext>
            </a:extLst>
          </p:cNvPr>
          <p:cNvGrpSpPr/>
          <p:nvPr/>
        </p:nvGrpSpPr>
        <p:grpSpPr>
          <a:xfrm>
            <a:off x="17322767" y="10170303"/>
            <a:ext cx="4649336" cy="1075294"/>
            <a:chOff x="1321527" y="11320577"/>
            <a:chExt cx="4649336" cy="1075294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99BAB36-A665-A544-9B2D-37015825238C}"/>
                </a:ext>
              </a:extLst>
            </p:cNvPr>
            <p:cNvSpPr/>
            <p:nvPr/>
          </p:nvSpPr>
          <p:spPr>
            <a:xfrm>
              <a:off x="1321527" y="11496494"/>
              <a:ext cx="332233" cy="33223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F355110-6C4C-5B4A-84E7-EE8D9A9FDC9A}"/>
                </a:ext>
              </a:extLst>
            </p:cNvPr>
            <p:cNvSpPr txBox="1"/>
            <p:nvPr/>
          </p:nvSpPr>
          <p:spPr>
            <a:xfrm>
              <a:off x="1902644" y="11320577"/>
              <a:ext cx="4068219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9ECEB961-E1CE-9049-B6E4-4D3D9DA83719}"/>
              </a:ext>
            </a:extLst>
          </p:cNvPr>
          <p:cNvSpPr txBox="1"/>
          <p:nvPr/>
        </p:nvSpPr>
        <p:spPr>
          <a:xfrm flipH="1">
            <a:off x="11769664" y="4940534"/>
            <a:ext cx="99016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That’s why we provide </a:t>
            </a:r>
          </a:p>
          <a:p>
            <a:r>
              <a:rPr lang="en-US" sz="48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point and click solutions.</a:t>
            </a:r>
          </a:p>
        </p:txBody>
      </p:sp>
    </p:spTree>
    <p:extLst>
      <p:ext uri="{BB962C8B-B14F-4D97-AF65-F5344CB8AC3E}">
        <p14:creationId xmlns:p14="http://schemas.microsoft.com/office/powerpoint/2010/main" val="367915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59946ECF-9AA8-7241-B8E8-BA98832CCC05}"/>
              </a:ext>
            </a:extLst>
          </p:cNvPr>
          <p:cNvSpPr/>
          <p:nvPr/>
        </p:nvSpPr>
        <p:spPr>
          <a:xfrm>
            <a:off x="12414105" y="10624164"/>
            <a:ext cx="10956306" cy="1575066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EBC2E655-4D34-644B-B5D2-71C244200AA1}"/>
              </a:ext>
            </a:extLst>
          </p:cNvPr>
          <p:cNvSpPr/>
          <p:nvPr/>
        </p:nvSpPr>
        <p:spPr>
          <a:xfrm>
            <a:off x="12414105" y="8590184"/>
            <a:ext cx="10956306" cy="1575066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40F0F6F-BD1C-CF47-AB99-D45CA41FB6EE}"/>
              </a:ext>
            </a:extLst>
          </p:cNvPr>
          <p:cNvGrpSpPr/>
          <p:nvPr/>
        </p:nvGrpSpPr>
        <p:grpSpPr>
          <a:xfrm>
            <a:off x="13173965" y="8862512"/>
            <a:ext cx="9241151" cy="1030410"/>
            <a:chOff x="12407042" y="4634193"/>
            <a:chExt cx="9241151" cy="103041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ECAEB4E-CBF9-CE4F-ADF6-D2B631C51294}"/>
                </a:ext>
              </a:extLst>
            </p:cNvPr>
            <p:cNvSpPr txBox="1"/>
            <p:nvPr/>
          </p:nvSpPr>
          <p:spPr>
            <a:xfrm>
              <a:off x="16011623" y="4634193"/>
              <a:ext cx="5636570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A3C143F-62DD-4F44-8EA5-8BEA0B08222E}"/>
                </a:ext>
              </a:extLst>
            </p:cNvPr>
            <p:cNvSpPr txBox="1"/>
            <p:nvPr/>
          </p:nvSpPr>
          <p:spPr>
            <a:xfrm>
              <a:off x="12407042" y="4826233"/>
              <a:ext cx="36045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Invention 3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5A136B5-696F-FC4B-B5FB-C1441334929D}"/>
              </a:ext>
            </a:extLst>
          </p:cNvPr>
          <p:cNvGrpSpPr/>
          <p:nvPr/>
        </p:nvGrpSpPr>
        <p:grpSpPr>
          <a:xfrm>
            <a:off x="13173965" y="10896492"/>
            <a:ext cx="9241151" cy="1030410"/>
            <a:chOff x="12407042" y="4634193"/>
            <a:chExt cx="9241151" cy="103041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9296C06-076B-DD47-9CC2-70B833D0993A}"/>
                </a:ext>
              </a:extLst>
            </p:cNvPr>
            <p:cNvSpPr txBox="1"/>
            <p:nvPr/>
          </p:nvSpPr>
          <p:spPr>
            <a:xfrm>
              <a:off x="16011623" y="4634193"/>
              <a:ext cx="5636570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95AB07B-7CCF-4D43-A978-CC5DBAF28000}"/>
                </a:ext>
              </a:extLst>
            </p:cNvPr>
            <p:cNvSpPr txBox="1"/>
            <p:nvPr/>
          </p:nvSpPr>
          <p:spPr>
            <a:xfrm>
              <a:off x="12407042" y="4826233"/>
              <a:ext cx="36045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Invention 4</a:t>
              </a:r>
            </a:p>
          </p:txBody>
        </p:sp>
      </p:grpSp>
      <p:sp>
        <p:nvSpPr>
          <p:cNvPr id="25" name="CuadroTexto 350">
            <a:extLst>
              <a:ext uri="{FF2B5EF4-FFF2-40B4-BE49-F238E27FC236}">
                <a16:creationId xmlns:a16="http://schemas.microsoft.com/office/drawing/2014/main" id="{7ECE03E3-43B1-974F-B1F7-5BC3F5AFD66A}"/>
              </a:ext>
            </a:extLst>
          </p:cNvPr>
          <p:cNvSpPr txBox="1"/>
          <p:nvPr/>
        </p:nvSpPr>
        <p:spPr>
          <a:xfrm>
            <a:off x="6851574" y="1071658"/>
            <a:ext cx="106747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Science Infographics</a:t>
            </a:r>
          </a:p>
        </p:txBody>
      </p:sp>
      <p:sp>
        <p:nvSpPr>
          <p:cNvPr id="26" name="CuadroTexto 351">
            <a:extLst>
              <a:ext uri="{FF2B5EF4-FFF2-40B4-BE49-F238E27FC236}">
                <a16:creationId xmlns:a16="http://schemas.microsoft.com/office/drawing/2014/main" id="{9AB962F3-0972-144B-BFAD-9A543AFD4298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9770AC-F40B-DA47-A0D3-8206F8F68ACF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54AC8A4-6593-6E4B-A799-306249850EA9}"/>
              </a:ext>
            </a:extLst>
          </p:cNvPr>
          <p:cNvGrpSpPr/>
          <p:nvPr/>
        </p:nvGrpSpPr>
        <p:grpSpPr>
          <a:xfrm>
            <a:off x="2239251" y="6477327"/>
            <a:ext cx="4902384" cy="3758479"/>
            <a:chOff x="7527487" y="887588"/>
            <a:chExt cx="746257" cy="572128"/>
          </a:xfrm>
        </p:grpSpPr>
        <p:sp>
          <p:nvSpPr>
            <p:cNvPr id="29" name="Freeform 53">
              <a:extLst>
                <a:ext uri="{FF2B5EF4-FFF2-40B4-BE49-F238E27FC236}">
                  <a16:creationId xmlns:a16="http://schemas.microsoft.com/office/drawing/2014/main" id="{B33DC8AC-FAC1-854C-9862-1CEDABC89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3629" y="887588"/>
              <a:ext cx="420115" cy="226641"/>
            </a:xfrm>
            <a:custGeom>
              <a:avLst/>
              <a:gdLst>
                <a:gd name="T0" fmla="*/ 596 w 669"/>
                <a:gd name="T1" fmla="*/ 134 h 362"/>
                <a:gd name="T2" fmla="*/ 580 w 669"/>
                <a:gd name="T3" fmla="*/ 136 h 362"/>
                <a:gd name="T4" fmla="*/ 484 w 669"/>
                <a:gd name="T5" fmla="*/ 59 h 362"/>
                <a:gd name="T6" fmla="*/ 433 w 669"/>
                <a:gd name="T7" fmla="*/ 73 h 362"/>
                <a:gd name="T8" fmla="*/ 332 w 669"/>
                <a:gd name="T9" fmla="*/ 0 h 362"/>
                <a:gd name="T10" fmla="*/ 233 w 669"/>
                <a:gd name="T11" fmla="*/ 66 h 362"/>
                <a:gd name="T12" fmla="*/ 185 w 669"/>
                <a:gd name="T13" fmla="*/ 52 h 362"/>
                <a:gd name="T14" fmla="*/ 92 w 669"/>
                <a:gd name="T15" fmla="*/ 145 h 362"/>
                <a:gd name="T16" fmla="*/ 92 w 669"/>
                <a:gd name="T17" fmla="*/ 150 h 362"/>
                <a:gd name="T18" fmla="*/ 49 w 669"/>
                <a:gd name="T19" fmla="*/ 154 h 362"/>
                <a:gd name="T20" fmla="*/ 16 w 669"/>
                <a:gd name="T21" fmla="*/ 245 h 362"/>
                <a:gd name="T22" fmla="*/ 106 w 669"/>
                <a:gd name="T23" fmla="*/ 278 h 362"/>
                <a:gd name="T24" fmla="*/ 113 w 669"/>
                <a:gd name="T25" fmla="*/ 274 h 362"/>
                <a:gd name="T26" fmla="*/ 200 w 669"/>
                <a:gd name="T27" fmla="*/ 328 h 362"/>
                <a:gd name="T28" fmla="*/ 252 w 669"/>
                <a:gd name="T29" fmla="*/ 313 h 362"/>
                <a:gd name="T30" fmla="*/ 336 w 669"/>
                <a:gd name="T31" fmla="*/ 361 h 362"/>
                <a:gd name="T32" fmla="*/ 419 w 669"/>
                <a:gd name="T33" fmla="*/ 313 h 362"/>
                <a:gd name="T34" fmla="*/ 464 w 669"/>
                <a:gd name="T35" fmla="*/ 324 h 362"/>
                <a:gd name="T36" fmla="*/ 553 w 669"/>
                <a:gd name="T37" fmla="*/ 264 h 362"/>
                <a:gd name="T38" fmla="*/ 596 w 669"/>
                <a:gd name="T39" fmla="*/ 279 h 362"/>
                <a:gd name="T40" fmla="*/ 668 w 669"/>
                <a:gd name="T41" fmla="*/ 206 h 362"/>
                <a:gd name="T42" fmla="*/ 596 w 669"/>
                <a:gd name="T43" fmla="*/ 134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69" h="362">
                  <a:moveTo>
                    <a:pt x="596" y="134"/>
                  </a:moveTo>
                  <a:cubicBezTo>
                    <a:pt x="591" y="134"/>
                    <a:pt x="585" y="135"/>
                    <a:pt x="580" y="136"/>
                  </a:cubicBezTo>
                  <a:cubicBezTo>
                    <a:pt x="571" y="92"/>
                    <a:pt x="531" y="59"/>
                    <a:pt x="484" y="59"/>
                  </a:cubicBezTo>
                  <a:cubicBezTo>
                    <a:pt x="466" y="59"/>
                    <a:pt x="448" y="64"/>
                    <a:pt x="433" y="73"/>
                  </a:cubicBezTo>
                  <a:cubicBezTo>
                    <a:pt x="419" y="31"/>
                    <a:pt x="379" y="0"/>
                    <a:pt x="332" y="0"/>
                  </a:cubicBezTo>
                  <a:cubicBezTo>
                    <a:pt x="287" y="0"/>
                    <a:pt x="249" y="27"/>
                    <a:pt x="233" y="66"/>
                  </a:cubicBezTo>
                  <a:cubicBezTo>
                    <a:pt x="219" y="57"/>
                    <a:pt x="203" y="52"/>
                    <a:pt x="185" y="52"/>
                  </a:cubicBezTo>
                  <a:cubicBezTo>
                    <a:pt x="133" y="52"/>
                    <a:pt x="92" y="94"/>
                    <a:pt x="92" y="145"/>
                  </a:cubicBezTo>
                  <a:cubicBezTo>
                    <a:pt x="92" y="147"/>
                    <a:pt x="92" y="148"/>
                    <a:pt x="92" y="150"/>
                  </a:cubicBezTo>
                  <a:cubicBezTo>
                    <a:pt x="78" y="147"/>
                    <a:pt x="63" y="148"/>
                    <a:pt x="49" y="154"/>
                  </a:cubicBezTo>
                  <a:cubicBezTo>
                    <a:pt x="15" y="170"/>
                    <a:pt x="0" y="210"/>
                    <a:pt x="16" y="245"/>
                  </a:cubicBezTo>
                  <a:cubicBezTo>
                    <a:pt x="32" y="279"/>
                    <a:pt x="72" y="294"/>
                    <a:pt x="106" y="278"/>
                  </a:cubicBezTo>
                  <a:cubicBezTo>
                    <a:pt x="108" y="277"/>
                    <a:pt x="111" y="276"/>
                    <a:pt x="113" y="274"/>
                  </a:cubicBezTo>
                  <a:cubicBezTo>
                    <a:pt x="129" y="306"/>
                    <a:pt x="162" y="328"/>
                    <a:pt x="200" y="328"/>
                  </a:cubicBezTo>
                  <a:cubicBezTo>
                    <a:pt x="219" y="328"/>
                    <a:pt x="237" y="322"/>
                    <a:pt x="252" y="313"/>
                  </a:cubicBezTo>
                  <a:cubicBezTo>
                    <a:pt x="269" y="341"/>
                    <a:pt x="300" y="361"/>
                    <a:pt x="336" y="361"/>
                  </a:cubicBezTo>
                  <a:cubicBezTo>
                    <a:pt x="372" y="361"/>
                    <a:pt x="403" y="342"/>
                    <a:pt x="419" y="313"/>
                  </a:cubicBezTo>
                  <a:cubicBezTo>
                    <a:pt x="433" y="320"/>
                    <a:pt x="448" y="324"/>
                    <a:pt x="464" y="324"/>
                  </a:cubicBezTo>
                  <a:cubicBezTo>
                    <a:pt x="504" y="324"/>
                    <a:pt x="539" y="299"/>
                    <a:pt x="553" y="264"/>
                  </a:cubicBezTo>
                  <a:cubicBezTo>
                    <a:pt x="565" y="273"/>
                    <a:pt x="580" y="279"/>
                    <a:pt x="596" y="279"/>
                  </a:cubicBezTo>
                  <a:cubicBezTo>
                    <a:pt x="636" y="279"/>
                    <a:pt x="668" y="246"/>
                    <a:pt x="668" y="206"/>
                  </a:cubicBezTo>
                  <a:cubicBezTo>
                    <a:pt x="668" y="167"/>
                    <a:pt x="636" y="134"/>
                    <a:pt x="596" y="1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54">
              <a:extLst>
                <a:ext uri="{FF2B5EF4-FFF2-40B4-BE49-F238E27FC236}">
                  <a16:creationId xmlns:a16="http://schemas.microsoft.com/office/drawing/2014/main" id="{0547C41A-B14A-8949-8817-8EA4F648A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2880" y="942866"/>
              <a:ext cx="163070" cy="334433"/>
            </a:xfrm>
            <a:custGeom>
              <a:avLst/>
              <a:gdLst>
                <a:gd name="T0" fmla="*/ 257 w 258"/>
                <a:gd name="T1" fmla="*/ 229 h 534"/>
                <a:gd name="T2" fmla="*/ 117 w 258"/>
                <a:gd name="T3" fmla="*/ 230 h 534"/>
                <a:gd name="T4" fmla="*/ 173 w 258"/>
                <a:gd name="T5" fmla="*/ 0 h 534"/>
                <a:gd name="T6" fmla="*/ 0 w 258"/>
                <a:gd name="T7" fmla="*/ 292 h 534"/>
                <a:gd name="T8" fmla="*/ 141 w 258"/>
                <a:gd name="T9" fmla="*/ 292 h 534"/>
                <a:gd name="T10" fmla="*/ 79 w 258"/>
                <a:gd name="T11" fmla="*/ 533 h 534"/>
                <a:gd name="T12" fmla="*/ 257 w 258"/>
                <a:gd name="T13" fmla="*/ 229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534">
                  <a:moveTo>
                    <a:pt x="257" y="229"/>
                  </a:moveTo>
                  <a:lnTo>
                    <a:pt x="117" y="230"/>
                  </a:lnTo>
                  <a:cubicBezTo>
                    <a:pt x="133" y="172"/>
                    <a:pt x="151" y="82"/>
                    <a:pt x="173" y="0"/>
                  </a:cubicBezTo>
                  <a:lnTo>
                    <a:pt x="0" y="292"/>
                  </a:lnTo>
                  <a:cubicBezTo>
                    <a:pt x="43" y="292"/>
                    <a:pt x="110" y="292"/>
                    <a:pt x="141" y="292"/>
                  </a:cubicBezTo>
                  <a:lnTo>
                    <a:pt x="79" y="533"/>
                  </a:lnTo>
                  <a:cubicBezTo>
                    <a:pt x="79" y="533"/>
                    <a:pt x="243" y="253"/>
                    <a:pt x="257" y="229"/>
                  </a:cubicBezTo>
                </a:path>
              </a:pathLst>
            </a:custGeom>
            <a:solidFill>
              <a:srgbClr val="FFDD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55">
              <a:extLst>
                <a:ext uri="{FF2B5EF4-FFF2-40B4-BE49-F238E27FC236}">
                  <a16:creationId xmlns:a16="http://schemas.microsoft.com/office/drawing/2014/main" id="{AF5C9211-844F-D945-99F1-BD82E7E47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947" y="1103173"/>
              <a:ext cx="196239" cy="306793"/>
            </a:xfrm>
            <a:custGeom>
              <a:avLst/>
              <a:gdLst>
                <a:gd name="T0" fmla="*/ 300 w 312"/>
                <a:gd name="T1" fmla="*/ 490 h 491"/>
                <a:gd name="T2" fmla="*/ 85 w 312"/>
                <a:gd name="T3" fmla="*/ 490 h 491"/>
                <a:gd name="T4" fmla="*/ 0 w 312"/>
                <a:gd name="T5" fmla="*/ 405 h 491"/>
                <a:gd name="T6" fmla="*/ 0 w 312"/>
                <a:gd name="T7" fmla="*/ 12 h 491"/>
                <a:gd name="T8" fmla="*/ 12 w 312"/>
                <a:gd name="T9" fmla="*/ 0 h 491"/>
                <a:gd name="T10" fmla="*/ 23 w 312"/>
                <a:gd name="T11" fmla="*/ 12 h 491"/>
                <a:gd name="T12" fmla="*/ 23 w 312"/>
                <a:gd name="T13" fmla="*/ 405 h 491"/>
                <a:gd name="T14" fmla="*/ 85 w 312"/>
                <a:gd name="T15" fmla="*/ 467 h 491"/>
                <a:gd name="T16" fmla="*/ 300 w 312"/>
                <a:gd name="T17" fmla="*/ 467 h 491"/>
                <a:gd name="T18" fmla="*/ 311 w 312"/>
                <a:gd name="T19" fmla="*/ 479 h 491"/>
                <a:gd name="T20" fmla="*/ 300 w 312"/>
                <a:gd name="T21" fmla="*/ 49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491">
                  <a:moveTo>
                    <a:pt x="300" y="490"/>
                  </a:moveTo>
                  <a:lnTo>
                    <a:pt x="85" y="490"/>
                  </a:lnTo>
                  <a:cubicBezTo>
                    <a:pt x="38" y="490"/>
                    <a:pt x="0" y="452"/>
                    <a:pt x="0" y="405"/>
                  </a:cubicBezTo>
                  <a:lnTo>
                    <a:pt x="0" y="12"/>
                  </a:ln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3" y="5"/>
                    <a:pt x="23" y="12"/>
                  </a:cubicBezTo>
                  <a:lnTo>
                    <a:pt x="23" y="405"/>
                  </a:lnTo>
                  <a:cubicBezTo>
                    <a:pt x="23" y="439"/>
                    <a:pt x="51" y="467"/>
                    <a:pt x="85" y="467"/>
                  </a:cubicBezTo>
                  <a:lnTo>
                    <a:pt x="300" y="467"/>
                  </a:lnTo>
                  <a:cubicBezTo>
                    <a:pt x="306" y="467"/>
                    <a:pt x="311" y="473"/>
                    <a:pt x="311" y="479"/>
                  </a:cubicBezTo>
                  <a:cubicBezTo>
                    <a:pt x="311" y="486"/>
                    <a:pt x="306" y="490"/>
                    <a:pt x="300" y="49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2" name="Freeform 56">
              <a:extLst>
                <a:ext uri="{FF2B5EF4-FFF2-40B4-BE49-F238E27FC236}">
                  <a16:creationId xmlns:a16="http://schemas.microsoft.com/office/drawing/2014/main" id="{C7EEE4F8-C35A-AE45-8AF9-5D06BDAAA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1171" y="1362981"/>
              <a:ext cx="74627" cy="16583"/>
            </a:xfrm>
            <a:custGeom>
              <a:avLst/>
              <a:gdLst>
                <a:gd name="T0" fmla="*/ 107 w 117"/>
                <a:gd name="T1" fmla="*/ 27 h 28"/>
                <a:gd name="T2" fmla="*/ 9 w 117"/>
                <a:gd name="T3" fmla="*/ 27 h 28"/>
                <a:gd name="T4" fmla="*/ 0 w 117"/>
                <a:gd name="T5" fmla="*/ 18 h 28"/>
                <a:gd name="T6" fmla="*/ 0 w 117"/>
                <a:gd name="T7" fmla="*/ 9 h 28"/>
                <a:gd name="T8" fmla="*/ 9 w 117"/>
                <a:gd name="T9" fmla="*/ 0 h 28"/>
                <a:gd name="T10" fmla="*/ 107 w 117"/>
                <a:gd name="T11" fmla="*/ 0 h 28"/>
                <a:gd name="T12" fmla="*/ 116 w 117"/>
                <a:gd name="T13" fmla="*/ 9 h 28"/>
                <a:gd name="T14" fmla="*/ 116 w 117"/>
                <a:gd name="T15" fmla="*/ 18 h 28"/>
                <a:gd name="T16" fmla="*/ 107 w 117"/>
                <a:gd name="T17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28">
                  <a:moveTo>
                    <a:pt x="107" y="27"/>
                  </a:moveTo>
                  <a:lnTo>
                    <a:pt x="9" y="27"/>
                  </a:lnTo>
                  <a:cubicBezTo>
                    <a:pt x="4" y="27"/>
                    <a:pt x="0" y="23"/>
                    <a:pt x="0" y="18"/>
                  </a:cubicBezTo>
                  <a:lnTo>
                    <a:pt x="0" y="9"/>
                  </a:lnTo>
                  <a:cubicBezTo>
                    <a:pt x="0" y="4"/>
                    <a:pt x="4" y="0"/>
                    <a:pt x="9" y="0"/>
                  </a:cubicBezTo>
                  <a:lnTo>
                    <a:pt x="107" y="0"/>
                  </a:lnTo>
                  <a:cubicBezTo>
                    <a:pt x="112" y="0"/>
                    <a:pt x="116" y="4"/>
                    <a:pt x="116" y="9"/>
                  </a:cubicBezTo>
                  <a:lnTo>
                    <a:pt x="116" y="18"/>
                  </a:lnTo>
                  <a:cubicBezTo>
                    <a:pt x="116" y="23"/>
                    <a:pt x="112" y="27"/>
                    <a:pt x="107" y="2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57">
              <a:extLst>
                <a:ext uri="{FF2B5EF4-FFF2-40B4-BE49-F238E27FC236}">
                  <a16:creationId xmlns:a16="http://schemas.microsoft.com/office/drawing/2014/main" id="{61BD1792-E053-FB46-A27A-C00520246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1171" y="1426550"/>
              <a:ext cx="74627" cy="19348"/>
            </a:xfrm>
            <a:custGeom>
              <a:avLst/>
              <a:gdLst>
                <a:gd name="T0" fmla="*/ 107 w 117"/>
                <a:gd name="T1" fmla="*/ 28 h 29"/>
                <a:gd name="T2" fmla="*/ 9 w 117"/>
                <a:gd name="T3" fmla="*/ 28 h 29"/>
                <a:gd name="T4" fmla="*/ 0 w 117"/>
                <a:gd name="T5" fmla="*/ 19 h 29"/>
                <a:gd name="T6" fmla="*/ 0 w 117"/>
                <a:gd name="T7" fmla="*/ 9 h 29"/>
                <a:gd name="T8" fmla="*/ 9 w 117"/>
                <a:gd name="T9" fmla="*/ 0 h 29"/>
                <a:gd name="T10" fmla="*/ 107 w 117"/>
                <a:gd name="T11" fmla="*/ 0 h 29"/>
                <a:gd name="T12" fmla="*/ 116 w 117"/>
                <a:gd name="T13" fmla="*/ 9 h 29"/>
                <a:gd name="T14" fmla="*/ 116 w 117"/>
                <a:gd name="T15" fmla="*/ 19 h 29"/>
                <a:gd name="T16" fmla="*/ 107 w 117"/>
                <a:gd name="T17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29">
                  <a:moveTo>
                    <a:pt x="107" y="28"/>
                  </a:moveTo>
                  <a:lnTo>
                    <a:pt x="9" y="28"/>
                  </a:lnTo>
                  <a:cubicBezTo>
                    <a:pt x="4" y="28"/>
                    <a:pt x="0" y="24"/>
                    <a:pt x="0" y="19"/>
                  </a:cubicBezTo>
                  <a:lnTo>
                    <a:pt x="0" y="9"/>
                  </a:lnTo>
                  <a:cubicBezTo>
                    <a:pt x="0" y="4"/>
                    <a:pt x="4" y="0"/>
                    <a:pt x="9" y="0"/>
                  </a:cubicBezTo>
                  <a:lnTo>
                    <a:pt x="107" y="0"/>
                  </a:lnTo>
                  <a:cubicBezTo>
                    <a:pt x="112" y="0"/>
                    <a:pt x="116" y="4"/>
                    <a:pt x="116" y="9"/>
                  </a:cubicBezTo>
                  <a:lnTo>
                    <a:pt x="116" y="19"/>
                  </a:lnTo>
                  <a:cubicBezTo>
                    <a:pt x="116" y="24"/>
                    <a:pt x="112" y="28"/>
                    <a:pt x="107" y="2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58">
              <a:extLst>
                <a:ext uri="{FF2B5EF4-FFF2-40B4-BE49-F238E27FC236}">
                  <a16:creationId xmlns:a16="http://schemas.microsoft.com/office/drawing/2014/main" id="{121AD7E5-C3B4-B149-B49C-04EC1D2E8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8907" y="1349160"/>
              <a:ext cx="113320" cy="110556"/>
            </a:xfrm>
            <a:custGeom>
              <a:avLst/>
              <a:gdLst>
                <a:gd name="T0" fmla="*/ 156 w 183"/>
                <a:gd name="T1" fmla="*/ 0 h 177"/>
                <a:gd name="T2" fmla="*/ 88 w 183"/>
                <a:gd name="T3" fmla="*/ 0 h 177"/>
                <a:gd name="T4" fmla="*/ 0 w 183"/>
                <a:gd name="T5" fmla="*/ 88 h 177"/>
                <a:gd name="T6" fmla="*/ 0 w 183"/>
                <a:gd name="T7" fmla="*/ 88 h 177"/>
                <a:gd name="T8" fmla="*/ 88 w 183"/>
                <a:gd name="T9" fmla="*/ 176 h 177"/>
                <a:gd name="T10" fmla="*/ 156 w 183"/>
                <a:gd name="T11" fmla="*/ 176 h 177"/>
                <a:gd name="T12" fmla="*/ 182 w 183"/>
                <a:gd name="T13" fmla="*/ 150 h 177"/>
                <a:gd name="T14" fmla="*/ 182 w 183"/>
                <a:gd name="T15" fmla="*/ 26 h 177"/>
                <a:gd name="T16" fmla="*/ 156 w 183"/>
                <a:gd name="T1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177">
                  <a:moveTo>
                    <a:pt x="156" y="0"/>
                  </a:moveTo>
                  <a:lnTo>
                    <a:pt x="88" y="0"/>
                  </a:lnTo>
                  <a:cubicBezTo>
                    <a:pt x="39" y="0"/>
                    <a:pt x="0" y="39"/>
                    <a:pt x="0" y="88"/>
                  </a:cubicBezTo>
                  <a:lnTo>
                    <a:pt x="0" y="88"/>
                  </a:lnTo>
                  <a:cubicBezTo>
                    <a:pt x="0" y="136"/>
                    <a:pt x="39" y="176"/>
                    <a:pt x="88" y="176"/>
                  </a:cubicBezTo>
                  <a:lnTo>
                    <a:pt x="156" y="176"/>
                  </a:lnTo>
                  <a:cubicBezTo>
                    <a:pt x="170" y="176"/>
                    <a:pt x="182" y="164"/>
                    <a:pt x="182" y="150"/>
                  </a:cubicBezTo>
                  <a:lnTo>
                    <a:pt x="182" y="26"/>
                  </a:lnTo>
                  <a:cubicBezTo>
                    <a:pt x="182" y="11"/>
                    <a:pt x="170" y="0"/>
                    <a:pt x="156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59">
              <a:extLst>
                <a:ext uri="{FF2B5EF4-FFF2-40B4-BE49-F238E27FC236}">
                  <a16:creationId xmlns:a16="http://schemas.microsoft.com/office/drawing/2014/main" id="{9735633C-AF9A-DC42-A5FC-3D79E37B5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5893" y="1371272"/>
              <a:ext cx="41460" cy="60806"/>
            </a:xfrm>
            <a:custGeom>
              <a:avLst/>
              <a:gdLst>
                <a:gd name="T0" fmla="*/ 53 w 67"/>
                <a:gd name="T1" fmla="*/ 0 h 99"/>
                <a:gd name="T2" fmla="*/ 12 w 67"/>
                <a:gd name="T3" fmla="*/ 0 h 99"/>
                <a:gd name="T4" fmla="*/ 0 w 67"/>
                <a:gd name="T5" fmla="*/ 13 h 99"/>
                <a:gd name="T6" fmla="*/ 0 w 67"/>
                <a:gd name="T7" fmla="*/ 85 h 99"/>
                <a:gd name="T8" fmla="*/ 12 w 67"/>
                <a:gd name="T9" fmla="*/ 98 h 99"/>
                <a:gd name="T10" fmla="*/ 53 w 67"/>
                <a:gd name="T11" fmla="*/ 98 h 99"/>
                <a:gd name="T12" fmla="*/ 66 w 67"/>
                <a:gd name="T13" fmla="*/ 85 h 99"/>
                <a:gd name="T14" fmla="*/ 66 w 67"/>
                <a:gd name="T15" fmla="*/ 13 h 99"/>
                <a:gd name="T16" fmla="*/ 53 w 67"/>
                <a:gd name="T1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99">
                  <a:moveTo>
                    <a:pt x="53" y="0"/>
                  </a:moveTo>
                  <a:lnTo>
                    <a:pt x="12" y="0"/>
                  </a:lnTo>
                  <a:cubicBezTo>
                    <a:pt x="5" y="0"/>
                    <a:pt x="0" y="6"/>
                    <a:pt x="0" y="13"/>
                  </a:cubicBezTo>
                  <a:lnTo>
                    <a:pt x="0" y="85"/>
                  </a:lnTo>
                  <a:cubicBezTo>
                    <a:pt x="0" y="92"/>
                    <a:pt x="5" y="98"/>
                    <a:pt x="12" y="98"/>
                  </a:cubicBezTo>
                  <a:lnTo>
                    <a:pt x="53" y="98"/>
                  </a:lnTo>
                  <a:cubicBezTo>
                    <a:pt x="60" y="98"/>
                    <a:pt x="66" y="92"/>
                    <a:pt x="66" y="85"/>
                  </a:cubicBezTo>
                  <a:lnTo>
                    <a:pt x="66" y="13"/>
                  </a:lnTo>
                  <a:cubicBezTo>
                    <a:pt x="66" y="6"/>
                    <a:pt x="61" y="0"/>
                    <a:pt x="53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60">
              <a:extLst>
                <a:ext uri="{FF2B5EF4-FFF2-40B4-BE49-F238E27FC236}">
                  <a16:creationId xmlns:a16="http://schemas.microsoft.com/office/drawing/2014/main" id="{CEFB9AFD-FFFD-C047-9963-2DFC94294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7487" y="931811"/>
              <a:ext cx="508560" cy="284682"/>
            </a:xfrm>
            <a:custGeom>
              <a:avLst/>
              <a:gdLst>
                <a:gd name="T0" fmla="*/ 724 w 813"/>
                <a:gd name="T1" fmla="*/ 168 h 452"/>
                <a:gd name="T2" fmla="*/ 705 w 813"/>
                <a:gd name="T3" fmla="*/ 170 h 452"/>
                <a:gd name="T4" fmla="*/ 588 w 813"/>
                <a:gd name="T5" fmla="*/ 74 h 452"/>
                <a:gd name="T6" fmla="*/ 526 w 813"/>
                <a:gd name="T7" fmla="*/ 92 h 452"/>
                <a:gd name="T8" fmla="*/ 403 w 813"/>
                <a:gd name="T9" fmla="*/ 0 h 452"/>
                <a:gd name="T10" fmla="*/ 283 w 813"/>
                <a:gd name="T11" fmla="*/ 82 h 452"/>
                <a:gd name="T12" fmla="*/ 225 w 813"/>
                <a:gd name="T13" fmla="*/ 65 h 452"/>
                <a:gd name="T14" fmla="*/ 111 w 813"/>
                <a:gd name="T15" fmla="*/ 181 h 452"/>
                <a:gd name="T16" fmla="*/ 112 w 813"/>
                <a:gd name="T17" fmla="*/ 187 h 452"/>
                <a:gd name="T18" fmla="*/ 60 w 813"/>
                <a:gd name="T19" fmla="*/ 193 h 452"/>
                <a:gd name="T20" fmla="*/ 19 w 813"/>
                <a:gd name="T21" fmla="*/ 306 h 452"/>
                <a:gd name="T22" fmla="*/ 129 w 813"/>
                <a:gd name="T23" fmla="*/ 347 h 452"/>
                <a:gd name="T24" fmla="*/ 137 w 813"/>
                <a:gd name="T25" fmla="*/ 343 h 452"/>
                <a:gd name="T26" fmla="*/ 243 w 813"/>
                <a:gd name="T27" fmla="*/ 410 h 452"/>
                <a:gd name="T28" fmla="*/ 307 w 813"/>
                <a:gd name="T29" fmla="*/ 391 h 452"/>
                <a:gd name="T30" fmla="*/ 408 w 813"/>
                <a:gd name="T31" fmla="*/ 451 h 452"/>
                <a:gd name="T32" fmla="*/ 510 w 813"/>
                <a:gd name="T33" fmla="*/ 391 h 452"/>
                <a:gd name="T34" fmla="*/ 564 w 813"/>
                <a:gd name="T35" fmla="*/ 405 h 452"/>
                <a:gd name="T36" fmla="*/ 672 w 813"/>
                <a:gd name="T37" fmla="*/ 330 h 452"/>
                <a:gd name="T38" fmla="*/ 724 w 813"/>
                <a:gd name="T39" fmla="*/ 348 h 452"/>
                <a:gd name="T40" fmla="*/ 812 w 813"/>
                <a:gd name="T41" fmla="*/ 258 h 452"/>
                <a:gd name="T42" fmla="*/ 724 w 813"/>
                <a:gd name="T43" fmla="*/ 168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3" h="452">
                  <a:moveTo>
                    <a:pt x="724" y="168"/>
                  </a:moveTo>
                  <a:cubicBezTo>
                    <a:pt x="718" y="168"/>
                    <a:pt x="711" y="169"/>
                    <a:pt x="705" y="170"/>
                  </a:cubicBezTo>
                  <a:cubicBezTo>
                    <a:pt x="693" y="115"/>
                    <a:pt x="646" y="74"/>
                    <a:pt x="588" y="74"/>
                  </a:cubicBezTo>
                  <a:cubicBezTo>
                    <a:pt x="566" y="74"/>
                    <a:pt x="544" y="80"/>
                    <a:pt x="526" y="92"/>
                  </a:cubicBezTo>
                  <a:cubicBezTo>
                    <a:pt x="509" y="39"/>
                    <a:pt x="460" y="0"/>
                    <a:pt x="403" y="0"/>
                  </a:cubicBezTo>
                  <a:cubicBezTo>
                    <a:pt x="349" y="0"/>
                    <a:pt x="303" y="34"/>
                    <a:pt x="283" y="82"/>
                  </a:cubicBezTo>
                  <a:cubicBezTo>
                    <a:pt x="266" y="71"/>
                    <a:pt x="246" y="65"/>
                    <a:pt x="225" y="65"/>
                  </a:cubicBezTo>
                  <a:cubicBezTo>
                    <a:pt x="162" y="65"/>
                    <a:pt x="111" y="117"/>
                    <a:pt x="111" y="181"/>
                  </a:cubicBezTo>
                  <a:cubicBezTo>
                    <a:pt x="111" y="183"/>
                    <a:pt x="112" y="185"/>
                    <a:pt x="112" y="187"/>
                  </a:cubicBezTo>
                  <a:cubicBezTo>
                    <a:pt x="95" y="183"/>
                    <a:pt x="77" y="185"/>
                    <a:pt x="60" y="193"/>
                  </a:cubicBezTo>
                  <a:cubicBezTo>
                    <a:pt x="19" y="213"/>
                    <a:pt x="0" y="263"/>
                    <a:pt x="19" y="306"/>
                  </a:cubicBezTo>
                  <a:cubicBezTo>
                    <a:pt x="38" y="349"/>
                    <a:pt x="87" y="367"/>
                    <a:pt x="129" y="347"/>
                  </a:cubicBezTo>
                  <a:cubicBezTo>
                    <a:pt x="132" y="346"/>
                    <a:pt x="135" y="345"/>
                    <a:pt x="137" y="343"/>
                  </a:cubicBezTo>
                  <a:cubicBezTo>
                    <a:pt x="157" y="383"/>
                    <a:pt x="197" y="410"/>
                    <a:pt x="243" y="410"/>
                  </a:cubicBezTo>
                  <a:cubicBezTo>
                    <a:pt x="266" y="410"/>
                    <a:pt x="288" y="403"/>
                    <a:pt x="307" y="391"/>
                  </a:cubicBezTo>
                  <a:cubicBezTo>
                    <a:pt x="327" y="427"/>
                    <a:pt x="365" y="451"/>
                    <a:pt x="408" y="451"/>
                  </a:cubicBezTo>
                  <a:cubicBezTo>
                    <a:pt x="452" y="451"/>
                    <a:pt x="489" y="427"/>
                    <a:pt x="510" y="391"/>
                  </a:cubicBezTo>
                  <a:cubicBezTo>
                    <a:pt x="526" y="400"/>
                    <a:pt x="544" y="405"/>
                    <a:pt x="564" y="405"/>
                  </a:cubicBezTo>
                  <a:cubicBezTo>
                    <a:pt x="612" y="405"/>
                    <a:pt x="655" y="374"/>
                    <a:pt x="672" y="330"/>
                  </a:cubicBezTo>
                  <a:cubicBezTo>
                    <a:pt x="687" y="342"/>
                    <a:pt x="705" y="348"/>
                    <a:pt x="724" y="348"/>
                  </a:cubicBezTo>
                  <a:cubicBezTo>
                    <a:pt x="773" y="348"/>
                    <a:pt x="812" y="308"/>
                    <a:pt x="812" y="258"/>
                  </a:cubicBezTo>
                  <a:cubicBezTo>
                    <a:pt x="812" y="208"/>
                    <a:pt x="773" y="168"/>
                    <a:pt x="724" y="168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7B86F51-2723-964A-9673-75BE2102F42E}"/>
              </a:ext>
            </a:extLst>
          </p:cNvPr>
          <p:cNvGrpSpPr/>
          <p:nvPr/>
        </p:nvGrpSpPr>
        <p:grpSpPr>
          <a:xfrm>
            <a:off x="8386045" y="4536360"/>
            <a:ext cx="2490889" cy="6631615"/>
            <a:chOff x="1905690" y="1982097"/>
            <a:chExt cx="212820" cy="566601"/>
          </a:xfrm>
        </p:grpSpPr>
        <p:sp>
          <p:nvSpPr>
            <p:cNvPr id="38" name="Freeform 134">
              <a:extLst>
                <a:ext uri="{FF2B5EF4-FFF2-40B4-BE49-F238E27FC236}">
                  <a16:creationId xmlns:a16="http://schemas.microsoft.com/office/drawing/2014/main" id="{B2A893E8-DADE-6340-A298-8551C14B7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690" y="2106472"/>
              <a:ext cx="204530" cy="96738"/>
            </a:xfrm>
            <a:custGeom>
              <a:avLst/>
              <a:gdLst>
                <a:gd name="T0" fmla="*/ 303 w 327"/>
                <a:gd name="T1" fmla="*/ 93 h 154"/>
                <a:gd name="T2" fmla="*/ 43 w 327"/>
                <a:gd name="T3" fmla="*/ 6 h 154"/>
                <a:gd name="T4" fmla="*/ 5 w 327"/>
                <a:gd name="T5" fmla="*/ 23 h 154"/>
                <a:gd name="T6" fmla="*/ 24 w 327"/>
                <a:gd name="T7" fmla="*/ 60 h 154"/>
                <a:gd name="T8" fmla="*/ 283 w 327"/>
                <a:gd name="T9" fmla="*/ 148 h 154"/>
                <a:gd name="T10" fmla="*/ 321 w 327"/>
                <a:gd name="T11" fmla="*/ 130 h 154"/>
                <a:gd name="T12" fmla="*/ 321 w 327"/>
                <a:gd name="T13" fmla="*/ 130 h 154"/>
                <a:gd name="T14" fmla="*/ 303 w 327"/>
                <a:gd name="T15" fmla="*/ 9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7" h="154">
                  <a:moveTo>
                    <a:pt x="303" y="93"/>
                  </a:moveTo>
                  <a:lnTo>
                    <a:pt x="43" y="6"/>
                  </a:lnTo>
                  <a:cubicBezTo>
                    <a:pt x="28" y="0"/>
                    <a:pt x="11" y="8"/>
                    <a:pt x="5" y="23"/>
                  </a:cubicBezTo>
                  <a:cubicBezTo>
                    <a:pt x="0" y="38"/>
                    <a:pt x="8" y="55"/>
                    <a:pt x="24" y="60"/>
                  </a:cubicBezTo>
                  <a:lnTo>
                    <a:pt x="283" y="148"/>
                  </a:lnTo>
                  <a:cubicBezTo>
                    <a:pt x="298" y="153"/>
                    <a:pt x="315" y="145"/>
                    <a:pt x="321" y="130"/>
                  </a:cubicBezTo>
                  <a:lnTo>
                    <a:pt x="321" y="130"/>
                  </a:lnTo>
                  <a:cubicBezTo>
                    <a:pt x="326" y="115"/>
                    <a:pt x="318" y="99"/>
                    <a:pt x="303" y="93"/>
                  </a:cubicBezTo>
                </a:path>
              </a:pathLst>
            </a:custGeom>
            <a:solidFill>
              <a:srgbClr val="C4CE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135">
              <a:extLst>
                <a:ext uri="{FF2B5EF4-FFF2-40B4-BE49-F238E27FC236}">
                  <a16:creationId xmlns:a16="http://schemas.microsoft.com/office/drawing/2014/main" id="{59190811-8246-254E-9F0F-653F9C028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218" y="2034611"/>
              <a:ext cx="199002" cy="93973"/>
            </a:xfrm>
            <a:custGeom>
              <a:avLst/>
              <a:gdLst>
                <a:gd name="T0" fmla="*/ 295 w 319"/>
                <a:gd name="T1" fmla="*/ 90 h 150"/>
                <a:gd name="T2" fmla="*/ 44 w 319"/>
                <a:gd name="T3" fmla="*/ 5 h 150"/>
                <a:gd name="T4" fmla="*/ 6 w 319"/>
                <a:gd name="T5" fmla="*/ 23 h 150"/>
                <a:gd name="T6" fmla="*/ 16 w 319"/>
                <a:gd name="T7" fmla="*/ 56 h 150"/>
                <a:gd name="T8" fmla="*/ 275 w 319"/>
                <a:gd name="T9" fmla="*/ 144 h 150"/>
                <a:gd name="T10" fmla="*/ 313 w 319"/>
                <a:gd name="T11" fmla="*/ 127 h 150"/>
                <a:gd name="T12" fmla="*/ 313 w 319"/>
                <a:gd name="T13" fmla="*/ 127 h 150"/>
                <a:gd name="T14" fmla="*/ 295 w 319"/>
                <a:gd name="T15" fmla="*/ 9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9" h="150">
                  <a:moveTo>
                    <a:pt x="295" y="90"/>
                  </a:moveTo>
                  <a:lnTo>
                    <a:pt x="44" y="5"/>
                  </a:lnTo>
                  <a:cubicBezTo>
                    <a:pt x="28" y="0"/>
                    <a:pt x="12" y="8"/>
                    <a:pt x="6" y="23"/>
                  </a:cubicBezTo>
                  <a:cubicBezTo>
                    <a:pt x="0" y="38"/>
                    <a:pt x="0" y="51"/>
                    <a:pt x="16" y="56"/>
                  </a:cubicBezTo>
                  <a:lnTo>
                    <a:pt x="275" y="144"/>
                  </a:lnTo>
                  <a:cubicBezTo>
                    <a:pt x="290" y="149"/>
                    <a:pt x="307" y="141"/>
                    <a:pt x="313" y="127"/>
                  </a:cubicBezTo>
                  <a:lnTo>
                    <a:pt x="313" y="127"/>
                  </a:lnTo>
                  <a:cubicBezTo>
                    <a:pt x="318" y="112"/>
                    <a:pt x="310" y="95"/>
                    <a:pt x="295" y="90"/>
                  </a:cubicBezTo>
                </a:path>
              </a:pathLst>
            </a:custGeom>
            <a:solidFill>
              <a:srgbClr val="C4CE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136">
              <a:extLst>
                <a:ext uri="{FF2B5EF4-FFF2-40B4-BE49-F238E27FC236}">
                  <a16:creationId xmlns:a16="http://schemas.microsoft.com/office/drawing/2014/main" id="{C1E1FB20-9960-3545-A72A-9D6E6BFD0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690" y="2178334"/>
              <a:ext cx="204530" cy="96738"/>
            </a:xfrm>
            <a:custGeom>
              <a:avLst/>
              <a:gdLst>
                <a:gd name="T0" fmla="*/ 304 w 328"/>
                <a:gd name="T1" fmla="*/ 93 h 154"/>
                <a:gd name="T2" fmla="*/ 44 w 328"/>
                <a:gd name="T3" fmla="*/ 6 h 154"/>
                <a:gd name="T4" fmla="*/ 6 w 328"/>
                <a:gd name="T5" fmla="*/ 23 h 154"/>
                <a:gd name="T6" fmla="*/ 25 w 328"/>
                <a:gd name="T7" fmla="*/ 60 h 154"/>
                <a:gd name="T8" fmla="*/ 284 w 328"/>
                <a:gd name="T9" fmla="*/ 148 h 154"/>
                <a:gd name="T10" fmla="*/ 322 w 328"/>
                <a:gd name="T11" fmla="*/ 130 h 154"/>
                <a:gd name="T12" fmla="*/ 322 w 328"/>
                <a:gd name="T13" fmla="*/ 130 h 154"/>
                <a:gd name="T14" fmla="*/ 304 w 328"/>
                <a:gd name="T15" fmla="*/ 9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8" h="154">
                  <a:moveTo>
                    <a:pt x="304" y="93"/>
                  </a:moveTo>
                  <a:lnTo>
                    <a:pt x="44" y="6"/>
                  </a:lnTo>
                  <a:cubicBezTo>
                    <a:pt x="29" y="0"/>
                    <a:pt x="12" y="8"/>
                    <a:pt x="6" y="23"/>
                  </a:cubicBezTo>
                  <a:cubicBezTo>
                    <a:pt x="0" y="38"/>
                    <a:pt x="9" y="55"/>
                    <a:pt x="25" y="60"/>
                  </a:cubicBezTo>
                  <a:lnTo>
                    <a:pt x="284" y="148"/>
                  </a:lnTo>
                  <a:cubicBezTo>
                    <a:pt x="299" y="153"/>
                    <a:pt x="316" y="145"/>
                    <a:pt x="322" y="130"/>
                  </a:cubicBezTo>
                  <a:lnTo>
                    <a:pt x="322" y="130"/>
                  </a:lnTo>
                  <a:cubicBezTo>
                    <a:pt x="327" y="115"/>
                    <a:pt x="319" y="99"/>
                    <a:pt x="304" y="93"/>
                  </a:cubicBezTo>
                </a:path>
              </a:pathLst>
            </a:custGeom>
            <a:solidFill>
              <a:srgbClr val="C4CE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137">
              <a:extLst>
                <a:ext uri="{FF2B5EF4-FFF2-40B4-BE49-F238E27FC236}">
                  <a16:creationId xmlns:a16="http://schemas.microsoft.com/office/drawing/2014/main" id="{FBA86E0B-852F-4049-8925-39D429B86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690" y="2252961"/>
              <a:ext cx="204530" cy="96736"/>
            </a:xfrm>
            <a:custGeom>
              <a:avLst/>
              <a:gdLst>
                <a:gd name="T0" fmla="*/ 304 w 328"/>
                <a:gd name="T1" fmla="*/ 93 h 153"/>
                <a:gd name="T2" fmla="*/ 44 w 328"/>
                <a:gd name="T3" fmla="*/ 5 h 153"/>
                <a:gd name="T4" fmla="*/ 6 w 328"/>
                <a:gd name="T5" fmla="*/ 22 h 153"/>
                <a:gd name="T6" fmla="*/ 25 w 328"/>
                <a:gd name="T7" fmla="*/ 59 h 153"/>
                <a:gd name="T8" fmla="*/ 284 w 328"/>
                <a:gd name="T9" fmla="*/ 147 h 153"/>
                <a:gd name="T10" fmla="*/ 322 w 328"/>
                <a:gd name="T11" fmla="*/ 130 h 153"/>
                <a:gd name="T12" fmla="*/ 322 w 328"/>
                <a:gd name="T13" fmla="*/ 130 h 153"/>
                <a:gd name="T14" fmla="*/ 304 w 328"/>
                <a:gd name="T15" fmla="*/ 9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8" h="153">
                  <a:moveTo>
                    <a:pt x="304" y="93"/>
                  </a:moveTo>
                  <a:lnTo>
                    <a:pt x="44" y="5"/>
                  </a:lnTo>
                  <a:cubicBezTo>
                    <a:pt x="29" y="0"/>
                    <a:pt x="12" y="7"/>
                    <a:pt x="6" y="22"/>
                  </a:cubicBezTo>
                  <a:cubicBezTo>
                    <a:pt x="0" y="37"/>
                    <a:pt x="9" y="54"/>
                    <a:pt x="25" y="59"/>
                  </a:cubicBezTo>
                  <a:lnTo>
                    <a:pt x="284" y="147"/>
                  </a:lnTo>
                  <a:cubicBezTo>
                    <a:pt x="299" y="152"/>
                    <a:pt x="316" y="144"/>
                    <a:pt x="322" y="130"/>
                  </a:cubicBezTo>
                  <a:lnTo>
                    <a:pt x="322" y="130"/>
                  </a:lnTo>
                  <a:cubicBezTo>
                    <a:pt x="327" y="115"/>
                    <a:pt x="319" y="98"/>
                    <a:pt x="304" y="93"/>
                  </a:cubicBezTo>
                </a:path>
              </a:pathLst>
            </a:custGeom>
            <a:solidFill>
              <a:srgbClr val="C4CE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38">
              <a:extLst>
                <a:ext uri="{FF2B5EF4-FFF2-40B4-BE49-F238E27FC236}">
                  <a16:creationId xmlns:a16="http://schemas.microsoft.com/office/drawing/2014/main" id="{FA7774A7-F772-7940-92BC-E1E783607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690" y="2230849"/>
              <a:ext cx="207293" cy="132668"/>
            </a:xfrm>
            <a:custGeom>
              <a:avLst/>
              <a:gdLst>
                <a:gd name="T0" fmla="*/ 308 w 330"/>
                <a:gd name="T1" fmla="*/ 62 h 213"/>
                <a:gd name="T2" fmla="*/ 52 w 330"/>
                <a:gd name="T3" fmla="*/ 203 h 213"/>
                <a:gd name="T4" fmla="*/ 9 w 330"/>
                <a:gd name="T5" fmla="*/ 192 h 213"/>
                <a:gd name="T6" fmla="*/ 9 w 330"/>
                <a:gd name="T7" fmla="*/ 192 h 213"/>
                <a:gd name="T8" fmla="*/ 20 w 330"/>
                <a:gd name="T9" fmla="*/ 150 h 213"/>
                <a:gd name="T10" fmla="*/ 277 w 330"/>
                <a:gd name="T11" fmla="*/ 9 h 213"/>
                <a:gd name="T12" fmla="*/ 320 w 330"/>
                <a:gd name="T13" fmla="*/ 20 h 213"/>
                <a:gd name="T14" fmla="*/ 320 w 330"/>
                <a:gd name="T15" fmla="*/ 20 h 213"/>
                <a:gd name="T16" fmla="*/ 308 w 330"/>
                <a:gd name="T17" fmla="*/ 6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213">
                  <a:moveTo>
                    <a:pt x="308" y="62"/>
                  </a:moveTo>
                  <a:lnTo>
                    <a:pt x="52" y="203"/>
                  </a:lnTo>
                  <a:cubicBezTo>
                    <a:pt x="37" y="212"/>
                    <a:pt x="17" y="207"/>
                    <a:pt x="9" y="192"/>
                  </a:cubicBezTo>
                  <a:lnTo>
                    <a:pt x="9" y="192"/>
                  </a:lnTo>
                  <a:cubicBezTo>
                    <a:pt x="0" y="178"/>
                    <a:pt x="5" y="159"/>
                    <a:pt x="20" y="150"/>
                  </a:cubicBezTo>
                  <a:lnTo>
                    <a:pt x="277" y="9"/>
                  </a:lnTo>
                  <a:cubicBezTo>
                    <a:pt x="292" y="0"/>
                    <a:pt x="311" y="5"/>
                    <a:pt x="320" y="20"/>
                  </a:cubicBezTo>
                  <a:lnTo>
                    <a:pt x="320" y="20"/>
                  </a:lnTo>
                  <a:cubicBezTo>
                    <a:pt x="329" y="35"/>
                    <a:pt x="324" y="54"/>
                    <a:pt x="308" y="62"/>
                  </a:cubicBezTo>
                </a:path>
              </a:pathLst>
            </a:custGeom>
            <a:solidFill>
              <a:srgbClr val="DFE8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139">
              <a:extLst>
                <a:ext uri="{FF2B5EF4-FFF2-40B4-BE49-F238E27FC236}">
                  <a16:creationId xmlns:a16="http://schemas.microsoft.com/office/drawing/2014/main" id="{5938DE7A-DD20-1146-80BC-E69773537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690" y="2161751"/>
              <a:ext cx="207293" cy="132668"/>
            </a:xfrm>
            <a:custGeom>
              <a:avLst/>
              <a:gdLst>
                <a:gd name="T0" fmla="*/ 309 w 331"/>
                <a:gd name="T1" fmla="*/ 62 h 213"/>
                <a:gd name="T2" fmla="*/ 52 w 331"/>
                <a:gd name="T3" fmla="*/ 204 h 213"/>
                <a:gd name="T4" fmla="*/ 9 w 331"/>
                <a:gd name="T5" fmla="*/ 192 h 213"/>
                <a:gd name="T6" fmla="*/ 9 w 331"/>
                <a:gd name="T7" fmla="*/ 192 h 213"/>
                <a:gd name="T8" fmla="*/ 21 w 331"/>
                <a:gd name="T9" fmla="*/ 150 h 213"/>
                <a:gd name="T10" fmla="*/ 278 w 331"/>
                <a:gd name="T11" fmla="*/ 8 h 213"/>
                <a:gd name="T12" fmla="*/ 321 w 331"/>
                <a:gd name="T13" fmla="*/ 19 h 213"/>
                <a:gd name="T14" fmla="*/ 321 w 331"/>
                <a:gd name="T15" fmla="*/ 19 h 213"/>
                <a:gd name="T16" fmla="*/ 309 w 331"/>
                <a:gd name="T17" fmla="*/ 6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213">
                  <a:moveTo>
                    <a:pt x="309" y="62"/>
                  </a:moveTo>
                  <a:lnTo>
                    <a:pt x="52" y="204"/>
                  </a:lnTo>
                  <a:cubicBezTo>
                    <a:pt x="37" y="212"/>
                    <a:pt x="18" y="207"/>
                    <a:pt x="9" y="192"/>
                  </a:cubicBezTo>
                  <a:lnTo>
                    <a:pt x="9" y="192"/>
                  </a:lnTo>
                  <a:cubicBezTo>
                    <a:pt x="0" y="178"/>
                    <a:pt x="5" y="159"/>
                    <a:pt x="21" y="150"/>
                  </a:cubicBezTo>
                  <a:lnTo>
                    <a:pt x="278" y="8"/>
                  </a:lnTo>
                  <a:cubicBezTo>
                    <a:pt x="293" y="0"/>
                    <a:pt x="312" y="5"/>
                    <a:pt x="321" y="19"/>
                  </a:cubicBezTo>
                  <a:lnTo>
                    <a:pt x="321" y="19"/>
                  </a:lnTo>
                  <a:cubicBezTo>
                    <a:pt x="330" y="34"/>
                    <a:pt x="325" y="53"/>
                    <a:pt x="309" y="62"/>
                  </a:cubicBezTo>
                </a:path>
              </a:pathLst>
            </a:custGeom>
            <a:solidFill>
              <a:srgbClr val="DFE8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40">
              <a:extLst>
                <a:ext uri="{FF2B5EF4-FFF2-40B4-BE49-F238E27FC236}">
                  <a16:creationId xmlns:a16="http://schemas.microsoft.com/office/drawing/2014/main" id="{C9E4E80D-A9CC-9C4C-96CC-121F7B46E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690" y="2087126"/>
              <a:ext cx="207293" cy="132668"/>
            </a:xfrm>
            <a:custGeom>
              <a:avLst/>
              <a:gdLst>
                <a:gd name="T0" fmla="*/ 309 w 331"/>
                <a:gd name="T1" fmla="*/ 61 h 213"/>
                <a:gd name="T2" fmla="*/ 52 w 331"/>
                <a:gd name="T3" fmla="*/ 203 h 213"/>
                <a:gd name="T4" fmla="*/ 9 w 331"/>
                <a:gd name="T5" fmla="*/ 192 h 213"/>
                <a:gd name="T6" fmla="*/ 9 w 331"/>
                <a:gd name="T7" fmla="*/ 192 h 213"/>
                <a:gd name="T8" fmla="*/ 21 w 331"/>
                <a:gd name="T9" fmla="*/ 150 h 213"/>
                <a:gd name="T10" fmla="*/ 277 w 331"/>
                <a:gd name="T11" fmla="*/ 8 h 213"/>
                <a:gd name="T12" fmla="*/ 321 w 331"/>
                <a:gd name="T13" fmla="*/ 19 h 213"/>
                <a:gd name="T14" fmla="*/ 321 w 331"/>
                <a:gd name="T15" fmla="*/ 19 h 213"/>
                <a:gd name="T16" fmla="*/ 309 w 331"/>
                <a:gd name="T17" fmla="*/ 61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213">
                  <a:moveTo>
                    <a:pt x="309" y="61"/>
                  </a:moveTo>
                  <a:lnTo>
                    <a:pt x="52" y="203"/>
                  </a:lnTo>
                  <a:cubicBezTo>
                    <a:pt x="37" y="212"/>
                    <a:pt x="17" y="207"/>
                    <a:pt x="9" y="192"/>
                  </a:cubicBezTo>
                  <a:lnTo>
                    <a:pt x="9" y="192"/>
                  </a:lnTo>
                  <a:cubicBezTo>
                    <a:pt x="0" y="177"/>
                    <a:pt x="5" y="159"/>
                    <a:pt x="21" y="150"/>
                  </a:cubicBezTo>
                  <a:lnTo>
                    <a:pt x="277" y="8"/>
                  </a:lnTo>
                  <a:cubicBezTo>
                    <a:pt x="293" y="0"/>
                    <a:pt x="312" y="5"/>
                    <a:pt x="321" y="19"/>
                  </a:cubicBezTo>
                  <a:lnTo>
                    <a:pt x="321" y="19"/>
                  </a:lnTo>
                  <a:cubicBezTo>
                    <a:pt x="330" y="34"/>
                    <a:pt x="324" y="53"/>
                    <a:pt x="309" y="61"/>
                  </a:cubicBezTo>
                </a:path>
              </a:pathLst>
            </a:custGeom>
            <a:solidFill>
              <a:srgbClr val="DFE8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41">
              <a:extLst>
                <a:ext uri="{FF2B5EF4-FFF2-40B4-BE49-F238E27FC236}">
                  <a16:creationId xmlns:a16="http://schemas.microsoft.com/office/drawing/2014/main" id="{6D20C0DC-027D-5147-9ED1-BD448F1EE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690" y="2026320"/>
              <a:ext cx="210057" cy="121612"/>
            </a:xfrm>
            <a:custGeom>
              <a:avLst/>
              <a:gdLst>
                <a:gd name="T0" fmla="*/ 317 w 334"/>
                <a:gd name="T1" fmla="*/ 52 h 196"/>
                <a:gd name="T2" fmla="*/ 52 w 334"/>
                <a:gd name="T3" fmla="*/ 187 h 196"/>
                <a:gd name="T4" fmla="*/ 8 w 334"/>
                <a:gd name="T5" fmla="*/ 175 h 196"/>
                <a:gd name="T6" fmla="*/ 8 w 334"/>
                <a:gd name="T7" fmla="*/ 175 h 196"/>
                <a:gd name="T8" fmla="*/ 20 w 334"/>
                <a:gd name="T9" fmla="*/ 133 h 196"/>
                <a:gd name="T10" fmla="*/ 267 w 334"/>
                <a:gd name="T11" fmla="*/ 11 h 196"/>
                <a:gd name="T12" fmla="*/ 301 w 334"/>
                <a:gd name="T13" fmla="*/ 15 h 196"/>
                <a:gd name="T14" fmla="*/ 301 w 334"/>
                <a:gd name="T15" fmla="*/ 15 h 196"/>
                <a:gd name="T16" fmla="*/ 317 w 334"/>
                <a:gd name="T17" fmla="*/ 52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196">
                  <a:moveTo>
                    <a:pt x="317" y="52"/>
                  </a:moveTo>
                  <a:lnTo>
                    <a:pt x="52" y="187"/>
                  </a:lnTo>
                  <a:cubicBezTo>
                    <a:pt x="37" y="195"/>
                    <a:pt x="17" y="190"/>
                    <a:pt x="8" y="175"/>
                  </a:cubicBezTo>
                  <a:lnTo>
                    <a:pt x="8" y="175"/>
                  </a:lnTo>
                  <a:cubicBezTo>
                    <a:pt x="0" y="161"/>
                    <a:pt x="5" y="142"/>
                    <a:pt x="20" y="133"/>
                  </a:cubicBezTo>
                  <a:lnTo>
                    <a:pt x="267" y="11"/>
                  </a:lnTo>
                  <a:cubicBezTo>
                    <a:pt x="282" y="2"/>
                    <a:pt x="292" y="0"/>
                    <a:pt x="301" y="15"/>
                  </a:cubicBezTo>
                  <a:lnTo>
                    <a:pt x="301" y="15"/>
                  </a:lnTo>
                  <a:cubicBezTo>
                    <a:pt x="310" y="29"/>
                    <a:pt x="333" y="43"/>
                    <a:pt x="317" y="52"/>
                  </a:cubicBezTo>
                </a:path>
              </a:pathLst>
            </a:custGeom>
            <a:solidFill>
              <a:srgbClr val="DFE8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142">
              <a:extLst>
                <a:ext uri="{FF2B5EF4-FFF2-40B4-BE49-F238E27FC236}">
                  <a16:creationId xmlns:a16="http://schemas.microsoft.com/office/drawing/2014/main" id="{23D5B820-8C0A-EE49-BF6C-63B4A2634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1525" y="2311002"/>
              <a:ext cx="38695" cy="102266"/>
            </a:xfrm>
            <a:custGeom>
              <a:avLst/>
              <a:gdLst>
                <a:gd name="T0" fmla="*/ 30 w 60"/>
                <a:gd name="T1" fmla="*/ 0 h 162"/>
                <a:gd name="T2" fmla="*/ 0 w 60"/>
                <a:gd name="T3" fmla="*/ 28 h 162"/>
                <a:gd name="T4" fmla="*/ 0 w 60"/>
                <a:gd name="T5" fmla="*/ 111 h 162"/>
                <a:gd name="T6" fmla="*/ 30 w 60"/>
                <a:gd name="T7" fmla="*/ 161 h 162"/>
                <a:gd name="T8" fmla="*/ 59 w 60"/>
                <a:gd name="T9" fmla="*/ 111 h 162"/>
                <a:gd name="T10" fmla="*/ 59 w 60"/>
                <a:gd name="T11" fmla="*/ 28 h 162"/>
                <a:gd name="T12" fmla="*/ 30 w 60"/>
                <a:gd name="T1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62">
                  <a:moveTo>
                    <a:pt x="30" y="0"/>
                  </a:moveTo>
                  <a:cubicBezTo>
                    <a:pt x="13" y="0"/>
                    <a:pt x="0" y="13"/>
                    <a:pt x="0" y="28"/>
                  </a:cubicBezTo>
                  <a:lnTo>
                    <a:pt x="0" y="111"/>
                  </a:lnTo>
                  <a:cubicBezTo>
                    <a:pt x="0" y="126"/>
                    <a:pt x="14" y="161"/>
                    <a:pt x="30" y="161"/>
                  </a:cubicBezTo>
                  <a:cubicBezTo>
                    <a:pt x="46" y="161"/>
                    <a:pt x="59" y="127"/>
                    <a:pt x="59" y="111"/>
                  </a:cubicBezTo>
                  <a:lnTo>
                    <a:pt x="59" y="28"/>
                  </a:lnTo>
                  <a:cubicBezTo>
                    <a:pt x="59" y="13"/>
                    <a:pt x="46" y="0"/>
                    <a:pt x="30" y="0"/>
                  </a:cubicBezTo>
                </a:path>
              </a:pathLst>
            </a:custGeom>
            <a:solidFill>
              <a:srgbClr val="C4CE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43">
              <a:extLst>
                <a:ext uri="{FF2B5EF4-FFF2-40B4-BE49-F238E27FC236}">
                  <a16:creationId xmlns:a16="http://schemas.microsoft.com/office/drawing/2014/main" id="{6C2FFEC5-B85D-7E4A-B9C9-F445E4B9E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453" y="2330350"/>
              <a:ext cx="35932" cy="82917"/>
            </a:xfrm>
            <a:custGeom>
              <a:avLst/>
              <a:gdLst>
                <a:gd name="T0" fmla="*/ 29 w 59"/>
                <a:gd name="T1" fmla="*/ 0 h 132"/>
                <a:gd name="T2" fmla="*/ 0 w 59"/>
                <a:gd name="T3" fmla="*/ 28 h 132"/>
                <a:gd name="T4" fmla="*/ 0 w 59"/>
                <a:gd name="T5" fmla="*/ 81 h 132"/>
                <a:gd name="T6" fmla="*/ 29 w 59"/>
                <a:gd name="T7" fmla="*/ 131 h 132"/>
                <a:gd name="T8" fmla="*/ 58 w 59"/>
                <a:gd name="T9" fmla="*/ 81 h 132"/>
                <a:gd name="T10" fmla="*/ 58 w 59"/>
                <a:gd name="T11" fmla="*/ 28 h 132"/>
                <a:gd name="T12" fmla="*/ 29 w 59"/>
                <a:gd name="T1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132">
                  <a:moveTo>
                    <a:pt x="29" y="0"/>
                  </a:moveTo>
                  <a:cubicBezTo>
                    <a:pt x="13" y="0"/>
                    <a:pt x="0" y="12"/>
                    <a:pt x="0" y="28"/>
                  </a:cubicBezTo>
                  <a:lnTo>
                    <a:pt x="0" y="81"/>
                  </a:lnTo>
                  <a:cubicBezTo>
                    <a:pt x="0" y="96"/>
                    <a:pt x="13" y="131"/>
                    <a:pt x="29" y="131"/>
                  </a:cubicBezTo>
                  <a:cubicBezTo>
                    <a:pt x="45" y="131"/>
                    <a:pt x="58" y="97"/>
                    <a:pt x="58" y="81"/>
                  </a:cubicBezTo>
                  <a:lnTo>
                    <a:pt x="58" y="28"/>
                  </a:lnTo>
                  <a:cubicBezTo>
                    <a:pt x="58" y="12"/>
                    <a:pt x="45" y="0"/>
                    <a:pt x="29" y="0"/>
                  </a:cubicBezTo>
                </a:path>
              </a:pathLst>
            </a:custGeom>
            <a:solidFill>
              <a:srgbClr val="DFE8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44">
              <a:extLst>
                <a:ext uri="{FF2B5EF4-FFF2-40B4-BE49-F238E27FC236}">
                  <a16:creationId xmlns:a16="http://schemas.microsoft.com/office/drawing/2014/main" id="{57B72B42-3AB8-BF49-A3BF-AA693679B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690" y="1982097"/>
              <a:ext cx="212820" cy="91208"/>
            </a:xfrm>
            <a:custGeom>
              <a:avLst/>
              <a:gdLst>
                <a:gd name="T0" fmla="*/ 317 w 339"/>
                <a:gd name="T1" fmla="*/ 73 h 147"/>
                <a:gd name="T2" fmla="*/ 14 w 339"/>
                <a:gd name="T3" fmla="*/ 97 h 147"/>
                <a:gd name="T4" fmla="*/ 10 w 339"/>
                <a:gd name="T5" fmla="*/ 136 h 147"/>
                <a:gd name="T6" fmla="*/ 32 w 339"/>
                <a:gd name="T7" fmla="*/ 146 h 147"/>
                <a:gd name="T8" fmla="*/ 52 w 339"/>
                <a:gd name="T9" fmla="*/ 140 h 147"/>
                <a:gd name="T10" fmla="*/ 292 w 339"/>
                <a:gd name="T11" fmla="*/ 123 h 147"/>
                <a:gd name="T12" fmla="*/ 332 w 339"/>
                <a:gd name="T13" fmla="*/ 110 h 147"/>
                <a:gd name="T14" fmla="*/ 317 w 339"/>
                <a:gd name="T15" fmla="*/ 7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9" h="147">
                  <a:moveTo>
                    <a:pt x="317" y="73"/>
                  </a:moveTo>
                  <a:cubicBezTo>
                    <a:pt x="310" y="70"/>
                    <a:pt x="143" y="0"/>
                    <a:pt x="14" y="97"/>
                  </a:cubicBezTo>
                  <a:cubicBezTo>
                    <a:pt x="2" y="106"/>
                    <a:pt x="0" y="124"/>
                    <a:pt x="10" y="136"/>
                  </a:cubicBezTo>
                  <a:cubicBezTo>
                    <a:pt x="16" y="142"/>
                    <a:pt x="24" y="146"/>
                    <a:pt x="32" y="146"/>
                  </a:cubicBezTo>
                  <a:cubicBezTo>
                    <a:pt x="39" y="146"/>
                    <a:pt x="46" y="144"/>
                    <a:pt x="52" y="140"/>
                  </a:cubicBezTo>
                  <a:cubicBezTo>
                    <a:pt x="151" y="65"/>
                    <a:pt x="290" y="122"/>
                    <a:pt x="292" y="123"/>
                  </a:cubicBezTo>
                  <a:cubicBezTo>
                    <a:pt x="307" y="130"/>
                    <a:pt x="325" y="124"/>
                    <a:pt x="332" y="110"/>
                  </a:cubicBezTo>
                  <a:cubicBezTo>
                    <a:pt x="338" y="96"/>
                    <a:pt x="332" y="79"/>
                    <a:pt x="317" y="73"/>
                  </a:cubicBezTo>
                </a:path>
              </a:pathLst>
            </a:custGeom>
            <a:solidFill>
              <a:srgbClr val="DFE8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45">
              <a:extLst>
                <a:ext uri="{FF2B5EF4-FFF2-40B4-BE49-F238E27FC236}">
                  <a16:creationId xmlns:a16="http://schemas.microsoft.com/office/drawing/2014/main" id="{755A3FE3-A786-0C46-BE70-704907591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731" y="2496185"/>
              <a:ext cx="93973" cy="52513"/>
            </a:xfrm>
            <a:custGeom>
              <a:avLst/>
              <a:gdLst>
                <a:gd name="T0" fmla="*/ 133 w 148"/>
                <a:gd name="T1" fmla="*/ 0 h 84"/>
                <a:gd name="T2" fmla="*/ 13 w 148"/>
                <a:gd name="T3" fmla="*/ 0 h 84"/>
                <a:gd name="T4" fmla="*/ 0 w 148"/>
                <a:gd name="T5" fmla="*/ 13 h 84"/>
                <a:gd name="T6" fmla="*/ 0 w 148"/>
                <a:gd name="T7" fmla="*/ 70 h 84"/>
                <a:gd name="T8" fmla="*/ 13 w 148"/>
                <a:gd name="T9" fmla="*/ 83 h 84"/>
                <a:gd name="T10" fmla="*/ 133 w 148"/>
                <a:gd name="T11" fmla="*/ 83 h 84"/>
                <a:gd name="T12" fmla="*/ 147 w 148"/>
                <a:gd name="T13" fmla="*/ 70 h 84"/>
                <a:gd name="T14" fmla="*/ 147 w 148"/>
                <a:gd name="T15" fmla="*/ 13 h 84"/>
                <a:gd name="T16" fmla="*/ 133 w 148"/>
                <a:gd name="T1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84">
                  <a:moveTo>
                    <a:pt x="133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70"/>
                  </a:lnTo>
                  <a:cubicBezTo>
                    <a:pt x="0" y="77"/>
                    <a:pt x="6" y="83"/>
                    <a:pt x="13" y="83"/>
                  </a:cubicBezTo>
                  <a:lnTo>
                    <a:pt x="133" y="83"/>
                  </a:lnTo>
                  <a:cubicBezTo>
                    <a:pt x="141" y="83"/>
                    <a:pt x="147" y="77"/>
                    <a:pt x="147" y="70"/>
                  </a:cubicBezTo>
                  <a:lnTo>
                    <a:pt x="147" y="13"/>
                  </a:lnTo>
                  <a:cubicBezTo>
                    <a:pt x="147" y="6"/>
                    <a:pt x="141" y="0"/>
                    <a:pt x="133" y="0"/>
                  </a:cubicBezTo>
                </a:path>
              </a:pathLst>
            </a:custGeom>
            <a:solidFill>
              <a:srgbClr val="C4CE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46">
              <a:extLst>
                <a:ext uri="{FF2B5EF4-FFF2-40B4-BE49-F238E27FC236}">
                  <a16:creationId xmlns:a16="http://schemas.microsoft.com/office/drawing/2014/main" id="{0A2E3554-774E-D148-BB9F-365410D5A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0564" y="2451962"/>
              <a:ext cx="157544" cy="66334"/>
            </a:xfrm>
            <a:custGeom>
              <a:avLst/>
              <a:gdLst>
                <a:gd name="T0" fmla="*/ 0 w 253"/>
                <a:gd name="T1" fmla="*/ 0 h 105"/>
                <a:gd name="T2" fmla="*/ 0 w 253"/>
                <a:gd name="T3" fmla="*/ 77 h 105"/>
                <a:gd name="T4" fmla="*/ 38 w 253"/>
                <a:gd name="T5" fmla="*/ 104 h 105"/>
                <a:gd name="T6" fmla="*/ 214 w 253"/>
                <a:gd name="T7" fmla="*/ 104 h 105"/>
                <a:gd name="T8" fmla="*/ 252 w 253"/>
                <a:gd name="T9" fmla="*/ 77 h 105"/>
                <a:gd name="T10" fmla="*/ 252 w 253"/>
                <a:gd name="T11" fmla="*/ 0 h 105"/>
                <a:gd name="T12" fmla="*/ 0 w 253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" h="105">
                  <a:moveTo>
                    <a:pt x="0" y="0"/>
                  </a:moveTo>
                  <a:lnTo>
                    <a:pt x="0" y="77"/>
                  </a:lnTo>
                  <a:cubicBezTo>
                    <a:pt x="0" y="92"/>
                    <a:pt x="17" y="104"/>
                    <a:pt x="38" y="104"/>
                  </a:cubicBezTo>
                  <a:lnTo>
                    <a:pt x="214" y="104"/>
                  </a:lnTo>
                  <a:cubicBezTo>
                    <a:pt x="235" y="104"/>
                    <a:pt x="252" y="92"/>
                    <a:pt x="252" y="77"/>
                  </a:cubicBezTo>
                  <a:lnTo>
                    <a:pt x="252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47">
              <a:extLst>
                <a:ext uri="{FF2B5EF4-FFF2-40B4-BE49-F238E27FC236}">
                  <a16:creationId xmlns:a16="http://schemas.microsoft.com/office/drawing/2014/main" id="{31456DE4-E627-6146-8E96-0A759EDBE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690" y="2360752"/>
              <a:ext cx="210057" cy="102266"/>
            </a:xfrm>
            <a:custGeom>
              <a:avLst/>
              <a:gdLst>
                <a:gd name="T0" fmla="*/ 301 w 333"/>
                <a:gd name="T1" fmla="*/ 0 h 163"/>
                <a:gd name="T2" fmla="*/ 31 w 333"/>
                <a:gd name="T3" fmla="*/ 0 h 163"/>
                <a:gd name="T4" fmla="*/ 0 w 333"/>
                <a:gd name="T5" fmla="*/ 25 h 163"/>
                <a:gd name="T6" fmla="*/ 0 w 333"/>
                <a:gd name="T7" fmla="*/ 93 h 163"/>
                <a:gd name="T8" fmla="*/ 86 w 333"/>
                <a:gd name="T9" fmla="*/ 162 h 163"/>
                <a:gd name="T10" fmla="*/ 246 w 333"/>
                <a:gd name="T11" fmla="*/ 162 h 163"/>
                <a:gd name="T12" fmla="*/ 332 w 333"/>
                <a:gd name="T13" fmla="*/ 93 h 163"/>
                <a:gd name="T14" fmla="*/ 332 w 333"/>
                <a:gd name="T15" fmla="*/ 25 h 163"/>
                <a:gd name="T16" fmla="*/ 301 w 333"/>
                <a:gd name="T17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3" h="163">
                  <a:moveTo>
                    <a:pt x="301" y="0"/>
                  </a:moveTo>
                  <a:lnTo>
                    <a:pt x="31" y="0"/>
                  </a:lnTo>
                  <a:cubicBezTo>
                    <a:pt x="14" y="0"/>
                    <a:pt x="0" y="11"/>
                    <a:pt x="0" y="25"/>
                  </a:cubicBezTo>
                  <a:lnTo>
                    <a:pt x="0" y="93"/>
                  </a:lnTo>
                  <a:cubicBezTo>
                    <a:pt x="0" y="131"/>
                    <a:pt x="39" y="162"/>
                    <a:pt x="86" y="162"/>
                  </a:cubicBezTo>
                  <a:lnTo>
                    <a:pt x="246" y="162"/>
                  </a:lnTo>
                  <a:cubicBezTo>
                    <a:pt x="294" y="162"/>
                    <a:pt x="332" y="131"/>
                    <a:pt x="332" y="93"/>
                  </a:cubicBezTo>
                  <a:lnTo>
                    <a:pt x="332" y="25"/>
                  </a:lnTo>
                  <a:cubicBezTo>
                    <a:pt x="332" y="11"/>
                    <a:pt x="318" y="0"/>
                    <a:pt x="301" y="0"/>
                  </a:cubicBezTo>
                </a:path>
              </a:pathLst>
            </a:custGeom>
            <a:solidFill>
              <a:srgbClr val="DFE8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C60AF67-AA87-5349-96BC-A834AFDDA7BB}"/>
              </a:ext>
            </a:extLst>
          </p:cNvPr>
          <p:cNvSpPr/>
          <p:nvPr/>
        </p:nvSpPr>
        <p:spPr>
          <a:xfrm>
            <a:off x="12414105" y="6597182"/>
            <a:ext cx="10956306" cy="1575066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137ADB47-DF61-EC4A-AE26-30F34945E606}"/>
              </a:ext>
            </a:extLst>
          </p:cNvPr>
          <p:cNvSpPr/>
          <p:nvPr/>
        </p:nvSpPr>
        <p:spPr>
          <a:xfrm>
            <a:off x="12414105" y="4563202"/>
            <a:ext cx="10956306" cy="1575066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2AAA027-A42F-AA48-A337-B1D2E9B048BE}"/>
              </a:ext>
            </a:extLst>
          </p:cNvPr>
          <p:cNvGrpSpPr/>
          <p:nvPr/>
        </p:nvGrpSpPr>
        <p:grpSpPr>
          <a:xfrm>
            <a:off x="13173965" y="4835530"/>
            <a:ext cx="9241151" cy="1030410"/>
            <a:chOff x="12407042" y="4634193"/>
            <a:chExt cx="9241151" cy="103041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6EF73EA-DA72-D743-A727-AD964B2AFF15}"/>
                </a:ext>
              </a:extLst>
            </p:cNvPr>
            <p:cNvSpPr txBox="1"/>
            <p:nvPr/>
          </p:nvSpPr>
          <p:spPr>
            <a:xfrm>
              <a:off x="16011623" y="4634193"/>
              <a:ext cx="5636570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FB94878-CCCE-8C45-ABA2-FEF6DAEC8F7F}"/>
                </a:ext>
              </a:extLst>
            </p:cNvPr>
            <p:cNvSpPr txBox="1"/>
            <p:nvPr/>
          </p:nvSpPr>
          <p:spPr>
            <a:xfrm>
              <a:off x="12407042" y="4826233"/>
              <a:ext cx="36045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Invention 1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18FBB6-9212-0C47-9A3D-546040758D9F}"/>
              </a:ext>
            </a:extLst>
          </p:cNvPr>
          <p:cNvGrpSpPr/>
          <p:nvPr/>
        </p:nvGrpSpPr>
        <p:grpSpPr>
          <a:xfrm>
            <a:off x="13173965" y="6869510"/>
            <a:ext cx="9241151" cy="1030410"/>
            <a:chOff x="12407042" y="4634193"/>
            <a:chExt cx="9241151" cy="103041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E118BA0-4760-3E44-9584-6A69189EE994}"/>
                </a:ext>
              </a:extLst>
            </p:cNvPr>
            <p:cNvSpPr txBox="1"/>
            <p:nvPr/>
          </p:nvSpPr>
          <p:spPr>
            <a:xfrm>
              <a:off x="16011623" y="4634193"/>
              <a:ext cx="5636570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E175465-EF24-B545-9EC4-74781FC3CF9C}"/>
                </a:ext>
              </a:extLst>
            </p:cNvPr>
            <p:cNvSpPr txBox="1"/>
            <p:nvPr/>
          </p:nvSpPr>
          <p:spPr>
            <a:xfrm>
              <a:off x="12407042" y="4826233"/>
              <a:ext cx="36045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Invention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7133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122E3C28-F241-5A43-B2A1-960FE876A615}"/>
              </a:ext>
            </a:extLst>
          </p:cNvPr>
          <p:cNvGrpSpPr/>
          <p:nvPr/>
        </p:nvGrpSpPr>
        <p:grpSpPr>
          <a:xfrm>
            <a:off x="1308855" y="6009597"/>
            <a:ext cx="4983185" cy="1792734"/>
            <a:chOff x="2896762" y="4706511"/>
            <a:chExt cx="4983185" cy="179273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A9F286-B9B9-A84A-A0A8-F09D630E2FAD}"/>
                </a:ext>
              </a:extLst>
            </p:cNvPr>
            <p:cNvSpPr txBox="1"/>
            <p:nvPr/>
          </p:nvSpPr>
          <p:spPr>
            <a:xfrm flipH="1">
              <a:off x="2896762" y="5468835"/>
              <a:ext cx="4983184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47D3F5B-D812-964D-A5E4-2C3AC2EF1A26}"/>
                </a:ext>
              </a:extLst>
            </p:cNvPr>
            <p:cNvSpPr txBox="1"/>
            <p:nvPr/>
          </p:nvSpPr>
          <p:spPr>
            <a:xfrm flipH="1">
              <a:off x="3413058" y="4706511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Celsius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EA4D76D-DCE4-DB47-B3C6-940EE8ACB42A}"/>
              </a:ext>
            </a:extLst>
          </p:cNvPr>
          <p:cNvGrpSpPr/>
          <p:nvPr/>
        </p:nvGrpSpPr>
        <p:grpSpPr>
          <a:xfrm flipH="1">
            <a:off x="18095135" y="6009597"/>
            <a:ext cx="4983185" cy="1792734"/>
            <a:chOff x="2896762" y="4706511"/>
            <a:chExt cx="4983185" cy="179273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CD0A161-4620-CC47-BCD4-34F001EA9DF7}"/>
                </a:ext>
              </a:extLst>
            </p:cNvPr>
            <p:cNvSpPr txBox="1"/>
            <p:nvPr/>
          </p:nvSpPr>
          <p:spPr>
            <a:xfrm flipH="1">
              <a:off x="2896762" y="5468835"/>
              <a:ext cx="4983184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7CB48E9-8665-CE4A-9ABF-1CE9F0D178B0}"/>
                </a:ext>
              </a:extLst>
            </p:cNvPr>
            <p:cNvSpPr txBox="1"/>
            <p:nvPr/>
          </p:nvSpPr>
          <p:spPr>
            <a:xfrm flipH="1">
              <a:off x="3413058" y="4706511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Kelvin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A8BCE40-3CF6-624D-B2D0-CB029F487A1F}"/>
              </a:ext>
            </a:extLst>
          </p:cNvPr>
          <p:cNvGrpSpPr/>
          <p:nvPr/>
        </p:nvGrpSpPr>
        <p:grpSpPr>
          <a:xfrm flipH="1">
            <a:off x="9697232" y="10741363"/>
            <a:ext cx="4983184" cy="1792734"/>
            <a:chOff x="3021523" y="4706511"/>
            <a:chExt cx="4983184" cy="179273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514B92-E596-7541-96CC-B37122B53DEC}"/>
                </a:ext>
              </a:extLst>
            </p:cNvPr>
            <p:cNvSpPr txBox="1"/>
            <p:nvPr/>
          </p:nvSpPr>
          <p:spPr>
            <a:xfrm flipH="1">
              <a:off x="3021523" y="5468835"/>
              <a:ext cx="4983184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D11B058-6E6C-A84D-A060-7FDE0492D573}"/>
                </a:ext>
              </a:extLst>
            </p:cNvPr>
            <p:cNvSpPr txBox="1"/>
            <p:nvPr/>
          </p:nvSpPr>
          <p:spPr>
            <a:xfrm flipH="1">
              <a:off x="3279670" y="4706511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Fahrenheit</a:t>
              </a:r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58240292-627A-3241-9ABB-AB300578D9DA}"/>
              </a:ext>
            </a:extLst>
          </p:cNvPr>
          <p:cNvSpPr/>
          <p:nvPr/>
        </p:nvSpPr>
        <p:spPr>
          <a:xfrm>
            <a:off x="6534839" y="6177194"/>
            <a:ext cx="1500348" cy="15003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entury Gothic" panose="020B0502020202020204" pitchFamily="34" charset="0"/>
                <a:cs typeface="Poppins Medium" pitchFamily="2" charset="77"/>
              </a:rPr>
              <a:t>01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AA138B7-AA9A-8844-B278-DC61F7048A41}"/>
              </a:ext>
            </a:extLst>
          </p:cNvPr>
          <p:cNvSpPr/>
          <p:nvPr/>
        </p:nvSpPr>
        <p:spPr>
          <a:xfrm>
            <a:off x="16366445" y="6177194"/>
            <a:ext cx="1500348" cy="15003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entury Gothic" panose="020B0502020202020204" pitchFamily="34" charset="0"/>
                <a:cs typeface="Poppins Medium" pitchFamily="2" charset="77"/>
              </a:rPr>
              <a:t>03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4206928-909C-F641-A93F-F8BCB08A1EB9}"/>
              </a:ext>
            </a:extLst>
          </p:cNvPr>
          <p:cNvSpPr/>
          <p:nvPr/>
        </p:nvSpPr>
        <p:spPr>
          <a:xfrm>
            <a:off x="11438650" y="8914205"/>
            <a:ext cx="1500348" cy="15003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entury Gothic" panose="020B0502020202020204" pitchFamily="34" charset="0"/>
                <a:cs typeface="Poppins Medium" pitchFamily="2" charset="77"/>
              </a:rPr>
              <a:t>02</a:t>
            </a:r>
          </a:p>
        </p:txBody>
      </p:sp>
      <p:sp>
        <p:nvSpPr>
          <p:cNvPr id="20" name="CuadroTexto 350">
            <a:extLst>
              <a:ext uri="{FF2B5EF4-FFF2-40B4-BE49-F238E27FC236}">
                <a16:creationId xmlns:a16="http://schemas.microsoft.com/office/drawing/2014/main" id="{1FC6EAFE-F38F-D948-9BD6-596837CA4AC3}"/>
              </a:ext>
            </a:extLst>
          </p:cNvPr>
          <p:cNvSpPr txBox="1"/>
          <p:nvPr/>
        </p:nvSpPr>
        <p:spPr>
          <a:xfrm>
            <a:off x="6851574" y="1071658"/>
            <a:ext cx="106747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Science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A998A9AC-EC0B-2444-A6AE-0C771C5B0CB2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06D44D-03D9-234D-BAD4-47EE35503FD0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48F96B-81B1-C849-8161-7BA0741FF429}"/>
              </a:ext>
            </a:extLst>
          </p:cNvPr>
          <p:cNvGrpSpPr/>
          <p:nvPr/>
        </p:nvGrpSpPr>
        <p:grpSpPr>
          <a:xfrm>
            <a:off x="9472694" y="4097465"/>
            <a:ext cx="5348912" cy="5348912"/>
            <a:chOff x="11211797" y="4340907"/>
            <a:chExt cx="451403" cy="451403"/>
          </a:xfrm>
        </p:grpSpPr>
        <p:sp>
          <p:nvSpPr>
            <p:cNvPr id="24" name="Freeform 687">
              <a:extLst>
                <a:ext uri="{FF2B5EF4-FFF2-40B4-BE49-F238E27FC236}">
                  <a16:creationId xmlns:a16="http://schemas.microsoft.com/office/drawing/2014/main" id="{B45D0657-8B61-3B4A-9CB2-B9F2415DD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1797" y="4689845"/>
              <a:ext cx="102465" cy="102465"/>
            </a:xfrm>
            <a:custGeom>
              <a:avLst/>
              <a:gdLst>
                <a:gd name="T0" fmla="*/ 149 w 162"/>
                <a:gd name="T1" fmla="*/ 13 h 162"/>
                <a:gd name="T2" fmla="*/ 104 w 162"/>
                <a:gd name="T3" fmla="*/ 13 h 162"/>
                <a:gd name="T4" fmla="*/ 40 w 162"/>
                <a:gd name="T5" fmla="*/ 76 h 162"/>
                <a:gd name="T6" fmla="*/ 12 w 162"/>
                <a:gd name="T7" fmla="*/ 103 h 162"/>
                <a:gd name="T8" fmla="*/ 12 w 162"/>
                <a:gd name="T9" fmla="*/ 148 h 162"/>
                <a:gd name="T10" fmla="*/ 57 w 162"/>
                <a:gd name="T11" fmla="*/ 149 h 162"/>
                <a:gd name="T12" fmla="*/ 84 w 162"/>
                <a:gd name="T13" fmla="*/ 121 h 162"/>
                <a:gd name="T14" fmla="*/ 149 w 162"/>
                <a:gd name="T15" fmla="*/ 58 h 162"/>
                <a:gd name="T16" fmla="*/ 149 w 162"/>
                <a:gd name="T17" fmla="*/ 1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162">
                  <a:moveTo>
                    <a:pt x="149" y="13"/>
                  </a:moveTo>
                  <a:cubicBezTo>
                    <a:pt x="137" y="1"/>
                    <a:pt x="116" y="0"/>
                    <a:pt x="104" y="13"/>
                  </a:cubicBezTo>
                  <a:lnTo>
                    <a:pt x="40" y="76"/>
                  </a:lnTo>
                  <a:lnTo>
                    <a:pt x="12" y="103"/>
                  </a:lnTo>
                  <a:cubicBezTo>
                    <a:pt x="0" y="116"/>
                    <a:pt x="0" y="136"/>
                    <a:pt x="12" y="148"/>
                  </a:cubicBezTo>
                  <a:cubicBezTo>
                    <a:pt x="24" y="161"/>
                    <a:pt x="45" y="161"/>
                    <a:pt x="57" y="149"/>
                  </a:cubicBezTo>
                  <a:lnTo>
                    <a:pt x="84" y="121"/>
                  </a:lnTo>
                  <a:lnTo>
                    <a:pt x="149" y="58"/>
                  </a:lnTo>
                  <a:cubicBezTo>
                    <a:pt x="161" y="46"/>
                    <a:pt x="161" y="25"/>
                    <a:pt x="149" y="13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688">
              <a:extLst>
                <a:ext uri="{FF2B5EF4-FFF2-40B4-BE49-F238E27FC236}">
                  <a16:creationId xmlns:a16="http://schemas.microsoft.com/office/drawing/2014/main" id="{8132BE75-B30A-6E4E-A301-80BFA130C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0568" y="4340907"/>
              <a:ext cx="412632" cy="409864"/>
            </a:xfrm>
            <a:custGeom>
              <a:avLst/>
              <a:gdLst>
                <a:gd name="T0" fmla="*/ 33 w 656"/>
                <a:gd name="T1" fmla="*/ 617 h 651"/>
                <a:gd name="T2" fmla="*/ 33 w 656"/>
                <a:gd name="T3" fmla="*/ 617 h 651"/>
                <a:gd name="T4" fmla="*/ 33 w 656"/>
                <a:gd name="T5" fmla="*/ 497 h 651"/>
                <a:gd name="T6" fmla="*/ 502 w 656"/>
                <a:gd name="T7" fmla="*/ 33 h 651"/>
                <a:gd name="T8" fmla="*/ 622 w 656"/>
                <a:gd name="T9" fmla="*/ 34 h 651"/>
                <a:gd name="T10" fmla="*/ 622 w 656"/>
                <a:gd name="T11" fmla="*/ 34 h 651"/>
                <a:gd name="T12" fmla="*/ 622 w 656"/>
                <a:gd name="T13" fmla="*/ 154 h 651"/>
                <a:gd name="T14" fmla="*/ 153 w 656"/>
                <a:gd name="T15" fmla="*/ 618 h 651"/>
                <a:gd name="T16" fmla="*/ 33 w 656"/>
                <a:gd name="T17" fmla="*/ 617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6" h="651">
                  <a:moveTo>
                    <a:pt x="33" y="617"/>
                  </a:moveTo>
                  <a:lnTo>
                    <a:pt x="33" y="617"/>
                  </a:lnTo>
                  <a:cubicBezTo>
                    <a:pt x="0" y="584"/>
                    <a:pt x="0" y="530"/>
                    <a:pt x="33" y="497"/>
                  </a:cubicBezTo>
                  <a:lnTo>
                    <a:pt x="502" y="33"/>
                  </a:lnTo>
                  <a:cubicBezTo>
                    <a:pt x="535" y="0"/>
                    <a:pt x="589" y="1"/>
                    <a:pt x="622" y="34"/>
                  </a:cubicBezTo>
                  <a:lnTo>
                    <a:pt x="622" y="34"/>
                  </a:lnTo>
                  <a:cubicBezTo>
                    <a:pt x="655" y="67"/>
                    <a:pt x="655" y="121"/>
                    <a:pt x="622" y="154"/>
                  </a:cubicBezTo>
                  <a:lnTo>
                    <a:pt x="153" y="618"/>
                  </a:lnTo>
                  <a:cubicBezTo>
                    <a:pt x="119" y="650"/>
                    <a:pt x="65" y="650"/>
                    <a:pt x="33" y="617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689">
              <a:extLst>
                <a:ext uri="{FF2B5EF4-FFF2-40B4-BE49-F238E27FC236}">
                  <a16:creationId xmlns:a16="http://schemas.microsoft.com/office/drawing/2014/main" id="{6F1A92B1-112F-6E46-A33F-17BDFDBA5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8261" y="4371369"/>
              <a:ext cx="354477" cy="351708"/>
            </a:xfrm>
            <a:custGeom>
              <a:avLst/>
              <a:gdLst>
                <a:gd name="T0" fmla="*/ 31 w 566"/>
                <a:gd name="T1" fmla="*/ 542 h 560"/>
                <a:gd name="T2" fmla="*/ 16 w 566"/>
                <a:gd name="T3" fmla="*/ 527 h 560"/>
                <a:gd name="T4" fmla="*/ 17 w 566"/>
                <a:gd name="T5" fmla="*/ 467 h 560"/>
                <a:gd name="T6" fmla="*/ 472 w 566"/>
                <a:gd name="T7" fmla="*/ 16 h 560"/>
                <a:gd name="T8" fmla="*/ 533 w 566"/>
                <a:gd name="T9" fmla="*/ 17 h 560"/>
                <a:gd name="T10" fmla="*/ 548 w 566"/>
                <a:gd name="T11" fmla="*/ 32 h 560"/>
                <a:gd name="T12" fmla="*/ 548 w 566"/>
                <a:gd name="T13" fmla="*/ 92 h 560"/>
                <a:gd name="T14" fmla="*/ 92 w 566"/>
                <a:gd name="T15" fmla="*/ 543 h 560"/>
                <a:gd name="T16" fmla="*/ 31 w 566"/>
                <a:gd name="T17" fmla="*/ 542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6" h="560">
                  <a:moveTo>
                    <a:pt x="31" y="542"/>
                  </a:moveTo>
                  <a:lnTo>
                    <a:pt x="16" y="527"/>
                  </a:lnTo>
                  <a:cubicBezTo>
                    <a:pt x="0" y="510"/>
                    <a:pt x="0" y="483"/>
                    <a:pt x="17" y="467"/>
                  </a:cubicBezTo>
                  <a:lnTo>
                    <a:pt x="472" y="16"/>
                  </a:lnTo>
                  <a:cubicBezTo>
                    <a:pt x="489" y="0"/>
                    <a:pt x="517" y="0"/>
                    <a:pt x="533" y="17"/>
                  </a:cubicBezTo>
                  <a:lnTo>
                    <a:pt x="548" y="32"/>
                  </a:lnTo>
                  <a:cubicBezTo>
                    <a:pt x="565" y="49"/>
                    <a:pt x="565" y="76"/>
                    <a:pt x="548" y="92"/>
                  </a:cubicBezTo>
                  <a:lnTo>
                    <a:pt x="92" y="543"/>
                  </a:lnTo>
                  <a:cubicBezTo>
                    <a:pt x="75" y="559"/>
                    <a:pt x="48" y="559"/>
                    <a:pt x="31" y="542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690">
              <a:extLst>
                <a:ext uri="{FF2B5EF4-FFF2-40B4-BE49-F238E27FC236}">
                  <a16:creationId xmlns:a16="http://schemas.microsoft.com/office/drawing/2014/main" id="{2D9B0D90-8953-8040-AC13-040478D1B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1812" y="4399062"/>
              <a:ext cx="33232" cy="33232"/>
            </a:xfrm>
            <a:custGeom>
              <a:avLst/>
              <a:gdLst>
                <a:gd name="T0" fmla="*/ 42 w 55"/>
                <a:gd name="T1" fmla="*/ 51 h 55"/>
                <a:gd name="T2" fmla="*/ 3 w 55"/>
                <a:gd name="T3" fmla="*/ 12 h 55"/>
                <a:gd name="T4" fmla="*/ 3 w 55"/>
                <a:gd name="T5" fmla="*/ 2 h 55"/>
                <a:gd name="T6" fmla="*/ 3 w 55"/>
                <a:gd name="T7" fmla="*/ 2 h 55"/>
                <a:gd name="T8" fmla="*/ 13 w 55"/>
                <a:gd name="T9" fmla="*/ 2 h 55"/>
                <a:gd name="T10" fmla="*/ 52 w 55"/>
                <a:gd name="T11" fmla="*/ 42 h 55"/>
                <a:gd name="T12" fmla="*/ 52 w 55"/>
                <a:gd name="T13" fmla="*/ 52 h 55"/>
                <a:gd name="T14" fmla="*/ 52 w 55"/>
                <a:gd name="T15" fmla="*/ 52 h 55"/>
                <a:gd name="T16" fmla="*/ 42 w 55"/>
                <a:gd name="T17" fmla="*/ 5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5">
                  <a:moveTo>
                    <a:pt x="42" y="51"/>
                  </a:moveTo>
                  <a:lnTo>
                    <a:pt x="3" y="12"/>
                  </a:lnTo>
                  <a:cubicBezTo>
                    <a:pt x="0" y="9"/>
                    <a:pt x="0" y="5"/>
                    <a:pt x="3" y="2"/>
                  </a:cubicBezTo>
                  <a:lnTo>
                    <a:pt x="3" y="2"/>
                  </a:lnTo>
                  <a:cubicBezTo>
                    <a:pt x="6" y="0"/>
                    <a:pt x="10" y="0"/>
                    <a:pt x="13" y="2"/>
                  </a:cubicBezTo>
                  <a:lnTo>
                    <a:pt x="52" y="42"/>
                  </a:lnTo>
                  <a:cubicBezTo>
                    <a:pt x="54" y="45"/>
                    <a:pt x="54" y="49"/>
                    <a:pt x="52" y="52"/>
                  </a:cubicBezTo>
                  <a:lnTo>
                    <a:pt x="52" y="52"/>
                  </a:lnTo>
                  <a:cubicBezTo>
                    <a:pt x="49" y="54"/>
                    <a:pt x="45" y="54"/>
                    <a:pt x="42" y="5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691">
              <a:extLst>
                <a:ext uri="{FF2B5EF4-FFF2-40B4-BE49-F238E27FC236}">
                  <a16:creationId xmlns:a16="http://schemas.microsoft.com/office/drawing/2014/main" id="{CAE97BC9-A4F7-9045-A54A-CC930E64E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658" y="4421217"/>
              <a:ext cx="33232" cy="36002"/>
            </a:xfrm>
            <a:custGeom>
              <a:avLst/>
              <a:gdLst>
                <a:gd name="T0" fmla="*/ 42 w 55"/>
                <a:gd name="T1" fmla="*/ 52 h 56"/>
                <a:gd name="T2" fmla="*/ 3 w 55"/>
                <a:gd name="T3" fmla="*/ 13 h 56"/>
                <a:gd name="T4" fmla="*/ 3 w 55"/>
                <a:gd name="T5" fmla="*/ 3 h 56"/>
                <a:gd name="T6" fmla="*/ 3 w 55"/>
                <a:gd name="T7" fmla="*/ 3 h 56"/>
                <a:gd name="T8" fmla="*/ 12 w 55"/>
                <a:gd name="T9" fmla="*/ 3 h 56"/>
                <a:gd name="T10" fmla="*/ 52 w 55"/>
                <a:gd name="T11" fmla="*/ 43 h 56"/>
                <a:gd name="T12" fmla="*/ 51 w 55"/>
                <a:gd name="T13" fmla="*/ 52 h 56"/>
                <a:gd name="T14" fmla="*/ 51 w 55"/>
                <a:gd name="T15" fmla="*/ 52 h 56"/>
                <a:gd name="T16" fmla="*/ 42 w 55"/>
                <a:gd name="T17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6">
                  <a:moveTo>
                    <a:pt x="42" y="52"/>
                  </a:moveTo>
                  <a:lnTo>
                    <a:pt x="3" y="13"/>
                  </a:lnTo>
                  <a:cubicBezTo>
                    <a:pt x="0" y="10"/>
                    <a:pt x="0" y="6"/>
                    <a:pt x="3" y="3"/>
                  </a:cubicBezTo>
                  <a:lnTo>
                    <a:pt x="3" y="3"/>
                  </a:lnTo>
                  <a:cubicBezTo>
                    <a:pt x="5" y="0"/>
                    <a:pt x="10" y="0"/>
                    <a:pt x="12" y="3"/>
                  </a:cubicBezTo>
                  <a:lnTo>
                    <a:pt x="52" y="43"/>
                  </a:lnTo>
                  <a:cubicBezTo>
                    <a:pt x="54" y="46"/>
                    <a:pt x="54" y="50"/>
                    <a:pt x="51" y="52"/>
                  </a:cubicBezTo>
                  <a:lnTo>
                    <a:pt x="51" y="52"/>
                  </a:lnTo>
                  <a:cubicBezTo>
                    <a:pt x="49" y="55"/>
                    <a:pt x="45" y="55"/>
                    <a:pt x="42" y="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692">
              <a:extLst>
                <a:ext uri="{FF2B5EF4-FFF2-40B4-BE49-F238E27FC236}">
                  <a16:creationId xmlns:a16="http://schemas.microsoft.com/office/drawing/2014/main" id="{F794F334-1079-E449-B359-B959898A3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7503" y="4440603"/>
              <a:ext cx="33232" cy="36001"/>
            </a:xfrm>
            <a:custGeom>
              <a:avLst/>
              <a:gdLst>
                <a:gd name="T0" fmla="*/ 42 w 55"/>
                <a:gd name="T1" fmla="*/ 52 h 56"/>
                <a:gd name="T2" fmla="*/ 2 w 55"/>
                <a:gd name="T3" fmla="*/ 13 h 56"/>
                <a:gd name="T4" fmla="*/ 2 w 55"/>
                <a:gd name="T5" fmla="*/ 3 h 56"/>
                <a:gd name="T6" fmla="*/ 2 w 55"/>
                <a:gd name="T7" fmla="*/ 3 h 56"/>
                <a:gd name="T8" fmla="*/ 12 w 55"/>
                <a:gd name="T9" fmla="*/ 3 h 56"/>
                <a:gd name="T10" fmla="*/ 51 w 55"/>
                <a:gd name="T11" fmla="*/ 43 h 56"/>
                <a:gd name="T12" fmla="*/ 51 w 55"/>
                <a:gd name="T13" fmla="*/ 52 h 56"/>
                <a:gd name="T14" fmla="*/ 51 w 55"/>
                <a:gd name="T15" fmla="*/ 52 h 56"/>
                <a:gd name="T16" fmla="*/ 42 w 55"/>
                <a:gd name="T17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6">
                  <a:moveTo>
                    <a:pt x="42" y="52"/>
                  </a:moveTo>
                  <a:lnTo>
                    <a:pt x="2" y="13"/>
                  </a:lnTo>
                  <a:cubicBezTo>
                    <a:pt x="0" y="10"/>
                    <a:pt x="0" y="6"/>
                    <a:pt x="2" y="3"/>
                  </a:cubicBezTo>
                  <a:lnTo>
                    <a:pt x="2" y="3"/>
                  </a:lnTo>
                  <a:cubicBezTo>
                    <a:pt x="5" y="0"/>
                    <a:pt x="9" y="0"/>
                    <a:pt x="12" y="3"/>
                  </a:cubicBezTo>
                  <a:lnTo>
                    <a:pt x="51" y="43"/>
                  </a:lnTo>
                  <a:cubicBezTo>
                    <a:pt x="54" y="46"/>
                    <a:pt x="54" y="50"/>
                    <a:pt x="51" y="52"/>
                  </a:cubicBezTo>
                  <a:lnTo>
                    <a:pt x="51" y="52"/>
                  </a:lnTo>
                  <a:cubicBezTo>
                    <a:pt x="48" y="55"/>
                    <a:pt x="44" y="55"/>
                    <a:pt x="42" y="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693">
              <a:extLst>
                <a:ext uri="{FF2B5EF4-FFF2-40B4-BE49-F238E27FC236}">
                  <a16:creationId xmlns:a16="http://schemas.microsoft.com/office/drawing/2014/main" id="{D3DC3AA7-FA98-AC48-81D1-BDE90627F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5348" y="4462758"/>
              <a:ext cx="33232" cy="36001"/>
            </a:xfrm>
            <a:custGeom>
              <a:avLst/>
              <a:gdLst>
                <a:gd name="T0" fmla="*/ 42 w 55"/>
                <a:gd name="T1" fmla="*/ 52 h 56"/>
                <a:gd name="T2" fmla="*/ 3 w 55"/>
                <a:gd name="T3" fmla="*/ 13 h 56"/>
                <a:gd name="T4" fmla="*/ 3 w 55"/>
                <a:gd name="T5" fmla="*/ 3 h 56"/>
                <a:gd name="T6" fmla="*/ 3 w 55"/>
                <a:gd name="T7" fmla="*/ 3 h 56"/>
                <a:gd name="T8" fmla="*/ 12 w 55"/>
                <a:gd name="T9" fmla="*/ 3 h 56"/>
                <a:gd name="T10" fmla="*/ 52 w 55"/>
                <a:gd name="T11" fmla="*/ 43 h 56"/>
                <a:gd name="T12" fmla="*/ 52 w 55"/>
                <a:gd name="T13" fmla="*/ 52 h 56"/>
                <a:gd name="T14" fmla="*/ 52 w 55"/>
                <a:gd name="T15" fmla="*/ 52 h 56"/>
                <a:gd name="T16" fmla="*/ 42 w 55"/>
                <a:gd name="T17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6">
                  <a:moveTo>
                    <a:pt x="42" y="52"/>
                  </a:moveTo>
                  <a:lnTo>
                    <a:pt x="3" y="13"/>
                  </a:lnTo>
                  <a:cubicBezTo>
                    <a:pt x="0" y="10"/>
                    <a:pt x="0" y="6"/>
                    <a:pt x="3" y="3"/>
                  </a:cubicBezTo>
                  <a:lnTo>
                    <a:pt x="3" y="3"/>
                  </a:lnTo>
                  <a:cubicBezTo>
                    <a:pt x="6" y="0"/>
                    <a:pt x="10" y="0"/>
                    <a:pt x="12" y="3"/>
                  </a:cubicBezTo>
                  <a:lnTo>
                    <a:pt x="52" y="43"/>
                  </a:lnTo>
                  <a:cubicBezTo>
                    <a:pt x="54" y="46"/>
                    <a:pt x="54" y="50"/>
                    <a:pt x="52" y="52"/>
                  </a:cubicBezTo>
                  <a:lnTo>
                    <a:pt x="52" y="52"/>
                  </a:lnTo>
                  <a:cubicBezTo>
                    <a:pt x="49" y="55"/>
                    <a:pt x="45" y="55"/>
                    <a:pt x="42" y="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694">
              <a:extLst>
                <a:ext uri="{FF2B5EF4-FFF2-40B4-BE49-F238E27FC236}">
                  <a16:creationId xmlns:a16="http://schemas.microsoft.com/office/drawing/2014/main" id="{96FD50F2-0752-DC42-8AA2-00207CDEB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3193" y="4484913"/>
              <a:ext cx="33232" cy="36001"/>
            </a:xfrm>
            <a:custGeom>
              <a:avLst/>
              <a:gdLst>
                <a:gd name="T0" fmla="*/ 42 w 55"/>
                <a:gd name="T1" fmla="*/ 52 h 56"/>
                <a:gd name="T2" fmla="*/ 3 w 55"/>
                <a:gd name="T3" fmla="*/ 12 h 56"/>
                <a:gd name="T4" fmla="*/ 3 w 55"/>
                <a:gd name="T5" fmla="*/ 3 h 56"/>
                <a:gd name="T6" fmla="*/ 3 w 55"/>
                <a:gd name="T7" fmla="*/ 3 h 56"/>
                <a:gd name="T8" fmla="*/ 12 w 55"/>
                <a:gd name="T9" fmla="*/ 3 h 56"/>
                <a:gd name="T10" fmla="*/ 52 w 55"/>
                <a:gd name="T11" fmla="*/ 43 h 56"/>
                <a:gd name="T12" fmla="*/ 52 w 55"/>
                <a:gd name="T13" fmla="*/ 52 h 56"/>
                <a:gd name="T14" fmla="*/ 52 w 55"/>
                <a:gd name="T15" fmla="*/ 52 h 56"/>
                <a:gd name="T16" fmla="*/ 42 w 55"/>
                <a:gd name="T17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6">
                  <a:moveTo>
                    <a:pt x="42" y="52"/>
                  </a:moveTo>
                  <a:lnTo>
                    <a:pt x="3" y="12"/>
                  </a:lnTo>
                  <a:cubicBezTo>
                    <a:pt x="0" y="10"/>
                    <a:pt x="0" y="5"/>
                    <a:pt x="3" y="3"/>
                  </a:cubicBezTo>
                  <a:lnTo>
                    <a:pt x="3" y="3"/>
                  </a:lnTo>
                  <a:cubicBezTo>
                    <a:pt x="6" y="0"/>
                    <a:pt x="10" y="0"/>
                    <a:pt x="12" y="3"/>
                  </a:cubicBezTo>
                  <a:lnTo>
                    <a:pt x="52" y="43"/>
                  </a:lnTo>
                  <a:cubicBezTo>
                    <a:pt x="54" y="45"/>
                    <a:pt x="54" y="50"/>
                    <a:pt x="52" y="52"/>
                  </a:cubicBezTo>
                  <a:lnTo>
                    <a:pt x="52" y="52"/>
                  </a:lnTo>
                  <a:cubicBezTo>
                    <a:pt x="49" y="55"/>
                    <a:pt x="45" y="55"/>
                    <a:pt x="42" y="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695">
              <a:extLst>
                <a:ext uri="{FF2B5EF4-FFF2-40B4-BE49-F238E27FC236}">
                  <a16:creationId xmlns:a16="http://schemas.microsoft.com/office/drawing/2014/main" id="{ED79513F-6C40-6D47-AEB0-7F9DA511C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1038" y="4507068"/>
              <a:ext cx="33232" cy="36001"/>
            </a:xfrm>
            <a:custGeom>
              <a:avLst/>
              <a:gdLst>
                <a:gd name="T0" fmla="*/ 42 w 55"/>
                <a:gd name="T1" fmla="*/ 52 h 56"/>
                <a:gd name="T2" fmla="*/ 2 w 55"/>
                <a:gd name="T3" fmla="*/ 12 h 56"/>
                <a:gd name="T4" fmla="*/ 3 w 55"/>
                <a:gd name="T5" fmla="*/ 3 h 56"/>
                <a:gd name="T6" fmla="*/ 3 w 55"/>
                <a:gd name="T7" fmla="*/ 3 h 56"/>
                <a:gd name="T8" fmla="*/ 12 w 55"/>
                <a:gd name="T9" fmla="*/ 3 h 56"/>
                <a:gd name="T10" fmla="*/ 51 w 55"/>
                <a:gd name="T11" fmla="*/ 42 h 56"/>
                <a:gd name="T12" fmla="*/ 51 w 55"/>
                <a:gd name="T13" fmla="*/ 52 h 56"/>
                <a:gd name="T14" fmla="*/ 51 w 55"/>
                <a:gd name="T15" fmla="*/ 52 h 56"/>
                <a:gd name="T16" fmla="*/ 42 w 55"/>
                <a:gd name="T17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6">
                  <a:moveTo>
                    <a:pt x="42" y="52"/>
                  </a:moveTo>
                  <a:lnTo>
                    <a:pt x="2" y="12"/>
                  </a:lnTo>
                  <a:cubicBezTo>
                    <a:pt x="0" y="9"/>
                    <a:pt x="0" y="5"/>
                    <a:pt x="3" y="3"/>
                  </a:cubicBezTo>
                  <a:lnTo>
                    <a:pt x="3" y="3"/>
                  </a:lnTo>
                  <a:cubicBezTo>
                    <a:pt x="5" y="0"/>
                    <a:pt x="10" y="0"/>
                    <a:pt x="12" y="3"/>
                  </a:cubicBezTo>
                  <a:lnTo>
                    <a:pt x="51" y="42"/>
                  </a:lnTo>
                  <a:cubicBezTo>
                    <a:pt x="54" y="45"/>
                    <a:pt x="54" y="49"/>
                    <a:pt x="51" y="52"/>
                  </a:cubicBezTo>
                  <a:lnTo>
                    <a:pt x="51" y="52"/>
                  </a:lnTo>
                  <a:cubicBezTo>
                    <a:pt x="49" y="55"/>
                    <a:pt x="44" y="55"/>
                    <a:pt x="42" y="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696">
              <a:extLst>
                <a:ext uri="{FF2B5EF4-FFF2-40B4-BE49-F238E27FC236}">
                  <a16:creationId xmlns:a16="http://schemas.microsoft.com/office/drawing/2014/main" id="{D4A47DA9-291E-2544-B15C-EDD679EA9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8884" y="4529223"/>
              <a:ext cx="36001" cy="36001"/>
            </a:xfrm>
            <a:custGeom>
              <a:avLst/>
              <a:gdLst>
                <a:gd name="T0" fmla="*/ 42 w 56"/>
                <a:gd name="T1" fmla="*/ 52 h 56"/>
                <a:gd name="T2" fmla="*/ 3 w 56"/>
                <a:gd name="T3" fmla="*/ 12 h 56"/>
                <a:gd name="T4" fmla="*/ 3 w 56"/>
                <a:gd name="T5" fmla="*/ 3 h 56"/>
                <a:gd name="T6" fmla="*/ 3 w 56"/>
                <a:gd name="T7" fmla="*/ 3 h 56"/>
                <a:gd name="T8" fmla="*/ 13 w 56"/>
                <a:gd name="T9" fmla="*/ 3 h 56"/>
                <a:gd name="T10" fmla="*/ 52 w 56"/>
                <a:gd name="T11" fmla="*/ 43 h 56"/>
                <a:gd name="T12" fmla="*/ 52 w 56"/>
                <a:gd name="T13" fmla="*/ 52 h 56"/>
                <a:gd name="T14" fmla="*/ 52 w 56"/>
                <a:gd name="T15" fmla="*/ 52 h 56"/>
                <a:gd name="T16" fmla="*/ 42 w 56"/>
                <a:gd name="T17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6">
                  <a:moveTo>
                    <a:pt x="42" y="52"/>
                  </a:moveTo>
                  <a:lnTo>
                    <a:pt x="3" y="12"/>
                  </a:lnTo>
                  <a:cubicBezTo>
                    <a:pt x="0" y="9"/>
                    <a:pt x="0" y="5"/>
                    <a:pt x="3" y="3"/>
                  </a:cubicBezTo>
                  <a:lnTo>
                    <a:pt x="3" y="3"/>
                  </a:lnTo>
                  <a:cubicBezTo>
                    <a:pt x="6" y="0"/>
                    <a:pt x="10" y="0"/>
                    <a:pt x="13" y="3"/>
                  </a:cubicBezTo>
                  <a:lnTo>
                    <a:pt x="52" y="43"/>
                  </a:lnTo>
                  <a:cubicBezTo>
                    <a:pt x="55" y="45"/>
                    <a:pt x="55" y="49"/>
                    <a:pt x="52" y="52"/>
                  </a:cubicBezTo>
                  <a:lnTo>
                    <a:pt x="52" y="52"/>
                  </a:lnTo>
                  <a:cubicBezTo>
                    <a:pt x="49" y="55"/>
                    <a:pt x="45" y="55"/>
                    <a:pt x="42" y="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697">
              <a:extLst>
                <a:ext uri="{FF2B5EF4-FFF2-40B4-BE49-F238E27FC236}">
                  <a16:creationId xmlns:a16="http://schemas.microsoft.com/office/drawing/2014/main" id="{BF3ED0E0-0182-8B46-9791-FE050FC84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9497" y="4548607"/>
              <a:ext cx="33232" cy="36002"/>
            </a:xfrm>
            <a:custGeom>
              <a:avLst/>
              <a:gdLst>
                <a:gd name="T0" fmla="*/ 42 w 55"/>
                <a:gd name="T1" fmla="*/ 52 h 56"/>
                <a:gd name="T2" fmla="*/ 3 w 55"/>
                <a:gd name="T3" fmla="*/ 12 h 56"/>
                <a:gd name="T4" fmla="*/ 3 w 55"/>
                <a:gd name="T5" fmla="*/ 3 h 56"/>
                <a:gd name="T6" fmla="*/ 3 w 55"/>
                <a:gd name="T7" fmla="*/ 3 h 56"/>
                <a:gd name="T8" fmla="*/ 12 w 55"/>
                <a:gd name="T9" fmla="*/ 3 h 56"/>
                <a:gd name="T10" fmla="*/ 52 w 55"/>
                <a:gd name="T11" fmla="*/ 42 h 56"/>
                <a:gd name="T12" fmla="*/ 52 w 55"/>
                <a:gd name="T13" fmla="*/ 52 h 56"/>
                <a:gd name="T14" fmla="*/ 52 w 55"/>
                <a:gd name="T15" fmla="*/ 52 h 56"/>
                <a:gd name="T16" fmla="*/ 42 w 55"/>
                <a:gd name="T17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6">
                  <a:moveTo>
                    <a:pt x="42" y="52"/>
                  </a:moveTo>
                  <a:lnTo>
                    <a:pt x="3" y="12"/>
                  </a:lnTo>
                  <a:cubicBezTo>
                    <a:pt x="0" y="9"/>
                    <a:pt x="0" y="5"/>
                    <a:pt x="3" y="3"/>
                  </a:cubicBezTo>
                  <a:lnTo>
                    <a:pt x="3" y="3"/>
                  </a:lnTo>
                  <a:cubicBezTo>
                    <a:pt x="5" y="0"/>
                    <a:pt x="10" y="0"/>
                    <a:pt x="12" y="3"/>
                  </a:cubicBezTo>
                  <a:lnTo>
                    <a:pt x="52" y="42"/>
                  </a:lnTo>
                  <a:cubicBezTo>
                    <a:pt x="54" y="45"/>
                    <a:pt x="54" y="49"/>
                    <a:pt x="52" y="52"/>
                  </a:cubicBezTo>
                  <a:lnTo>
                    <a:pt x="52" y="52"/>
                  </a:lnTo>
                  <a:cubicBezTo>
                    <a:pt x="49" y="55"/>
                    <a:pt x="45" y="55"/>
                    <a:pt x="42" y="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698">
              <a:extLst>
                <a:ext uri="{FF2B5EF4-FFF2-40B4-BE49-F238E27FC236}">
                  <a16:creationId xmlns:a16="http://schemas.microsoft.com/office/drawing/2014/main" id="{F217B3D0-64B8-9340-83EC-954E2263B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4574" y="4573532"/>
              <a:ext cx="33232" cy="33232"/>
            </a:xfrm>
            <a:custGeom>
              <a:avLst/>
              <a:gdLst>
                <a:gd name="T0" fmla="*/ 42 w 55"/>
                <a:gd name="T1" fmla="*/ 52 h 55"/>
                <a:gd name="T2" fmla="*/ 2 w 55"/>
                <a:gd name="T3" fmla="*/ 12 h 55"/>
                <a:gd name="T4" fmla="*/ 2 w 55"/>
                <a:gd name="T5" fmla="*/ 2 h 55"/>
                <a:gd name="T6" fmla="*/ 2 w 55"/>
                <a:gd name="T7" fmla="*/ 2 h 55"/>
                <a:gd name="T8" fmla="*/ 12 w 55"/>
                <a:gd name="T9" fmla="*/ 2 h 55"/>
                <a:gd name="T10" fmla="*/ 51 w 55"/>
                <a:gd name="T11" fmla="*/ 42 h 55"/>
                <a:gd name="T12" fmla="*/ 51 w 55"/>
                <a:gd name="T13" fmla="*/ 52 h 55"/>
                <a:gd name="T14" fmla="*/ 51 w 55"/>
                <a:gd name="T15" fmla="*/ 52 h 55"/>
                <a:gd name="T16" fmla="*/ 42 w 55"/>
                <a:gd name="T17" fmla="*/ 5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5">
                  <a:moveTo>
                    <a:pt x="42" y="52"/>
                  </a:moveTo>
                  <a:lnTo>
                    <a:pt x="2" y="12"/>
                  </a:lnTo>
                  <a:cubicBezTo>
                    <a:pt x="0" y="9"/>
                    <a:pt x="0" y="5"/>
                    <a:pt x="2" y="2"/>
                  </a:cubicBezTo>
                  <a:lnTo>
                    <a:pt x="2" y="2"/>
                  </a:lnTo>
                  <a:cubicBezTo>
                    <a:pt x="5" y="0"/>
                    <a:pt x="9" y="0"/>
                    <a:pt x="12" y="2"/>
                  </a:cubicBezTo>
                  <a:lnTo>
                    <a:pt x="51" y="42"/>
                  </a:lnTo>
                  <a:cubicBezTo>
                    <a:pt x="54" y="45"/>
                    <a:pt x="54" y="49"/>
                    <a:pt x="51" y="52"/>
                  </a:cubicBezTo>
                  <a:lnTo>
                    <a:pt x="51" y="52"/>
                  </a:lnTo>
                  <a:cubicBezTo>
                    <a:pt x="49" y="54"/>
                    <a:pt x="44" y="54"/>
                    <a:pt x="42" y="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699">
              <a:extLst>
                <a:ext uri="{FF2B5EF4-FFF2-40B4-BE49-F238E27FC236}">
                  <a16:creationId xmlns:a16="http://schemas.microsoft.com/office/drawing/2014/main" id="{4AC09FF1-6CEB-3540-A129-C5880E2CE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72419" y="4595687"/>
              <a:ext cx="33232" cy="33232"/>
            </a:xfrm>
            <a:custGeom>
              <a:avLst/>
              <a:gdLst>
                <a:gd name="T0" fmla="*/ 41 w 55"/>
                <a:gd name="T1" fmla="*/ 52 h 55"/>
                <a:gd name="T2" fmla="*/ 2 w 55"/>
                <a:gd name="T3" fmla="*/ 12 h 55"/>
                <a:gd name="T4" fmla="*/ 2 w 55"/>
                <a:gd name="T5" fmla="*/ 2 h 55"/>
                <a:gd name="T6" fmla="*/ 2 w 55"/>
                <a:gd name="T7" fmla="*/ 2 h 55"/>
                <a:gd name="T8" fmla="*/ 12 w 55"/>
                <a:gd name="T9" fmla="*/ 2 h 55"/>
                <a:gd name="T10" fmla="*/ 51 w 55"/>
                <a:gd name="T11" fmla="*/ 42 h 55"/>
                <a:gd name="T12" fmla="*/ 51 w 55"/>
                <a:gd name="T13" fmla="*/ 52 h 55"/>
                <a:gd name="T14" fmla="*/ 51 w 55"/>
                <a:gd name="T15" fmla="*/ 52 h 55"/>
                <a:gd name="T16" fmla="*/ 41 w 55"/>
                <a:gd name="T17" fmla="*/ 5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5">
                  <a:moveTo>
                    <a:pt x="41" y="52"/>
                  </a:moveTo>
                  <a:lnTo>
                    <a:pt x="2" y="12"/>
                  </a:lnTo>
                  <a:cubicBezTo>
                    <a:pt x="0" y="9"/>
                    <a:pt x="0" y="5"/>
                    <a:pt x="2" y="2"/>
                  </a:cubicBezTo>
                  <a:lnTo>
                    <a:pt x="2" y="2"/>
                  </a:lnTo>
                  <a:cubicBezTo>
                    <a:pt x="5" y="0"/>
                    <a:pt x="9" y="0"/>
                    <a:pt x="12" y="2"/>
                  </a:cubicBezTo>
                  <a:lnTo>
                    <a:pt x="51" y="42"/>
                  </a:lnTo>
                  <a:cubicBezTo>
                    <a:pt x="54" y="45"/>
                    <a:pt x="54" y="49"/>
                    <a:pt x="51" y="52"/>
                  </a:cubicBezTo>
                  <a:lnTo>
                    <a:pt x="51" y="52"/>
                  </a:lnTo>
                  <a:cubicBezTo>
                    <a:pt x="48" y="54"/>
                    <a:pt x="44" y="54"/>
                    <a:pt x="41" y="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700">
              <a:extLst>
                <a:ext uri="{FF2B5EF4-FFF2-40B4-BE49-F238E27FC236}">
                  <a16:creationId xmlns:a16="http://schemas.microsoft.com/office/drawing/2014/main" id="{D0C8FCB0-17AB-B248-8156-09D07E97F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0264" y="4617842"/>
              <a:ext cx="33232" cy="33232"/>
            </a:xfrm>
            <a:custGeom>
              <a:avLst/>
              <a:gdLst>
                <a:gd name="T0" fmla="*/ 42 w 55"/>
                <a:gd name="T1" fmla="*/ 52 h 55"/>
                <a:gd name="T2" fmla="*/ 3 w 55"/>
                <a:gd name="T3" fmla="*/ 12 h 55"/>
                <a:gd name="T4" fmla="*/ 3 w 55"/>
                <a:gd name="T5" fmla="*/ 2 h 55"/>
                <a:gd name="T6" fmla="*/ 3 w 55"/>
                <a:gd name="T7" fmla="*/ 2 h 55"/>
                <a:gd name="T8" fmla="*/ 12 w 55"/>
                <a:gd name="T9" fmla="*/ 2 h 55"/>
                <a:gd name="T10" fmla="*/ 52 w 55"/>
                <a:gd name="T11" fmla="*/ 42 h 55"/>
                <a:gd name="T12" fmla="*/ 52 w 55"/>
                <a:gd name="T13" fmla="*/ 52 h 55"/>
                <a:gd name="T14" fmla="*/ 52 w 55"/>
                <a:gd name="T15" fmla="*/ 52 h 55"/>
                <a:gd name="T16" fmla="*/ 42 w 55"/>
                <a:gd name="T17" fmla="*/ 5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5">
                  <a:moveTo>
                    <a:pt x="42" y="52"/>
                  </a:moveTo>
                  <a:lnTo>
                    <a:pt x="3" y="12"/>
                  </a:lnTo>
                  <a:cubicBezTo>
                    <a:pt x="0" y="9"/>
                    <a:pt x="0" y="5"/>
                    <a:pt x="3" y="2"/>
                  </a:cubicBezTo>
                  <a:lnTo>
                    <a:pt x="3" y="2"/>
                  </a:lnTo>
                  <a:cubicBezTo>
                    <a:pt x="5" y="0"/>
                    <a:pt x="10" y="0"/>
                    <a:pt x="12" y="2"/>
                  </a:cubicBezTo>
                  <a:lnTo>
                    <a:pt x="52" y="42"/>
                  </a:lnTo>
                  <a:cubicBezTo>
                    <a:pt x="54" y="45"/>
                    <a:pt x="54" y="49"/>
                    <a:pt x="52" y="52"/>
                  </a:cubicBezTo>
                  <a:lnTo>
                    <a:pt x="52" y="52"/>
                  </a:lnTo>
                  <a:cubicBezTo>
                    <a:pt x="49" y="54"/>
                    <a:pt x="45" y="54"/>
                    <a:pt x="42" y="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701">
              <a:extLst>
                <a:ext uri="{FF2B5EF4-FFF2-40B4-BE49-F238E27FC236}">
                  <a16:creationId xmlns:a16="http://schemas.microsoft.com/office/drawing/2014/main" id="{A647DEF5-E9A0-514A-8095-45FBF7C69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8110" y="4637226"/>
              <a:ext cx="33232" cy="33232"/>
            </a:xfrm>
            <a:custGeom>
              <a:avLst/>
              <a:gdLst>
                <a:gd name="T0" fmla="*/ 42 w 55"/>
                <a:gd name="T1" fmla="*/ 52 h 55"/>
                <a:gd name="T2" fmla="*/ 2 w 55"/>
                <a:gd name="T3" fmla="*/ 12 h 55"/>
                <a:gd name="T4" fmla="*/ 2 w 55"/>
                <a:gd name="T5" fmla="*/ 2 h 55"/>
                <a:gd name="T6" fmla="*/ 2 w 55"/>
                <a:gd name="T7" fmla="*/ 2 h 55"/>
                <a:gd name="T8" fmla="*/ 12 w 55"/>
                <a:gd name="T9" fmla="*/ 2 h 55"/>
                <a:gd name="T10" fmla="*/ 51 w 55"/>
                <a:gd name="T11" fmla="*/ 42 h 55"/>
                <a:gd name="T12" fmla="*/ 51 w 55"/>
                <a:gd name="T13" fmla="*/ 52 h 55"/>
                <a:gd name="T14" fmla="*/ 51 w 55"/>
                <a:gd name="T15" fmla="*/ 52 h 55"/>
                <a:gd name="T16" fmla="*/ 42 w 55"/>
                <a:gd name="T17" fmla="*/ 5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5">
                  <a:moveTo>
                    <a:pt x="42" y="52"/>
                  </a:moveTo>
                  <a:lnTo>
                    <a:pt x="2" y="12"/>
                  </a:lnTo>
                  <a:cubicBezTo>
                    <a:pt x="0" y="9"/>
                    <a:pt x="0" y="5"/>
                    <a:pt x="2" y="2"/>
                  </a:cubicBezTo>
                  <a:lnTo>
                    <a:pt x="2" y="2"/>
                  </a:lnTo>
                  <a:cubicBezTo>
                    <a:pt x="5" y="0"/>
                    <a:pt x="9" y="0"/>
                    <a:pt x="12" y="2"/>
                  </a:cubicBezTo>
                  <a:lnTo>
                    <a:pt x="51" y="42"/>
                  </a:lnTo>
                  <a:cubicBezTo>
                    <a:pt x="54" y="45"/>
                    <a:pt x="54" y="49"/>
                    <a:pt x="51" y="52"/>
                  </a:cubicBezTo>
                  <a:lnTo>
                    <a:pt x="51" y="52"/>
                  </a:lnTo>
                  <a:cubicBezTo>
                    <a:pt x="48" y="54"/>
                    <a:pt x="44" y="54"/>
                    <a:pt x="42" y="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702">
              <a:extLst>
                <a:ext uri="{FF2B5EF4-FFF2-40B4-BE49-F238E27FC236}">
                  <a16:creationId xmlns:a16="http://schemas.microsoft.com/office/drawing/2014/main" id="{5F06F43B-E7FE-E84D-94B1-DF12BD419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5955" y="4659381"/>
              <a:ext cx="33232" cy="33232"/>
            </a:xfrm>
            <a:custGeom>
              <a:avLst/>
              <a:gdLst>
                <a:gd name="T0" fmla="*/ 42 w 55"/>
                <a:gd name="T1" fmla="*/ 52 h 55"/>
                <a:gd name="T2" fmla="*/ 3 w 55"/>
                <a:gd name="T3" fmla="*/ 12 h 55"/>
                <a:gd name="T4" fmla="*/ 3 w 55"/>
                <a:gd name="T5" fmla="*/ 2 h 55"/>
                <a:gd name="T6" fmla="*/ 3 w 55"/>
                <a:gd name="T7" fmla="*/ 2 h 55"/>
                <a:gd name="T8" fmla="*/ 12 w 55"/>
                <a:gd name="T9" fmla="*/ 2 h 55"/>
                <a:gd name="T10" fmla="*/ 52 w 55"/>
                <a:gd name="T11" fmla="*/ 42 h 55"/>
                <a:gd name="T12" fmla="*/ 52 w 55"/>
                <a:gd name="T13" fmla="*/ 52 h 55"/>
                <a:gd name="T14" fmla="*/ 52 w 55"/>
                <a:gd name="T15" fmla="*/ 52 h 55"/>
                <a:gd name="T16" fmla="*/ 42 w 55"/>
                <a:gd name="T17" fmla="*/ 5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5">
                  <a:moveTo>
                    <a:pt x="42" y="52"/>
                  </a:moveTo>
                  <a:lnTo>
                    <a:pt x="3" y="12"/>
                  </a:lnTo>
                  <a:cubicBezTo>
                    <a:pt x="0" y="9"/>
                    <a:pt x="0" y="5"/>
                    <a:pt x="3" y="2"/>
                  </a:cubicBezTo>
                  <a:lnTo>
                    <a:pt x="3" y="2"/>
                  </a:lnTo>
                  <a:cubicBezTo>
                    <a:pt x="6" y="0"/>
                    <a:pt x="10" y="0"/>
                    <a:pt x="12" y="2"/>
                  </a:cubicBezTo>
                  <a:lnTo>
                    <a:pt x="52" y="42"/>
                  </a:lnTo>
                  <a:cubicBezTo>
                    <a:pt x="54" y="45"/>
                    <a:pt x="54" y="49"/>
                    <a:pt x="52" y="52"/>
                  </a:cubicBezTo>
                  <a:lnTo>
                    <a:pt x="52" y="52"/>
                  </a:lnTo>
                  <a:cubicBezTo>
                    <a:pt x="49" y="54"/>
                    <a:pt x="45" y="54"/>
                    <a:pt x="42" y="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703">
              <a:extLst>
                <a:ext uri="{FF2B5EF4-FFF2-40B4-BE49-F238E27FC236}">
                  <a16:creationId xmlns:a16="http://schemas.microsoft.com/office/drawing/2014/main" id="{FD30F435-E218-5040-AB3D-83F733541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5643" y="4393524"/>
              <a:ext cx="384941" cy="382170"/>
            </a:xfrm>
            <a:custGeom>
              <a:avLst/>
              <a:gdLst>
                <a:gd name="T0" fmla="*/ 5 w 614"/>
                <a:gd name="T1" fmla="*/ 601 h 607"/>
                <a:gd name="T2" fmla="*/ 5 w 614"/>
                <a:gd name="T3" fmla="*/ 601 h 607"/>
                <a:gd name="T4" fmla="*/ 7 w 614"/>
                <a:gd name="T5" fmla="*/ 583 h 607"/>
                <a:gd name="T6" fmla="*/ 9 w 614"/>
                <a:gd name="T7" fmla="*/ 581 h 607"/>
                <a:gd name="T8" fmla="*/ 590 w 614"/>
                <a:gd name="T9" fmla="*/ 6 h 607"/>
                <a:gd name="T10" fmla="*/ 608 w 614"/>
                <a:gd name="T11" fmla="*/ 5 h 607"/>
                <a:gd name="T12" fmla="*/ 608 w 614"/>
                <a:gd name="T13" fmla="*/ 5 h 607"/>
                <a:gd name="T14" fmla="*/ 607 w 614"/>
                <a:gd name="T15" fmla="*/ 23 h 607"/>
                <a:gd name="T16" fmla="*/ 26 w 614"/>
                <a:gd name="T17" fmla="*/ 597 h 607"/>
                <a:gd name="T18" fmla="*/ 23 w 614"/>
                <a:gd name="T19" fmla="*/ 600 h 607"/>
                <a:gd name="T20" fmla="*/ 5 w 614"/>
                <a:gd name="T21" fmla="*/ 601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4" h="607">
                  <a:moveTo>
                    <a:pt x="5" y="601"/>
                  </a:moveTo>
                  <a:lnTo>
                    <a:pt x="5" y="601"/>
                  </a:lnTo>
                  <a:cubicBezTo>
                    <a:pt x="0" y="597"/>
                    <a:pt x="1" y="588"/>
                    <a:pt x="7" y="583"/>
                  </a:cubicBezTo>
                  <a:lnTo>
                    <a:pt x="9" y="581"/>
                  </a:lnTo>
                  <a:lnTo>
                    <a:pt x="590" y="6"/>
                  </a:lnTo>
                  <a:cubicBezTo>
                    <a:pt x="596" y="1"/>
                    <a:pt x="604" y="0"/>
                    <a:pt x="608" y="5"/>
                  </a:cubicBezTo>
                  <a:lnTo>
                    <a:pt x="608" y="5"/>
                  </a:lnTo>
                  <a:cubicBezTo>
                    <a:pt x="613" y="10"/>
                    <a:pt x="612" y="18"/>
                    <a:pt x="607" y="23"/>
                  </a:cubicBezTo>
                  <a:lnTo>
                    <a:pt x="26" y="597"/>
                  </a:lnTo>
                  <a:lnTo>
                    <a:pt x="23" y="600"/>
                  </a:lnTo>
                  <a:cubicBezTo>
                    <a:pt x="18" y="605"/>
                    <a:pt x="9" y="606"/>
                    <a:pt x="5" y="60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6799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99B5655D-7317-DA40-B996-5E8FDD27B5D2}"/>
              </a:ext>
            </a:extLst>
          </p:cNvPr>
          <p:cNvSpPr/>
          <p:nvPr/>
        </p:nvSpPr>
        <p:spPr>
          <a:xfrm>
            <a:off x="12221483" y="5061858"/>
            <a:ext cx="10360026" cy="15675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AB640C3-6947-A24D-A8CD-69DC0FCF6FF6}"/>
              </a:ext>
            </a:extLst>
          </p:cNvPr>
          <p:cNvSpPr/>
          <p:nvPr/>
        </p:nvSpPr>
        <p:spPr>
          <a:xfrm>
            <a:off x="1861457" y="5061857"/>
            <a:ext cx="10360026" cy="1567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0FE6D9A-65B3-2B43-885A-A8DFF2968D03}"/>
              </a:ext>
            </a:extLst>
          </p:cNvPr>
          <p:cNvSpPr/>
          <p:nvPr/>
        </p:nvSpPr>
        <p:spPr>
          <a:xfrm>
            <a:off x="8286297" y="4049487"/>
            <a:ext cx="7870372" cy="78703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69D55D4-505C-0D41-B6BB-E9E4FB0A0646}"/>
              </a:ext>
            </a:extLst>
          </p:cNvPr>
          <p:cNvGrpSpPr/>
          <p:nvPr/>
        </p:nvGrpSpPr>
        <p:grpSpPr>
          <a:xfrm>
            <a:off x="1861457" y="7401720"/>
            <a:ext cx="5048006" cy="1075294"/>
            <a:chOff x="1968757" y="7401720"/>
            <a:chExt cx="5048006" cy="1075294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23BA7EB-1ACB-1F41-BDEC-2E2FEF487ED2}"/>
                </a:ext>
              </a:extLst>
            </p:cNvPr>
            <p:cNvSpPr/>
            <p:nvPr/>
          </p:nvSpPr>
          <p:spPr>
            <a:xfrm>
              <a:off x="1968757" y="7577637"/>
              <a:ext cx="332233" cy="33223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33A5A1B-4BA2-764B-A5E4-4BA6B9ABFE76}"/>
                </a:ext>
              </a:extLst>
            </p:cNvPr>
            <p:cNvSpPr txBox="1"/>
            <p:nvPr/>
          </p:nvSpPr>
          <p:spPr>
            <a:xfrm>
              <a:off x="2549874" y="7401720"/>
              <a:ext cx="4466889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55CEEC6-DCD3-564A-A0EF-3A566BCA7ECA}"/>
              </a:ext>
            </a:extLst>
          </p:cNvPr>
          <p:cNvGrpSpPr/>
          <p:nvPr/>
        </p:nvGrpSpPr>
        <p:grpSpPr>
          <a:xfrm>
            <a:off x="1861457" y="8887604"/>
            <a:ext cx="5048006" cy="1075294"/>
            <a:chOff x="1968757" y="7401720"/>
            <a:chExt cx="5048006" cy="1075294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0B7A682-C984-2E48-91B6-2E50A4E43901}"/>
                </a:ext>
              </a:extLst>
            </p:cNvPr>
            <p:cNvSpPr/>
            <p:nvPr/>
          </p:nvSpPr>
          <p:spPr>
            <a:xfrm>
              <a:off x="1968757" y="7577637"/>
              <a:ext cx="332233" cy="33223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3E20969-C101-0C4B-A783-E487BB25998C}"/>
                </a:ext>
              </a:extLst>
            </p:cNvPr>
            <p:cNvSpPr txBox="1"/>
            <p:nvPr/>
          </p:nvSpPr>
          <p:spPr>
            <a:xfrm>
              <a:off x="2549874" y="7401720"/>
              <a:ext cx="4466889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50F214F-3AFA-2445-B4C8-EA6C7161633B}"/>
              </a:ext>
            </a:extLst>
          </p:cNvPr>
          <p:cNvGrpSpPr/>
          <p:nvPr/>
        </p:nvGrpSpPr>
        <p:grpSpPr>
          <a:xfrm>
            <a:off x="1861457" y="10373488"/>
            <a:ext cx="5048006" cy="1075294"/>
            <a:chOff x="1968757" y="7401720"/>
            <a:chExt cx="5048006" cy="1075294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D1A0C62-C76B-444D-93BA-F74D88245B66}"/>
                </a:ext>
              </a:extLst>
            </p:cNvPr>
            <p:cNvSpPr/>
            <p:nvPr/>
          </p:nvSpPr>
          <p:spPr>
            <a:xfrm>
              <a:off x="1968757" y="7577637"/>
              <a:ext cx="332233" cy="33223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4BFCAB7-A3B9-8A40-86ED-D46787EF45BC}"/>
                </a:ext>
              </a:extLst>
            </p:cNvPr>
            <p:cNvSpPr txBox="1"/>
            <p:nvPr/>
          </p:nvSpPr>
          <p:spPr>
            <a:xfrm>
              <a:off x="2549874" y="7401720"/>
              <a:ext cx="4466889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C114351D-37FA-3B49-BED9-A3B566F737C6}"/>
              </a:ext>
            </a:extLst>
          </p:cNvPr>
          <p:cNvSpPr txBox="1"/>
          <p:nvPr/>
        </p:nvSpPr>
        <p:spPr>
          <a:xfrm>
            <a:off x="17165778" y="7401720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60614D6-A9BE-3E4D-8DE6-4978BA3DE92A}"/>
              </a:ext>
            </a:extLst>
          </p:cNvPr>
          <p:cNvSpPr txBox="1"/>
          <p:nvPr/>
        </p:nvSpPr>
        <p:spPr>
          <a:xfrm>
            <a:off x="17165778" y="8887604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3BE67F4-5953-F043-ABF6-D8A8D66B7D47}"/>
              </a:ext>
            </a:extLst>
          </p:cNvPr>
          <p:cNvGrpSpPr/>
          <p:nvPr/>
        </p:nvGrpSpPr>
        <p:grpSpPr>
          <a:xfrm>
            <a:off x="22245893" y="7577637"/>
            <a:ext cx="332233" cy="3304001"/>
            <a:chOff x="16584661" y="7577637"/>
            <a:chExt cx="332233" cy="3304001"/>
          </a:xfrm>
          <a:solidFill>
            <a:schemeClr val="accent2"/>
          </a:solidFill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E6E3132-F02A-DE42-BF9B-7EA6B6925CAE}"/>
                </a:ext>
              </a:extLst>
            </p:cNvPr>
            <p:cNvSpPr/>
            <p:nvPr/>
          </p:nvSpPr>
          <p:spPr>
            <a:xfrm>
              <a:off x="16584661" y="7577637"/>
              <a:ext cx="332233" cy="33223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54A4ABC-77FC-FB41-9A50-7DFC854DD810}"/>
                </a:ext>
              </a:extLst>
            </p:cNvPr>
            <p:cNvSpPr/>
            <p:nvPr/>
          </p:nvSpPr>
          <p:spPr>
            <a:xfrm>
              <a:off x="16584661" y="9063521"/>
              <a:ext cx="332233" cy="33223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756FC41-BA9D-4F49-96D8-872C75FF1DD6}"/>
                </a:ext>
              </a:extLst>
            </p:cNvPr>
            <p:cNvSpPr/>
            <p:nvPr/>
          </p:nvSpPr>
          <p:spPr>
            <a:xfrm>
              <a:off x="16584661" y="10549405"/>
              <a:ext cx="332233" cy="33223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621AC729-ABE2-9F4B-AED1-17A0A8BAF175}"/>
              </a:ext>
            </a:extLst>
          </p:cNvPr>
          <p:cNvSpPr txBox="1"/>
          <p:nvPr/>
        </p:nvSpPr>
        <p:spPr>
          <a:xfrm>
            <a:off x="17165778" y="10373488"/>
            <a:ext cx="446688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F3F6CB-2D00-674E-8AED-55C18567F1F5}"/>
              </a:ext>
            </a:extLst>
          </p:cNvPr>
          <p:cNvSpPr txBox="1"/>
          <p:nvPr/>
        </p:nvSpPr>
        <p:spPr>
          <a:xfrm>
            <a:off x="2574581" y="5522462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Solar Energy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F01053B-CCC3-5344-901F-9F27C00F6B38}"/>
              </a:ext>
            </a:extLst>
          </p:cNvPr>
          <p:cNvSpPr txBox="1"/>
          <p:nvPr/>
        </p:nvSpPr>
        <p:spPr>
          <a:xfrm>
            <a:off x="17401496" y="5522461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Fossil Fuels</a:t>
            </a:r>
          </a:p>
        </p:txBody>
      </p:sp>
      <p:sp>
        <p:nvSpPr>
          <p:cNvPr id="83" name="CuadroTexto 350">
            <a:extLst>
              <a:ext uri="{FF2B5EF4-FFF2-40B4-BE49-F238E27FC236}">
                <a16:creationId xmlns:a16="http://schemas.microsoft.com/office/drawing/2014/main" id="{6C3F4D59-38FB-5748-BBFA-875D1375B219}"/>
              </a:ext>
            </a:extLst>
          </p:cNvPr>
          <p:cNvSpPr txBox="1"/>
          <p:nvPr/>
        </p:nvSpPr>
        <p:spPr>
          <a:xfrm>
            <a:off x="6851574" y="1071658"/>
            <a:ext cx="106747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Science Infographics</a:t>
            </a:r>
          </a:p>
        </p:txBody>
      </p:sp>
      <p:sp>
        <p:nvSpPr>
          <p:cNvPr id="84" name="CuadroTexto 351">
            <a:extLst>
              <a:ext uri="{FF2B5EF4-FFF2-40B4-BE49-F238E27FC236}">
                <a16:creationId xmlns:a16="http://schemas.microsoft.com/office/drawing/2014/main" id="{C9B8C1B8-DF46-6C45-BBB4-AA1FA49D0683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BAE351E-993C-224E-9818-B226E27525A2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86" name="Graphic 4">
            <a:extLst>
              <a:ext uri="{FF2B5EF4-FFF2-40B4-BE49-F238E27FC236}">
                <a16:creationId xmlns:a16="http://schemas.microsoft.com/office/drawing/2014/main" id="{4742CDF0-5188-2745-8A72-E55F497CE306}"/>
              </a:ext>
            </a:extLst>
          </p:cNvPr>
          <p:cNvGrpSpPr/>
          <p:nvPr/>
        </p:nvGrpSpPr>
        <p:grpSpPr>
          <a:xfrm>
            <a:off x="9090446" y="7065493"/>
            <a:ext cx="6262073" cy="2823042"/>
            <a:chOff x="1473678" y="5516523"/>
            <a:chExt cx="1024336" cy="461787"/>
          </a:xfrm>
          <a:solidFill>
            <a:schemeClr val="accent1"/>
          </a:solidFill>
        </p:grpSpPr>
        <p:grpSp>
          <p:nvGrpSpPr>
            <p:cNvPr id="87" name="Graphic 4">
              <a:extLst>
                <a:ext uri="{FF2B5EF4-FFF2-40B4-BE49-F238E27FC236}">
                  <a16:creationId xmlns:a16="http://schemas.microsoft.com/office/drawing/2014/main" id="{35065194-BAC2-524D-BC11-BEB54C685997}"/>
                </a:ext>
              </a:extLst>
            </p:cNvPr>
            <p:cNvGrpSpPr/>
            <p:nvPr/>
          </p:nvGrpSpPr>
          <p:grpSpPr>
            <a:xfrm>
              <a:off x="1473678" y="5516523"/>
              <a:ext cx="321308" cy="271078"/>
              <a:chOff x="1473678" y="5516523"/>
              <a:chExt cx="321308" cy="271078"/>
            </a:xfrm>
            <a:solidFill>
              <a:schemeClr val="accent1"/>
            </a:solidFill>
          </p:grpSpPr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5A45790A-6038-174E-BCED-24FE36B37007}"/>
                  </a:ext>
                </a:extLst>
              </p:cNvPr>
              <p:cNvSpPr/>
              <p:nvPr/>
            </p:nvSpPr>
            <p:spPr>
              <a:xfrm>
                <a:off x="1605259" y="5659463"/>
                <a:ext cx="58147" cy="117801"/>
              </a:xfrm>
              <a:custGeom>
                <a:avLst/>
                <a:gdLst>
                  <a:gd name="connsiteX0" fmla="*/ 0 w 58147"/>
                  <a:gd name="connsiteY0" fmla="*/ 0 h 117801"/>
                  <a:gd name="connsiteX1" fmla="*/ 58148 w 58147"/>
                  <a:gd name="connsiteY1" fmla="*/ 0 h 117801"/>
                  <a:gd name="connsiteX2" fmla="*/ 58148 w 58147"/>
                  <a:gd name="connsiteY2" fmla="*/ 117802 h 117801"/>
                  <a:gd name="connsiteX3" fmla="*/ 0 w 58147"/>
                  <a:gd name="connsiteY3" fmla="*/ 117802 h 117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147" h="117801">
                    <a:moveTo>
                      <a:pt x="0" y="0"/>
                    </a:moveTo>
                    <a:lnTo>
                      <a:pt x="58148" y="0"/>
                    </a:lnTo>
                    <a:lnTo>
                      <a:pt x="58148" y="117802"/>
                    </a:lnTo>
                    <a:lnTo>
                      <a:pt x="0" y="117802"/>
                    </a:lnTo>
                    <a:close/>
                  </a:path>
                </a:pathLst>
              </a:custGeom>
              <a:solidFill>
                <a:srgbClr val="C4C4C4"/>
              </a:solidFill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4A8BC714-7C13-564A-9E41-7C4A98AEEE07}"/>
                  </a:ext>
                </a:extLst>
              </p:cNvPr>
              <p:cNvSpPr/>
              <p:nvPr/>
            </p:nvSpPr>
            <p:spPr>
              <a:xfrm>
                <a:off x="1473678" y="5516523"/>
                <a:ext cx="321308" cy="219456"/>
              </a:xfrm>
              <a:custGeom>
                <a:avLst/>
                <a:gdLst>
                  <a:gd name="connsiteX0" fmla="*/ 309875 w 321308"/>
                  <a:gd name="connsiteY0" fmla="*/ 0 h 219456"/>
                  <a:gd name="connsiteX1" fmla="*/ 11434 w 321308"/>
                  <a:gd name="connsiteY1" fmla="*/ 0 h 219456"/>
                  <a:gd name="connsiteX2" fmla="*/ 0 w 321308"/>
                  <a:gd name="connsiteY2" fmla="*/ 11438 h 219456"/>
                  <a:gd name="connsiteX3" fmla="*/ 0 w 321308"/>
                  <a:gd name="connsiteY3" fmla="*/ 208018 h 219456"/>
                  <a:gd name="connsiteX4" fmla="*/ 11434 w 321308"/>
                  <a:gd name="connsiteY4" fmla="*/ 219456 h 219456"/>
                  <a:gd name="connsiteX5" fmla="*/ 309875 w 321308"/>
                  <a:gd name="connsiteY5" fmla="*/ 219456 h 219456"/>
                  <a:gd name="connsiteX6" fmla="*/ 321309 w 321308"/>
                  <a:gd name="connsiteY6" fmla="*/ 208018 h 219456"/>
                  <a:gd name="connsiteX7" fmla="*/ 321309 w 321308"/>
                  <a:gd name="connsiteY7" fmla="*/ 11438 h 219456"/>
                  <a:gd name="connsiteX8" fmla="*/ 309875 w 321308"/>
                  <a:gd name="connsiteY8" fmla="*/ 0 h 219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1308" h="219456">
                    <a:moveTo>
                      <a:pt x="309875" y="0"/>
                    </a:moveTo>
                    <a:lnTo>
                      <a:pt x="11434" y="0"/>
                    </a:lnTo>
                    <a:cubicBezTo>
                      <a:pt x="5136" y="0"/>
                      <a:pt x="0" y="5138"/>
                      <a:pt x="0" y="11438"/>
                    </a:cubicBezTo>
                    <a:lnTo>
                      <a:pt x="0" y="208018"/>
                    </a:lnTo>
                    <a:cubicBezTo>
                      <a:pt x="0" y="214318"/>
                      <a:pt x="5136" y="219456"/>
                      <a:pt x="11434" y="219456"/>
                    </a:cubicBezTo>
                    <a:lnTo>
                      <a:pt x="309875" y="219456"/>
                    </a:lnTo>
                    <a:cubicBezTo>
                      <a:pt x="316173" y="219456"/>
                      <a:pt x="321309" y="214318"/>
                      <a:pt x="321309" y="208018"/>
                    </a:cubicBezTo>
                    <a:lnTo>
                      <a:pt x="321309" y="11438"/>
                    </a:lnTo>
                    <a:cubicBezTo>
                      <a:pt x="321309" y="5138"/>
                      <a:pt x="316234" y="0"/>
                      <a:pt x="309875" y="0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1211CB39-AC20-F146-BB58-16625501ACC7}"/>
                  </a:ext>
                </a:extLst>
              </p:cNvPr>
              <p:cNvSpPr/>
              <p:nvPr/>
            </p:nvSpPr>
            <p:spPr>
              <a:xfrm>
                <a:off x="1492388" y="5534016"/>
                <a:ext cx="283888" cy="184531"/>
              </a:xfrm>
              <a:custGeom>
                <a:avLst/>
                <a:gdLst>
                  <a:gd name="connsiteX0" fmla="*/ 0 w 283888"/>
                  <a:gd name="connsiteY0" fmla="*/ 0 h 184531"/>
                  <a:gd name="connsiteX1" fmla="*/ 283889 w 283888"/>
                  <a:gd name="connsiteY1" fmla="*/ 0 h 184531"/>
                  <a:gd name="connsiteX2" fmla="*/ 283889 w 283888"/>
                  <a:gd name="connsiteY2" fmla="*/ 184531 h 184531"/>
                  <a:gd name="connsiteX3" fmla="*/ 0 w 283888"/>
                  <a:gd name="connsiteY3" fmla="*/ 184531 h 184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3888" h="184531">
                    <a:moveTo>
                      <a:pt x="0" y="0"/>
                    </a:moveTo>
                    <a:lnTo>
                      <a:pt x="283889" y="0"/>
                    </a:lnTo>
                    <a:lnTo>
                      <a:pt x="283889" y="184531"/>
                    </a:lnTo>
                    <a:lnTo>
                      <a:pt x="0" y="184531"/>
                    </a:lnTo>
                    <a:close/>
                  </a:path>
                </a:pathLst>
              </a:custGeom>
              <a:solidFill>
                <a:schemeClr val="accent1"/>
              </a:solidFill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6C6EED0F-3690-A641-9378-0A1E0F40B7A9}"/>
                  </a:ext>
                </a:extLst>
              </p:cNvPr>
              <p:cNvSpPr/>
              <p:nvPr/>
            </p:nvSpPr>
            <p:spPr>
              <a:xfrm>
                <a:off x="1486947" y="5621235"/>
                <a:ext cx="294772" cy="10030"/>
              </a:xfrm>
              <a:custGeom>
                <a:avLst/>
                <a:gdLst>
                  <a:gd name="connsiteX0" fmla="*/ 0 w 294772"/>
                  <a:gd name="connsiteY0" fmla="*/ 0 h 10030"/>
                  <a:gd name="connsiteX1" fmla="*/ 294772 w 294772"/>
                  <a:gd name="connsiteY1" fmla="*/ 0 h 10030"/>
                  <a:gd name="connsiteX2" fmla="*/ 294772 w 294772"/>
                  <a:gd name="connsiteY2" fmla="*/ 10031 h 10030"/>
                  <a:gd name="connsiteX3" fmla="*/ 0 w 294772"/>
                  <a:gd name="connsiteY3" fmla="*/ 10031 h 10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4772" h="10030">
                    <a:moveTo>
                      <a:pt x="0" y="0"/>
                    </a:moveTo>
                    <a:lnTo>
                      <a:pt x="294772" y="0"/>
                    </a:lnTo>
                    <a:lnTo>
                      <a:pt x="294772" y="10031"/>
                    </a:lnTo>
                    <a:lnTo>
                      <a:pt x="0" y="10031"/>
                    </a:lnTo>
                    <a:close/>
                  </a:path>
                </a:pathLst>
              </a:custGeom>
              <a:solidFill>
                <a:srgbClr val="EAEAEA"/>
              </a:solidFill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10" name="Graphic 4">
                <a:extLst>
                  <a:ext uri="{FF2B5EF4-FFF2-40B4-BE49-F238E27FC236}">
                    <a16:creationId xmlns:a16="http://schemas.microsoft.com/office/drawing/2014/main" id="{0E3321B6-BF9D-5346-ABBC-78B2999C560D}"/>
                  </a:ext>
                </a:extLst>
              </p:cNvPr>
              <p:cNvGrpSpPr/>
              <p:nvPr/>
            </p:nvGrpSpPr>
            <p:grpSpPr>
              <a:xfrm>
                <a:off x="1582881" y="5524290"/>
                <a:ext cx="102965" cy="203920"/>
                <a:chOff x="1582881" y="5524290"/>
                <a:chExt cx="102965" cy="203920"/>
              </a:xfrm>
              <a:solidFill>
                <a:srgbClr val="EAEAEA"/>
              </a:solidFill>
            </p:grpSpPr>
            <p:sp>
              <p:nvSpPr>
                <p:cNvPr id="112" name="Freeform 111">
                  <a:extLst>
                    <a:ext uri="{FF2B5EF4-FFF2-40B4-BE49-F238E27FC236}">
                      <a16:creationId xmlns:a16="http://schemas.microsoft.com/office/drawing/2014/main" id="{DC271FA5-9009-994B-A38A-59FE2FA5C72A}"/>
                    </a:ext>
                  </a:extLst>
                </p:cNvPr>
                <p:cNvSpPr/>
                <p:nvPr/>
              </p:nvSpPr>
              <p:spPr>
                <a:xfrm>
                  <a:off x="1582881" y="5524290"/>
                  <a:ext cx="9477" cy="203920"/>
                </a:xfrm>
                <a:custGeom>
                  <a:avLst/>
                  <a:gdLst>
                    <a:gd name="connsiteX0" fmla="*/ 0 w 9477"/>
                    <a:gd name="connsiteY0" fmla="*/ 0 h 203920"/>
                    <a:gd name="connsiteX1" fmla="*/ 9477 w 9477"/>
                    <a:gd name="connsiteY1" fmla="*/ 0 h 203920"/>
                    <a:gd name="connsiteX2" fmla="*/ 9477 w 9477"/>
                    <a:gd name="connsiteY2" fmla="*/ 203921 h 203920"/>
                    <a:gd name="connsiteX3" fmla="*/ 0 w 9477"/>
                    <a:gd name="connsiteY3" fmla="*/ 203921 h 203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477" h="203920">
                      <a:moveTo>
                        <a:pt x="0" y="0"/>
                      </a:moveTo>
                      <a:lnTo>
                        <a:pt x="9477" y="0"/>
                      </a:lnTo>
                      <a:lnTo>
                        <a:pt x="9477" y="203921"/>
                      </a:lnTo>
                      <a:lnTo>
                        <a:pt x="0" y="20392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61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" name="Freeform 112">
                  <a:extLst>
                    <a:ext uri="{FF2B5EF4-FFF2-40B4-BE49-F238E27FC236}">
                      <a16:creationId xmlns:a16="http://schemas.microsoft.com/office/drawing/2014/main" id="{DFD105A7-78CE-ED48-BA97-0773E09A72DA}"/>
                    </a:ext>
                  </a:extLst>
                </p:cNvPr>
                <p:cNvSpPr/>
                <p:nvPr/>
              </p:nvSpPr>
              <p:spPr>
                <a:xfrm>
                  <a:off x="1676369" y="5524290"/>
                  <a:ext cx="9477" cy="203920"/>
                </a:xfrm>
                <a:custGeom>
                  <a:avLst/>
                  <a:gdLst>
                    <a:gd name="connsiteX0" fmla="*/ 0 w 9477"/>
                    <a:gd name="connsiteY0" fmla="*/ 0 h 203920"/>
                    <a:gd name="connsiteX1" fmla="*/ 9477 w 9477"/>
                    <a:gd name="connsiteY1" fmla="*/ 0 h 203920"/>
                    <a:gd name="connsiteX2" fmla="*/ 9477 w 9477"/>
                    <a:gd name="connsiteY2" fmla="*/ 203921 h 203920"/>
                    <a:gd name="connsiteX3" fmla="*/ 0 w 9477"/>
                    <a:gd name="connsiteY3" fmla="*/ 203921 h 203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477" h="203920">
                      <a:moveTo>
                        <a:pt x="0" y="0"/>
                      </a:moveTo>
                      <a:lnTo>
                        <a:pt x="9477" y="0"/>
                      </a:lnTo>
                      <a:lnTo>
                        <a:pt x="9477" y="203921"/>
                      </a:lnTo>
                      <a:lnTo>
                        <a:pt x="0" y="20392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61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2C247F4F-CDA3-AB41-B5F8-E645D8AF8E73}"/>
                  </a:ext>
                </a:extLst>
              </p:cNvPr>
              <p:cNvSpPr/>
              <p:nvPr/>
            </p:nvSpPr>
            <p:spPr>
              <a:xfrm>
                <a:off x="1513605" y="5764970"/>
                <a:ext cx="241455" cy="22630"/>
              </a:xfrm>
              <a:custGeom>
                <a:avLst/>
                <a:gdLst>
                  <a:gd name="connsiteX0" fmla="*/ 230144 w 241455"/>
                  <a:gd name="connsiteY0" fmla="*/ 0 h 22630"/>
                  <a:gd name="connsiteX1" fmla="*/ 11311 w 241455"/>
                  <a:gd name="connsiteY1" fmla="*/ 0 h 22630"/>
                  <a:gd name="connsiteX2" fmla="*/ 0 w 241455"/>
                  <a:gd name="connsiteY2" fmla="*/ 11316 h 22630"/>
                  <a:gd name="connsiteX3" fmla="*/ 0 w 241455"/>
                  <a:gd name="connsiteY3" fmla="*/ 11316 h 22630"/>
                  <a:gd name="connsiteX4" fmla="*/ 11311 w 241455"/>
                  <a:gd name="connsiteY4" fmla="*/ 22631 h 22630"/>
                  <a:gd name="connsiteX5" fmla="*/ 230144 w 241455"/>
                  <a:gd name="connsiteY5" fmla="*/ 22631 h 22630"/>
                  <a:gd name="connsiteX6" fmla="*/ 241455 w 241455"/>
                  <a:gd name="connsiteY6" fmla="*/ 11316 h 22630"/>
                  <a:gd name="connsiteX7" fmla="*/ 241455 w 241455"/>
                  <a:gd name="connsiteY7" fmla="*/ 11316 h 22630"/>
                  <a:gd name="connsiteX8" fmla="*/ 230144 w 241455"/>
                  <a:gd name="connsiteY8" fmla="*/ 0 h 22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1455" h="22630">
                    <a:moveTo>
                      <a:pt x="230144" y="0"/>
                    </a:moveTo>
                    <a:lnTo>
                      <a:pt x="11311" y="0"/>
                    </a:lnTo>
                    <a:cubicBezTo>
                      <a:pt x="5075" y="0"/>
                      <a:pt x="0" y="5077"/>
                      <a:pt x="0" y="11316"/>
                    </a:cubicBezTo>
                    <a:lnTo>
                      <a:pt x="0" y="11316"/>
                    </a:lnTo>
                    <a:cubicBezTo>
                      <a:pt x="0" y="17554"/>
                      <a:pt x="5075" y="22631"/>
                      <a:pt x="11311" y="22631"/>
                    </a:cubicBezTo>
                    <a:lnTo>
                      <a:pt x="230144" y="22631"/>
                    </a:lnTo>
                    <a:cubicBezTo>
                      <a:pt x="236380" y="22631"/>
                      <a:pt x="241455" y="17554"/>
                      <a:pt x="241455" y="11316"/>
                    </a:cubicBezTo>
                    <a:lnTo>
                      <a:pt x="241455" y="11316"/>
                    </a:lnTo>
                    <a:cubicBezTo>
                      <a:pt x="241516" y="5077"/>
                      <a:pt x="236442" y="0"/>
                      <a:pt x="230144" y="0"/>
                    </a:cubicBezTo>
                    <a:close/>
                  </a:path>
                </a:pathLst>
              </a:custGeom>
              <a:solidFill>
                <a:srgbClr val="C4C4C4"/>
              </a:solidFill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8" name="Graphic 4">
              <a:extLst>
                <a:ext uri="{FF2B5EF4-FFF2-40B4-BE49-F238E27FC236}">
                  <a16:creationId xmlns:a16="http://schemas.microsoft.com/office/drawing/2014/main" id="{E114E0BF-1C52-7548-B5B9-D7F32398D14E}"/>
                </a:ext>
              </a:extLst>
            </p:cNvPr>
            <p:cNvGrpSpPr/>
            <p:nvPr/>
          </p:nvGrpSpPr>
          <p:grpSpPr>
            <a:xfrm>
              <a:off x="2176706" y="5516523"/>
              <a:ext cx="321309" cy="271078"/>
              <a:chOff x="2176706" y="5516523"/>
              <a:chExt cx="321309" cy="271078"/>
            </a:xfrm>
            <a:solidFill>
              <a:schemeClr val="accent1"/>
            </a:solidFill>
          </p:grpSpPr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6A526532-0A6B-D04B-B089-DCC7D5E55455}"/>
                  </a:ext>
                </a:extLst>
              </p:cNvPr>
              <p:cNvSpPr/>
              <p:nvPr/>
            </p:nvSpPr>
            <p:spPr>
              <a:xfrm>
                <a:off x="2308286" y="5659463"/>
                <a:ext cx="58147" cy="117801"/>
              </a:xfrm>
              <a:custGeom>
                <a:avLst/>
                <a:gdLst>
                  <a:gd name="connsiteX0" fmla="*/ 0 w 58147"/>
                  <a:gd name="connsiteY0" fmla="*/ 0 h 117801"/>
                  <a:gd name="connsiteX1" fmla="*/ 58147 w 58147"/>
                  <a:gd name="connsiteY1" fmla="*/ 0 h 117801"/>
                  <a:gd name="connsiteX2" fmla="*/ 58147 w 58147"/>
                  <a:gd name="connsiteY2" fmla="*/ 117802 h 117801"/>
                  <a:gd name="connsiteX3" fmla="*/ 0 w 58147"/>
                  <a:gd name="connsiteY3" fmla="*/ 117802 h 117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147" h="117801">
                    <a:moveTo>
                      <a:pt x="0" y="0"/>
                    </a:moveTo>
                    <a:lnTo>
                      <a:pt x="58147" y="0"/>
                    </a:lnTo>
                    <a:lnTo>
                      <a:pt x="58147" y="117802"/>
                    </a:lnTo>
                    <a:lnTo>
                      <a:pt x="0" y="117802"/>
                    </a:lnTo>
                    <a:close/>
                  </a:path>
                </a:pathLst>
              </a:custGeom>
              <a:solidFill>
                <a:srgbClr val="C4C4C4"/>
              </a:solidFill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874DA9D8-6BFF-D34F-B563-8A642F674315}"/>
                  </a:ext>
                </a:extLst>
              </p:cNvPr>
              <p:cNvSpPr/>
              <p:nvPr/>
            </p:nvSpPr>
            <p:spPr>
              <a:xfrm>
                <a:off x="2176706" y="5516523"/>
                <a:ext cx="321309" cy="219456"/>
              </a:xfrm>
              <a:custGeom>
                <a:avLst/>
                <a:gdLst>
                  <a:gd name="connsiteX0" fmla="*/ 309875 w 321309"/>
                  <a:gd name="connsiteY0" fmla="*/ 0 h 219456"/>
                  <a:gd name="connsiteX1" fmla="*/ 11434 w 321309"/>
                  <a:gd name="connsiteY1" fmla="*/ 0 h 219456"/>
                  <a:gd name="connsiteX2" fmla="*/ 0 w 321309"/>
                  <a:gd name="connsiteY2" fmla="*/ 11438 h 219456"/>
                  <a:gd name="connsiteX3" fmla="*/ 0 w 321309"/>
                  <a:gd name="connsiteY3" fmla="*/ 208018 h 219456"/>
                  <a:gd name="connsiteX4" fmla="*/ 11434 w 321309"/>
                  <a:gd name="connsiteY4" fmla="*/ 219456 h 219456"/>
                  <a:gd name="connsiteX5" fmla="*/ 309875 w 321309"/>
                  <a:gd name="connsiteY5" fmla="*/ 219456 h 219456"/>
                  <a:gd name="connsiteX6" fmla="*/ 321309 w 321309"/>
                  <a:gd name="connsiteY6" fmla="*/ 208018 h 219456"/>
                  <a:gd name="connsiteX7" fmla="*/ 321309 w 321309"/>
                  <a:gd name="connsiteY7" fmla="*/ 11438 h 219456"/>
                  <a:gd name="connsiteX8" fmla="*/ 309875 w 321309"/>
                  <a:gd name="connsiteY8" fmla="*/ 0 h 219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1309" h="219456">
                    <a:moveTo>
                      <a:pt x="309875" y="0"/>
                    </a:moveTo>
                    <a:lnTo>
                      <a:pt x="11434" y="0"/>
                    </a:lnTo>
                    <a:cubicBezTo>
                      <a:pt x="5136" y="0"/>
                      <a:pt x="0" y="5138"/>
                      <a:pt x="0" y="11438"/>
                    </a:cubicBezTo>
                    <a:lnTo>
                      <a:pt x="0" y="208018"/>
                    </a:lnTo>
                    <a:cubicBezTo>
                      <a:pt x="0" y="214318"/>
                      <a:pt x="5136" y="219456"/>
                      <a:pt x="11434" y="219456"/>
                    </a:cubicBezTo>
                    <a:lnTo>
                      <a:pt x="309875" y="219456"/>
                    </a:lnTo>
                    <a:cubicBezTo>
                      <a:pt x="316173" y="219456"/>
                      <a:pt x="321309" y="214318"/>
                      <a:pt x="321309" y="208018"/>
                    </a:cubicBezTo>
                    <a:lnTo>
                      <a:pt x="321309" y="11438"/>
                    </a:lnTo>
                    <a:cubicBezTo>
                      <a:pt x="321370" y="5138"/>
                      <a:pt x="316234" y="0"/>
                      <a:pt x="309875" y="0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DA6CE6A8-3ED6-DC45-A77F-EDF1F4DE62A3}"/>
                  </a:ext>
                </a:extLst>
              </p:cNvPr>
              <p:cNvSpPr/>
              <p:nvPr/>
            </p:nvSpPr>
            <p:spPr>
              <a:xfrm>
                <a:off x="2195416" y="5534016"/>
                <a:ext cx="283888" cy="184531"/>
              </a:xfrm>
              <a:custGeom>
                <a:avLst/>
                <a:gdLst>
                  <a:gd name="connsiteX0" fmla="*/ 0 w 283888"/>
                  <a:gd name="connsiteY0" fmla="*/ 0 h 184531"/>
                  <a:gd name="connsiteX1" fmla="*/ 283889 w 283888"/>
                  <a:gd name="connsiteY1" fmla="*/ 0 h 184531"/>
                  <a:gd name="connsiteX2" fmla="*/ 283889 w 283888"/>
                  <a:gd name="connsiteY2" fmla="*/ 184531 h 184531"/>
                  <a:gd name="connsiteX3" fmla="*/ 0 w 283888"/>
                  <a:gd name="connsiteY3" fmla="*/ 184531 h 184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3888" h="184531">
                    <a:moveTo>
                      <a:pt x="0" y="0"/>
                    </a:moveTo>
                    <a:lnTo>
                      <a:pt x="283889" y="0"/>
                    </a:lnTo>
                    <a:lnTo>
                      <a:pt x="283889" y="184531"/>
                    </a:lnTo>
                    <a:lnTo>
                      <a:pt x="0" y="184531"/>
                    </a:lnTo>
                    <a:close/>
                  </a:path>
                </a:pathLst>
              </a:custGeom>
              <a:solidFill>
                <a:schemeClr val="accent1"/>
              </a:solidFill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C22C498E-B789-D94E-A31A-011A15DD68BA}"/>
                  </a:ext>
                </a:extLst>
              </p:cNvPr>
              <p:cNvSpPr/>
              <p:nvPr/>
            </p:nvSpPr>
            <p:spPr>
              <a:xfrm>
                <a:off x="2190035" y="5621235"/>
                <a:ext cx="294772" cy="10030"/>
              </a:xfrm>
              <a:custGeom>
                <a:avLst/>
                <a:gdLst>
                  <a:gd name="connsiteX0" fmla="*/ 0 w 294772"/>
                  <a:gd name="connsiteY0" fmla="*/ 0 h 10030"/>
                  <a:gd name="connsiteX1" fmla="*/ 294772 w 294772"/>
                  <a:gd name="connsiteY1" fmla="*/ 0 h 10030"/>
                  <a:gd name="connsiteX2" fmla="*/ 294772 w 294772"/>
                  <a:gd name="connsiteY2" fmla="*/ 10031 h 10030"/>
                  <a:gd name="connsiteX3" fmla="*/ 0 w 294772"/>
                  <a:gd name="connsiteY3" fmla="*/ 10031 h 10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4772" h="10030">
                    <a:moveTo>
                      <a:pt x="0" y="0"/>
                    </a:moveTo>
                    <a:lnTo>
                      <a:pt x="294772" y="0"/>
                    </a:lnTo>
                    <a:lnTo>
                      <a:pt x="294772" y="10031"/>
                    </a:lnTo>
                    <a:lnTo>
                      <a:pt x="0" y="10031"/>
                    </a:lnTo>
                    <a:close/>
                  </a:path>
                </a:pathLst>
              </a:custGeom>
              <a:solidFill>
                <a:srgbClr val="EAEAEA"/>
              </a:solidFill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2" name="Graphic 4">
                <a:extLst>
                  <a:ext uri="{FF2B5EF4-FFF2-40B4-BE49-F238E27FC236}">
                    <a16:creationId xmlns:a16="http://schemas.microsoft.com/office/drawing/2014/main" id="{1632440E-343B-AD4B-BA56-F498DAC25723}"/>
                  </a:ext>
                </a:extLst>
              </p:cNvPr>
              <p:cNvGrpSpPr/>
              <p:nvPr/>
            </p:nvGrpSpPr>
            <p:grpSpPr>
              <a:xfrm>
                <a:off x="2285969" y="5524290"/>
                <a:ext cx="102904" cy="203920"/>
                <a:chOff x="2285969" y="5524290"/>
                <a:chExt cx="102904" cy="203920"/>
              </a:xfrm>
              <a:solidFill>
                <a:srgbClr val="EAEAEA"/>
              </a:solidFill>
            </p:grpSpPr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25FB4EFB-68F7-264D-B138-3BB3251DDAC0}"/>
                    </a:ext>
                  </a:extLst>
                </p:cNvPr>
                <p:cNvSpPr/>
                <p:nvPr/>
              </p:nvSpPr>
              <p:spPr>
                <a:xfrm>
                  <a:off x="2285969" y="5524290"/>
                  <a:ext cx="9477" cy="203920"/>
                </a:xfrm>
                <a:custGeom>
                  <a:avLst/>
                  <a:gdLst>
                    <a:gd name="connsiteX0" fmla="*/ 0 w 9477"/>
                    <a:gd name="connsiteY0" fmla="*/ 0 h 203920"/>
                    <a:gd name="connsiteX1" fmla="*/ 9477 w 9477"/>
                    <a:gd name="connsiteY1" fmla="*/ 0 h 203920"/>
                    <a:gd name="connsiteX2" fmla="*/ 9477 w 9477"/>
                    <a:gd name="connsiteY2" fmla="*/ 203921 h 203920"/>
                    <a:gd name="connsiteX3" fmla="*/ 0 w 9477"/>
                    <a:gd name="connsiteY3" fmla="*/ 203921 h 203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477" h="203920">
                      <a:moveTo>
                        <a:pt x="0" y="0"/>
                      </a:moveTo>
                      <a:lnTo>
                        <a:pt x="9477" y="0"/>
                      </a:lnTo>
                      <a:lnTo>
                        <a:pt x="9477" y="203921"/>
                      </a:lnTo>
                      <a:lnTo>
                        <a:pt x="0" y="20392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61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" name="Freeform 104">
                  <a:extLst>
                    <a:ext uri="{FF2B5EF4-FFF2-40B4-BE49-F238E27FC236}">
                      <a16:creationId xmlns:a16="http://schemas.microsoft.com/office/drawing/2014/main" id="{826E7A13-7D2B-7744-BF9E-A83546B3322D}"/>
                    </a:ext>
                  </a:extLst>
                </p:cNvPr>
                <p:cNvSpPr/>
                <p:nvPr/>
              </p:nvSpPr>
              <p:spPr>
                <a:xfrm>
                  <a:off x="2379396" y="5524290"/>
                  <a:ext cx="9477" cy="203920"/>
                </a:xfrm>
                <a:custGeom>
                  <a:avLst/>
                  <a:gdLst>
                    <a:gd name="connsiteX0" fmla="*/ 0 w 9477"/>
                    <a:gd name="connsiteY0" fmla="*/ 0 h 203920"/>
                    <a:gd name="connsiteX1" fmla="*/ 9477 w 9477"/>
                    <a:gd name="connsiteY1" fmla="*/ 0 h 203920"/>
                    <a:gd name="connsiteX2" fmla="*/ 9477 w 9477"/>
                    <a:gd name="connsiteY2" fmla="*/ 203921 h 203920"/>
                    <a:gd name="connsiteX3" fmla="*/ 0 w 9477"/>
                    <a:gd name="connsiteY3" fmla="*/ 203921 h 203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477" h="203920">
                      <a:moveTo>
                        <a:pt x="0" y="0"/>
                      </a:moveTo>
                      <a:lnTo>
                        <a:pt x="9477" y="0"/>
                      </a:lnTo>
                      <a:lnTo>
                        <a:pt x="9477" y="203921"/>
                      </a:lnTo>
                      <a:lnTo>
                        <a:pt x="0" y="20392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61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1F541820-49E0-8549-A4ED-E390E9EAA287}"/>
                  </a:ext>
                </a:extLst>
              </p:cNvPr>
              <p:cNvSpPr/>
              <p:nvPr/>
            </p:nvSpPr>
            <p:spPr>
              <a:xfrm>
                <a:off x="2216632" y="5764970"/>
                <a:ext cx="241455" cy="22630"/>
              </a:xfrm>
              <a:custGeom>
                <a:avLst/>
                <a:gdLst>
                  <a:gd name="connsiteX0" fmla="*/ 230144 w 241455"/>
                  <a:gd name="connsiteY0" fmla="*/ 0 h 22630"/>
                  <a:gd name="connsiteX1" fmla="*/ 11312 w 241455"/>
                  <a:gd name="connsiteY1" fmla="*/ 0 h 22630"/>
                  <a:gd name="connsiteX2" fmla="*/ 0 w 241455"/>
                  <a:gd name="connsiteY2" fmla="*/ 11316 h 22630"/>
                  <a:gd name="connsiteX3" fmla="*/ 0 w 241455"/>
                  <a:gd name="connsiteY3" fmla="*/ 11316 h 22630"/>
                  <a:gd name="connsiteX4" fmla="*/ 11312 w 241455"/>
                  <a:gd name="connsiteY4" fmla="*/ 22631 h 22630"/>
                  <a:gd name="connsiteX5" fmla="*/ 230144 w 241455"/>
                  <a:gd name="connsiteY5" fmla="*/ 22631 h 22630"/>
                  <a:gd name="connsiteX6" fmla="*/ 241455 w 241455"/>
                  <a:gd name="connsiteY6" fmla="*/ 11316 h 22630"/>
                  <a:gd name="connsiteX7" fmla="*/ 241455 w 241455"/>
                  <a:gd name="connsiteY7" fmla="*/ 11316 h 22630"/>
                  <a:gd name="connsiteX8" fmla="*/ 230144 w 241455"/>
                  <a:gd name="connsiteY8" fmla="*/ 0 h 22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1455" h="22630">
                    <a:moveTo>
                      <a:pt x="230144" y="0"/>
                    </a:moveTo>
                    <a:lnTo>
                      <a:pt x="11312" y="0"/>
                    </a:lnTo>
                    <a:cubicBezTo>
                      <a:pt x="5075" y="0"/>
                      <a:pt x="0" y="5077"/>
                      <a:pt x="0" y="11316"/>
                    </a:cubicBezTo>
                    <a:lnTo>
                      <a:pt x="0" y="11316"/>
                    </a:lnTo>
                    <a:cubicBezTo>
                      <a:pt x="0" y="17554"/>
                      <a:pt x="5075" y="22631"/>
                      <a:pt x="11312" y="22631"/>
                    </a:cubicBezTo>
                    <a:lnTo>
                      <a:pt x="230144" y="22631"/>
                    </a:lnTo>
                    <a:cubicBezTo>
                      <a:pt x="236381" y="22631"/>
                      <a:pt x="241455" y="17554"/>
                      <a:pt x="241455" y="11316"/>
                    </a:cubicBezTo>
                    <a:lnTo>
                      <a:pt x="241455" y="11316"/>
                    </a:lnTo>
                    <a:cubicBezTo>
                      <a:pt x="241517" y="5077"/>
                      <a:pt x="236442" y="0"/>
                      <a:pt x="230144" y="0"/>
                    </a:cubicBezTo>
                    <a:close/>
                  </a:path>
                </a:pathLst>
              </a:custGeom>
              <a:solidFill>
                <a:srgbClr val="C4C4C4"/>
              </a:solidFill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9" name="Graphic 4">
              <a:extLst>
                <a:ext uri="{FF2B5EF4-FFF2-40B4-BE49-F238E27FC236}">
                  <a16:creationId xmlns:a16="http://schemas.microsoft.com/office/drawing/2014/main" id="{5CB8F93E-C6D2-704E-9233-794CB2BE7633}"/>
                </a:ext>
              </a:extLst>
            </p:cNvPr>
            <p:cNvGrpSpPr/>
            <p:nvPr/>
          </p:nvGrpSpPr>
          <p:grpSpPr>
            <a:xfrm>
              <a:off x="1782330" y="5635242"/>
              <a:ext cx="406665" cy="343067"/>
              <a:chOff x="1782330" y="5635242"/>
              <a:chExt cx="406665" cy="343067"/>
            </a:xfrm>
            <a:solidFill>
              <a:schemeClr val="accent1"/>
            </a:solidFill>
          </p:grpSpPr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F33D3E77-0E6F-7A43-9774-9072724C7F66}"/>
                  </a:ext>
                </a:extLst>
              </p:cNvPr>
              <p:cNvSpPr/>
              <p:nvPr/>
            </p:nvSpPr>
            <p:spPr>
              <a:xfrm>
                <a:off x="1948824" y="5816103"/>
                <a:ext cx="73555" cy="149117"/>
              </a:xfrm>
              <a:custGeom>
                <a:avLst/>
                <a:gdLst>
                  <a:gd name="connsiteX0" fmla="*/ 0 w 73555"/>
                  <a:gd name="connsiteY0" fmla="*/ 0 h 149117"/>
                  <a:gd name="connsiteX1" fmla="*/ 73556 w 73555"/>
                  <a:gd name="connsiteY1" fmla="*/ 0 h 149117"/>
                  <a:gd name="connsiteX2" fmla="*/ 73556 w 73555"/>
                  <a:gd name="connsiteY2" fmla="*/ 149118 h 149117"/>
                  <a:gd name="connsiteX3" fmla="*/ 0 w 73555"/>
                  <a:gd name="connsiteY3" fmla="*/ 149118 h 149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555" h="149117">
                    <a:moveTo>
                      <a:pt x="0" y="0"/>
                    </a:moveTo>
                    <a:lnTo>
                      <a:pt x="73556" y="0"/>
                    </a:lnTo>
                    <a:lnTo>
                      <a:pt x="73556" y="149118"/>
                    </a:lnTo>
                    <a:lnTo>
                      <a:pt x="0" y="149118"/>
                    </a:lnTo>
                    <a:close/>
                  </a:path>
                </a:pathLst>
              </a:custGeom>
              <a:solidFill>
                <a:srgbClr val="C4C4C4"/>
              </a:solidFill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34221615-4824-224A-B6EC-C1685E09FE8F}"/>
                  </a:ext>
                </a:extLst>
              </p:cNvPr>
              <p:cNvSpPr/>
              <p:nvPr/>
            </p:nvSpPr>
            <p:spPr>
              <a:xfrm>
                <a:off x="1782330" y="5635242"/>
                <a:ext cx="406665" cy="277745"/>
              </a:xfrm>
              <a:custGeom>
                <a:avLst/>
                <a:gdLst>
                  <a:gd name="connsiteX0" fmla="*/ 392174 w 406665"/>
                  <a:gd name="connsiteY0" fmla="*/ 0 h 277745"/>
                  <a:gd name="connsiteX1" fmla="*/ 14491 w 406665"/>
                  <a:gd name="connsiteY1" fmla="*/ 0 h 277745"/>
                  <a:gd name="connsiteX2" fmla="*/ 0 w 406665"/>
                  <a:gd name="connsiteY2" fmla="*/ 14496 h 277745"/>
                  <a:gd name="connsiteX3" fmla="*/ 0 w 406665"/>
                  <a:gd name="connsiteY3" fmla="*/ 263249 h 277745"/>
                  <a:gd name="connsiteX4" fmla="*/ 14491 w 406665"/>
                  <a:gd name="connsiteY4" fmla="*/ 277745 h 277745"/>
                  <a:gd name="connsiteX5" fmla="*/ 392174 w 406665"/>
                  <a:gd name="connsiteY5" fmla="*/ 277745 h 277745"/>
                  <a:gd name="connsiteX6" fmla="*/ 406665 w 406665"/>
                  <a:gd name="connsiteY6" fmla="*/ 263249 h 277745"/>
                  <a:gd name="connsiteX7" fmla="*/ 406665 w 406665"/>
                  <a:gd name="connsiteY7" fmla="*/ 14496 h 277745"/>
                  <a:gd name="connsiteX8" fmla="*/ 392174 w 406665"/>
                  <a:gd name="connsiteY8" fmla="*/ 0 h 277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6665" h="277745">
                    <a:moveTo>
                      <a:pt x="392174" y="0"/>
                    </a:moveTo>
                    <a:lnTo>
                      <a:pt x="14491" y="0"/>
                    </a:lnTo>
                    <a:cubicBezTo>
                      <a:pt x="6481" y="0"/>
                      <a:pt x="0" y="6483"/>
                      <a:pt x="0" y="14496"/>
                    </a:cubicBezTo>
                    <a:lnTo>
                      <a:pt x="0" y="263249"/>
                    </a:lnTo>
                    <a:cubicBezTo>
                      <a:pt x="0" y="271262"/>
                      <a:pt x="6481" y="277745"/>
                      <a:pt x="14491" y="277745"/>
                    </a:cubicBezTo>
                    <a:lnTo>
                      <a:pt x="392174" y="277745"/>
                    </a:lnTo>
                    <a:cubicBezTo>
                      <a:pt x="400184" y="277745"/>
                      <a:pt x="406665" y="271262"/>
                      <a:pt x="406665" y="263249"/>
                    </a:cubicBezTo>
                    <a:lnTo>
                      <a:pt x="406665" y="14496"/>
                    </a:lnTo>
                    <a:cubicBezTo>
                      <a:pt x="406665" y="6483"/>
                      <a:pt x="400184" y="0"/>
                      <a:pt x="392174" y="0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8E573332-66E3-4F41-9969-B0E7328B4A49}"/>
                  </a:ext>
                </a:extLst>
              </p:cNvPr>
              <p:cNvSpPr/>
              <p:nvPr/>
            </p:nvSpPr>
            <p:spPr>
              <a:xfrm>
                <a:off x="1805993" y="5657322"/>
                <a:ext cx="359278" cy="233584"/>
              </a:xfrm>
              <a:custGeom>
                <a:avLst/>
                <a:gdLst>
                  <a:gd name="connsiteX0" fmla="*/ 0 w 359278"/>
                  <a:gd name="connsiteY0" fmla="*/ 0 h 233584"/>
                  <a:gd name="connsiteX1" fmla="*/ 359279 w 359278"/>
                  <a:gd name="connsiteY1" fmla="*/ 0 h 233584"/>
                  <a:gd name="connsiteX2" fmla="*/ 359279 w 359278"/>
                  <a:gd name="connsiteY2" fmla="*/ 233585 h 233584"/>
                  <a:gd name="connsiteX3" fmla="*/ 0 w 359278"/>
                  <a:gd name="connsiteY3" fmla="*/ 233585 h 233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9278" h="233584">
                    <a:moveTo>
                      <a:pt x="0" y="0"/>
                    </a:moveTo>
                    <a:lnTo>
                      <a:pt x="359279" y="0"/>
                    </a:lnTo>
                    <a:lnTo>
                      <a:pt x="359279" y="233585"/>
                    </a:lnTo>
                    <a:lnTo>
                      <a:pt x="0" y="233585"/>
                    </a:lnTo>
                    <a:close/>
                  </a:path>
                </a:pathLst>
              </a:custGeom>
              <a:solidFill>
                <a:schemeClr val="accent1"/>
              </a:solidFill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BDA819A1-90B3-3C44-B8CC-00C4522B368D}"/>
                  </a:ext>
                </a:extLst>
              </p:cNvPr>
              <p:cNvSpPr/>
              <p:nvPr/>
            </p:nvSpPr>
            <p:spPr>
              <a:xfrm>
                <a:off x="1799145" y="5767784"/>
                <a:ext cx="373036" cy="12722"/>
              </a:xfrm>
              <a:custGeom>
                <a:avLst/>
                <a:gdLst>
                  <a:gd name="connsiteX0" fmla="*/ 0 w 373036"/>
                  <a:gd name="connsiteY0" fmla="*/ 0 h 12722"/>
                  <a:gd name="connsiteX1" fmla="*/ 373036 w 373036"/>
                  <a:gd name="connsiteY1" fmla="*/ 0 h 12722"/>
                  <a:gd name="connsiteX2" fmla="*/ 373036 w 373036"/>
                  <a:gd name="connsiteY2" fmla="*/ 12722 h 12722"/>
                  <a:gd name="connsiteX3" fmla="*/ 0 w 373036"/>
                  <a:gd name="connsiteY3" fmla="*/ 12722 h 12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3036" h="12722">
                    <a:moveTo>
                      <a:pt x="0" y="0"/>
                    </a:moveTo>
                    <a:lnTo>
                      <a:pt x="373036" y="0"/>
                    </a:lnTo>
                    <a:lnTo>
                      <a:pt x="373036" y="12722"/>
                    </a:lnTo>
                    <a:lnTo>
                      <a:pt x="0" y="12722"/>
                    </a:lnTo>
                    <a:close/>
                  </a:path>
                </a:pathLst>
              </a:custGeom>
              <a:solidFill>
                <a:srgbClr val="EAEAEA"/>
              </a:solidFill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4" name="Graphic 4">
                <a:extLst>
                  <a:ext uri="{FF2B5EF4-FFF2-40B4-BE49-F238E27FC236}">
                    <a16:creationId xmlns:a16="http://schemas.microsoft.com/office/drawing/2014/main" id="{E294A17D-E2BD-DC4A-AC0B-0C7340F2F6E4}"/>
                  </a:ext>
                </a:extLst>
              </p:cNvPr>
              <p:cNvGrpSpPr/>
              <p:nvPr/>
            </p:nvGrpSpPr>
            <p:grpSpPr>
              <a:xfrm>
                <a:off x="1920515" y="5645089"/>
                <a:ext cx="130235" cy="258111"/>
                <a:chOff x="1920515" y="5645089"/>
                <a:chExt cx="130235" cy="258111"/>
              </a:xfrm>
              <a:solidFill>
                <a:srgbClr val="EAEAEA"/>
              </a:solidFill>
            </p:grpSpPr>
            <p:sp>
              <p:nvSpPr>
                <p:cNvPr id="96" name="Freeform 95">
                  <a:extLst>
                    <a:ext uri="{FF2B5EF4-FFF2-40B4-BE49-F238E27FC236}">
                      <a16:creationId xmlns:a16="http://schemas.microsoft.com/office/drawing/2014/main" id="{DBE92D30-73E7-A64B-A0FF-8B9547786FB3}"/>
                    </a:ext>
                  </a:extLst>
                </p:cNvPr>
                <p:cNvSpPr/>
                <p:nvPr/>
              </p:nvSpPr>
              <p:spPr>
                <a:xfrm>
                  <a:off x="1920515" y="5645089"/>
                  <a:ext cx="11984" cy="258111"/>
                </a:xfrm>
                <a:custGeom>
                  <a:avLst/>
                  <a:gdLst>
                    <a:gd name="connsiteX0" fmla="*/ 0 w 11984"/>
                    <a:gd name="connsiteY0" fmla="*/ 0 h 258111"/>
                    <a:gd name="connsiteX1" fmla="*/ 11984 w 11984"/>
                    <a:gd name="connsiteY1" fmla="*/ 0 h 258111"/>
                    <a:gd name="connsiteX2" fmla="*/ 11984 w 11984"/>
                    <a:gd name="connsiteY2" fmla="*/ 258112 h 258111"/>
                    <a:gd name="connsiteX3" fmla="*/ 0 w 11984"/>
                    <a:gd name="connsiteY3" fmla="*/ 258112 h 258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4" h="258111">
                      <a:moveTo>
                        <a:pt x="0" y="0"/>
                      </a:moveTo>
                      <a:lnTo>
                        <a:pt x="11984" y="0"/>
                      </a:lnTo>
                      <a:lnTo>
                        <a:pt x="11984" y="258112"/>
                      </a:lnTo>
                      <a:lnTo>
                        <a:pt x="0" y="258112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61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 96">
                  <a:extLst>
                    <a:ext uri="{FF2B5EF4-FFF2-40B4-BE49-F238E27FC236}">
                      <a16:creationId xmlns:a16="http://schemas.microsoft.com/office/drawing/2014/main" id="{2CD0E019-2CEA-0F4C-9550-487A9C7BC987}"/>
                    </a:ext>
                  </a:extLst>
                </p:cNvPr>
                <p:cNvSpPr/>
                <p:nvPr/>
              </p:nvSpPr>
              <p:spPr>
                <a:xfrm>
                  <a:off x="2038766" y="5645089"/>
                  <a:ext cx="11984" cy="258111"/>
                </a:xfrm>
                <a:custGeom>
                  <a:avLst/>
                  <a:gdLst>
                    <a:gd name="connsiteX0" fmla="*/ 0 w 11984"/>
                    <a:gd name="connsiteY0" fmla="*/ 0 h 258111"/>
                    <a:gd name="connsiteX1" fmla="*/ 11984 w 11984"/>
                    <a:gd name="connsiteY1" fmla="*/ 0 h 258111"/>
                    <a:gd name="connsiteX2" fmla="*/ 11984 w 11984"/>
                    <a:gd name="connsiteY2" fmla="*/ 258112 h 258111"/>
                    <a:gd name="connsiteX3" fmla="*/ 0 w 11984"/>
                    <a:gd name="connsiteY3" fmla="*/ 258112 h 258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84" h="258111">
                      <a:moveTo>
                        <a:pt x="0" y="0"/>
                      </a:moveTo>
                      <a:lnTo>
                        <a:pt x="11984" y="0"/>
                      </a:lnTo>
                      <a:lnTo>
                        <a:pt x="11984" y="258112"/>
                      </a:lnTo>
                      <a:lnTo>
                        <a:pt x="0" y="258112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611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9F6E34C3-3996-DC46-BDC3-E86C8C1D677B}"/>
                  </a:ext>
                </a:extLst>
              </p:cNvPr>
              <p:cNvSpPr/>
              <p:nvPr/>
            </p:nvSpPr>
            <p:spPr>
              <a:xfrm>
                <a:off x="1838277" y="5949685"/>
                <a:ext cx="294772" cy="28624"/>
              </a:xfrm>
              <a:custGeom>
                <a:avLst/>
                <a:gdLst>
                  <a:gd name="connsiteX0" fmla="*/ 280465 w 294772"/>
                  <a:gd name="connsiteY0" fmla="*/ 0 h 28624"/>
                  <a:gd name="connsiteX1" fmla="*/ 14308 w 294772"/>
                  <a:gd name="connsiteY1" fmla="*/ 0 h 28624"/>
                  <a:gd name="connsiteX2" fmla="*/ 0 w 294772"/>
                  <a:gd name="connsiteY2" fmla="*/ 14313 h 28624"/>
                  <a:gd name="connsiteX3" fmla="*/ 0 w 294772"/>
                  <a:gd name="connsiteY3" fmla="*/ 14313 h 28624"/>
                  <a:gd name="connsiteX4" fmla="*/ 14308 w 294772"/>
                  <a:gd name="connsiteY4" fmla="*/ 28625 h 28624"/>
                  <a:gd name="connsiteX5" fmla="*/ 280465 w 294772"/>
                  <a:gd name="connsiteY5" fmla="*/ 28625 h 28624"/>
                  <a:gd name="connsiteX6" fmla="*/ 294772 w 294772"/>
                  <a:gd name="connsiteY6" fmla="*/ 14313 h 28624"/>
                  <a:gd name="connsiteX7" fmla="*/ 294772 w 294772"/>
                  <a:gd name="connsiteY7" fmla="*/ 14313 h 28624"/>
                  <a:gd name="connsiteX8" fmla="*/ 280465 w 294772"/>
                  <a:gd name="connsiteY8" fmla="*/ 0 h 28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772" h="28624">
                    <a:moveTo>
                      <a:pt x="280465" y="0"/>
                    </a:moveTo>
                    <a:lnTo>
                      <a:pt x="14308" y="0"/>
                    </a:lnTo>
                    <a:cubicBezTo>
                      <a:pt x="6420" y="0"/>
                      <a:pt x="0" y="6422"/>
                      <a:pt x="0" y="14313"/>
                    </a:cubicBezTo>
                    <a:lnTo>
                      <a:pt x="0" y="14313"/>
                    </a:lnTo>
                    <a:cubicBezTo>
                      <a:pt x="0" y="22203"/>
                      <a:pt x="6420" y="28625"/>
                      <a:pt x="14308" y="28625"/>
                    </a:cubicBezTo>
                    <a:lnTo>
                      <a:pt x="280465" y="28625"/>
                    </a:lnTo>
                    <a:cubicBezTo>
                      <a:pt x="288352" y="28625"/>
                      <a:pt x="294772" y="22203"/>
                      <a:pt x="294772" y="14313"/>
                    </a:cubicBezTo>
                    <a:lnTo>
                      <a:pt x="294772" y="14313"/>
                    </a:lnTo>
                    <a:cubicBezTo>
                      <a:pt x="294772" y="6422"/>
                      <a:pt x="288352" y="0"/>
                      <a:pt x="280465" y="0"/>
                    </a:cubicBezTo>
                    <a:close/>
                  </a:path>
                </a:pathLst>
              </a:custGeom>
              <a:solidFill>
                <a:srgbClr val="C4C4C4"/>
              </a:solidFill>
              <a:ln w="6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2341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entagon 26">
            <a:extLst>
              <a:ext uri="{FF2B5EF4-FFF2-40B4-BE49-F238E27FC236}">
                <a16:creationId xmlns:a16="http://schemas.microsoft.com/office/drawing/2014/main" id="{209637D4-BC23-1F4A-B612-AEFB382800FE}"/>
              </a:ext>
            </a:extLst>
          </p:cNvPr>
          <p:cNvSpPr/>
          <p:nvPr/>
        </p:nvSpPr>
        <p:spPr>
          <a:xfrm>
            <a:off x="3220279" y="4129685"/>
            <a:ext cx="18641594" cy="3598338"/>
          </a:xfrm>
          <a:prstGeom prst="homePlate">
            <a:avLst>
              <a:gd name="adj" fmla="val 3547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entagon 30">
            <a:extLst>
              <a:ext uri="{FF2B5EF4-FFF2-40B4-BE49-F238E27FC236}">
                <a16:creationId xmlns:a16="http://schemas.microsoft.com/office/drawing/2014/main" id="{399152D7-56D8-8C49-849D-28B519552471}"/>
              </a:ext>
            </a:extLst>
          </p:cNvPr>
          <p:cNvSpPr/>
          <p:nvPr/>
        </p:nvSpPr>
        <p:spPr>
          <a:xfrm>
            <a:off x="3220279" y="8342456"/>
            <a:ext cx="18641594" cy="3598338"/>
          </a:xfrm>
          <a:prstGeom prst="homePlate">
            <a:avLst>
              <a:gd name="adj" fmla="val 3547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F302D14-ED73-0F4F-8DE3-343F90B01624}"/>
              </a:ext>
            </a:extLst>
          </p:cNvPr>
          <p:cNvGrpSpPr/>
          <p:nvPr/>
        </p:nvGrpSpPr>
        <p:grpSpPr>
          <a:xfrm>
            <a:off x="9013104" y="4826302"/>
            <a:ext cx="11193967" cy="2227790"/>
            <a:chOff x="16391976" y="4706511"/>
            <a:chExt cx="11193967" cy="222779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E065A3F-428F-CB4C-9F4B-BA36381D3DE0}"/>
                </a:ext>
              </a:extLst>
            </p:cNvPr>
            <p:cNvSpPr txBox="1"/>
            <p:nvPr/>
          </p:nvSpPr>
          <p:spPr>
            <a:xfrm>
              <a:off x="16391977" y="5468835"/>
              <a:ext cx="11193966" cy="1465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 Business professionals like you connecting to share advice. Business professionals like you connecting to share advice.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AFFD96F-ED4F-474A-88EA-31A57FBC1A70}"/>
                </a:ext>
              </a:extLst>
            </p:cNvPr>
            <p:cNvSpPr txBox="1"/>
            <p:nvPr/>
          </p:nvSpPr>
          <p:spPr>
            <a:xfrm>
              <a:off x="16391976" y="4706511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Pills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31CAB27-6B69-004A-8BA9-49CE62DF5EF2}"/>
              </a:ext>
            </a:extLst>
          </p:cNvPr>
          <p:cNvGrpSpPr/>
          <p:nvPr/>
        </p:nvGrpSpPr>
        <p:grpSpPr>
          <a:xfrm>
            <a:off x="9013104" y="9006416"/>
            <a:ext cx="11193967" cy="2227790"/>
            <a:chOff x="16391976" y="4706511"/>
            <a:chExt cx="11193967" cy="222779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FA0B724-E8F8-D640-B36C-6B4BD3047938}"/>
                </a:ext>
              </a:extLst>
            </p:cNvPr>
            <p:cNvSpPr txBox="1"/>
            <p:nvPr/>
          </p:nvSpPr>
          <p:spPr>
            <a:xfrm>
              <a:off x="16391977" y="5468835"/>
              <a:ext cx="11193966" cy="1465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 Business professionals like you connecting to share advice. Business professionals like you connecting to share advice.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49D9538-5CAF-9A40-A133-7C8322E9B02B}"/>
                </a:ext>
              </a:extLst>
            </p:cNvPr>
            <p:cNvSpPr txBox="1"/>
            <p:nvPr/>
          </p:nvSpPr>
          <p:spPr>
            <a:xfrm>
              <a:off x="16391976" y="4706511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Vaccines</a:t>
              </a:r>
            </a:p>
          </p:txBody>
        </p:sp>
      </p:grpSp>
      <p:sp>
        <p:nvSpPr>
          <p:cNvPr id="66" name="CuadroTexto 350">
            <a:extLst>
              <a:ext uri="{FF2B5EF4-FFF2-40B4-BE49-F238E27FC236}">
                <a16:creationId xmlns:a16="http://schemas.microsoft.com/office/drawing/2014/main" id="{5CB5DEA7-0053-F644-8852-92229B4D6F67}"/>
              </a:ext>
            </a:extLst>
          </p:cNvPr>
          <p:cNvSpPr txBox="1"/>
          <p:nvPr/>
        </p:nvSpPr>
        <p:spPr>
          <a:xfrm>
            <a:off x="6851574" y="1071658"/>
            <a:ext cx="106747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Science Infographics</a:t>
            </a:r>
          </a:p>
        </p:txBody>
      </p:sp>
      <p:sp>
        <p:nvSpPr>
          <p:cNvPr id="67" name="CuadroTexto 351">
            <a:extLst>
              <a:ext uri="{FF2B5EF4-FFF2-40B4-BE49-F238E27FC236}">
                <a16:creationId xmlns:a16="http://schemas.microsoft.com/office/drawing/2014/main" id="{F6AB9262-4028-CE46-B2EB-5923D0A39321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BC7C7BB-D789-F042-AC6F-E0F8E94830EC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303A798-F083-4B44-AFBD-7011040734AC}"/>
              </a:ext>
            </a:extLst>
          </p:cNvPr>
          <p:cNvGrpSpPr/>
          <p:nvPr/>
        </p:nvGrpSpPr>
        <p:grpSpPr>
          <a:xfrm>
            <a:off x="4059733" y="4259069"/>
            <a:ext cx="4220335" cy="3339569"/>
            <a:chOff x="6072188" y="1493838"/>
            <a:chExt cx="365125" cy="288925"/>
          </a:xfrm>
        </p:grpSpPr>
        <p:sp>
          <p:nvSpPr>
            <p:cNvPr id="77" name="Freeform 498">
              <a:extLst>
                <a:ext uri="{FF2B5EF4-FFF2-40B4-BE49-F238E27FC236}">
                  <a16:creationId xmlns:a16="http://schemas.microsoft.com/office/drawing/2014/main" id="{221099E6-CA83-0D46-B692-6F2717950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2188" y="1600200"/>
              <a:ext cx="77787" cy="101600"/>
            </a:xfrm>
            <a:custGeom>
              <a:avLst/>
              <a:gdLst>
                <a:gd name="T0" fmla="*/ 33 w 214"/>
                <a:gd name="T1" fmla="*/ 99 h 283"/>
                <a:gd name="T2" fmla="*/ 33 w 214"/>
                <a:gd name="T3" fmla="*/ 99 h 283"/>
                <a:gd name="T4" fmla="*/ 99 w 214"/>
                <a:gd name="T5" fmla="*/ 282 h 283"/>
                <a:gd name="T6" fmla="*/ 213 w 214"/>
                <a:gd name="T7" fmla="*/ 33 h 283"/>
                <a:gd name="T8" fmla="*/ 33 w 214"/>
                <a:gd name="T9" fmla="*/ 9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283">
                  <a:moveTo>
                    <a:pt x="33" y="99"/>
                  </a:moveTo>
                  <a:lnTo>
                    <a:pt x="33" y="99"/>
                  </a:lnTo>
                  <a:cubicBezTo>
                    <a:pt x="0" y="168"/>
                    <a:pt x="33" y="249"/>
                    <a:pt x="99" y="282"/>
                  </a:cubicBezTo>
                  <a:cubicBezTo>
                    <a:pt x="213" y="33"/>
                    <a:pt x="213" y="33"/>
                    <a:pt x="213" y="33"/>
                  </a:cubicBezTo>
                  <a:cubicBezTo>
                    <a:pt x="147" y="0"/>
                    <a:pt x="66" y="33"/>
                    <a:pt x="33" y="9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7777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499">
              <a:extLst>
                <a:ext uri="{FF2B5EF4-FFF2-40B4-BE49-F238E27FC236}">
                  <a16:creationId xmlns:a16="http://schemas.microsoft.com/office/drawing/2014/main" id="{9BF2F762-2CA0-8848-BD40-E54DFC88E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7113" y="1612900"/>
              <a:ext cx="77787" cy="100013"/>
            </a:xfrm>
            <a:custGeom>
              <a:avLst/>
              <a:gdLst>
                <a:gd name="T0" fmla="*/ 184 w 214"/>
                <a:gd name="T1" fmla="*/ 179 h 279"/>
                <a:gd name="T2" fmla="*/ 184 w 214"/>
                <a:gd name="T3" fmla="*/ 179 h 279"/>
                <a:gd name="T4" fmla="*/ 114 w 214"/>
                <a:gd name="T5" fmla="*/ 0 h 279"/>
                <a:gd name="T6" fmla="*/ 0 w 214"/>
                <a:gd name="T7" fmla="*/ 249 h 279"/>
                <a:gd name="T8" fmla="*/ 184 w 214"/>
                <a:gd name="T9" fmla="*/ 1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279">
                  <a:moveTo>
                    <a:pt x="184" y="179"/>
                  </a:moveTo>
                  <a:lnTo>
                    <a:pt x="184" y="179"/>
                  </a:lnTo>
                  <a:cubicBezTo>
                    <a:pt x="213" y="113"/>
                    <a:pt x="184" y="29"/>
                    <a:pt x="114" y="0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70" y="278"/>
                    <a:pt x="150" y="249"/>
                    <a:pt x="184" y="17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7777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500">
              <a:extLst>
                <a:ext uri="{FF2B5EF4-FFF2-40B4-BE49-F238E27FC236}">
                  <a16:creationId xmlns:a16="http://schemas.microsoft.com/office/drawing/2014/main" id="{1B374C75-112F-8C4F-88E3-CBCBF7AD5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450" y="1625600"/>
              <a:ext cx="52388" cy="69850"/>
            </a:xfrm>
            <a:custGeom>
              <a:avLst/>
              <a:gdLst>
                <a:gd name="T0" fmla="*/ 18 w 144"/>
                <a:gd name="T1" fmla="*/ 70 h 192"/>
                <a:gd name="T2" fmla="*/ 18 w 144"/>
                <a:gd name="T3" fmla="*/ 70 h 192"/>
                <a:gd name="T4" fmla="*/ 66 w 144"/>
                <a:gd name="T5" fmla="*/ 191 h 192"/>
                <a:gd name="T6" fmla="*/ 143 w 144"/>
                <a:gd name="T7" fmla="*/ 22 h 192"/>
                <a:gd name="T8" fmla="*/ 18 w 144"/>
                <a:gd name="T9" fmla="*/ 7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92">
                  <a:moveTo>
                    <a:pt x="18" y="70"/>
                  </a:moveTo>
                  <a:lnTo>
                    <a:pt x="18" y="70"/>
                  </a:lnTo>
                  <a:cubicBezTo>
                    <a:pt x="0" y="114"/>
                    <a:pt x="18" y="169"/>
                    <a:pt x="66" y="191"/>
                  </a:cubicBezTo>
                  <a:cubicBezTo>
                    <a:pt x="143" y="22"/>
                    <a:pt x="143" y="22"/>
                    <a:pt x="143" y="22"/>
                  </a:cubicBezTo>
                  <a:cubicBezTo>
                    <a:pt x="95" y="0"/>
                    <a:pt x="40" y="22"/>
                    <a:pt x="18" y="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7777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501">
              <a:extLst>
                <a:ext uri="{FF2B5EF4-FFF2-40B4-BE49-F238E27FC236}">
                  <a16:creationId xmlns:a16="http://schemas.microsoft.com/office/drawing/2014/main" id="{1490C991-A9A4-344E-9CBF-636C23133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1263" y="1633538"/>
              <a:ext cx="52387" cy="69850"/>
            </a:xfrm>
            <a:custGeom>
              <a:avLst/>
              <a:gdLst>
                <a:gd name="T0" fmla="*/ 124 w 144"/>
                <a:gd name="T1" fmla="*/ 125 h 192"/>
                <a:gd name="T2" fmla="*/ 124 w 144"/>
                <a:gd name="T3" fmla="*/ 125 h 192"/>
                <a:gd name="T4" fmla="*/ 77 w 144"/>
                <a:gd name="T5" fmla="*/ 0 h 192"/>
                <a:gd name="T6" fmla="*/ 0 w 144"/>
                <a:gd name="T7" fmla="*/ 169 h 192"/>
                <a:gd name="T8" fmla="*/ 124 w 144"/>
                <a:gd name="T9" fmla="*/ 12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92">
                  <a:moveTo>
                    <a:pt x="124" y="125"/>
                  </a:moveTo>
                  <a:lnTo>
                    <a:pt x="124" y="125"/>
                  </a:lnTo>
                  <a:cubicBezTo>
                    <a:pt x="143" y="77"/>
                    <a:pt x="124" y="22"/>
                    <a:pt x="77" y="0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47" y="191"/>
                    <a:pt x="102" y="169"/>
                    <a:pt x="124" y="12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7777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502">
              <a:extLst>
                <a:ext uri="{FF2B5EF4-FFF2-40B4-BE49-F238E27FC236}">
                  <a16:creationId xmlns:a16="http://schemas.microsoft.com/office/drawing/2014/main" id="{ACD55879-F5A7-764D-80B3-0D8DF9D88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1113" y="1528763"/>
              <a:ext cx="76200" cy="68262"/>
            </a:xfrm>
            <a:custGeom>
              <a:avLst/>
              <a:gdLst>
                <a:gd name="T0" fmla="*/ 147 w 210"/>
                <a:gd name="T1" fmla="*/ 154 h 188"/>
                <a:gd name="T2" fmla="*/ 147 w 210"/>
                <a:gd name="T3" fmla="*/ 154 h 188"/>
                <a:gd name="T4" fmla="*/ 194 w 210"/>
                <a:gd name="T5" fmla="*/ 58 h 188"/>
                <a:gd name="T6" fmla="*/ 194 w 210"/>
                <a:gd name="T7" fmla="*/ 58 h 188"/>
                <a:gd name="T8" fmla="*/ 103 w 210"/>
                <a:gd name="T9" fmla="*/ 11 h 188"/>
                <a:gd name="T10" fmla="*/ 0 w 210"/>
                <a:gd name="T11" fmla="*/ 44 h 188"/>
                <a:gd name="T12" fmla="*/ 44 w 210"/>
                <a:gd name="T13" fmla="*/ 187 h 188"/>
                <a:gd name="T14" fmla="*/ 147 w 210"/>
                <a:gd name="T15" fmla="*/ 15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188">
                  <a:moveTo>
                    <a:pt x="147" y="154"/>
                  </a:moveTo>
                  <a:lnTo>
                    <a:pt x="147" y="154"/>
                  </a:lnTo>
                  <a:cubicBezTo>
                    <a:pt x="187" y="143"/>
                    <a:pt x="209" y="99"/>
                    <a:pt x="194" y="58"/>
                  </a:cubicBezTo>
                  <a:lnTo>
                    <a:pt x="194" y="58"/>
                  </a:lnTo>
                  <a:cubicBezTo>
                    <a:pt x="183" y="22"/>
                    <a:pt x="139" y="0"/>
                    <a:pt x="103" y="1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44" y="187"/>
                    <a:pt x="44" y="187"/>
                    <a:pt x="44" y="187"/>
                  </a:cubicBezTo>
                  <a:lnTo>
                    <a:pt x="147" y="15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7777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503">
              <a:extLst>
                <a:ext uri="{FF2B5EF4-FFF2-40B4-BE49-F238E27FC236}">
                  <a16:creationId xmlns:a16="http://schemas.microsoft.com/office/drawing/2014/main" id="{CECE1175-4F66-3140-8BD7-55BBB1996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613" y="1544638"/>
              <a:ext cx="79375" cy="68262"/>
            </a:xfrm>
            <a:custGeom>
              <a:avLst/>
              <a:gdLst>
                <a:gd name="T0" fmla="*/ 15 w 221"/>
                <a:gd name="T1" fmla="*/ 132 h 191"/>
                <a:gd name="T2" fmla="*/ 15 w 221"/>
                <a:gd name="T3" fmla="*/ 132 h 191"/>
                <a:gd name="T4" fmla="*/ 15 w 221"/>
                <a:gd name="T5" fmla="*/ 132 h 191"/>
                <a:gd name="T6" fmla="*/ 110 w 221"/>
                <a:gd name="T7" fmla="*/ 179 h 191"/>
                <a:gd name="T8" fmla="*/ 220 w 221"/>
                <a:gd name="T9" fmla="*/ 143 h 191"/>
                <a:gd name="T10" fmla="*/ 176 w 221"/>
                <a:gd name="T11" fmla="*/ 0 h 191"/>
                <a:gd name="T12" fmla="*/ 62 w 221"/>
                <a:gd name="T13" fmla="*/ 36 h 191"/>
                <a:gd name="T14" fmla="*/ 15 w 221"/>
                <a:gd name="T15" fmla="*/ 132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1" h="191">
                  <a:moveTo>
                    <a:pt x="15" y="132"/>
                  </a:moveTo>
                  <a:lnTo>
                    <a:pt x="15" y="132"/>
                  </a:lnTo>
                  <a:lnTo>
                    <a:pt x="15" y="132"/>
                  </a:lnTo>
                  <a:cubicBezTo>
                    <a:pt x="26" y="168"/>
                    <a:pt x="70" y="190"/>
                    <a:pt x="110" y="179"/>
                  </a:cubicBezTo>
                  <a:cubicBezTo>
                    <a:pt x="220" y="143"/>
                    <a:pt x="220" y="143"/>
                    <a:pt x="220" y="143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62" y="36"/>
                    <a:pt x="62" y="36"/>
                    <a:pt x="62" y="36"/>
                  </a:cubicBezTo>
                  <a:cubicBezTo>
                    <a:pt x="22" y="47"/>
                    <a:pt x="0" y="91"/>
                    <a:pt x="15" y="13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7777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504">
              <a:extLst>
                <a:ext uri="{FF2B5EF4-FFF2-40B4-BE49-F238E27FC236}">
                  <a16:creationId xmlns:a16="http://schemas.microsoft.com/office/drawing/2014/main" id="{361FAF8C-B8C2-BB4E-982F-B693EDDE5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488" y="1547813"/>
              <a:ext cx="74612" cy="77787"/>
            </a:xfrm>
            <a:custGeom>
              <a:avLst/>
              <a:gdLst>
                <a:gd name="T0" fmla="*/ 22 w 206"/>
                <a:gd name="T1" fmla="*/ 92 h 217"/>
                <a:gd name="T2" fmla="*/ 22 w 206"/>
                <a:gd name="T3" fmla="*/ 92 h 217"/>
                <a:gd name="T4" fmla="*/ 48 w 206"/>
                <a:gd name="T5" fmla="*/ 198 h 217"/>
                <a:gd name="T6" fmla="*/ 48 w 206"/>
                <a:gd name="T7" fmla="*/ 198 h 217"/>
                <a:gd name="T8" fmla="*/ 150 w 206"/>
                <a:gd name="T9" fmla="*/ 169 h 217"/>
                <a:gd name="T10" fmla="*/ 205 w 206"/>
                <a:gd name="T11" fmla="*/ 77 h 217"/>
                <a:gd name="T12" fmla="*/ 73 w 206"/>
                <a:gd name="T13" fmla="*/ 0 h 217"/>
                <a:gd name="T14" fmla="*/ 22 w 206"/>
                <a:gd name="T15" fmla="*/ 9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217">
                  <a:moveTo>
                    <a:pt x="22" y="92"/>
                  </a:moveTo>
                  <a:lnTo>
                    <a:pt x="22" y="92"/>
                  </a:lnTo>
                  <a:cubicBezTo>
                    <a:pt x="0" y="128"/>
                    <a:pt x="11" y="176"/>
                    <a:pt x="48" y="198"/>
                  </a:cubicBezTo>
                  <a:lnTo>
                    <a:pt x="48" y="198"/>
                  </a:lnTo>
                  <a:cubicBezTo>
                    <a:pt x="84" y="216"/>
                    <a:pt x="132" y="205"/>
                    <a:pt x="150" y="169"/>
                  </a:cubicBezTo>
                  <a:cubicBezTo>
                    <a:pt x="205" y="77"/>
                    <a:pt x="205" y="77"/>
                    <a:pt x="205" y="77"/>
                  </a:cubicBezTo>
                  <a:cubicBezTo>
                    <a:pt x="73" y="0"/>
                    <a:pt x="73" y="0"/>
                    <a:pt x="73" y="0"/>
                  </a:cubicBezTo>
                  <a:lnTo>
                    <a:pt x="22" y="9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7777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505">
              <a:extLst>
                <a:ext uri="{FF2B5EF4-FFF2-40B4-BE49-F238E27FC236}">
                  <a16:creationId xmlns:a16="http://schemas.microsoft.com/office/drawing/2014/main" id="{BBD43013-68C1-A342-9344-240C23081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1888" y="1493838"/>
              <a:ext cx="77787" cy="82550"/>
            </a:xfrm>
            <a:custGeom>
              <a:avLst/>
              <a:gdLst>
                <a:gd name="T0" fmla="*/ 165 w 214"/>
                <a:gd name="T1" fmla="*/ 22 h 228"/>
                <a:gd name="T2" fmla="*/ 165 w 214"/>
                <a:gd name="T3" fmla="*/ 22 h 228"/>
                <a:gd name="T4" fmla="*/ 165 w 214"/>
                <a:gd name="T5" fmla="*/ 22 h 228"/>
                <a:gd name="T6" fmla="*/ 59 w 214"/>
                <a:gd name="T7" fmla="*/ 47 h 228"/>
                <a:gd name="T8" fmla="*/ 0 w 214"/>
                <a:gd name="T9" fmla="*/ 150 h 228"/>
                <a:gd name="T10" fmla="*/ 132 w 214"/>
                <a:gd name="T11" fmla="*/ 227 h 228"/>
                <a:gd name="T12" fmla="*/ 191 w 214"/>
                <a:gd name="T13" fmla="*/ 124 h 228"/>
                <a:gd name="T14" fmla="*/ 165 w 214"/>
                <a:gd name="T15" fmla="*/ 2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228">
                  <a:moveTo>
                    <a:pt x="165" y="22"/>
                  </a:moveTo>
                  <a:lnTo>
                    <a:pt x="165" y="22"/>
                  </a:lnTo>
                  <a:lnTo>
                    <a:pt x="165" y="22"/>
                  </a:lnTo>
                  <a:cubicBezTo>
                    <a:pt x="129" y="0"/>
                    <a:pt x="81" y="11"/>
                    <a:pt x="59" y="47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32" y="227"/>
                    <a:pt x="132" y="227"/>
                    <a:pt x="132" y="227"/>
                  </a:cubicBezTo>
                  <a:cubicBezTo>
                    <a:pt x="191" y="124"/>
                    <a:pt x="191" y="124"/>
                    <a:pt x="191" y="124"/>
                  </a:cubicBezTo>
                  <a:cubicBezTo>
                    <a:pt x="213" y="88"/>
                    <a:pt x="198" y="40"/>
                    <a:pt x="165" y="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7777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506">
              <a:extLst>
                <a:ext uri="{FF2B5EF4-FFF2-40B4-BE49-F238E27FC236}">
                  <a16:creationId xmlns:a16="http://schemas.microsoft.com/office/drawing/2014/main" id="{CC712547-CF43-0144-B642-2694EBD1A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1725" y="1679575"/>
              <a:ext cx="77788" cy="74613"/>
            </a:xfrm>
            <a:custGeom>
              <a:avLst/>
              <a:gdLst>
                <a:gd name="T0" fmla="*/ 125 w 217"/>
                <a:gd name="T1" fmla="*/ 22 h 206"/>
                <a:gd name="T2" fmla="*/ 125 w 217"/>
                <a:gd name="T3" fmla="*/ 22 h 206"/>
                <a:gd name="T4" fmla="*/ 22 w 217"/>
                <a:gd name="T5" fmla="*/ 51 h 206"/>
                <a:gd name="T6" fmla="*/ 22 w 217"/>
                <a:gd name="T7" fmla="*/ 51 h 206"/>
                <a:gd name="T8" fmla="*/ 51 w 217"/>
                <a:gd name="T9" fmla="*/ 153 h 206"/>
                <a:gd name="T10" fmla="*/ 143 w 217"/>
                <a:gd name="T11" fmla="*/ 205 h 206"/>
                <a:gd name="T12" fmla="*/ 216 w 217"/>
                <a:gd name="T13" fmla="*/ 73 h 206"/>
                <a:gd name="T14" fmla="*/ 125 w 217"/>
                <a:gd name="T15" fmla="*/ 22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7" h="206">
                  <a:moveTo>
                    <a:pt x="125" y="22"/>
                  </a:moveTo>
                  <a:lnTo>
                    <a:pt x="125" y="22"/>
                  </a:lnTo>
                  <a:cubicBezTo>
                    <a:pt x="88" y="0"/>
                    <a:pt x="40" y="14"/>
                    <a:pt x="22" y="51"/>
                  </a:cubicBezTo>
                  <a:lnTo>
                    <a:pt x="22" y="51"/>
                  </a:lnTo>
                  <a:cubicBezTo>
                    <a:pt x="0" y="88"/>
                    <a:pt x="15" y="132"/>
                    <a:pt x="51" y="153"/>
                  </a:cubicBezTo>
                  <a:cubicBezTo>
                    <a:pt x="143" y="205"/>
                    <a:pt x="143" y="205"/>
                    <a:pt x="143" y="205"/>
                  </a:cubicBezTo>
                  <a:cubicBezTo>
                    <a:pt x="216" y="73"/>
                    <a:pt x="216" y="73"/>
                    <a:pt x="216" y="73"/>
                  </a:cubicBezTo>
                  <a:lnTo>
                    <a:pt x="125" y="2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7777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07">
              <a:extLst>
                <a:ext uri="{FF2B5EF4-FFF2-40B4-BE49-F238E27FC236}">
                  <a16:creationId xmlns:a16="http://schemas.microsoft.com/office/drawing/2014/main" id="{073C3530-4CD5-264A-9E22-9EF1EAE46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4113" y="1706563"/>
              <a:ext cx="82550" cy="76200"/>
            </a:xfrm>
            <a:custGeom>
              <a:avLst/>
              <a:gdLst>
                <a:gd name="T0" fmla="*/ 205 w 228"/>
                <a:gd name="T1" fmla="*/ 161 h 210"/>
                <a:gd name="T2" fmla="*/ 205 w 228"/>
                <a:gd name="T3" fmla="*/ 161 h 210"/>
                <a:gd name="T4" fmla="*/ 205 w 228"/>
                <a:gd name="T5" fmla="*/ 161 h 210"/>
                <a:gd name="T6" fmla="*/ 176 w 228"/>
                <a:gd name="T7" fmla="*/ 59 h 210"/>
                <a:gd name="T8" fmla="*/ 73 w 228"/>
                <a:gd name="T9" fmla="*/ 0 h 210"/>
                <a:gd name="T10" fmla="*/ 0 w 228"/>
                <a:gd name="T11" fmla="*/ 132 h 210"/>
                <a:gd name="T12" fmla="*/ 103 w 228"/>
                <a:gd name="T13" fmla="*/ 190 h 210"/>
                <a:gd name="T14" fmla="*/ 205 w 228"/>
                <a:gd name="T15" fmla="*/ 16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8" h="210">
                  <a:moveTo>
                    <a:pt x="205" y="161"/>
                  </a:moveTo>
                  <a:lnTo>
                    <a:pt x="205" y="161"/>
                  </a:lnTo>
                  <a:lnTo>
                    <a:pt x="205" y="161"/>
                  </a:lnTo>
                  <a:cubicBezTo>
                    <a:pt x="227" y="124"/>
                    <a:pt x="213" y="77"/>
                    <a:pt x="176" y="59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03" y="190"/>
                    <a:pt x="103" y="190"/>
                    <a:pt x="103" y="190"/>
                  </a:cubicBezTo>
                  <a:cubicBezTo>
                    <a:pt x="139" y="209"/>
                    <a:pt x="187" y="198"/>
                    <a:pt x="205" y="16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77777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0828D51-1D7B-E441-A2C0-F2EC537800F5}"/>
              </a:ext>
            </a:extLst>
          </p:cNvPr>
          <p:cNvGrpSpPr/>
          <p:nvPr/>
        </p:nvGrpSpPr>
        <p:grpSpPr>
          <a:xfrm rot="13500000">
            <a:off x="5622337" y="8273637"/>
            <a:ext cx="988709" cy="4314368"/>
            <a:chOff x="7358822" y="4359893"/>
            <a:chExt cx="1775214" cy="7746390"/>
          </a:xfrm>
        </p:grpSpPr>
        <p:sp>
          <p:nvSpPr>
            <p:cNvPr id="88" name="Freeform 159">
              <a:extLst>
                <a:ext uri="{FF2B5EF4-FFF2-40B4-BE49-F238E27FC236}">
                  <a16:creationId xmlns:a16="http://schemas.microsoft.com/office/drawing/2014/main" id="{DB76B49E-2ADA-4D4E-91D9-A040FA625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3663" y="6982381"/>
              <a:ext cx="645532" cy="403458"/>
            </a:xfrm>
            <a:custGeom>
              <a:avLst/>
              <a:gdLst>
                <a:gd name="T0" fmla="*/ 31 w 70"/>
                <a:gd name="T1" fmla="*/ 0 h 46"/>
                <a:gd name="T2" fmla="*/ 31 w 70"/>
                <a:gd name="T3" fmla="*/ 0 h 46"/>
                <a:gd name="T4" fmla="*/ 46 w 70"/>
                <a:gd name="T5" fmla="*/ 0 h 46"/>
                <a:gd name="T6" fmla="*/ 69 w 70"/>
                <a:gd name="T7" fmla="*/ 23 h 46"/>
                <a:gd name="T8" fmla="*/ 46 w 70"/>
                <a:gd name="T9" fmla="*/ 45 h 46"/>
                <a:gd name="T10" fmla="*/ 31 w 70"/>
                <a:gd name="T11" fmla="*/ 45 h 46"/>
                <a:gd name="T12" fmla="*/ 0 w 70"/>
                <a:gd name="T13" fmla="*/ 23 h 46"/>
                <a:gd name="T14" fmla="*/ 31 w 70"/>
                <a:gd name="T1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6">
                  <a:moveTo>
                    <a:pt x="31" y="0"/>
                  </a:moveTo>
                  <a:lnTo>
                    <a:pt x="31" y="0"/>
                  </a:lnTo>
                  <a:cubicBezTo>
                    <a:pt x="46" y="0"/>
                    <a:pt x="46" y="0"/>
                    <a:pt x="46" y="0"/>
                  </a:cubicBezTo>
                  <a:cubicBezTo>
                    <a:pt x="61" y="0"/>
                    <a:pt x="69" y="7"/>
                    <a:pt x="69" y="23"/>
                  </a:cubicBezTo>
                  <a:cubicBezTo>
                    <a:pt x="69" y="38"/>
                    <a:pt x="61" y="45"/>
                    <a:pt x="46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15" y="45"/>
                    <a:pt x="0" y="38"/>
                    <a:pt x="0" y="23"/>
                  </a:cubicBezTo>
                  <a:cubicBezTo>
                    <a:pt x="0" y="7"/>
                    <a:pt x="15" y="0"/>
                    <a:pt x="31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160">
              <a:extLst>
                <a:ext uri="{FF2B5EF4-FFF2-40B4-BE49-F238E27FC236}">
                  <a16:creationId xmlns:a16="http://schemas.microsoft.com/office/drawing/2014/main" id="{E7169DAC-151F-DE41-A499-65553EDC7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6070" y="4359893"/>
              <a:ext cx="161383" cy="2864563"/>
            </a:xfrm>
            <a:custGeom>
              <a:avLst/>
              <a:gdLst>
                <a:gd name="T0" fmla="*/ 7 w 16"/>
                <a:gd name="T1" fmla="*/ 0 h 314"/>
                <a:gd name="T2" fmla="*/ 7 w 16"/>
                <a:gd name="T3" fmla="*/ 0 h 314"/>
                <a:gd name="T4" fmla="*/ 7 w 16"/>
                <a:gd name="T5" fmla="*/ 7 h 314"/>
                <a:gd name="T6" fmla="*/ 15 w 16"/>
                <a:gd name="T7" fmla="*/ 305 h 314"/>
                <a:gd name="T8" fmla="*/ 7 w 16"/>
                <a:gd name="T9" fmla="*/ 313 h 314"/>
                <a:gd name="T10" fmla="*/ 0 w 16"/>
                <a:gd name="T11" fmla="*/ 305 h 314"/>
                <a:gd name="T12" fmla="*/ 0 w 16"/>
                <a:gd name="T13" fmla="*/ 7 h 314"/>
                <a:gd name="T14" fmla="*/ 7 w 16"/>
                <a:gd name="T15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14">
                  <a:moveTo>
                    <a:pt x="7" y="0"/>
                  </a:moveTo>
                  <a:lnTo>
                    <a:pt x="7" y="0"/>
                  </a:lnTo>
                  <a:cubicBezTo>
                    <a:pt x="7" y="0"/>
                    <a:pt x="7" y="0"/>
                    <a:pt x="7" y="7"/>
                  </a:cubicBezTo>
                  <a:cubicBezTo>
                    <a:pt x="15" y="305"/>
                    <a:pt x="15" y="305"/>
                    <a:pt x="15" y="305"/>
                  </a:cubicBezTo>
                  <a:lnTo>
                    <a:pt x="7" y="313"/>
                  </a:lnTo>
                  <a:cubicBezTo>
                    <a:pt x="0" y="313"/>
                    <a:pt x="0" y="305"/>
                    <a:pt x="0" y="30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0" y="0"/>
                    <a:pt x="7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0" name="Freeform 161">
              <a:extLst>
                <a:ext uri="{FF2B5EF4-FFF2-40B4-BE49-F238E27FC236}">
                  <a16:creationId xmlns:a16="http://schemas.microsoft.com/office/drawing/2014/main" id="{E34FDA1A-BBB1-9F4E-997C-63B8A00AB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1229" y="7224456"/>
              <a:ext cx="1250732" cy="766557"/>
            </a:xfrm>
            <a:custGeom>
              <a:avLst/>
              <a:gdLst>
                <a:gd name="T0" fmla="*/ 137 w 138"/>
                <a:gd name="T1" fmla="*/ 22 h 84"/>
                <a:gd name="T2" fmla="*/ 137 w 138"/>
                <a:gd name="T3" fmla="*/ 22 h 84"/>
                <a:gd name="T4" fmla="*/ 114 w 138"/>
                <a:gd name="T5" fmla="*/ 0 h 84"/>
                <a:gd name="T6" fmla="*/ 22 w 138"/>
                <a:gd name="T7" fmla="*/ 0 h 84"/>
                <a:gd name="T8" fmla="*/ 0 w 138"/>
                <a:gd name="T9" fmla="*/ 22 h 84"/>
                <a:gd name="T10" fmla="*/ 0 w 138"/>
                <a:gd name="T11" fmla="*/ 83 h 84"/>
                <a:gd name="T12" fmla="*/ 137 w 138"/>
                <a:gd name="T13" fmla="*/ 83 h 84"/>
                <a:gd name="T14" fmla="*/ 137 w 138"/>
                <a:gd name="T15" fmla="*/ 2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84">
                  <a:moveTo>
                    <a:pt x="137" y="22"/>
                  </a:moveTo>
                  <a:lnTo>
                    <a:pt x="137" y="22"/>
                  </a:lnTo>
                  <a:cubicBezTo>
                    <a:pt x="137" y="15"/>
                    <a:pt x="122" y="0"/>
                    <a:pt x="11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7" y="0"/>
                    <a:pt x="0" y="15"/>
                    <a:pt x="0" y="22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137" y="83"/>
                    <a:pt x="137" y="83"/>
                    <a:pt x="137" y="83"/>
                  </a:cubicBezTo>
                  <a:lnTo>
                    <a:pt x="137" y="2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62">
              <a:extLst>
                <a:ext uri="{FF2B5EF4-FFF2-40B4-BE49-F238E27FC236}">
                  <a16:creationId xmlns:a16="http://schemas.microsoft.com/office/drawing/2014/main" id="{FCFCBA5C-847B-6947-BB0F-459BFF8AB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1229" y="7991013"/>
              <a:ext cx="1250732" cy="3550429"/>
            </a:xfrm>
            <a:custGeom>
              <a:avLst/>
              <a:gdLst>
                <a:gd name="T0" fmla="*/ 0 w 138"/>
                <a:gd name="T1" fmla="*/ 191 h 390"/>
                <a:gd name="T2" fmla="*/ 0 w 138"/>
                <a:gd name="T3" fmla="*/ 191 h 390"/>
                <a:gd name="T4" fmla="*/ 0 w 138"/>
                <a:gd name="T5" fmla="*/ 344 h 390"/>
                <a:gd name="T6" fmla="*/ 68 w 138"/>
                <a:gd name="T7" fmla="*/ 382 h 390"/>
                <a:gd name="T8" fmla="*/ 137 w 138"/>
                <a:gd name="T9" fmla="*/ 351 h 390"/>
                <a:gd name="T10" fmla="*/ 137 w 138"/>
                <a:gd name="T11" fmla="*/ 244 h 390"/>
                <a:gd name="T12" fmla="*/ 137 w 138"/>
                <a:gd name="T13" fmla="*/ 214 h 390"/>
                <a:gd name="T14" fmla="*/ 137 w 138"/>
                <a:gd name="T15" fmla="*/ 176 h 390"/>
                <a:gd name="T16" fmla="*/ 137 w 138"/>
                <a:gd name="T17" fmla="*/ 138 h 390"/>
                <a:gd name="T18" fmla="*/ 137 w 138"/>
                <a:gd name="T19" fmla="*/ 0 h 390"/>
                <a:gd name="T20" fmla="*/ 0 w 138"/>
                <a:gd name="T21" fmla="*/ 0 h 390"/>
                <a:gd name="T22" fmla="*/ 0 w 138"/>
                <a:gd name="T23" fmla="*/ 153 h 390"/>
                <a:gd name="T24" fmla="*/ 0 w 138"/>
                <a:gd name="T25" fmla="*/ 191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390">
                  <a:moveTo>
                    <a:pt x="0" y="191"/>
                  </a:moveTo>
                  <a:lnTo>
                    <a:pt x="0" y="191"/>
                  </a:lnTo>
                  <a:cubicBezTo>
                    <a:pt x="0" y="344"/>
                    <a:pt x="0" y="344"/>
                    <a:pt x="0" y="344"/>
                  </a:cubicBezTo>
                  <a:cubicBezTo>
                    <a:pt x="0" y="382"/>
                    <a:pt x="30" y="382"/>
                    <a:pt x="68" y="382"/>
                  </a:cubicBezTo>
                  <a:cubicBezTo>
                    <a:pt x="106" y="382"/>
                    <a:pt x="137" y="389"/>
                    <a:pt x="137" y="351"/>
                  </a:cubicBezTo>
                  <a:cubicBezTo>
                    <a:pt x="137" y="244"/>
                    <a:pt x="137" y="244"/>
                    <a:pt x="137" y="244"/>
                  </a:cubicBezTo>
                  <a:cubicBezTo>
                    <a:pt x="137" y="214"/>
                    <a:pt x="137" y="214"/>
                    <a:pt x="137" y="214"/>
                  </a:cubicBezTo>
                  <a:cubicBezTo>
                    <a:pt x="137" y="176"/>
                    <a:pt x="137" y="176"/>
                    <a:pt x="137" y="176"/>
                  </a:cubicBezTo>
                  <a:cubicBezTo>
                    <a:pt x="137" y="138"/>
                    <a:pt x="137" y="138"/>
                    <a:pt x="137" y="138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191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63">
              <a:extLst>
                <a:ext uri="{FF2B5EF4-FFF2-40B4-BE49-F238E27FC236}">
                  <a16:creationId xmlns:a16="http://schemas.microsoft.com/office/drawing/2014/main" id="{9E8E26BB-FD8C-8A41-9E19-6311D260F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8822" y="11178343"/>
              <a:ext cx="1775214" cy="282408"/>
            </a:xfrm>
            <a:custGeom>
              <a:avLst/>
              <a:gdLst>
                <a:gd name="T0" fmla="*/ 23 w 192"/>
                <a:gd name="T1" fmla="*/ 0 h 32"/>
                <a:gd name="T2" fmla="*/ 23 w 192"/>
                <a:gd name="T3" fmla="*/ 0 h 32"/>
                <a:gd name="T4" fmla="*/ 175 w 192"/>
                <a:gd name="T5" fmla="*/ 0 h 32"/>
                <a:gd name="T6" fmla="*/ 191 w 192"/>
                <a:gd name="T7" fmla="*/ 16 h 32"/>
                <a:gd name="T8" fmla="*/ 175 w 192"/>
                <a:gd name="T9" fmla="*/ 31 h 32"/>
                <a:gd name="T10" fmla="*/ 23 w 192"/>
                <a:gd name="T11" fmla="*/ 31 h 32"/>
                <a:gd name="T12" fmla="*/ 0 w 192"/>
                <a:gd name="T13" fmla="*/ 16 h 32"/>
                <a:gd name="T14" fmla="*/ 23 w 192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32">
                  <a:moveTo>
                    <a:pt x="23" y="0"/>
                  </a:moveTo>
                  <a:lnTo>
                    <a:pt x="23" y="0"/>
                  </a:lnTo>
                  <a:cubicBezTo>
                    <a:pt x="175" y="0"/>
                    <a:pt x="175" y="0"/>
                    <a:pt x="175" y="0"/>
                  </a:cubicBezTo>
                  <a:cubicBezTo>
                    <a:pt x="183" y="0"/>
                    <a:pt x="191" y="8"/>
                    <a:pt x="191" y="16"/>
                  </a:cubicBezTo>
                  <a:cubicBezTo>
                    <a:pt x="191" y="23"/>
                    <a:pt x="183" y="31"/>
                    <a:pt x="175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8" y="31"/>
                    <a:pt x="0" y="23"/>
                    <a:pt x="0" y="16"/>
                  </a:cubicBezTo>
                  <a:cubicBezTo>
                    <a:pt x="0" y="8"/>
                    <a:pt x="8" y="0"/>
                    <a:pt x="23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64">
              <a:extLst>
                <a:ext uri="{FF2B5EF4-FFF2-40B4-BE49-F238E27FC236}">
                  <a16:creationId xmlns:a16="http://schemas.microsoft.com/office/drawing/2014/main" id="{B06CC316-DA96-134D-9D46-60A5FAF57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0538" y="11823875"/>
              <a:ext cx="1331423" cy="282408"/>
            </a:xfrm>
            <a:custGeom>
              <a:avLst/>
              <a:gdLst>
                <a:gd name="T0" fmla="*/ 15 w 146"/>
                <a:gd name="T1" fmla="*/ 0 h 32"/>
                <a:gd name="T2" fmla="*/ 15 w 146"/>
                <a:gd name="T3" fmla="*/ 0 h 32"/>
                <a:gd name="T4" fmla="*/ 137 w 146"/>
                <a:gd name="T5" fmla="*/ 0 h 32"/>
                <a:gd name="T6" fmla="*/ 145 w 146"/>
                <a:gd name="T7" fmla="*/ 15 h 32"/>
                <a:gd name="T8" fmla="*/ 137 w 146"/>
                <a:gd name="T9" fmla="*/ 31 h 32"/>
                <a:gd name="T10" fmla="*/ 15 w 146"/>
                <a:gd name="T11" fmla="*/ 31 h 32"/>
                <a:gd name="T12" fmla="*/ 0 w 146"/>
                <a:gd name="T13" fmla="*/ 15 h 32"/>
                <a:gd name="T14" fmla="*/ 15 w 146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" h="32">
                  <a:moveTo>
                    <a:pt x="15" y="0"/>
                  </a:moveTo>
                  <a:lnTo>
                    <a:pt x="15" y="0"/>
                  </a:lnTo>
                  <a:cubicBezTo>
                    <a:pt x="137" y="0"/>
                    <a:pt x="137" y="0"/>
                    <a:pt x="137" y="0"/>
                  </a:cubicBezTo>
                  <a:cubicBezTo>
                    <a:pt x="145" y="0"/>
                    <a:pt x="145" y="8"/>
                    <a:pt x="145" y="15"/>
                  </a:cubicBezTo>
                  <a:cubicBezTo>
                    <a:pt x="145" y="23"/>
                    <a:pt x="145" y="31"/>
                    <a:pt x="137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8" y="31"/>
                    <a:pt x="0" y="23"/>
                    <a:pt x="0" y="15"/>
                  </a:cubicBezTo>
                  <a:cubicBezTo>
                    <a:pt x="0" y="8"/>
                    <a:pt x="8" y="0"/>
                    <a:pt x="15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65">
              <a:extLst>
                <a:ext uri="{FF2B5EF4-FFF2-40B4-BE49-F238E27FC236}">
                  <a16:creationId xmlns:a16="http://schemas.microsoft.com/office/drawing/2014/main" id="{AB8B254A-919B-DD49-914E-09949AE69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4687" y="11380059"/>
              <a:ext cx="443816" cy="484149"/>
            </a:xfrm>
            <a:custGeom>
              <a:avLst/>
              <a:gdLst>
                <a:gd name="T0" fmla="*/ 0 w 47"/>
                <a:gd name="T1" fmla="*/ 0 h 55"/>
                <a:gd name="T2" fmla="*/ 46 w 47"/>
                <a:gd name="T3" fmla="*/ 0 h 55"/>
                <a:gd name="T4" fmla="*/ 46 w 47"/>
                <a:gd name="T5" fmla="*/ 54 h 55"/>
                <a:gd name="T6" fmla="*/ 0 w 47"/>
                <a:gd name="T7" fmla="*/ 54 h 55"/>
                <a:gd name="T8" fmla="*/ 0 w 47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5">
                  <a:moveTo>
                    <a:pt x="0" y="0"/>
                  </a:moveTo>
                  <a:lnTo>
                    <a:pt x="46" y="0"/>
                  </a:lnTo>
                  <a:lnTo>
                    <a:pt x="46" y="54"/>
                  </a:lnTo>
                  <a:lnTo>
                    <a:pt x="0" y="54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66">
              <a:extLst>
                <a:ext uri="{FF2B5EF4-FFF2-40B4-BE49-F238E27FC236}">
                  <a16:creationId xmlns:a16="http://schemas.microsoft.com/office/drawing/2014/main" id="{A0136AC3-58B8-6044-8667-1855DA79B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7120" y="10048661"/>
              <a:ext cx="564841" cy="161383"/>
            </a:xfrm>
            <a:custGeom>
              <a:avLst/>
              <a:gdLst>
                <a:gd name="T0" fmla="*/ 61 w 62"/>
                <a:gd name="T1" fmla="*/ 0 h 16"/>
                <a:gd name="T2" fmla="*/ 61 w 62"/>
                <a:gd name="T3" fmla="*/ 0 h 16"/>
                <a:gd name="T4" fmla="*/ 15 w 62"/>
                <a:gd name="T5" fmla="*/ 0 h 16"/>
                <a:gd name="T6" fmla="*/ 0 w 62"/>
                <a:gd name="T7" fmla="*/ 8 h 16"/>
                <a:gd name="T8" fmla="*/ 15 w 62"/>
                <a:gd name="T9" fmla="*/ 15 h 16"/>
                <a:gd name="T10" fmla="*/ 61 w 62"/>
                <a:gd name="T11" fmla="*/ 15 h 16"/>
                <a:gd name="T12" fmla="*/ 61 w 62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16">
                  <a:moveTo>
                    <a:pt x="61" y="0"/>
                  </a:moveTo>
                  <a:lnTo>
                    <a:pt x="61" y="0"/>
                  </a:ln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0"/>
                    <a:pt x="0" y="8"/>
                  </a:cubicBezTo>
                  <a:cubicBezTo>
                    <a:pt x="0" y="15"/>
                    <a:pt x="7" y="15"/>
                    <a:pt x="15" y="15"/>
                  </a:cubicBezTo>
                  <a:cubicBezTo>
                    <a:pt x="61" y="15"/>
                    <a:pt x="61" y="15"/>
                    <a:pt x="61" y="15"/>
                  </a:cubicBezTo>
                  <a:lnTo>
                    <a:pt x="6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68">
              <a:extLst>
                <a:ext uri="{FF2B5EF4-FFF2-40B4-BE49-F238E27FC236}">
                  <a16:creationId xmlns:a16="http://schemas.microsoft.com/office/drawing/2014/main" id="{C2EED759-5EFC-A849-9F3A-69C3F31C0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7120" y="8475163"/>
              <a:ext cx="564841" cy="161383"/>
            </a:xfrm>
            <a:custGeom>
              <a:avLst/>
              <a:gdLst>
                <a:gd name="T0" fmla="*/ 61 w 62"/>
                <a:gd name="T1" fmla="*/ 0 h 16"/>
                <a:gd name="T2" fmla="*/ 61 w 62"/>
                <a:gd name="T3" fmla="*/ 0 h 16"/>
                <a:gd name="T4" fmla="*/ 30 w 62"/>
                <a:gd name="T5" fmla="*/ 0 h 16"/>
                <a:gd name="T6" fmla="*/ 30 w 62"/>
                <a:gd name="T7" fmla="*/ 0 h 16"/>
                <a:gd name="T8" fmla="*/ 15 w 62"/>
                <a:gd name="T9" fmla="*/ 0 h 16"/>
                <a:gd name="T10" fmla="*/ 0 w 62"/>
                <a:gd name="T11" fmla="*/ 7 h 16"/>
                <a:gd name="T12" fmla="*/ 15 w 62"/>
                <a:gd name="T13" fmla="*/ 15 h 16"/>
                <a:gd name="T14" fmla="*/ 61 w 62"/>
                <a:gd name="T15" fmla="*/ 15 h 16"/>
                <a:gd name="T16" fmla="*/ 61 w 62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16">
                  <a:moveTo>
                    <a:pt x="61" y="0"/>
                  </a:moveTo>
                  <a:lnTo>
                    <a:pt x="61" y="0"/>
                  </a:lnTo>
                  <a:cubicBezTo>
                    <a:pt x="30" y="0"/>
                    <a:pt x="30" y="0"/>
                    <a:pt x="30" y="0"/>
                  </a:cubicBezTo>
                  <a:lnTo>
                    <a:pt x="30" y="0"/>
                  </a:ln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0"/>
                    <a:pt x="0" y="7"/>
                  </a:cubicBezTo>
                  <a:cubicBezTo>
                    <a:pt x="0" y="15"/>
                    <a:pt x="7" y="15"/>
                    <a:pt x="15" y="15"/>
                  </a:cubicBezTo>
                  <a:cubicBezTo>
                    <a:pt x="61" y="15"/>
                    <a:pt x="61" y="15"/>
                    <a:pt x="61" y="15"/>
                  </a:cubicBezTo>
                  <a:lnTo>
                    <a:pt x="6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8">
              <a:extLst>
                <a:ext uri="{FF2B5EF4-FFF2-40B4-BE49-F238E27FC236}">
                  <a16:creationId xmlns:a16="http://schemas.microsoft.com/office/drawing/2014/main" id="{E97C0D39-2631-3247-9AD9-3E4CE5408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7120" y="9267643"/>
              <a:ext cx="564841" cy="161383"/>
            </a:xfrm>
            <a:custGeom>
              <a:avLst/>
              <a:gdLst>
                <a:gd name="T0" fmla="*/ 61 w 62"/>
                <a:gd name="T1" fmla="*/ 0 h 16"/>
                <a:gd name="T2" fmla="*/ 61 w 62"/>
                <a:gd name="T3" fmla="*/ 0 h 16"/>
                <a:gd name="T4" fmla="*/ 30 w 62"/>
                <a:gd name="T5" fmla="*/ 0 h 16"/>
                <a:gd name="T6" fmla="*/ 30 w 62"/>
                <a:gd name="T7" fmla="*/ 0 h 16"/>
                <a:gd name="T8" fmla="*/ 15 w 62"/>
                <a:gd name="T9" fmla="*/ 0 h 16"/>
                <a:gd name="T10" fmla="*/ 0 w 62"/>
                <a:gd name="T11" fmla="*/ 7 h 16"/>
                <a:gd name="T12" fmla="*/ 15 w 62"/>
                <a:gd name="T13" fmla="*/ 15 h 16"/>
                <a:gd name="T14" fmla="*/ 61 w 62"/>
                <a:gd name="T15" fmla="*/ 15 h 16"/>
                <a:gd name="T16" fmla="*/ 61 w 62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16">
                  <a:moveTo>
                    <a:pt x="61" y="0"/>
                  </a:moveTo>
                  <a:lnTo>
                    <a:pt x="61" y="0"/>
                  </a:lnTo>
                  <a:cubicBezTo>
                    <a:pt x="30" y="0"/>
                    <a:pt x="30" y="0"/>
                    <a:pt x="30" y="0"/>
                  </a:cubicBezTo>
                  <a:lnTo>
                    <a:pt x="30" y="0"/>
                  </a:ln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0"/>
                    <a:pt x="0" y="7"/>
                  </a:cubicBezTo>
                  <a:cubicBezTo>
                    <a:pt x="0" y="15"/>
                    <a:pt x="7" y="15"/>
                    <a:pt x="15" y="15"/>
                  </a:cubicBezTo>
                  <a:cubicBezTo>
                    <a:pt x="61" y="15"/>
                    <a:pt x="61" y="15"/>
                    <a:pt x="61" y="15"/>
                  </a:cubicBezTo>
                  <a:lnTo>
                    <a:pt x="6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9944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53C19056-224A-3340-B2D1-22DC42A6A76F}"/>
              </a:ext>
            </a:extLst>
          </p:cNvPr>
          <p:cNvGrpSpPr/>
          <p:nvPr/>
        </p:nvGrpSpPr>
        <p:grpSpPr>
          <a:xfrm>
            <a:off x="12654359" y="5813702"/>
            <a:ext cx="3643975" cy="2251834"/>
            <a:chOff x="16562388" y="4442805"/>
            <a:chExt cx="3643975" cy="225183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8D4F937-C658-8142-8464-AE0CFB1E7E7A}"/>
                </a:ext>
              </a:extLst>
            </p:cNvPr>
            <p:cNvSpPr txBox="1"/>
            <p:nvPr/>
          </p:nvSpPr>
          <p:spPr>
            <a:xfrm>
              <a:off x="16562389" y="5205129"/>
              <a:ext cx="3643974" cy="1489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91D6D84-99AF-DD48-B505-972F60D7D67F}"/>
                </a:ext>
              </a:extLst>
            </p:cNvPr>
            <p:cNvSpPr txBox="1"/>
            <p:nvPr/>
          </p:nvSpPr>
          <p:spPr>
            <a:xfrm>
              <a:off x="16562388" y="4442805"/>
              <a:ext cx="3643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Energy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9A42B31-C200-4B4C-9662-6D7838412EB7}"/>
              </a:ext>
            </a:extLst>
          </p:cNvPr>
          <p:cNvGrpSpPr/>
          <p:nvPr/>
        </p:nvGrpSpPr>
        <p:grpSpPr>
          <a:xfrm>
            <a:off x="18123938" y="5813702"/>
            <a:ext cx="3643974" cy="2251834"/>
            <a:chOff x="16562389" y="4442805"/>
            <a:chExt cx="3643974" cy="225183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F86D412-E05A-154F-9DC0-334E72CBBBEC}"/>
                </a:ext>
              </a:extLst>
            </p:cNvPr>
            <p:cNvSpPr txBox="1"/>
            <p:nvPr/>
          </p:nvSpPr>
          <p:spPr>
            <a:xfrm>
              <a:off x="16562389" y="5205129"/>
              <a:ext cx="3643974" cy="1489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B5A0D39-E634-9245-A521-544B4121A512}"/>
                </a:ext>
              </a:extLst>
            </p:cNvPr>
            <p:cNvSpPr txBox="1"/>
            <p:nvPr/>
          </p:nvSpPr>
          <p:spPr>
            <a:xfrm>
              <a:off x="16562389" y="4442805"/>
              <a:ext cx="36439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Mass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5A045D5-B647-EC42-9B3A-832BE30ED067}"/>
              </a:ext>
            </a:extLst>
          </p:cNvPr>
          <p:cNvGrpSpPr/>
          <p:nvPr/>
        </p:nvGrpSpPr>
        <p:grpSpPr>
          <a:xfrm>
            <a:off x="12654359" y="8805836"/>
            <a:ext cx="3643975" cy="2251834"/>
            <a:chOff x="16562388" y="4442805"/>
            <a:chExt cx="3643975" cy="225183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6235B96-ADBD-FC4D-85BC-D431C56CD7EA}"/>
                </a:ext>
              </a:extLst>
            </p:cNvPr>
            <p:cNvSpPr txBox="1"/>
            <p:nvPr/>
          </p:nvSpPr>
          <p:spPr>
            <a:xfrm>
              <a:off x="16562389" y="5205129"/>
              <a:ext cx="3643974" cy="1489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0E878CA-8F93-4A47-9358-D94B62F09EF8}"/>
                </a:ext>
              </a:extLst>
            </p:cNvPr>
            <p:cNvSpPr txBox="1"/>
            <p:nvPr/>
          </p:nvSpPr>
          <p:spPr>
            <a:xfrm>
              <a:off x="16562388" y="4442805"/>
              <a:ext cx="3643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Speed of Light</a:t>
              </a:r>
            </a:p>
          </p:txBody>
        </p:sp>
      </p:grpSp>
      <p:sp>
        <p:nvSpPr>
          <p:cNvPr id="26" name="CuadroTexto 350">
            <a:extLst>
              <a:ext uri="{FF2B5EF4-FFF2-40B4-BE49-F238E27FC236}">
                <a16:creationId xmlns:a16="http://schemas.microsoft.com/office/drawing/2014/main" id="{5D4164AD-1259-D348-B91A-905CFD57E6E0}"/>
              </a:ext>
            </a:extLst>
          </p:cNvPr>
          <p:cNvSpPr txBox="1"/>
          <p:nvPr/>
        </p:nvSpPr>
        <p:spPr>
          <a:xfrm>
            <a:off x="6851574" y="1071658"/>
            <a:ext cx="106747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Science Infographics</a:t>
            </a:r>
          </a:p>
        </p:txBody>
      </p:sp>
      <p:sp>
        <p:nvSpPr>
          <p:cNvPr id="27" name="CuadroTexto 351">
            <a:extLst>
              <a:ext uri="{FF2B5EF4-FFF2-40B4-BE49-F238E27FC236}">
                <a16:creationId xmlns:a16="http://schemas.microsoft.com/office/drawing/2014/main" id="{8E0372AF-C303-A84A-AD54-974B7F58FDD2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974DBA-E506-8047-8D89-835CB9557657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2" name="Forma libre 675">
            <a:extLst>
              <a:ext uri="{FF2B5EF4-FFF2-40B4-BE49-F238E27FC236}">
                <a16:creationId xmlns:a16="http://schemas.microsoft.com/office/drawing/2014/main" id="{6C78E7C5-F484-AE4F-BBA1-8ED5CC5B5A7B}"/>
              </a:ext>
            </a:extLst>
          </p:cNvPr>
          <p:cNvSpPr/>
          <p:nvPr/>
        </p:nvSpPr>
        <p:spPr>
          <a:xfrm>
            <a:off x="6487794" y="7793265"/>
            <a:ext cx="758586" cy="3101244"/>
          </a:xfrm>
          <a:custGeom>
            <a:avLst/>
            <a:gdLst>
              <a:gd name="connsiteX0" fmla="*/ 53131 w 104738"/>
              <a:gd name="connsiteY0" fmla="*/ 428955 h 428193"/>
              <a:gd name="connsiteX1" fmla="*/ 53131 w 104738"/>
              <a:gd name="connsiteY1" fmla="*/ 428955 h 428193"/>
              <a:gd name="connsiteX2" fmla="*/ 7141 w 104738"/>
              <a:gd name="connsiteY2" fmla="*/ 382995 h 428193"/>
              <a:gd name="connsiteX3" fmla="*/ 7141 w 104738"/>
              <a:gd name="connsiteY3" fmla="*/ 53096 h 428193"/>
              <a:gd name="connsiteX4" fmla="*/ 53131 w 104738"/>
              <a:gd name="connsiteY4" fmla="*/ 7137 h 428193"/>
              <a:gd name="connsiteX5" fmla="*/ 53131 w 104738"/>
              <a:gd name="connsiteY5" fmla="*/ 7137 h 428193"/>
              <a:gd name="connsiteX6" fmla="*/ 99121 w 104738"/>
              <a:gd name="connsiteY6" fmla="*/ 53096 h 428193"/>
              <a:gd name="connsiteX7" fmla="*/ 99121 w 104738"/>
              <a:gd name="connsiteY7" fmla="*/ 382995 h 428193"/>
              <a:gd name="connsiteX8" fmla="*/ 53131 w 104738"/>
              <a:gd name="connsiteY8" fmla="*/ 428955 h 428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738" h="428193">
                <a:moveTo>
                  <a:pt x="53131" y="428955"/>
                </a:moveTo>
                <a:lnTo>
                  <a:pt x="53131" y="428955"/>
                </a:lnTo>
                <a:cubicBezTo>
                  <a:pt x="27803" y="428955"/>
                  <a:pt x="7141" y="408211"/>
                  <a:pt x="7141" y="382995"/>
                </a:cubicBezTo>
                <a:lnTo>
                  <a:pt x="7141" y="53096"/>
                </a:lnTo>
                <a:cubicBezTo>
                  <a:pt x="7141" y="27785"/>
                  <a:pt x="27898" y="7137"/>
                  <a:pt x="53131" y="7137"/>
                </a:cubicBezTo>
                <a:lnTo>
                  <a:pt x="53131" y="7137"/>
                </a:lnTo>
                <a:cubicBezTo>
                  <a:pt x="78459" y="7137"/>
                  <a:pt x="99121" y="27880"/>
                  <a:pt x="99121" y="53096"/>
                </a:cubicBezTo>
                <a:lnTo>
                  <a:pt x="99121" y="382995"/>
                </a:lnTo>
                <a:cubicBezTo>
                  <a:pt x="99121" y="408211"/>
                  <a:pt x="78459" y="428955"/>
                  <a:pt x="53131" y="428955"/>
                </a:cubicBezTo>
                <a:close/>
              </a:path>
            </a:pathLst>
          </a:custGeom>
          <a:solidFill>
            <a:srgbClr val="6A676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3" name="Forma libre 676">
            <a:extLst>
              <a:ext uri="{FF2B5EF4-FFF2-40B4-BE49-F238E27FC236}">
                <a16:creationId xmlns:a16="http://schemas.microsoft.com/office/drawing/2014/main" id="{3D3C3CA6-BE34-E341-9003-30982F15BD39}"/>
              </a:ext>
            </a:extLst>
          </p:cNvPr>
          <p:cNvSpPr/>
          <p:nvPr/>
        </p:nvSpPr>
        <p:spPr>
          <a:xfrm>
            <a:off x="3437604" y="5197180"/>
            <a:ext cx="6827244" cy="620252"/>
          </a:xfrm>
          <a:custGeom>
            <a:avLst/>
            <a:gdLst>
              <a:gd name="connsiteX0" fmla="*/ 941314 w 942646"/>
              <a:gd name="connsiteY0" fmla="*/ 77265 h 85638"/>
              <a:gd name="connsiteX1" fmla="*/ 871139 w 942646"/>
              <a:gd name="connsiteY1" fmla="*/ 7137 h 85638"/>
              <a:gd name="connsiteX2" fmla="*/ 868568 w 942646"/>
              <a:gd name="connsiteY2" fmla="*/ 7137 h 85638"/>
              <a:gd name="connsiteX3" fmla="*/ 79887 w 942646"/>
              <a:gd name="connsiteY3" fmla="*/ 7137 h 85638"/>
              <a:gd name="connsiteX4" fmla="*/ 77316 w 942646"/>
              <a:gd name="connsiteY4" fmla="*/ 7137 h 85638"/>
              <a:gd name="connsiteX5" fmla="*/ 7141 w 942646"/>
              <a:gd name="connsiteY5" fmla="*/ 77265 h 85638"/>
              <a:gd name="connsiteX6" fmla="*/ 7141 w 942646"/>
              <a:gd name="connsiteY6" fmla="*/ 82403 h 85638"/>
              <a:gd name="connsiteX7" fmla="*/ 941218 w 942646"/>
              <a:gd name="connsiteY7" fmla="*/ 82403 h 85638"/>
              <a:gd name="connsiteX8" fmla="*/ 941218 w 942646"/>
              <a:gd name="connsiteY8" fmla="*/ 77265 h 8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2646" h="85638">
                <a:moveTo>
                  <a:pt x="941314" y="77265"/>
                </a:moveTo>
                <a:cubicBezTo>
                  <a:pt x="941314" y="38728"/>
                  <a:pt x="909702" y="7137"/>
                  <a:pt x="871139" y="7137"/>
                </a:cubicBezTo>
                <a:lnTo>
                  <a:pt x="868568" y="7137"/>
                </a:lnTo>
                <a:lnTo>
                  <a:pt x="79887" y="7137"/>
                </a:lnTo>
                <a:lnTo>
                  <a:pt x="77316" y="7137"/>
                </a:lnTo>
                <a:cubicBezTo>
                  <a:pt x="38753" y="7137"/>
                  <a:pt x="7141" y="38728"/>
                  <a:pt x="7141" y="77265"/>
                </a:cubicBezTo>
                <a:lnTo>
                  <a:pt x="7141" y="82403"/>
                </a:lnTo>
                <a:lnTo>
                  <a:pt x="941218" y="82403"/>
                </a:lnTo>
                <a:lnTo>
                  <a:pt x="941218" y="77265"/>
                </a:lnTo>
                <a:close/>
              </a:path>
            </a:pathLst>
          </a:custGeom>
          <a:solidFill>
            <a:srgbClr val="6A676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4" name="Forma libre 677">
            <a:extLst>
              <a:ext uri="{FF2B5EF4-FFF2-40B4-BE49-F238E27FC236}">
                <a16:creationId xmlns:a16="http://schemas.microsoft.com/office/drawing/2014/main" id="{DCBCD43E-03FD-BB4D-B30F-17E165940794}"/>
              </a:ext>
            </a:extLst>
          </p:cNvPr>
          <p:cNvSpPr/>
          <p:nvPr/>
        </p:nvSpPr>
        <p:spPr>
          <a:xfrm>
            <a:off x="3438299" y="9311501"/>
            <a:ext cx="6827244" cy="620252"/>
          </a:xfrm>
          <a:custGeom>
            <a:avLst/>
            <a:gdLst>
              <a:gd name="connsiteX0" fmla="*/ 7141 w 942646"/>
              <a:gd name="connsiteY0" fmla="*/ 12275 h 85638"/>
              <a:gd name="connsiteX1" fmla="*/ 77316 w 942646"/>
              <a:gd name="connsiteY1" fmla="*/ 82403 h 85638"/>
              <a:gd name="connsiteX2" fmla="*/ 871139 w 942646"/>
              <a:gd name="connsiteY2" fmla="*/ 82403 h 85638"/>
              <a:gd name="connsiteX3" fmla="*/ 941314 w 942646"/>
              <a:gd name="connsiteY3" fmla="*/ 12275 h 85638"/>
              <a:gd name="connsiteX4" fmla="*/ 941314 w 942646"/>
              <a:gd name="connsiteY4" fmla="*/ 7137 h 85638"/>
              <a:gd name="connsiteX5" fmla="*/ 7237 w 942646"/>
              <a:gd name="connsiteY5" fmla="*/ 7137 h 85638"/>
              <a:gd name="connsiteX6" fmla="*/ 7237 w 942646"/>
              <a:gd name="connsiteY6" fmla="*/ 12275 h 8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2646" h="85638">
                <a:moveTo>
                  <a:pt x="7141" y="12275"/>
                </a:moveTo>
                <a:cubicBezTo>
                  <a:pt x="7141" y="50812"/>
                  <a:pt x="38753" y="82403"/>
                  <a:pt x="77316" y="82403"/>
                </a:cubicBezTo>
                <a:lnTo>
                  <a:pt x="871139" y="82403"/>
                </a:lnTo>
                <a:cubicBezTo>
                  <a:pt x="909702" y="82403"/>
                  <a:pt x="941314" y="50812"/>
                  <a:pt x="941314" y="12275"/>
                </a:cubicBezTo>
                <a:lnTo>
                  <a:pt x="941314" y="7137"/>
                </a:lnTo>
                <a:lnTo>
                  <a:pt x="7237" y="7137"/>
                </a:lnTo>
                <a:lnTo>
                  <a:pt x="7237" y="12275"/>
                </a:lnTo>
                <a:close/>
              </a:path>
            </a:pathLst>
          </a:custGeom>
          <a:solidFill>
            <a:srgbClr val="6A676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5" name="Forma libre 678">
            <a:extLst>
              <a:ext uri="{FF2B5EF4-FFF2-40B4-BE49-F238E27FC236}">
                <a16:creationId xmlns:a16="http://schemas.microsoft.com/office/drawing/2014/main" id="{4330CB6E-EFD5-A446-AC39-3E2307BDDB78}"/>
              </a:ext>
            </a:extLst>
          </p:cNvPr>
          <p:cNvSpPr/>
          <p:nvPr/>
        </p:nvSpPr>
        <p:spPr>
          <a:xfrm>
            <a:off x="3438299" y="5742304"/>
            <a:ext cx="6827244" cy="3652582"/>
          </a:xfrm>
          <a:custGeom>
            <a:avLst/>
            <a:gdLst>
              <a:gd name="connsiteX0" fmla="*/ 7141 w 942646"/>
              <a:gd name="connsiteY0" fmla="*/ 7136 h 504316"/>
              <a:gd name="connsiteX1" fmla="*/ 941218 w 942646"/>
              <a:gd name="connsiteY1" fmla="*/ 7136 h 504316"/>
              <a:gd name="connsiteX2" fmla="*/ 941218 w 942646"/>
              <a:gd name="connsiteY2" fmla="*/ 499939 h 504316"/>
              <a:gd name="connsiteX3" fmla="*/ 7141 w 942646"/>
              <a:gd name="connsiteY3" fmla="*/ 499939 h 50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2646" h="504316">
                <a:moveTo>
                  <a:pt x="7141" y="7136"/>
                </a:moveTo>
                <a:lnTo>
                  <a:pt x="941218" y="7136"/>
                </a:lnTo>
                <a:lnTo>
                  <a:pt x="941218" y="499939"/>
                </a:lnTo>
                <a:lnTo>
                  <a:pt x="7141" y="49993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6" name="Forma libre 679">
            <a:extLst>
              <a:ext uri="{FF2B5EF4-FFF2-40B4-BE49-F238E27FC236}">
                <a16:creationId xmlns:a16="http://schemas.microsoft.com/office/drawing/2014/main" id="{91470E4C-5DDB-744D-9211-E68733C8B390}"/>
              </a:ext>
            </a:extLst>
          </p:cNvPr>
          <p:cNvSpPr/>
          <p:nvPr/>
        </p:nvSpPr>
        <p:spPr>
          <a:xfrm>
            <a:off x="6307120" y="5394274"/>
            <a:ext cx="1103393" cy="206748"/>
          </a:xfrm>
          <a:custGeom>
            <a:avLst/>
            <a:gdLst>
              <a:gd name="connsiteX0" fmla="*/ 138255 w 152346"/>
              <a:gd name="connsiteY0" fmla="*/ 28451 h 28546"/>
              <a:gd name="connsiteX1" fmla="*/ 17806 w 152346"/>
              <a:gd name="connsiteY1" fmla="*/ 28451 h 28546"/>
              <a:gd name="connsiteX2" fmla="*/ 7141 w 152346"/>
              <a:gd name="connsiteY2" fmla="*/ 17794 h 28546"/>
              <a:gd name="connsiteX3" fmla="*/ 7141 w 152346"/>
              <a:gd name="connsiteY3" fmla="*/ 17794 h 28546"/>
              <a:gd name="connsiteX4" fmla="*/ 17806 w 152346"/>
              <a:gd name="connsiteY4" fmla="*/ 7137 h 28546"/>
              <a:gd name="connsiteX5" fmla="*/ 138255 w 152346"/>
              <a:gd name="connsiteY5" fmla="*/ 7137 h 28546"/>
              <a:gd name="connsiteX6" fmla="*/ 148919 w 152346"/>
              <a:gd name="connsiteY6" fmla="*/ 17794 h 28546"/>
              <a:gd name="connsiteX7" fmla="*/ 148919 w 152346"/>
              <a:gd name="connsiteY7" fmla="*/ 17794 h 28546"/>
              <a:gd name="connsiteX8" fmla="*/ 138255 w 152346"/>
              <a:gd name="connsiteY8" fmla="*/ 28451 h 2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346" h="28546">
                <a:moveTo>
                  <a:pt x="138255" y="28451"/>
                </a:moveTo>
                <a:lnTo>
                  <a:pt x="17806" y="28451"/>
                </a:lnTo>
                <a:cubicBezTo>
                  <a:pt x="11997" y="28451"/>
                  <a:pt x="7141" y="23693"/>
                  <a:pt x="7141" y="17794"/>
                </a:cubicBezTo>
                <a:lnTo>
                  <a:pt x="7141" y="17794"/>
                </a:lnTo>
                <a:cubicBezTo>
                  <a:pt x="7141" y="11990"/>
                  <a:pt x="11902" y="7137"/>
                  <a:pt x="17806" y="7137"/>
                </a:cubicBezTo>
                <a:lnTo>
                  <a:pt x="138255" y="7137"/>
                </a:lnTo>
                <a:cubicBezTo>
                  <a:pt x="144063" y="7137"/>
                  <a:pt x="148919" y="11894"/>
                  <a:pt x="148919" y="17794"/>
                </a:cubicBezTo>
                <a:lnTo>
                  <a:pt x="148919" y="17794"/>
                </a:lnTo>
                <a:cubicBezTo>
                  <a:pt x="148919" y="23598"/>
                  <a:pt x="144158" y="28451"/>
                  <a:pt x="138255" y="28451"/>
                </a:cubicBezTo>
                <a:close/>
              </a:path>
            </a:pathLst>
          </a:custGeom>
          <a:solidFill>
            <a:srgbClr val="A09B9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7" name="Forma libre 680">
            <a:extLst>
              <a:ext uri="{FF2B5EF4-FFF2-40B4-BE49-F238E27FC236}">
                <a16:creationId xmlns:a16="http://schemas.microsoft.com/office/drawing/2014/main" id="{F772C17E-AAA6-D645-95C1-CBB2137C7E77}"/>
              </a:ext>
            </a:extLst>
          </p:cNvPr>
          <p:cNvSpPr/>
          <p:nvPr/>
        </p:nvSpPr>
        <p:spPr>
          <a:xfrm>
            <a:off x="6641584" y="9404533"/>
            <a:ext cx="413771" cy="413496"/>
          </a:xfrm>
          <a:custGeom>
            <a:avLst/>
            <a:gdLst>
              <a:gd name="connsiteX0" fmla="*/ 56654 w 57130"/>
              <a:gd name="connsiteY0" fmla="*/ 31876 h 57092"/>
              <a:gd name="connsiteX1" fmla="*/ 31897 w 57130"/>
              <a:gd name="connsiteY1" fmla="*/ 56616 h 57092"/>
              <a:gd name="connsiteX2" fmla="*/ 7141 w 57130"/>
              <a:gd name="connsiteY2" fmla="*/ 31876 h 57092"/>
              <a:gd name="connsiteX3" fmla="*/ 31897 w 57130"/>
              <a:gd name="connsiteY3" fmla="*/ 7137 h 57092"/>
              <a:gd name="connsiteX4" fmla="*/ 56654 w 57130"/>
              <a:gd name="connsiteY4" fmla="*/ 31876 h 57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30" h="57092">
                <a:moveTo>
                  <a:pt x="56654" y="31876"/>
                </a:moveTo>
                <a:cubicBezTo>
                  <a:pt x="56654" y="45540"/>
                  <a:pt x="45570" y="56616"/>
                  <a:pt x="31897" y="56616"/>
                </a:cubicBezTo>
                <a:cubicBezTo>
                  <a:pt x="18225" y="56616"/>
                  <a:pt x="7141" y="45540"/>
                  <a:pt x="7141" y="31876"/>
                </a:cubicBezTo>
                <a:cubicBezTo>
                  <a:pt x="7141" y="18213"/>
                  <a:pt x="18225" y="7137"/>
                  <a:pt x="31897" y="7137"/>
                </a:cubicBezTo>
                <a:cubicBezTo>
                  <a:pt x="45570" y="7137"/>
                  <a:pt x="56654" y="18213"/>
                  <a:pt x="56654" y="31876"/>
                </a:cubicBezTo>
                <a:close/>
              </a:path>
            </a:pathLst>
          </a:custGeom>
          <a:solidFill>
            <a:srgbClr val="A09B9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8" name="Forma libre 681">
            <a:extLst>
              <a:ext uri="{FF2B5EF4-FFF2-40B4-BE49-F238E27FC236}">
                <a16:creationId xmlns:a16="http://schemas.microsoft.com/office/drawing/2014/main" id="{F875C4DD-CD73-E24A-9638-300666489ED3}"/>
              </a:ext>
            </a:extLst>
          </p:cNvPr>
          <p:cNvSpPr/>
          <p:nvPr/>
        </p:nvSpPr>
        <p:spPr>
          <a:xfrm>
            <a:off x="4803745" y="7099276"/>
            <a:ext cx="689622" cy="1102669"/>
          </a:xfrm>
          <a:custGeom>
            <a:avLst/>
            <a:gdLst>
              <a:gd name="connsiteX0" fmla="*/ 85790 w 95216"/>
              <a:gd name="connsiteY0" fmla="*/ 149106 h 152246"/>
              <a:gd name="connsiteX1" fmla="*/ 14854 w 95216"/>
              <a:gd name="connsiteY1" fmla="*/ 149106 h 152246"/>
              <a:gd name="connsiteX2" fmla="*/ 7141 w 95216"/>
              <a:gd name="connsiteY2" fmla="*/ 140733 h 152246"/>
              <a:gd name="connsiteX3" fmla="*/ 7141 w 95216"/>
              <a:gd name="connsiteY3" fmla="*/ 15510 h 152246"/>
              <a:gd name="connsiteX4" fmla="*/ 14854 w 95216"/>
              <a:gd name="connsiteY4" fmla="*/ 7137 h 152246"/>
              <a:gd name="connsiteX5" fmla="*/ 85790 w 95216"/>
              <a:gd name="connsiteY5" fmla="*/ 7137 h 152246"/>
              <a:gd name="connsiteX6" fmla="*/ 93503 w 95216"/>
              <a:gd name="connsiteY6" fmla="*/ 15510 h 152246"/>
              <a:gd name="connsiteX7" fmla="*/ 93503 w 95216"/>
              <a:gd name="connsiteY7" fmla="*/ 15510 h 152246"/>
              <a:gd name="connsiteX8" fmla="*/ 85790 w 95216"/>
              <a:gd name="connsiteY8" fmla="*/ 23884 h 152246"/>
              <a:gd name="connsiteX9" fmla="*/ 29517 w 95216"/>
              <a:gd name="connsiteY9" fmla="*/ 23884 h 152246"/>
              <a:gd name="connsiteX10" fmla="*/ 24566 w 95216"/>
              <a:gd name="connsiteY10" fmla="*/ 29308 h 152246"/>
              <a:gd name="connsiteX11" fmla="*/ 24566 w 95216"/>
              <a:gd name="connsiteY11" fmla="*/ 57378 h 152246"/>
              <a:gd name="connsiteX12" fmla="*/ 29517 w 95216"/>
              <a:gd name="connsiteY12" fmla="*/ 62802 h 152246"/>
              <a:gd name="connsiteX13" fmla="*/ 85790 w 95216"/>
              <a:gd name="connsiteY13" fmla="*/ 62802 h 152246"/>
              <a:gd name="connsiteX14" fmla="*/ 93503 w 95216"/>
              <a:gd name="connsiteY14" fmla="*/ 71176 h 152246"/>
              <a:gd name="connsiteX15" fmla="*/ 93503 w 95216"/>
              <a:gd name="connsiteY15" fmla="*/ 71176 h 152246"/>
              <a:gd name="connsiteX16" fmla="*/ 85790 w 95216"/>
              <a:gd name="connsiteY16" fmla="*/ 79549 h 152246"/>
              <a:gd name="connsiteX17" fmla="*/ 29517 w 95216"/>
              <a:gd name="connsiteY17" fmla="*/ 79549 h 152246"/>
              <a:gd name="connsiteX18" fmla="*/ 24566 w 95216"/>
              <a:gd name="connsiteY18" fmla="*/ 84973 h 152246"/>
              <a:gd name="connsiteX19" fmla="*/ 24566 w 95216"/>
              <a:gd name="connsiteY19" fmla="*/ 126936 h 152246"/>
              <a:gd name="connsiteX20" fmla="*/ 29517 w 95216"/>
              <a:gd name="connsiteY20" fmla="*/ 132360 h 152246"/>
              <a:gd name="connsiteX21" fmla="*/ 85790 w 95216"/>
              <a:gd name="connsiteY21" fmla="*/ 132360 h 152246"/>
              <a:gd name="connsiteX22" fmla="*/ 93503 w 95216"/>
              <a:gd name="connsiteY22" fmla="*/ 140733 h 152246"/>
              <a:gd name="connsiteX23" fmla="*/ 93503 w 95216"/>
              <a:gd name="connsiteY23" fmla="*/ 140733 h 152246"/>
              <a:gd name="connsiteX24" fmla="*/ 85790 w 95216"/>
              <a:gd name="connsiteY24" fmla="*/ 149106 h 15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5216" h="152246">
                <a:moveTo>
                  <a:pt x="85790" y="149106"/>
                </a:moveTo>
                <a:lnTo>
                  <a:pt x="14854" y="149106"/>
                </a:lnTo>
                <a:cubicBezTo>
                  <a:pt x="10569" y="149106"/>
                  <a:pt x="7141" y="145396"/>
                  <a:pt x="7141" y="140733"/>
                </a:cubicBezTo>
                <a:lnTo>
                  <a:pt x="7141" y="15510"/>
                </a:lnTo>
                <a:cubicBezTo>
                  <a:pt x="7141" y="10848"/>
                  <a:pt x="10569" y="7137"/>
                  <a:pt x="14854" y="7137"/>
                </a:cubicBezTo>
                <a:lnTo>
                  <a:pt x="85790" y="7137"/>
                </a:lnTo>
                <a:cubicBezTo>
                  <a:pt x="90075" y="7137"/>
                  <a:pt x="93503" y="10848"/>
                  <a:pt x="93503" y="15510"/>
                </a:cubicBezTo>
                <a:lnTo>
                  <a:pt x="93503" y="15510"/>
                </a:lnTo>
                <a:cubicBezTo>
                  <a:pt x="93503" y="20173"/>
                  <a:pt x="90075" y="23884"/>
                  <a:pt x="85790" y="23884"/>
                </a:cubicBezTo>
                <a:lnTo>
                  <a:pt x="29517" y="23884"/>
                </a:lnTo>
                <a:cubicBezTo>
                  <a:pt x="26756" y="23884"/>
                  <a:pt x="24566" y="26263"/>
                  <a:pt x="24566" y="29308"/>
                </a:cubicBezTo>
                <a:lnTo>
                  <a:pt x="24566" y="57378"/>
                </a:lnTo>
                <a:cubicBezTo>
                  <a:pt x="24566" y="60328"/>
                  <a:pt x="26851" y="62802"/>
                  <a:pt x="29517" y="62802"/>
                </a:cubicBezTo>
                <a:lnTo>
                  <a:pt x="85790" y="62802"/>
                </a:lnTo>
                <a:cubicBezTo>
                  <a:pt x="90075" y="62802"/>
                  <a:pt x="93503" y="66513"/>
                  <a:pt x="93503" y="71176"/>
                </a:cubicBezTo>
                <a:lnTo>
                  <a:pt x="93503" y="71176"/>
                </a:lnTo>
                <a:cubicBezTo>
                  <a:pt x="93503" y="75838"/>
                  <a:pt x="90075" y="79549"/>
                  <a:pt x="85790" y="79549"/>
                </a:cubicBezTo>
                <a:lnTo>
                  <a:pt x="29517" y="79549"/>
                </a:lnTo>
                <a:cubicBezTo>
                  <a:pt x="26756" y="79549"/>
                  <a:pt x="24566" y="81928"/>
                  <a:pt x="24566" y="84973"/>
                </a:cubicBezTo>
                <a:lnTo>
                  <a:pt x="24566" y="126936"/>
                </a:lnTo>
                <a:cubicBezTo>
                  <a:pt x="24566" y="129886"/>
                  <a:pt x="26851" y="132360"/>
                  <a:pt x="29517" y="132360"/>
                </a:cubicBezTo>
                <a:lnTo>
                  <a:pt x="85790" y="132360"/>
                </a:lnTo>
                <a:cubicBezTo>
                  <a:pt x="90075" y="132360"/>
                  <a:pt x="93503" y="136070"/>
                  <a:pt x="93503" y="140733"/>
                </a:cubicBezTo>
                <a:lnTo>
                  <a:pt x="93503" y="140733"/>
                </a:lnTo>
                <a:cubicBezTo>
                  <a:pt x="93598" y="145300"/>
                  <a:pt x="90075" y="149106"/>
                  <a:pt x="85790" y="14910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9" name="Forma libre 682">
            <a:extLst>
              <a:ext uri="{FF2B5EF4-FFF2-40B4-BE49-F238E27FC236}">
                <a16:creationId xmlns:a16="http://schemas.microsoft.com/office/drawing/2014/main" id="{7E411FAB-91AC-4648-AD53-28304AAE6C3A}"/>
              </a:ext>
            </a:extLst>
          </p:cNvPr>
          <p:cNvSpPr/>
          <p:nvPr/>
        </p:nvSpPr>
        <p:spPr>
          <a:xfrm>
            <a:off x="5658875" y="7476936"/>
            <a:ext cx="827543" cy="482417"/>
          </a:xfrm>
          <a:custGeom>
            <a:avLst/>
            <a:gdLst>
              <a:gd name="connsiteX0" fmla="*/ 104643 w 114260"/>
              <a:gd name="connsiteY0" fmla="*/ 22361 h 66607"/>
              <a:gd name="connsiteX1" fmla="*/ 14187 w 114260"/>
              <a:gd name="connsiteY1" fmla="*/ 22361 h 66607"/>
              <a:gd name="connsiteX2" fmla="*/ 7141 w 114260"/>
              <a:gd name="connsiteY2" fmla="*/ 14749 h 66607"/>
              <a:gd name="connsiteX3" fmla="*/ 7141 w 114260"/>
              <a:gd name="connsiteY3" fmla="*/ 14749 h 66607"/>
              <a:gd name="connsiteX4" fmla="*/ 14187 w 114260"/>
              <a:gd name="connsiteY4" fmla="*/ 7137 h 66607"/>
              <a:gd name="connsiteX5" fmla="*/ 104643 w 114260"/>
              <a:gd name="connsiteY5" fmla="*/ 7137 h 66607"/>
              <a:gd name="connsiteX6" fmla="*/ 111689 w 114260"/>
              <a:gd name="connsiteY6" fmla="*/ 14749 h 66607"/>
              <a:gd name="connsiteX7" fmla="*/ 111689 w 114260"/>
              <a:gd name="connsiteY7" fmla="*/ 14749 h 66607"/>
              <a:gd name="connsiteX8" fmla="*/ 104643 w 114260"/>
              <a:gd name="connsiteY8" fmla="*/ 22361 h 66607"/>
              <a:gd name="connsiteX9" fmla="*/ 104643 w 114260"/>
              <a:gd name="connsiteY9" fmla="*/ 62421 h 66607"/>
              <a:gd name="connsiteX10" fmla="*/ 14187 w 114260"/>
              <a:gd name="connsiteY10" fmla="*/ 62421 h 66607"/>
              <a:gd name="connsiteX11" fmla="*/ 7141 w 114260"/>
              <a:gd name="connsiteY11" fmla="*/ 54808 h 66607"/>
              <a:gd name="connsiteX12" fmla="*/ 7141 w 114260"/>
              <a:gd name="connsiteY12" fmla="*/ 54808 h 66607"/>
              <a:gd name="connsiteX13" fmla="*/ 14187 w 114260"/>
              <a:gd name="connsiteY13" fmla="*/ 47196 h 66607"/>
              <a:gd name="connsiteX14" fmla="*/ 104643 w 114260"/>
              <a:gd name="connsiteY14" fmla="*/ 47196 h 66607"/>
              <a:gd name="connsiteX15" fmla="*/ 111689 w 114260"/>
              <a:gd name="connsiteY15" fmla="*/ 54808 h 66607"/>
              <a:gd name="connsiteX16" fmla="*/ 111689 w 114260"/>
              <a:gd name="connsiteY16" fmla="*/ 54808 h 66607"/>
              <a:gd name="connsiteX17" fmla="*/ 104643 w 114260"/>
              <a:gd name="connsiteY17" fmla="*/ 62421 h 6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260" h="66607">
                <a:moveTo>
                  <a:pt x="104643" y="22361"/>
                </a:moveTo>
                <a:lnTo>
                  <a:pt x="14187" y="22361"/>
                </a:lnTo>
                <a:cubicBezTo>
                  <a:pt x="10283" y="22361"/>
                  <a:pt x="7141" y="18936"/>
                  <a:pt x="7141" y="14749"/>
                </a:cubicBezTo>
                <a:lnTo>
                  <a:pt x="7141" y="14749"/>
                </a:lnTo>
                <a:cubicBezTo>
                  <a:pt x="7141" y="10562"/>
                  <a:pt x="10283" y="7137"/>
                  <a:pt x="14187" y="7137"/>
                </a:cubicBezTo>
                <a:lnTo>
                  <a:pt x="104643" y="7137"/>
                </a:lnTo>
                <a:cubicBezTo>
                  <a:pt x="108547" y="7137"/>
                  <a:pt x="111689" y="10562"/>
                  <a:pt x="111689" y="14749"/>
                </a:cubicBezTo>
                <a:lnTo>
                  <a:pt x="111689" y="14749"/>
                </a:lnTo>
                <a:cubicBezTo>
                  <a:pt x="111689" y="18936"/>
                  <a:pt x="108547" y="22361"/>
                  <a:pt x="104643" y="22361"/>
                </a:cubicBezTo>
                <a:close/>
                <a:moveTo>
                  <a:pt x="104643" y="62421"/>
                </a:moveTo>
                <a:lnTo>
                  <a:pt x="14187" y="62421"/>
                </a:lnTo>
                <a:cubicBezTo>
                  <a:pt x="10283" y="62421"/>
                  <a:pt x="7141" y="58995"/>
                  <a:pt x="7141" y="54808"/>
                </a:cubicBezTo>
                <a:lnTo>
                  <a:pt x="7141" y="54808"/>
                </a:lnTo>
                <a:cubicBezTo>
                  <a:pt x="7141" y="50621"/>
                  <a:pt x="10283" y="47196"/>
                  <a:pt x="14187" y="47196"/>
                </a:cubicBezTo>
                <a:lnTo>
                  <a:pt x="104643" y="47196"/>
                </a:lnTo>
                <a:cubicBezTo>
                  <a:pt x="108547" y="47196"/>
                  <a:pt x="111689" y="50621"/>
                  <a:pt x="111689" y="54808"/>
                </a:cubicBezTo>
                <a:lnTo>
                  <a:pt x="111689" y="54808"/>
                </a:lnTo>
                <a:cubicBezTo>
                  <a:pt x="111689" y="58995"/>
                  <a:pt x="108547" y="62421"/>
                  <a:pt x="104643" y="6242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0" name="Forma libre 1534">
            <a:extLst>
              <a:ext uri="{FF2B5EF4-FFF2-40B4-BE49-F238E27FC236}">
                <a16:creationId xmlns:a16="http://schemas.microsoft.com/office/drawing/2014/main" id="{F51EDF04-2D34-5C47-997A-78669568BF37}"/>
              </a:ext>
            </a:extLst>
          </p:cNvPr>
          <p:cNvSpPr/>
          <p:nvPr/>
        </p:nvSpPr>
        <p:spPr>
          <a:xfrm>
            <a:off x="6701582" y="7098580"/>
            <a:ext cx="896507" cy="1102669"/>
          </a:xfrm>
          <a:custGeom>
            <a:avLst/>
            <a:gdLst>
              <a:gd name="connsiteX0" fmla="*/ 116069 w 123781"/>
              <a:gd name="connsiteY0" fmla="*/ 149202 h 152246"/>
              <a:gd name="connsiteX1" fmla="*/ 114165 w 123781"/>
              <a:gd name="connsiteY1" fmla="*/ 149202 h 152246"/>
              <a:gd name="connsiteX2" fmla="*/ 106453 w 123781"/>
              <a:gd name="connsiteY2" fmla="*/ 140829 h 152246"/>
              <a:gd name="connsiteX3" fmla="*/ 106453 w 123781"/>
              <a:gd name="connsiteY3" fmla="*/ 34636 h 152246"/>
              <a:gd name="connsiteX4" fmla="*/ 103406 w 123781"/>
              <a:gd name="connsiteY4" fmla="*/ 33875 h 152246"/>
              <a:gd name="connsiteX5" fmla="*/ 72174 w 123781"/>
              <a:gd name="connsiteY5" fmla="*/ 105050 h 152246"/>
              <a:gd name="connsiteX6" fmla="*/ 64747 w 123781"/>
              <a:gd name="connsiteY6" fmla="*/ 110093 h 152246"/>
              <a:gd name="connsiteX7" fmla="*/ 64747 w 123781"/>
              <a:gd name="connsiteY7" fmla="*/ 110093 h 152246"/>
              <a:gd name="connsiteX8" fmla="*/ 57320 w 123781"/>
              <a:gd name="connsiteY8" fmla="*/ 104955 h 152246"/>
              <a:gd name="connsiteX9" fmla="*/ 26375 w 123781"/>
              <a:gd name="connsiteY9" fmla="*/ 33875 h 152246"/>
              <a:gd name="connsiteX10" fmla="*/ 23328 w 123781"/>
              <a:gd name="connsiteY10" fmla="*/ 34636 h 152246"/>
              <a:gd name="connsiteX11" fmla="*/ 23328 w 123781"/>
              <a:gd name="connsiteY11" fmla="*/ 140733 h 152246"/>
              <a:gd name="connsiteX12" fmla="*/ 15615 w 123781"/>
              <a:gd name="connsiteY12" fmla="*/ 149107 h 152246"/>
              <a:gd name="connsiteX13" fmla="*/ 14854 w 123781"/>
              <a:gd name="connsiteY13" fmla="*/ 149107 h 152246"/>
              <a:gd name="connsiteX14" fmla="*/ 7141 w 123781"/>
              <a:gd name="connsiteY14" fmla="*/ 140733 h 152246"/>
              <a:gd name="connsiteX15" fmla="*/ 7141 w 123781"/>
              <a:gd name="connsiteY15" fmla="*/ 15510 h 152246"/>
              <a:gd name="connsiteX16" fmla="*/ 14854 w 123781"/>
              <a:gd name="connsiteY16" fmla="*/ 7137 h 152246"/>
              <a:gd name="connsiteX17" fmla="*/ 25994 w 123781"/>
              <a:gd name="connsiteY17" fmla="*/ 7137 h 152246"/>
              <a:gd name="connsiteX18" fmla="*/ 32945 w 123781"/>
              <a:gd name="connsiteY18" fmla="*/ 11894 h 152246"/>
              <a:gd name="connsiteX19" fmla="*/ 65795 w 123781"/>
              <a:gd name="connsiteY19" fmla="*/ 86210 h 152246"/>
              <a:gd name="connsiteX20" fmla="*/ 97597 w 123781"/>
              <a:gd name="connsiteY20" fmla="*/ 11990 h 152246"/>
              <a:gd name="connsiteX21" fmla="*/ 104643 w 123781"/>
              <a:gd name="connsiteY21" fmla="*/ 7137 h 152246"/>
              <a:gd name="connsiteX22" fmla="*/ 116164 w 123781"/>
              <a:gd name="connsiteY22" fmla="*/ 7137 h 152246"/>
              <a:gd name="connsiteX23" fmla="*/ 123877 w 123781"/>
              <a:gd name="connsiteY23" fmla="*/ 15510 h 152246"/>
              <a:gd name="connsiteX24" fmla="*/ 123877 w 123781"/>
              <a:gd name="connsiteY24" fmla="*/ 140733 h 152246"/>
              <a:gd name="connsiteX25" fmla="*/ 116069 w 123781"/>
              <a:gd name="connsiteY25" fmla="*/ 149202 h 15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3781" h="152246">
                <a:moveTo>
                  <a:pt x="116069" y="149202"/>
                </a:moveTo>
                <a:lnTo>
                  <a:pt x="114165" y="149202"/>
                </a:lnTo>
                <a:cubicBezTo>
                  <a:pt x="109880" y="149202"/>
                  <a:pt x="106453" y="145491"/>
                  <a:pt x="106453" y="140829"/>
                </a:cubicBezTo>
                <a:lnTo>
                  <a:pt x="106453" y="34636"/>
                </a:lnTo>
                <a:cubicBezTo>
                  <a:pt x="106453" y="32733"/>
                  <a:pt x="104072" y="32162"/>
                  <a:pt x="103406" y="33875"/>
                </a:cubicBezTo>
                <a:lnTo>
                  <a:pt x="72174" y="105050"/>
                </a:lnTo>
                <a:cubicBezTo>
                  <a:pt x="70841" y="108190"/>
                  <a:pt x="67890" y="110093"/>
                  <a:pt x="64747" y="110093"/>
                </a:cubicBezTo>
                <a:lnTo>
                  <a:pt x="64747" y="110093"/>
                </a:lnTo>
                <a:cubicBezTo>
                  <a:pt x="61605" y="110093"/>
                  <a:pt x="58654" y="108095"/>
                  <a:pt x="57320" y="104955"/>
                </a:cubicBezTo>
                <a:lnTo>
                  <a:pt x="26375" y="33875"/>
                </a:lnTo>
                <a:cubicBezTo>
                  <a:pt x="25613" y="32162"/>
                  <a:pt x="23328" y="32733"/>
                  <a:pt x="23328" y="34636"/>
                </a:cubicBezTo>
                <a:lnTo>
                  <a:pt x="23328" y="140733"/>
                </a:lnTo>
                <a:cubicBezTo>
                  <a:pt x="23328" y="145396"/>
                  <a:pt x="19900" y="149107"/>
                  <a:pt x="15615" y="149107"/>
                </a:cubicBezTo>
                <a:lnTo>
                  <a:pt x="14854" y="149107"/>
                </a:lnTo>
                <a:cubicBezTo>
                  <a:pt x="10569" y="149107"/>
                  <a:pt x="7141" y="145396"/>
                  <a:pt x="7141" y="140733"/>
                </a:cubicBezTo>
                <a:lnTo>
                  <a:pt x="7141" y="15510"/>
                </a:lnTo>
                <a:cubicBezTo>
                  <a:pt x="7141" y="10848"/>
                  <a:pt x="10569" y="7137"/>
                  <a:pt x="14854" y="7137"/>
                </a:cubicBezTo>
                <a:lnTo>
                  <a:pt x="25994" y="7137"/>
                </a:lnTo>
                <a:cubicBezTo>
                  <a:pt x="28946" y="7137"/>
                  <a:pt x="31707" y="8945"/>
                  <a:pt x="32945" y="11894"/>
                </a:cubicBezTo>
                <a:lnTo>
                  <a:pt x="65795" y="86210"/>
                </a:lnTo>
                <a:lnTo>
                  <a:pt x="97597" y="11990"/>
                </a:lnTo>
                <a:cubicBezTo>
                  <a:pt x="98835" y="9040"/>
                  <a:pt x="101596" y="7137"/>
                  <a:pt x="104643" y="7137"/>
                </a:cubicBezTo>
                <a:lnTo>
                  <a:pt x="116164" y="7137"/>
                </a:lnTo>
                <a:cubicBezTo>
                  <a:pt x="120449" y="7137"/>
                  <a:pt x="123877" y="10848"/>
                  <a:pt x="123877" y="15510"/>
                </a:cubicBezTo>
                <a:lnTo>
                  <a:pt x="123877" y="140733"/>
                </a:lnTo>
                <a:cubicBezTo>
                  <a:pt x="123877" y="145396"/>
                  <a:pt x="120354" y="149202"/>
                  <a:pt x="116069" y="14920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1" name="Forma libre 1535">
            <a:extLst>
              <a:ext uri="{FF2B5EF4-FFF2-40B4-BE49-F238E27FC236}">
                <a16:creationId xmlns:a16="http://schemas.microsoft.com/office/drawing/2014/main" id="{66268C7B-0C54-DA4D-8867-1600928F38A3}"/>
              </a:ext>
            </a:extLst>
          </p:cNvPr>
          <p:cNvSpPr/>
          <p:nvPr/>
        </p:nvSpPr>
        <p:spPr>
          <a:xfrm>
            <a:off x="7747737" y="7079981"/>
            <a:ext cx="827543" cy="1102669"/>
          </a:xfrm>
          <a:custGeom>
            <a:avLst/>
            <a:gdLst>
              <a:gd name="connsiteX0" fmla="*/ 115498 w 114260"/>
              <a:gd name="connsiteY0" fmla="*/ 140257 h 152246"/>
              <a:gd name="connsiteX1" fmla="*/ 107309 w 114260"/>
              <a:gd name="connsiteY1" fmla="*/ 145681 h 152246"/>
              <a:gd name="connsiteX2" fmla="*/ 97026 w 114260"/>
              <a:gd name="connsiteY2" fmla="*/ 149868 h 152246"/>
              <a:gd name="connsiteX3" fmla="*/ 85314 w 114260"/>
              <a:gd name="connsiteY3" fmla="*/ 153007 h 152246"/>
              <a:gd name="connsiteX4" fmla="*/ 71413 w 114260"/>
              <a:gd name="connsiteY4" fmla="*/ 154340 h 152246"/>
              <a:gd name="connsiteX5" fmla="*/ 45418 w 114260"/>
              <a:gd name="connsiteY5" fmla="*/ 149963 h 152246"/>
              <a:gd name="connsiteX6" fmla="*/ 25137 w 114260"/>
              <a:gd name="connsiteY6" fmla="*/ 136355 h 152246"/>
              <a:gd name="connsiteX7" fmla="*/ 11902 w 114260"/>
              <a:gd name="connsiteY7" fmla="*/ 113328 h 152246"/>
              <a:gd name="connsiteX8" fmla="*/ 7141 w 114260"/>
              <a:gd name="connsiteY8" fmla="*/ 80881 h 152246"/>
              <a:gd name="connsiteX9" fmla="*/ 11711 w 114260"/>
              <a:gd name="connsiteY9" fmla="*/ 49480 h 152246"/>
              <a:gd name="connsiteX10" fmla="*/ 24947 w 114260"/>
              <a:gd name="connsiteY10" fmla="*/ 26072 h 152246"/>
              <a:gd name="connsiteX11" fmla="*/ 45228 w 114260"/>
              <a:gd name="connsiteY11" fmla="*/ 11990 h 152246"/>
              <a:gd name="connsiteX12" fmla="*/ 71508 w 114260"/>
              <a:gd name="connsiteY12" fmla="*/ 7137 h 152246"/>
              <a:gd name="connsiteX13" fmla="*/ 92646 w 114260"/>
              <a:gd name="connsiteY13" fmla="*/ 9896 h 152246"/>
              <a:gd name="connsiteX14" fmla="*/ 114450 w 114260"/>
              <a:gd name="connsiteY14" fmla="*/ 18745 h 152246"/>
              <a:gd name="connsiteX15" fmla="*/ 116069 w 114260"/>
              <a:gd name="connsiteY15" fmla="*/ 21505 h 152246"/>
              <a:gd name="connsiteX16" fmla="*/ 116069 w 114260"/>
              <a:gd name="connsiteY16" fmla="*/ 36444 h 152246"/>
              <a:gd name="connsiteX17" fmla="*/ 111784 w 114260"/>
              <a:gd name="connsiteY17" fmla="*/ 39013 h 152246"/>
              <a:gd name="connsiteX18" fmla="*/ 93217 w 114260"/>
              <a:gd name="connsiteY18" fmla="*/ 27690 h 152246"/>
              <a:gd name="connsiteX19" fmla="*/ 70365 w 114260"/>
              <a:gd name="connsiteY19" fmla="*/ 23218 h 152246"/>
              <a:gd name="connsiteX20" fmla="*/ 52465 w 114260"/>
              <a:gd name="connsiteY20" fmla="*/ 26738 h 152246"/>
              <a:gd name="connsiteX21" fmla="*/ 38182 w 114260"/>
              <a:gd name="connsiteY21" fmla="*/ 37585 h 152246"/>
              <a:gd name="connsiteX22" fmla="*/ 28660 w 114260"/>
              <a:gd name="connsiteY22" fmla="*/ 55665 h 152246"/>
              <a:gd name="connsiteX23" fmla="*/ 25232 w 114260"/>
              <a:gd name="connsiteY23" fmla="*/ 80881 h 152246"/>
              <a:gd name="connsiteX24" fmla="*/ 28946 w 114260"/>
              <a:gd name="connsiteY24" fmla="*/ 106667 h 152246"/>
              <a:gd name="connsiteX25" fmla="*/ 38563 w 114260"/>
              <a:gd name="connsiteY25" fmla="*/ 124176 h 152246"/>
              <a:gd name="connsiteX26" fmla="*/ 52941 w 114260"/>
              <a:gd name="connsiteY26" fmla="*/ 134643 h 152246"/>
              <a:gd name="connsiteX27" fmla="*/ 70365 w 114260"/>
              <a:gd name="connsiteY27" fmla="*/ 138069 h 152246"/>
              <a:gd name="connsiteX28" fmla="*/ 93979 w 114260"/>
              <a:gd name="connsiteY28" fmla="*/ 133406 h 152246"/>
              <a:gd name="connsiteX29" fmla="*/ 112260 w 114260"/>
              <a:gd name="connsiteY29" fmla="*/ 121988 h 152246"/>
              <a:gd name="connsiteX30" fmla="*/ 115783 w 114260"/>
              <a:gd name="connsiteY30" fmla="*/ 124081 h 152246"/>
              <a:gd name="connsiteX31" fmla="*/ 115498 w 114260"/>
              <a:gd name="connsiteY31" fmla="*/ 140257 h 15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14260" h="152246">
                <a:moveTo>
                  <a:pt x="115498" y="140257"/>
                </a:moveTo>
                <a:cubicBezTo>
                  <a:pt x="114260" y="142065"/>
                  <a:pt x="109975" y="144349"/>
                  <a:pt x="107309" y="145681"/>
                </a:cubicBezTo>
                <a:cubicBezTo>
                  <a:pt x="104739" y="147013"/>
                  <a:pt x="101310" y="148440"/>
                  <a:pt x="97026" y="149868"/>
                </a:cubicBezTo>
                <a:cubicBezTo>
                  <a:pt x="93408" y="151105"/>
                  <a:pt x="89503" y="152151"/>
                  <a:pt x="85314" y="153007"/>
                </a:cubicBezTo>
                <a:cubicBezTo>
                  <a:pt x="81124" y="153864"/>
                  <a:pt x="76459" y="154340"/>
                  <a:pt x="71413" y="154340"/>
                </a:cubicBezTo>
                <a:cubicBezTo>
                  <a:pt x="61891" y="154340"/>
                  <a:pt x="53226" y="152913"/>
                  <a:pt x="45418" y="149963"/>
                </a:cubicBezTo>
                <a:cubicBezTo>
                  <a:pt x="37611" y="147108"/>
                  <a:pt x="30850" y="142541"/>
                  <a:pt x="25137" y="136355"/>
                </a:cubicBezTo>
                <a:cubicBezTo>
                  <a:pt x="19519" y="130361"/>
                  <a:pt x="15044" y="122653"/>
                  <a:pt x="11902" y="113328"/>
                </a:cubicBezTo>
                <a:cubicBezTo>
                  <a:pt x="8760" y="104003"/>
                  <a:pt x="7141" y="93156"/>
                  <a:pt x="7141" y="80881"/>
                </a:cubicBezTo>
                <a:cubicBezTo>
                  <a:pt x="7141" y="69177"/>
                  <a:pt x="8664" y="58710"/>
                  <a:pt x="11711" y="49480"/>
                </a:cubicBezTo>
                <a:cubicBezTo>
                  <a:pt x="14758" y="40250"/>
                  <a:pt x="19139" y="32447"/>
                  <a:pt x="24947" y="26072"/>
                </a:cubicBezTo>
                <a:cubicBezTo>
                  <a:pt x="30564" y="19887"/>
                  <a:pt x="37230" y="15224"/>
                  <a:pt x="45228" y="11990"/>
                </a:cubicBezTo>
                <a:cubicBezTo>
                  <a:pt x="53131" y="8754"/>
                  <a:pt x="61891" y="7137"/>
                  <a:pt x="71508" y="7137"/>
                </a:cubicBezTo>
                <a:cubicBezTo>
                  <a:pt x="78554" y="7137"/>
                  <a:pt x="85600" y="8088"/>
                  <a:pt x="92646" y="9896"/>
                </a:cubicBezTo>
                <a:cubicBezTo>
                  <a:pt x="99216" y="11609"/>
                  <a:pt x="106452" y="14558"/>
                  <a:pt x="114450" y="18745"/>
                </a:cubicBezTo>
                <a:cubicBezTo>
                  <a:pt x="115403" y="19221"/>
                  <a:pt x="116069" y="20363"/>
                  <a:pt x="116069" y="21505"/>
                </a:cubicBezTo>
                <a:lnTo>
                  <a:pt x="116069" y="36444"/>
                </a:lnTo>
                <a:cubicBezTo>
                  <a:pt x="116069" y="38822"/>
                  <a:pt x="113689" y="40250"/>
                  <a:pt x="111784" y="39013"/>
                </a:cubicBezTo>
                <a:cubicBezTo>
                  <a:pt x="106643" y="35397"/>
                  <a:pt x="97978" y="29688"/>
                  <a:pt x="93217" y="27690"/>
                </a:cubicBezTo>
                <a:cubicBezTo>
                  <a:pt x="86076" y="24740"/>
                  <a:pt x="78459" y="23218"/>
                  <a:pt x="70365" y="23218"/>
                </a:cubicBezTo>
                <a:cubicBezTo>
                  <a:pt x="63700" y="23218"/>
                  <a:pt x="57701" y="24359"/>
                  <a:pt x="52465" y="26738"/>
                </a:cubicBezTo>
                <a:cubicBezTo>
                  <a:pt x="47132" y="29022"/>
                  <a:pt x="42372" y="32638"/>
                  <a:pt x="38182" y="37585"/>
                </a:cubicBezTo>
                <a:cubicBezTo>
                  <a:pt x="34087" y="42343"/>
                  <a:pt x="30945" y="48338"/>
                  <a:pt x="28660" y="55665"/>
                </a:cubicBezTo>
                <a:cubicBezTo>
                  <a:pt x="26375" y="62897"/>
                  <a:pt x="25232" y="71366"/>
                  <a:pt x="25232" y="80881"/>
                </a:cubicBezTo>
                <a:cubicBezTo>
                  <a:pt x="25232" y="90872"/>
                  <a:pt x="26470" y="99436"/>
                  <a:pt x="28946" y="106667"/>
                </a:cubicBezTo>
                <a:cubicBezTo>
                  <a:pt x="31421" y="113804"/>
                  <a:pt x="34658" y="119703"/>
                  <a:pt x="38563" y="124176"/>
                </a:cubicBezTo>
                <a:cubicBezTo>
                  <a:pt x="42657" y="128838"/>
                  <a:pt x="47513" y="132359"/>
                  <a:pt x="52941" y="134643"/>
                </a:cubicBezTo>
                <a:cubicBezTo>
                  <a:pt x="58463" y="136926"/>
                  <a:pt x="64271" y="138069"/>
                  <a:pt x="70365" y="138069"/>
                </a:cubicBezTo>
                <a:cubicBezTo>
                  <a:pt x="78744" y="138069"/>
                  <a:pt x="86647" y="136546"/>
                  <a:pt x="93979" y="133406"/>
                </a:cubicBezTo>
                <a:cubicBezTo>
                  <a:pt x="99025" y="131217"/>
                  <a:pt x="107500" y="125413"/>
                  <a:pt x="112260" y="121988"/>
                </a:cubicBezTo>
                <a:cubicBezTo>
                  <a:pt x="113784" y="120845"/>
                  <a:pt x="115783" y="122082"/>
                  <a:pt x="115783" y="124081"/>
                </a:cubicBezTo>
                <a:cubicBezTo>
                  <a:pt x="116069" y="123985"/>
                  <a:pt x="116355" y="138925"/>
                  <a:pt x="115498" y="14025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2" name="Forma libre 1536">
            <a:extLst>
              <a:ext uri="{FF2B5EF4-FFF2-40B4-BE49-F238E27FC236}">
                <a16:creationId xmlns:a16="http://schemas.microsoft.com/office/drawing/2014/main" id="{1434FA11-ED7D-E944-8C40-292B3652D7EE}"/>
              </a:ext>
            </a:extLst>
          </p:cNvPr>
          <p:cNvSpPr/>
          <p:nvPr/>
        </p:nvSpPr>
        <p:spPr>
          <a:xfrm>
            <a:off x="8769752" y="6676125"/>
            <a:ext cx="482736" cy="758079"/>
          </a:xfrm>
          <a:custGeom>
            <a:avLst/>
            <a:gdLst>
              <a:gd name="connsiteX0" fmla="*/ 62843 w 66651"/>
              <a:gd name="connsiteY0" fmla="*/ 88779 h 104669"/>
              <a:gd name="connsiteX1" fmla="*/ 61224 w 66651"/>
              <a:gd name="connsiteY1" fmla="*/ 88303 h 104669"/>
              <a:gd name="connsiteX2" fmla="*/ 18757 w 66651"/>
              <a:gd name="connsiteY2" fmla="*/ 88303 h 104669"/>
              <a:gd name="connsiteX3" fmla="*/ 30660 w 66651"/>
              <a:gd name="connsiteY3" fmla="*/ 77360 h 104669"/>
              <a:gd name="connsiteX4" fmla="*/ 42942 w 66651"/>
              <a:gd name="connsiteY4" fmla="*/ 65086 h 104669"/>
              <a:gd name="connsiteX5" fmla="*/ 50084 w 66651"/>
              <a:gd name="connsiteY5" fmla="*/ 57092 h 104669"/>
              <a:gd name="connsiteX6" fmla="*/ 55130 w 66651"/>
              <a:gd name="connsiteY6" fmla="*/ 49766 h 104669"/>
              <a:gd name="connsiteX7" fmla="*/ 58653 w 66651"/>
              <a:gd name="connsiteY7" fmla="*/ 41392 h 104669"/>
              <a:gd name="connsiteX8" fmla="*/ 59891 w 66651"/>
              <a:gd name="connsiteY8" fmla="*/ 31877 h 104669"/>
              <a:gd name="connsiteX9" fmla="*/ 52655 w 66651"/>
              <a:gd name="connsiteY9" fmla="*/ 13797 h 104669"/>
              <a:gd name="connsiteX10" fmla="*/ 32659 w 66651"/>
              <a:gd name="connsiteY10" fmla="*/ 7137 h 104669"/>
              <a:gd name="connsiteX11" fmla="*/ 19900 w 66651"/>
              <a:gd name="connsiteY11" fmla="*/ 8850 h 104669"/>
              <a:gd name="connsiteX12" fmla="*/ 12663 w 66651"/>
              <a:gd name="connsiteY12" fmla="*/ 11133 h 104669"/>
              <a:gd name="connsiteX13" fmla="*/ 9331 w 66651"/>
              <a:gd name="connsiteY13" fmla="*/ 16176 h 104669"/>
              <a:gd name="connsiteX14" fmla="*/ 11236 w 66651"/>
              <a:gd name="connsiteY14" fmla="*/ 20458 h 104669"/>
              <a:gd name="connsiteX15" fmla="*/ 21328 w 66651"/>
              <a:gd name="connsiteY15" fmla="*/ 19412 h 104669"/>
              <a:gd name="connsiteX16" fmla="*/ 32278 w 66651"/>
              <a:gd name="connsiteY16" fmla="*/ 17509 h 104669"/>
              <a:gd name="connsiteX17" fmla="*/ 44180 w 66651"/>
              <a:gd name="connsiteY17" fmla="*/ 21410 h 104669"/>
              <a:gd name="connsiteX18" fmla="*/ 48465 w 66651"/>
              <a:gd name="connsiteY18" fmla="*/ 32353 h 104669"/>
              <a:gd name="connsiteX19" fmla="*/ 44466 w 66651"/>
              <a:gd name="connsiteY19" fmla="*/ 46626 h 104669"/>
              <a:gd name="connsiteX20" fmla="*/ 29803 w 66651"/>
              <a:gd name="connsiteY20" fmla="*/ 64419 h 104669"/>
              <a:gd name="connsiteX21" fmla="*/ 8855 w 66651"/>
              <a:gd name="connsiteY21" fmla="*/ 83926 h 104669"/>
              <a:gd name="connsiteX22" fmla="*/ 7141 w 66651"/>
              <a:gd name="connsiteY22" fmla="*/ 88684 h 104669"/>
              <a:gd name="connsiteX23" fmla="*/ 7141 w 66651"/>
              <a:gd name="connsiteY23" fmla="*/ 93727 h 104669"/>
              <a:gd name="connsiteX24" fmla="*/ 8284 w 66651"/>
              <a:gd name="connsiteY24" fmla="*/ 97248 h 104669"/>
              <a:gd name="connsiteX25" fmla="*/ 11426 w 66651"/>
              <a:gd name="connsiteY25" fmla="*/ 98580 h 104669"/>
              <a:gd name="connsiteX26" fmla="*/ 60938 w 66651"/>
              <a:gd name="connsiteY26" fmla="*/ 98580 h 104669"/>
              <a:gd name="connsiteX27" fmla="*/ 62652 w 66651"/>
              <a:gd name="connsiteY27" fmla="*/ 97914 h 104669"/>
              <a:gd name="connsiteX28" fmla="*/ 63224 w 66651"/>
              <a:gd name="connsiteY28" fmla="*/ 96106 h 104669"/>
              <a:gd name="connsiteX29" fmla="*/ 63224 w 66651"/>
              <a:gd name="connsiteY29" fmla="*/ 90396 h 104669"/>
              <a:gd name="connsiteX30" fmla="*/ 62843 w 66651"/>
              <a:gd name="connsiteY30" fmla="*/ 88779 h 10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6651" h="104669">
                <a:moveTo>
                  <a:pt x="62843" y="88779"/>
                </a:moveTo>
                <a:cubicBezTo>
                  <a:pt x="62462" y="88399"/>
                  <a:pt x="61224" y="88303"/>
                  <a:pt x="61224" y="88303"/>
                </a:cubicBezTo>
                <a:lnTo>
                  <a:pt x="18757" y="88303"/>
                </a:lnTo>
                <a:cubicBezTo>
                  <a:pt x="22471" y="84973"/>
                  <a:pt x="26375" y="81262"/>
                  <a:pt x="30660" y="77360"/>
                </a:cubicBezTo>
                <a:cubicBezTo>
                  <a:pt x="34849" y="73364"/>
                  <a:pt x="39039" y="69368"/>
                  <a:pt x="42942" y="65086"/>
                </a:cubicBezTo>
                <a:cubicBezTo>
                  <a:pt x="45704" y="62136"/>
                  <a:pt x="48084" y="59471"/>
                  <a:pt x="50084" y="57092"/>
                </a:cubicBezTo>
                <a:cubicBezTo>
                  <a:pt x="51988" y="54714"/>
                  <a:pt x="53702" y="52240"/>
                  <a:pt x="55130" y="49766"/>
                </a:cubicBezTo>
                <a:cubicBezTo>
                  <a:pt x="56654" y="47101"/>
                  <a:pt x="57891" y="44342"/>
                  <a:pt x="58653" y="41392"/>
                </a:cubicBezTo>
                <a:cubicBezTo>
                  <a:pt x="59415" y="38443"/>
                  <a:pt x="59891" y="35302"/>
                  <a:pt x="59891" y="31877"/>
                </a:cubicBezTo>
                <a:cubicBezTo>
                  <a:pt x="59891" y="24265"/>
                  <a:pt x="57511" y="18270"/>
                  <a:pt x="52655" y="13797"/>
                </a:cubicBezTo>
                <a:cubicBezTo>
                  <a:pt x="47798" y="9325"/>
                  <a:pt x="41133" y="7137"/>
                  <a:pt x="32659" y="7137"/>
                </a:cubicBezTo>
                <a:cubicBezTo>
                  <a:pt x="28565" y="7137"/>
                  <a:pt x="24280" y="7707"/>
                  <a:pt x="19900" y="8850"/>
                </a:cubicBezTo>
                <a:cubicBezTo>
                  <a:pt x="17139" y="9611"/>
                  <a:pt x="14758" y="10372"/>
                  <a:pt x="12663" y="11133"/>
                </a:cubicBezTo>
                <a:cubicBezTo>
                  <a:pt x="10664" y="11894"/>
                  <a:pt x="9236" y="13893"/>
                  <a:pt x="9331" y="16176"/>
                </a:cubicBezTo>
                <a:cubicBezTo>
                  <a:pt x="9331" y="17318"/>
                  <a:pt x="9426" y="19221"/>
                  <a:pt x="11236" y="20458"/>
                </a:cubicBezTo>
                <a:cubicBezTo>
                  <a:pt x="14092" y="22362"/>
                  <a:pt x="17424" y="20649"/>
                  <a:pt x="21328" y="19412"/>
                </a:cubicBezTo>
                <a:cubicBezTo>
                  <a:pt x="25232" y="18080"/>
                  <a:pt x="28946" y="17509"/>
                  <a:pt x="32278" y="17509"/>
                </a:cubicBezTo>
                <a:cubicBezTo>
                  <a:pt x="37325" y="17509"/>
                  <a:pt x="41324" y="18841"/>
                  <a:pt x="44180" y="21410"/>
                </a:cubicBezTo>
                <a:cubicBezTo>
                  <a:pt x="47037" y="24074"/>
                  <a:pt x="48465" y="27690"/>
                  <a:pt x="48465" y="32353"/>
                </a:cubicBezTo>
                <a:cubicBezTo>
                  <a:pt x="48465" y="37491"/>
                  <a:pt x="47132" y="42154"/>
                  <a:pt x="44466" y="46626"/>
                </a:cubicBezTo>
                <a:cubicBezTo>
                  <a:pt x="41800" y="51003"/>
                  <a:pt x="36944" y="56998"/>
                  <a:pt x="29803" y="64419"/>
                </a:cubicBezTo>
                <a:cubicBezTo>
                  <a:pt x="23423" y="71176"/>
                  <a:pt x="17234" y="76980"/>
                  <a:pt x="8855" y="83926"/>
                </a:cubicBezTo>
                <a:cubicBezTo>
                  <a:pt x="7236" y="85354"/>
                  <a:pt x="7236" y="86971"/>
                  <a:pt x="7141" y="88684"/>
                </a:cubicBezTo>
                <a:cubicBezTo>
                  <a:pt x="7141" y="88684"/>
                  <a:pt x="7141" y="92490"/>
                  <a:pt x="7141" y="93727"/>
                </a:cubicBezTo>
                <a:cubicBezTo>
                  <a:pt x="7141" y="94678"/>
                  <a:pt x="7236" y="95915"/>
                  <a:pt x="8284" y="97248"/>
                </a:cubicBezTo>
                <a:cubicBezTo>
                  <a:pt x="9140" y="98294"/>
                  <a:pt x="11426" y="98580"/>
                  <a:pt x="11426" y="98580"/>
                </a:cubicBezTo>
                <a:lnTo>
                  <a:pt x="60938" y="98580"/>
                </a:lnTo>
                <a:cubicBezTo>
                  <a:pt x="60938" y="98580"/>
                  <a:pt x="62081" y="98580"/>
                  <a:pt x="62652" y="97914"/>
                </a:cubicBezTo>
                <a:cubicBezTo>
                  <a:pt x="63319" y="97153"/>
                  <a:pt x="63224" y="96106"/>
                  <a:pt x="63224" y="96106"/>
                </a:cubicBezTo>
                <a:lnTo>
                  <a:pt x="63224" y="90396"/>
                </a:lnTo>
                <a:cubicBezTo>
                  <a:pt x="63319" y="90302"/>
                  <a:pt x="63224" y="89160"/>
                  <a:pt x="62843" y="8877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7" name="Forma libre 1537">
            <a:extLst>
              <a:ext uri="{FF2B5EF4-FFF2-40B4-BE49-F238E27FC236}">
                <a16:creationId xmlns:a16="http://schemas.microsoft.com/office/drawing/2014/main" id="{7A953CB3-7FCF-7C47-B410-D25A271474A8}"/>
              </a:ext>
            </a:extLst>
          </p:cNvPr>
          <p:cNvSpPr/>
          <p:nvPr/>
        </p:nvSpPr>
        <p:spPr>
          <a:xfrm>
            <a:off x="4183088" y="10498930"/>
            <a:ext cx="5379036" cy="551331"/>
          </a:xfrm>
          <a:custGeom>
            <a:avLst/>
            <a:gdLst>
              <a:gd name="connsiteX0" fmla="*/ 735645 w 742691"/>
              <a:gd name="connsiteY0" fmla="*/ 70509 h 76123"/>
              <a:gd name="connsiteX1" fmla="*/ 680229 w 742691"/>
              <a:gd name="connsiteY1" fmla="*/ 7137 h 76123"/>
              <a:gd name="connsiteX2" fmla="*/ 62557 w 742691"/>
              <a:gd name="connsiteY2" fmla="*/ 7137 h 76123"/>
              <a:gd name="connsiteX3" fmla="*/ 7141 w 742691"/>
              <a:gd name="connsiteY3" fmla="*/ 70509 h 76123"/>
              <a:gd name="connsiteX4" fmla="*/ 735645 w 742691"/>
              <a:gd name="connsiteY4" fmla="*/ 70509 h 76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691" h="76123">
                <a:moveTo>
                  <a:pt x="735645" y="70509"/>
                </a:moveTo>
                <a:cubicBezTo>
                  <a:pt x="731550" y="34731"/>
                  <a:pt x="708223" y="7137"/>
                  <a:pt x="680229" y="7137"/>
                </a:cubicBezTo>
                <a:lnTo>
                  <a:pt x="62557" y="7137"/>
                </a:lnTo>
                <a:cubicBezTo>
                  <a:pt x="34563" y="7137"/>
                  <a:pt x="11236" y="34826"/>
                  <a:pt x="7141" y="70509"/>
                </a:cubicBezTo>
                <a:lnTo>
                  <a:pt x="735645" y="70509"/>
                </a:lnTo>
                <a:close/>
              </a:path>
            </a:pathLst>
          </a:custGeom>
          <a:solidFill>
            <a:srgbClr val="6A676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723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350">
            <a:extLst>
              <a:ext uri="{FF2B5EF4-FFF2-40B4-BE49-F238E27FC236}">
                <a16:creationId xmlns:a16="http://schemas.microsoft.com/office/drawing/2014/main" id="{6355FEED-F628-734B-89DA-84A25C22E17F}"/>
              </a:ext>
            </a:extLst>
          </p:cNvPr>
          <p:cNvSpPr txBox="1"/>
          <p:nvPr/>
        </p:nvSpPr>
        <p:spPr>
          <a:xfrm>
            <a:off x="6851574" y="1071658"/>
            <a:ext cx="106747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Science Infographics</a:t>
            </a:r>
          </a:p>
        </p:txBody>
      </p:sp>
      <p:sp>
        <p:nvSpPr>
          <p:cNvPr id="18" name="CuadroTexto 351">
            <a:extLst>
              <a:ext uri="{FF2B5EF4-FFF2-40B4-BE49-F238E27FC236}">
                <a16:creationId xmlns:a16="http://schemas.microsoft.com/office/drawing/2014/main" id="{11BF2672-7264-054A-99EA-3BDD0E912ED1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DD535A-E6B5-CD40-BF58-8932ED92C222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D0F5D7-61BF-384F-9218-E45E72376635}"/>
              </a:ext>
            </a:extLst>
          </p:cNvPr>
          <p:cNvSpPr/>
          <p:nvPr/>
        </p:nvSpPr>
        <p:spPr>
          <a:xfrm>
            <a:off x="1311745" y="4410638"/>
            <a:ext cx="6323520" cy="6158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D41A2B-29E2-8743-BA5D-DB465CA70012}"/>
              </a:ext>
            </a:extLst>
          </p:cNvPr>
          <p:cNvSpPr/>
          <p:nvPr/>
        </p:nvSpPr>
        <p:spPr>
          <a:xfrm>
            <a:off x="9027066" y="4410638"/>
            <a:ext cx="6323520" cy="6158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FE7677-D392-5D4D-AF41-EF5E96A1C341}"/>
              </a:ext>
            </a:extLst>
          </p:cNvPr>
          <p:cNvSpPr/>
          <p:nvPr/>
        </p:nvSpPr>
        <p:spPr>
          <a:xfrm>
            <a:off x="16775238" y="4410638"/>
            <a:ext cx="6323520" cy="6158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B7E803-B9E5-4B46-9695-BF9088FE8C58}"/>
              </a:ext>
            </a:extLst>
          </p:cNvPr>
          <p:cNvSpPr/>
          <p:nvPr/>
        </p:nvSpPr>
        <p:spPr>
          <a:xfrm>
            <a:off x="1311745" y="9607857"/>
            <a:ext cx="6323520" cy="2736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5765D0-2287-3744-A052-A44D9732E979}"/>
              </a:ext>
            </a:extLst>
          </p:cNvPr>
          <p:cNvSpPr txBox="1"/>
          <p:nvPr/>
        </p:nvSpPr>
        <p:spPr>
          <a:xfrm flipH="1">
            <a:off x="1858142" y="10864416"/>
            <a:ext cx="5230723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C72D57-AC85-F14D-B5F2-ED98FCE2EFFC}"/>
              </a:ext>
            </a:extLst>
          </p:cNvPr>
          <p:cNvSpPr txBox="1"/>
          <p:nvPr/>
        </p:nvSpPr>
        <p:spPr>
          <a:xfrm flipH="1">
            <a:off x="2727661" y="10065058"/>
            <a:ext cx="3491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Experiment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20004F-E78F-1643-AECA-AF2D889C2A8B}"/>
              </a:ext>
            </a:extLst>
          </p:cNvPr>
          <p:cNvSpPr/>
          <p:nvPr/>
        </p:nvSpPr>
        <p:spPr>
          <a:xfrm>
            <a:off x="9057251" y="9607857"/>
            <a:ext cx="6323520" cy="2736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A30023-AAEB-3B42-A683-3009DC214FE2}"/>
              </a:ext>
            </a:extLst>
          </p:cNvPr>
          <p:cNvSpPr txBox="1"/>
          <p:nvPr/>
        </p:nvSpPr>
        <p:spPr>
          <a:xfrm flipH="1">
            <a:off x="9603648" y="10864416"/>
            <a:ext cx="5230723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895EEA-41DF-1445-A168-CF4E91A398C2}"/>
              </a:ext>
            </a:extLst>
          </p:cNvPr>
          <p:cNvSpPr txBox="1"/>
          <p:nvPr/>
        </p:nvSpPr>
        <p:spPr>
          <a:xfrm flipH="1">
            <a:off x="10442984" y="10065058"/>
            <a:ext cx="3491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Experiment 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31BB28-59ED-3B46-87D7-E5AE71001F39}"/>
              </a:ext>
            </a:extLst>
          </p:cNvPr>
          <p:cNvSpPr/>
          <p:nvPr/>
        </p:nvSpPr>
        <p:spPr>
          <a:xfrm>
            <a:off x="16802757" y="9607857"/>
            <a:ext cx="6323520" cy="27365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439767-F26A-2A44-A144-5F43523B2B3C}"/>
              </a:ext>
            </a:extLst>
          </p:cNvPr>
          <p:cNvSpPr txBox="1"/>
          <p:nvPr/>
        </p:nvSpPr>
        <p:spPr>
          <a:xfrm flipH="1">
            <a:off x="17349154" y="10864416"/>
            <a:ext cx="5230723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2BAD50-22EE-084D-8D1A-4F0586F08F47}"/>
              </a:ext>
            </a:extLst>
          </p:cNvPr>
          <p:cNvSpPr txBox="1"/>
          <p:nvPr/>
        </p:nvSpPr>
        <p:spPr>
          <a:xfrm flipH="1">
            <a:off x="18218673" y="10065058"/>
            <a:ext cx="3491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Experiment 3</a:t>
            </a:r>
          </a:p>
        </p:txBody>
      </p:sp>
      <p:grpSp>
        <p:nvGrpSpPr>
          <p:cNvPr id="48" name="Grupo 402">
            <a:extLst>
              <a:ext uri="{FF2B5EF4-FFF2-40B4-BE49-F238E27FC236}">
                <a16:creationId xmlns:a16="http://schemas.microsoft.com/office/drawing/2014/main" id="{C876DF47-8197-134C-AD10-51AB374C4A78}"/>
              </a:ext>
            </a:extLst>
          </p:cNvPr>
          <p:cNvGrpSpPr/>
          <p:nvPr/>
        </p:nvGrpSpPr>
        <p:grpSpPr>
          <a:xfrm>
            <a:off x="3542099" y="6016706"/>
            <a:ext cx="1862806" cy="2546501"/>
            <a:chOff x="5321907" y="5536312"/>
            <a:chExt cx="368583" cy="503862"/>
          </a:xfrm>
        </p:grpSpPr>
        <p:sp>
          <p:nvSpPr>
            <p:cNvPr id="49" name="Forma libre 281">
              <a:extLst>
                <a:ext uri="{FF2B5EF4-FFF2-40B4-BE49-F238E27FC236}">
                  <a16:creationId xmlns:a16="http://schemas.microsoft.com/office/drawing/2014/main" id="{12786F14-30EE-DF42-90ED-DB012D893872}"/>
                </a:ext>
              </a:extLst>
            </p:cNvPr>
            <p:cNvSpPr/>
            <p:nvPr/>
          </p:nvSpPr>
          <p:spPr>
            <a:xfrm>
              <a:off x="5455043" y="5543407"/>
              <a:ext cx="99184" cy="328075"/>
            </a:xfrm>
            <a:custGeom>
              <a:avLst/>
              <a:gdLst>
                <a:gd name="connsiteX0" fmla="*/ 59968 w 99183"/>
                <a:gd name="connsiteY0" fmla="*/ 329525 h 328075"/>
                <a:gd name="connsiteX1" fmla="*/ 45777 w 99183"/>
                <a:gd name="connsiteY1" fmla="*/ 329525 h 328075"/>
                <a:gd name="connsiteX2" fmla="*/ 0 w 99183"/>
                <a:gd name="connsiteY2" fmla="*/ 283747 h 328075"/>
                <a:gd name="connsiteX3" fmla="*/ 0 w 99183"/>
                <a:gd name="connsiteY3" fmla="*/ 45778 h 328075"/>
                <a:gd name="connsiteX4" fmla="*/ 45777 w 99183"/>
                <a:gd name="connsiteY4" fmla="*/ 0 h 328075"/>
                <a:gd name="connsiteX5" fmla="*/ 59968 w 99183"/>
                <a:gd name="connsiteY5" fmla="*/ 0 h 328075"/>
                <a:gd name="connsiteX6" fmla="*/ 105745 w 99183"/>
                <a:gd name="connsiteY6" fmla="*/ 45778 h 328075"/>
                <a:gd name="connsiteX7" fmla="*/ 105745 w 99183"/>
                <a:gd name="connsiteY7" fmla="*/ 283747 h 328075"/>
                <a:gd name="connsiteX8" fmla="*/ 59968 w 99183"/>
                <a:gd name="connsiteY8" fmla="*/ 329525 h 32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183" h="328075">
                  <a:moveTo>
                    <a:pt x="59968" y="329525"/>
                  </a:moveTo>
                  <a:lnTo>
                    <a:pt x="45777" y="329525"/>
                  </a:lnTo>
                  <a:cubicBezTo>
                    <a:pt x="20600" y="329525"/>
                    <a:pt x="0" y="308925"/>
                    <a:pt x="0" y="283747"/>
                  </a:cubicBezTo>
                  <a:lnTo>
                    <a:pt x="0" y="45778"/>
                  </a:lnTo>
                  <a:cubicBezTo>
                    <a:pt x="0" y="20600"/>
                    <a:pt x="20600" y="0"/>
                    <a:pt x="45777" y="0"/>
                  </a:cubicBezTo>
                  <a:lnTo>
                    <a:pt x="59968" y="0"/>
                  </a:lnTo>
                  <a:cubicBezTo>
                    <a:pt x="85146" y="0"/>
                    <a:pt x="105745" y="20600"/>
                    <a:pt x="105745" y="45778"/>
                  </a:cubicBezTo>
                  <a:lnTo>
                    <a:pt x="105745" y="283747"/>
                  </a:lnTo>
                  <a:cubicBezTo>
                    <a:pt x="105745" y="308925"/>
                    <a:pt x="85146" y="329525"/>
                    <a:pt x="59968" y="329525"/>
                  </a:cubicBezTo>
                  <a:close/>
                </a:path>
              </a:pathLst>
            </a:custGeom>
            <a:solidFill>
              <a:schemeClr val="bg1"/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0" name="Forma libre 282">
              <a:extLst>
                <a:ext uri="{FF2B5EF4-FFF2-40B4-BE49-F238E27FC236}">
                  <a16:creationId xmlns:a16="http://schemas.microsoft.com/office/drawing/2014/main" id="{9E543B8B-3509-2F40-A462-70FC3DE6A6E2}"/>
                </a:ext>
              </a:extLst>
            </p:cNvPr>
            <p:cNvSpPr/>
            <p:nvPr/>
          </p:nvSpPr>
          <p:spPr>
            <a:xfrm>
              <a:off x="5419718" y="5536312"/>
              <a:ext cx="175479" cy="30519"/>
            </a:xfrm>
            <a:custGeom>
              <a:avLst/>
              <a:gdLst>
                <a:gd name="connsiteX0" fmla="*/ 157779 w 175479"/>
                <a:gd name="connsiteY0" fmla="*/ 37080 h 30518"/>
                <a:gd name="connsiteX1" fmla="*/ 18540 w 175479"/>
                <a:gd name="connsiteY1" fmla="*/ 37080 h 30518"/>
                <a:gd name="connsiteX2" fmla="*/ 0 w 175479"/>
                <a:gd name="connsiteY2" fmla="*/ 18540 h 30518"/>
                <a:gd name="connsiteX3" fmla="*/ 0 w 175479"/>
                <a:gd name="connsiteY3" fmla="*/ 18540 h 30518"/>
                <a:gd name="connsiteX4" fmla="*/ 18540 w 175479"/>
                <a:gd name="connsiteY4" fmla="*/ 0 h 30518"/>
                <a:gd name="connsiteX5" fmla="*/ 157779 w 175479"/>
                <a:gd name="connsiteY5" fmla="*/ 0 h 30518"/>
                <a:gd name="connsiteX6" fmla="*/ 176318 w 175479"/>
                <a:gd name="connsiteY6" fmla="*/ 18540 h 30518"/>
                <a:gd name="connsiteX7" fmla="*/ 176318 w 175479"/>
                <a:gd name="connsiteY7" fmla="*/ 18540 h 30518"/>
                <a:gd name="connsiteX8" fmla="*/ 157779 w 175479"/>
                <a:gd name="connsiteY8" fmla="*/ 37080 h 3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479" h="30518">
                  <a:moveTo>
                    <a:pt x="157779" y="37080"/>
                  </a:moveTo>
                  <a:lnTo>
                    <a:pt x="18540" y="37080"/>
                  </a:lnTo>
                  <a:cubicBezTo>
                    <a:pt x="8393" y="37080"/>
                    <a:pt x="0" y="28764"/>
                    <a:pt x="0" y="18540"/>
                  </a:cubicBezTo>
                  <a:lnTo>
                    <a:pt x="0" y="18540"/>
                  </a:lnTo>
                  <a:cubicBezTo>
                    <a:pt x="0" y="8392"/>
                    <a:pt x="8316" y="0"/>
                    <a:pt x="18540" y="0"/>
                  </a:cubicBezTo>
                  <a:lnTo>
                    <a:pt x="157779" y="0"/>
                  </a:lnTo>
                  <a:cubicBezTo>
                    <a:pt x="167926" y="0"/>
                    <a:pt x="176318" y="8316"/>
                    <a:pt x="176318" y="18540"/>
                  </a:cubicBezTo>
                  <a:lnTo>
                    <a:pt x="176318" y="18540"/>
                  </a:lnTo>
                  <a:cubicBezTo>
                    <a:pt x="176318" y="28764"/>
                    <a:pt x="167926" y="37080"/>
                    <a:pt x="157779" y="370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1" name="Forma libre 283">
              <a:extLst>
                <a:ext uri="{FF2B5EF4-FFF2-40B4-BE49-F238E27FC236}">
                  <a16:creationId xmlns:a16="http://schemas.microsoft.com/office/drawing/2014/main" id="{1F679126-5C43-8749-B84F-4A2A453C5ECF}"/>
                </a:ext>
              </a:extLst>
            </p:cNvPr>
            <p:cNvSpPr/>
            <p:nvPr/>
          </p:nvSpPr>
          <p:spPr>
            <a:xfrm>
              <a:off x="5324272" y="5700273"/>
              <a:ext cx="366218" cy="152593"/>
            </a:xfrm>
            <a:custGeom>
              <a:avLst/>
              <a:gdLst>
                <a:gd name="connsiteX0" fmla="*/ 183643 w 366217"/>
                <a:gd name="connsiteY0" fmla="*/ 0 h 152593"/>
                <a:gd name="connsiteX1" fmla="*/ 0 w 366217"/>
                <a:gd name="connsiteY1" fmla="*/ 156866 h 152593"/>
                <a:gd name="connsiteX2" fmla="*/ 367286 w 366217"/>
                <a:gd name="connsiteY2" fmla="*/ 156866 h 152593"/>
                <a:gd name="connsiteX3" fmla="*/ 183643 w 366217"/>
                <a:gd name="connsiteY3" fmla="*/ 0 h 152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217" h="152593">
                  <a:moveTo>
                    <a:pt x="183643" y="0"/>
                  </a:moveTo>
                  <a:cubicBezTo>
                    <a:pt x="90868" y="0"/>
                    <a:pt x="13962" y="67980"/>
                    <a:pt x="0" y="156866"/>
                  </a:cubicBezTo>
                  <a:lnTo>
                    <a:pt x="367286" y="156866"/>
                  </a:lnTo>
                  <a:cubicBezTo>
                    <a:pt x="353324" y="67980"/>
                    <a:pt x="276418" y="0"/>
                    <a:pt x="183643" y="0"/>
                  </a:cubicBezTo>
                  <a:close/>
                </a:path>
              </a:pathLst>
            </a:custGeom>
            <a:solidFill>
              <a:schemeClr val="bg1"/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2" name="Forma libre 284">
              <a:extLst>
                <a:ext uri="{FF2B5EF4-FFF2-40B4-BE49-F238E27FC236}">
                  <a16:creationId xmlns:a16="http://schemas.microsoft.com/office/drawing/2014/main" id="{0CAF78BF-B8ED-D24F-B09A-1BE57DB7ABA0}"/>
                </a:ext>
              </a:extLst>
            </p:cNvPr>
            <p:cNvSpPr/>
            <p:nvPr/>
          </p:nvSpPr>
          <p:spPr>
            <a:xfrm>
              <a:off x="5321907" y="5857062"/>
              <a:ext cx="366218" cy="183112"/>
            </a:xfrm>
            <a:custGeom>
              <a:avLst/>
              <a:gdLst>
                <a:gd name="connsiteX0" fmla="*/ 82094 w 366217"/>
                <a:gd name="connsiteY0" fmla="*/ 183265 h 183111"/>
                <a:gd name="connsiteX1" fmla="*/ 289847 w 366217"/>
                <a:gd name="connsiteY1" fmla="*/ 183265 h 183111"/>
                <a:gd name="connsiteX2" fmla="*/ 371864 w 366217"/>
                <a:gd name="connsiteY2" fmla="*/ 29069 h 183111"/>
                <a:gd name="connsiteX3" fmla="*/ 369575 w 366217"/>
                <a:gd name="connsiteY3" fmla="*/ 0 h 183111"/>
                <a:gd name="connsiteX4" fmla="*/ 2289 w 366217"/>
                <a:gd name="connsiteY4" fmla="*/ 0 h 183111"/>
                <a:gd name="connsiteX5" fmla="*/ 0 w 366217"/>
                <a:gd name="connsiteY5" fmla="*/ 29069 h 183111"/>
                <a:gd name="connsiteX6" fmla="*/ 82094 w 366217"/>
                <a:gd name="connsiteY6" fmla="*/ 183265 h 183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6217" h="183111">
                  <a:moveTo>
                    <a:pt x="82094" y="183265"/>
                  </a:moveTo>
                  <a:lnTo>
                    <a:pt x="289847" y="183265"/>
                  </a:lnTo>
                  <a:cubicBezTo>
                    <a:pt x="339362" y="149847"/>
                    <a:pt x="371864" y="93235"/>
                    <a:pt x="371864" y="29069"/>
                  </a:cubicBezTo>
                  <a:cubicBezTo>
                    <a:pt x="371864" y="19151"/>
                    <a:pt x="371101" y="9461"/>
                    <a:pt x="369575" y="0"/>
                  </a:cubicBezTo>
                  <a:lnTo>
                    <a:pt x="2289" y="0"/>
                  </a:lnTo>
                  <a:cubicBezTo>
                    <a:pt x="763" y="9461"/>
                    <a:pt x="0" y="19151"/>
                    <a:pt x="0" y="29069"/>
                  </a:cubicBezTo>
                  <a:cubicBezTo>
                    <a:pt x="76" y="93311"/>
                    <a:pt x="32578" y="149923"/>
                    <a:pt x="82094" y="183265"/>
                  </a:cubicBezTo>
                  <a:close/>
                </a:path>
              </a:pathLst>
            </a:custGeom>
            <a:solidFill>
              <a:schemeClr val="accent1"/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3" name="Grupo 402">
            <a:extLst>
              <a:ext uri="{FF2B5EF4-FFF2-40B4-BE49-F238E27FC236}">
                <a16:creationId xmlns:a16="http://schemas.microsoft.com/office/drawing/2014/main" id="{DA377DB3-BEC9-A14A-9164-B18374274967}"/>
              </a:ext>
            </a:extLst>
          </p:cNvPr>
          <p:cNvGrpSpPr/>
          <p:nvPr/>
        </p:nvGrpSpPr>
        <p:grpSpPr>
          <a:xfrm>
            <a:off x="11287606" y="6016706"/>
            <a:ext cx="1862806" cy="2546501"/>
            <a:chOff x="5321907" y="5536312"/>
            <a:chExt cx="368583" cy="503862"/>
          </a:xfrm>
        </p:grpSpPr>
        <p:sp>
          <p:nvSpPr>
            <p:cNvPr id="54" name="Forma libre 281">
              <a:extLst>
                <a:ext uri="{FF2B5EF4-FFF2-40B4-BE49-F238E27FC236}">
                  <a16:creationId xmlns:a16="http://schemas.microsoft.com/office/drawing/2014/main" id="{511D66FB-FBE3-174D-A60C-7F20C8C95025}"/>
                </a:ext>
              </a:extLst>
            </p:cNvPr>
            <p:cNvSpPr/>
            <p:nvPr/>
          </p:nvSpPr>
          <p:spPr>
            <a:xfrm>
              <a:off x="5455043" y="5543407"/>
              <a:ext cx="99184" cy="328075"/>
            </a:xfrm>
            <a:custGeom>
              <a:avLst/>
              <a:gdLst>
                <a:gd name="connsiteX0" fmla="*/ 59968 w 99183"/>
                <a:gd name="connsiteY0" fmla="*/ 329525 h 328075"/>
                <a:gd name="connsiteX1" fmla="*/ 45777 w 99183"/>
                <a:gd name="connsiteY1" fmla="*/ 329525 h 328075"/>
                <a:gd name="connsiteX2" fmla="*/ 0 w 99183"/>
                <a:gd name="connsiteY2" fmla="*/ 283747 h 328075"/>
                <a:gd name="connsiteX3" fmla="*/ 0 w 99183"/>
                <a:gd name="connsiteY3" fmla="*/ 45778 h 328075"/>
                <a:gd name="connsiteX4" fmla="*/ 45777 w 99183"/>
                <a:gd name="connsiteY4" fmla="*/ 0 h 328075"/>
                <a:gd name="connsiteX5" fmla="*/ 59968 w 99183"/>
                <a:gd name="connsiteY5" fmla="*/ 0 h 328075"/>
                <a:gd name="connsiteX6" fmla="*/ 105745 w 99183"/>
                <a:gd name="connsiteY6" fmla="*/ 45778 h 328075"/>
                <a:gd name="connsiteX7" fmla="*/ 105745 w 99183"/>
                <a:gd name="connsiteY7" fmla="*/ 283747 h 328075"/>
                <a:gd name="connsiteX8" fmla="*/ 59968 w 99183"/>
                <a:gd name="connsiteY8" fmla="*/ 329525 h 32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183" h="328075">
                  <a:moveTo>
                    <a:pt x="59968" y="329525"/>
                  </a:moveTo>
                  <a:lnTo>
                    <a:pt x="45777" y="329525"/>
                  </a:lnTo>
                  <a:cubicBezTo>
                    <a:pt x="20600" y="329525"/>
                    <a:pt x="0" y="308925"/>
                    <a:pt x="0" y="283747"/>
                  </a:cubicBezTo>
                  <a:lnTo>
                    <a:pt x="0" y="45778"/>
                  </a:lnTo>
                  <a:cubicBezTo>
                    <a:pt x="0" y="20600"/>
                    <a:pt x="20600" y="0"/>
                    <a:pt x="45777" y="0"/>
                  </a:cubicBezTo>
                  <a:lnTo>
                    <a:pt x="59968" y="0"/>
                  </a:lnTo>
                  <a:cubicBezTo>
                    <a:pt x="85146" y="0"/>
                    <a:pt x="105745" y="20600"/>
                    <a:pt x="105745" y="45778"/>
                  </a:cubicBezTo>
                  <a:lnTo>
                    <a:pt x="105745" y="283747"/>
                  </a:lnTo>
                  <a:cubicBezTo>
                    <a:pt x="105745" y="308925"/>
                    <a:pt x="85146" y="329525"/>
                    <a:pt x="59968" y="329525"/>
                  </a:cubicBezTo>
                  <a:close/>
                </a:path>
              </a:pathLst>
            </a:custGeom>
            <a:solidFill>
              <a:schemeClr val="bg1"/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6" name="Forma libre 282">
              <a:extLst>
                <a:ext uri="{FF2B5EF4-FFF2-40B4-BE49-F238E27FC236}">
                  <a16:creationId xmlns:a16="http://schemas.microsoft.com/office/drawing/2014/main" id="{F0FAC224-D88E-4F47-B450-AE1984835F3C}"/>
                </a:ext>
              </a:extLst>
            </p:cNvPr>
            <p:cNvSpPr/>
            <p:nvPr/>
          </p:nvSpPr>
          <p:spPr>
            <a:xfrm>
              <a:off x="5419718" y="5536312"/>
              <a:ext cx="175479" cy="30519"/>
            </a:xfrm>
            <a:custGeom>
              <a:avLst/>
              <a:gdLst>
                <a:gd name="connsiteX0" fmla="*/ 157779 w 175479"/>
                <a:gd name="connsiteY0" fmla="*/ 37080 h 30518"/>
                <a:gd name="connsiteX1" fmla="*/ 18540 w 175479"/>
                <a:gd name="connsiteY1" fmla="*/ 37080 h 30518"/>
                <a:gd name="connsiteX2" fmla="*/ 0 w 175479"/>
                <a:gd name="connsiteY2" fmla="*/ 18540 h 30518"/>
                <a:gd name="connsiteX3" fmla="*/ 0 w 175479"/>
                <a:gd name="connsiteY3" fmla="*/ 18540 h 30518"/>
                <a:gd name="connsiteX4" fmla="*/ 18540 w 175479"/>
                <a:gd name="connsiteY4" fmla="*/ 0 h 30518"/>
                <a:gd name="connsiteX5" fmla="*/ 157779 w 175479"/>
                <a:gd name="connsiteY5" fmla="*/ 0 h 30518"/>
                <a:gd name="connsiteX6" fmla="*/ 176318 w 175479"/>
                <a:gd name="connsiteY6" fmla="*/ 18540 h 30518"/>
                <a:gd name="connsiteX7" fmla="*/ 176318 w 175479"/>
                <a:gd name="connsiteY7" fmla="*/ 18540 h 30518"/>
                <a:gd name="connsiteX8" fmla="*/ 157779 w 175479"/>
                <a:gd name="connsiteY8" fmla="*/ 37080 h 3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479" h="30518">
                  <a:moveTo>
                    <a:pt x="157779" y="37080"/>
                  </a:moveTo>
                  <a:lnTo>
                    <a:pt x="18540" y="37080"/>
                  </a:lnTo>
                  <a:cubicBezTo>
                    <a:pt x="8393" y="37080"/>
                    <a:pt x="0" y="28764"/>
                    <a:pt x="0" y="18540"/>
                  </a:cubicBezTo>
                  <a:lnTo>
                    <a:pt x="0" y="18540"/>
                  </a:lnTo>
                  <a:cubicBezTo>
                    <a:pt x="0" y="8392"/>
                    <a:pt x="8316" y="0"/>
                    <a:pt x="18540" y="0"/>
                  </a:cubicBezTo>
                  <a:lnTo>
                    <a:pt x="157779" y="0"/>
                  </a:lnTo>
                  <a:cubicBezTo>
                    <a:pt x="167926" y="0"/>
                    <a:pt x="176318" y="8316"/>
                    <a:pt x="176318" y="18540"/>
                  </a:cubicBezTo>
                  <a:lnTo>
                    <a:pt x="176318" y="18540"/>
                  </a:lnTo>
                  <a:cubicBezTo>
                    <a:pt x="176318" y="28764"/>
                    <a:pt x="167926" y="37080"/>
                    <a:pt x="157779" y="370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7" name="Forma libre 283">
              <a:extLst>
                <a:ext uri="{FF2B5EF4-FFF2-40B4-BE49-F238E27FC236}">
                  <a16:creationId xmlns:a16="http://schemas.microsoft.com/office/drawing/2014/main" id="{C919E1C0-C171-494D-8D5D-8119DFE49F67}"/>
                </a:ext>
              </a:extLst>
            </p:cNvPr>
            <p:cNvSpPr/>
            <p:nvPr/>
          </p:nvSpPr>
          <p:spPr>
            <a:xfrm>
              <a:off x="5324272" y="5700273"/>
              <a:ext cx="366218" cy="152593"/>
            </a:xfrm>
            <a:custGeom>
              <a:avLst/>
              <a:gdLst>
                <a:gd name="connsiteX0" fmla="*/ 183643 w 366217"/>
                <a:gd name="connsiteY0" fmla="*/ 0 h 152593"/>
                <a:gd name="connsiteX1" fmla="*/ 0 w 366217"/>
                <a:gd name="connsiteY1" fmla="*/ 156866 h 152593"/>
                <a:gd name="connsiteX2" fmla="*/ 367286 w 366217"/>
                <a:gd name="connsiteY2" fmla="*/ 156866 h 152593"/>
                <a:gd name="connsiteX3" fmla="*/ 183643 w 366217"/>
                <a:gd name="connsiteY3" fmla="*/ 0 h 152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217" h="152593">
                  <a:moveTo>
                    <a:pt x="183643" y="0"/>
                  </a:moveTo>
                  <a:cubicBezTo>
                    <a:pt x="90868" y="0"/>
                    <a:pt x="13962" y="67980"/>
                    <a:pt x="0" y="156866"/>
                  </a:cubicBezTo>
                  <a:lnTo>
                    <a:pt x="367286" y="156866"/>
                  </a:lnTo>
                  <a:cubicBezTo>
                    <a:pt x="353324" y="67980"/>
                    <a:pt x="276418" y="0"/>
                    <a:pt x="183643" y="0"/>
                  </a:cubicBezTo>
                  <a:close/>
                </a:path>
              </a:pathLst>
            </a:custGeom>
            <a:solidFill>
              <a:schemeClr val="bg1"/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8" name="Forma libre 284">
              <a:extLst>
                <a:ext uri="{FF2B5EF4-FFF2-40B4-BE49-F238E27FC236}">
                  <a16:creationId xmlns:a16="http://schemas.microsoft.com/office/drawing/2014/main" id="{C8D80877-A202-BA43-9E8C-B4A713C34A99}"/>
                </a:ext>
              </a:extLst>
            </p:cNvPr>
            <p:cNvSpPr/>
            <p:nvPr/>
          </p:nvSpPr>
          <p:spPr>
            <a:xfrm>
              <a:off x="5321907" y="5857062"/>
              <a:ext cx="366218" cy="183112"/>
            </a:xfrm>
            <a:custGeom>
              <a:avLst/>
              <a:gdLst>
                <a:gd name="connsiteX0" fmla="*/ 82094 w 366217"/>
                <a:gd name="connsiteY0" fmla="*/ 183265 h 183111"/>
                <a:gd name="connsiteX1" fmla="*/ 289847 w 366217"/>
                <a:gd name="connsiteY1" fmla="*/ 183265 h 183111"/>
                <a:gd name="connsiteX2" fmla="*/ 371864 w 366217"/>
                <a:gd name="connsiteY2" fmla="*/ 29069 h 183111"/>
                <a:gd name="connsiteX3" fmla="*/ 369575 w 366217"/>
                <a:gd name="connsiteY3" fmla="*/ 0 h 183111"/>
                <a:gd name="connsiteX4" fmla="*/ 2289 w 366217"/>
                <a:gd name="connsiteY4" fmla="*/ 0 h 183111"/>
                <a:gd name="connsiteX5" fmla="*/ 0 w 366217"/>
                <a:gd name="connsiteY5" fmla="*/ 29069 h 183111"/>
                <a:gd name="connsiteX6" fmla="*/ 82094 w 366217"/>
                <a:gd name="connsiteY6" fmla="*/ 183265 h 183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6217" h="183111">
                  <a:moveTo>
                    <a:pt x="82094" y="183265"/>
                  </a:moveTo>
                  <a:lnTo>
                    <a:pt x="289847" y="183265"/>
                  </a:lnTo>
                  <a:cubicBezTo>
                    <a:pt x="339362" y="149847"/>
                    <a:pt x="371864" y="93235"/>
                    <a:pt x="371864" y="29069"/>
                  </a:cubicBezTo>
                  <a:cubicBezTo>
                    <a:pt x="371864" y="19151"/>
                    <a:pt x="371101" y="9461"/>
                    <a:pt x="369575" y="0"/>
                  </a:cubicBezTo>
                  <a:lnTo>
                    <a:pt x="2289" y="0"/>
                  </a:lnTo>
                  <a:cubicBezTo>
                    <a:pt x="763" y="9461"/>
                    <a:pt x="0" y="19151"/>
                    <a:pt x="0" y="29069"/>
                  </a:cubicBezTo>
                  <a:cubicBezTo>
                    <a:pt x="76" y="93311"/>
                    <a:pt x="32578" y="149923"/>
                    <a:pt x="82094" y="183265"/>
                  </a:cubicBezTo>
                  <a:close/>
                </a:path>
              </a:pathLst>
            </a:custGeom>
            <a:solidFill>
              <a:schemeClr val="accent2"/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/>
            </a:p>
          </p:txBody>
        </p:sp>
      </p:grpSp>
      <p:grpSp>
        <p:nvGrpSpPr>
          <p:cNvPr id="59" name="Grupo 402">
            <a:extLst>
              <a:ext uri="{FF2B5EF4-FFF2-40B4-BE49-F238E27FC236}">
                <a16:creationId xmlns:a16="http://schemas.microsoft.com/office/drawing/2014/main" id="{B1B0503A-BDF7-ED43-8B38-FC6C93D2EDF6}"/>
              </a:ext>
            </a:extLst>
          </p:cNvPr>
          <p:cNvGrpSpPr/>
          <p:nvPr/>
        </p:nvGrpSpPr>
        <p:grpSpPr>
          <a:xfrm>
            <a:off x="19033111" y="6016706"/>
            <a:ext cx="1862806" cy="2546501"/>
            <a:chOff x="5321907" y="5536312"/>
            <a:chExt cx="368583" cy="503862"/>
          </a:xfrm>
        </p:grpSpPr>
        <p:sp>
          <p:nvSpPr>
            <p:cNvPr id="60" name="Forma libre 281">
              <a:extLst>
                <a:ext uri="{FF2B5EF4-FFF2-40B4-BE49-F238E27FC236}">
                  <a16:creationId xmlns:a16="http://schemas.microsoft.com/office/drawing/2014/main" id="{E2196170-E14F-5E47-878E-ED9AE1F022DA}"/>
                </a:ext>
              </a:extLst>
            </p:cNvPr>
            <p:cNvSpPr/>
            <p:nvPr/>
          </p:nvSpPr>
          <p:spPr>
            <a:xfrm>
              <a:off x="5455043" y="5543407"/>
              <a:ext cx="99184" cy="328075"/>
            </a:xfrm>
            <a:custGeom>
              <a:avLst/>
              <a:gdLst>
                <a:gd name="connsiteX0" fmla="*/ 59968 w 99183"/>
                <a:gd name="connsiteY0" fmla="*/ 329525 h 328075"/>
                <a:gd name="connsiteX1" fmla="*/ 45777 w 99183"/>
                <a:gd name="connsiteY1" fmla="*/ 329525 h 328075"/>
                <a:gd name="connsiteX2" fmla="*/ 0 w 99183"/>
                <a:gd name="connsiteY2" fmla="*/ 283747 h 328075"/>
                <a:gd name="connsiteX3" fmla="*/ 0 w 99183"/>
                <a:gd name="connsiteY3" fmla="*/ 45778 h 328075"/>
                <a:gd name="connsiteX4" fmla="*/ 45777 w 99183"/>
                <a:gd name="connsiteY4" fmla="*/ 0 h 328075"/>
                <a:gd name="connsiteX5" fmla="*/ 59968 w 99183"/>
                <a:gd name="connsiteY5" fmla="*/ 0 h 328075"/>
                <a:gd name="connsiteX6" fmla="*/ 105745 w 99183"/>
                <a:gd name="connsiteY6" fmla="*/ 45778 h 328075"/>
                <a:gd name="connsiteX7" fmla="*/ 105745 w 99183"/>
                <a:gd name="connsiteY7" fmla="*/ 283747 h 328075"/>
                <a:gd name="connsiteX8" fmla="*/ 59968 w 99183"/>
                <a:gd name="connsiteY8" fmla="*/ 329525 h 32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183" h="328075">
                  <a:moveTo>
                    <a:pt x="59968" y="329525"/>
                  </a:moveTo>
                  <a:lnTo>
                    <a:pt x="45777" y="329525"/>
                  </a:lnTo>
                  <a:cubicBezTo>
                    <a:pt x="20600" y="329525"/>
                    <a:pt x="0" y="308925"/>
                    <a:pt x="0" y="283747"/>
                  </a:cubicBezTo>
                  <a:lnTo>
                    <a:pt x="0" y="45778"/>
                  </a:lnTo>
                  <a:cubicBezTo>
                    <a:pt x="0" y="20600"/>
                    <a:pt x="20600" y="0"/>
                    <a:pt x="45777" y="0"/>
                  </a:cubicBezTo>
                  <a:lnTo>
                    <a:pt x="59968" y="0"/>
                  </a:lnTo>
                  <a:cubicBezTo>
                    <a:pt x="85146" y="0"/>
                    <a:pt x="105745" y="20600"/>
                    <a:pt x="105745" y="45778"/>
                  </a:cubicBezTo>
                  <a:lnTo>
                    <a:pt x="105745" y="283747"/>
                  </a:lnTo>
                  <a:cubicBezTo>
                    <a:pt x="105745" y="308925"/>
                    <a:pt x="85146" y="329525"/>
                    <a:pt x="59968" y="329525"/>
                  </a:cubicBezTo>
                  <a:close/>
                </a:path>
              </a:pathLst>
            </a:custGeom>
            <a:solidFill>
              <a:schemeClr val="bg1"/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2" name="Forma libre 282">
              <a:extLst>
                <a:ext uri="{FF2B5EF4-FFF2-40B4-BE49-F238E27FC236}">
                  <a16:creationId xmlns:a16="http://schemas.microsoft.com/office/drawing/2014/main" id="{F92DFD32-FF7A-B349-AEA3-9F5EE5E650CB}"/>
                </a:ext>
              </a:extLst>
            </p:cNvPr>
            <p:cNvSpPr/>
            <p:nvPr/>
          </p:nvSpPr>
          <p:spPr>
            <a:xfrm>
              <a:off x="5419718" y="5536312"/>
              <a:ext cx="175479" cy="30519"/>
            </a:xfrm>
            <a:custGeom>
              <a:avLst/>
              <a:gdLst>
                <a:gd name="connsiteX0" fmla="*/ 157779 w 175479"/>
                <a:gd name="connsiteY0" fmla="*/ 37080 h 30518"/>
                <a:gd name="connsiteX1" fmla="*/ 18540 w 175479"/>
                <a:gd name="connsiteY1" fmla="*/ 37080 h 30518"/>
                <a:gd name="connsiteX2" fmla="*/ 0 w 175479"/>
                <a:gd name="connsiteY2" fmla="*/ 18540 h 30518"/>
                <a:gd name="connsiteX3" fmla="*/ 0 w 175479"/>
                <a:gd name="connsiteY3" fmla="*/ 18540 h 30518"/>
                <a:gd name="connsiteX4" fmla="*/ 18540 w 175479"/>
                <a:gd name="connsiteY4" fmla="*/ 0 h 30518"/>
                <a:gd name="connsiteX5" fmla="*/ 157779 w 175479"/>
                <a:gd name="connsiteY5" fmla="*/ 0 h 30518"/>
                <a:gd name="connsiteX6" fmla="*/ 176318 w 175479"/>
                <a:gd name="connsiteY6" fmla="*/ 18540 h 30518"/>
                <a:gd name="connsiteX7" fmla="*/ 176318 w 175479"/>
                <a:gd name="connsiteY7" fmla="*/ 18540 h 30518"/>
                <a:gd name="connsiteX8" fmla="*/ 157779 w 175479"/>
                <a:gd name="connsiteY8" fmla="*/ 37080 h 3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479" h="30518">
                  <a:moveTo>
                    <a:pt x="157779" y="37080"/>
                  </a:moveTo>
                  <a:lnTo>
                    <a:pt x="18540" y="37080"/>
                  </a:lnTo>
                  <a:cubicBezTo>
                    <a:pt x="8393" y="37080"/>
                    <a:pt x="0" y="28764"/>
                    <a:pt x="0" y="18540"/>
                  </a:cubicBezTo>
                  <a:lnTo>
                    <a:pt x="0" y="18540"/>
                  </a:lnTo>
                  <a:cubicBezTo>
                    <a:pt x="0" y="8392"/>
                    <a:pt x="8316" y="0"/>
                    <a:pt x="18540" y="0"/>
                  </a:cubicBezTo>
                  <a:lnTo>
                    <a:pt x="157779" y="0"/>
                  </a:lnTo>
                  <a:cubicBezTo>
                    <a:pt x="167926" y="0"/>
                    <a:pt x="176318" y="8316"/>
                    <a:pt x="176318" y="18540"/>
                  </a:cubicBezTo>
                  <a:lnTo>
                    <a:pt x="176318" y="18540"/>
                  </a:lnTo>
                  <a:cubicBezTo>
                    <a:pt x="176318" y="28764"/>
                    <a:pt x="167926" y="37080"/>
                    <a:pt x="157779" y="370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3" name="Forma libre 283">
              <a:extLst>
                <a:ext uri="{FF2B5EF4-FFF2-40B4-BE49-F238E27FC236}">
                  <a16:creationId xmlns:a16="http://schemas.microsoft.com/office/drawing/2014/main" id="{C105DB57-FEA0-1B43-91C0-C260C17A3A79}"/>
                </a:ext>
              </a:extLst>
            </p:cNvPr>
            <p:cNvSpPr/>
            <p:nvPr/>
          </p:nvSpPr>
          <p:spPr>
            <a:xfrm>
              <a:off x="5324272" y="5700273"/>
              <a:ext cx="366218" cy="152593"/>
            </a:xfrm>
            <a:custGeom>
              <a:avLst/>
              <a:gdLst>
                <a:gd name="connsiteX0" fmla="*/ 183643 w 366217"/>
                <a:gd name="connsiteY0" fmla="*/ 0 h 152593"/>
                <a:gd name="connsiteX1" fmla="*/ 0 w 366217"/>
                <a:gd name="connsiteY1" fmla="*/ 156866 h 152593"/>
                <a:gd name="connsiteX2" fmla="*/ 367286 w 366217"/>
                <a:gd name="connsiteY2" fmla="*/ 156866 h 152593"/>
                <a:gd name="connsiteX3" fmla="*/ 183643 w 366217"/>
                <a:gd name="connsiteY3" fmla="*/ 0 h 152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217" h="152593">
                  <a:moveTo>
                    <a:pt x="183643" y="0"/>
                  </a:moveTo>
                  <a:cubicBezTo>
                    <a:pt x="90868" y="0"/>
                    <a:pt x="13962" y="67980"/>
                    <a:pt x="0" y="156866"/>
                  </a:cubicBezTo>
                  <a:lnTo>
                    <a:pt x="367286" y="156866"/>
                  </a:lnTo>
                  <a:cubicBezTo>
                    <a:pt x="353324" y="67980"/>
                    <a:pt x="276418" y="0"/>
                    <a:pt x="183643" y="0"/>
                  </a:cubicBezTo>
                  <a:close/>
                </a:path>
              </a:pathLst>
            </a:custGeom>
            <a:solidFill>
              <a:schemeClr val="bg1"/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4" name="Forma libre 284">
              <a:extLst>
                <a:ext uri="{FF2B5EF4-FFF2-40B4-BE49-F238E27FC236}">
                  <a16:creationId xmlns:a16="http://schemas.microsoft.com/office/drawing/2014/main" id="{25E4B92A-4209-CA4B-9B6B-D8EA5061E18D}"/>
                </a:ext>
              </a:extLst>
            </p:cNvPr>
            <p:cNvSpPr/>
            <p:nvPr/>
          </p:nvSpPr>
          <p:spPr>
            <a:xfrm>
              <a:off x="5321907" y="5857062"/>
              <a:ext cx="366218" cy="183112"/>
            </a:xfrm>
            <a:custGeom>
              <a:avLst/>
              <a:gdLst>
                <a:gd name="connsiteX0" fmla="*/ 82094 w 366217"/>
                <a:gd name="connsiteY0" fmla="*/ 183265 h 183111"/>
                <a:gd name="connsiteX1" fmla="*/ 289847 w 366217"/>
                <a:gd name="connsiteY1" fmla="*/ 183265 h 183111"/>
                <a:gd name="connsiteX2" fmla="*/ 371864 w 366217"/>
                <a:gd name="connsiteY2" fmla="*/ 29069 h 183111"/>
                <a:gd name="connsiteX3" fmla="*/ 369575 w 366217"/>
                <a:gd name="connsiteY3" fmla="*/ 0 h 183111"/>
                <a:gd name="connsiteX4" fmla="*/ 2289 w 366217"/>
                <a:gd name="connsiteY4" fmla="*/ 0 h 183111"/>
                <a:gd name="connsiteX5" fmla="*/ 0 w 366217"/>
                <a:gd name="connsiteY5" fmla="*/ 29069 h 183111"/>
                <a:gd name="connsiteX6" fmla="*/ 82094 w 366217"/>
                <a:gd name="connsiteY6" fmla="*/ 183265 h 183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6217" h="183111">
                  <a:moveTo>
                    <a:pt x="82094" y="183265"/>
                  </a:moveTo>
                  <a:lnTo>
                    <a:pt x="289847" y="183265"/>
                  </a:lnTo>
                  <a:cubicBezTo>
                    <a:pt x="339362" y="149847"/>
                    <a:pt x="371864" y="93235"/>
                    <a:pt x="371864" y="29069"/>
                  </a:cubicBezTo>
                  <a:cubicBezTo>
                    <a:pt x="371864" y="19151"/>
                    <a:pt x="371101" y="9461"/>
                    <a:pt x="369575" y="0"/>
                  </a:cubicBezTo>
                  <a:lnTo>
                    <a:pt x="2289" y="0"/>
                  </a:lnTo>
                  <a:cubicBezTo>
                    <a:pt x="763" y="9461"/>
                    <a:pt x="0" y="19151"/>
                    <a:pt x="0" y="29069"/>
                  </a:cubicBezTo>
                  <a:cubicBezTo>
                    <a:pt x="76" y="93311"/>
                    <a:pt x="32578" y="149923"/>
                    <a:pt x="82094" y="183265"/>
                  </a:cubicBezTo>
                  <a:close/>
                </a:path>
              </a:pathLst>
            </a:custGeom>
            <a:solidFill>
              <a:schemeClr val="accent3"/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177666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350">
            <a:extLst>
              <a:ext uri="{FF2B5EF4-FFF2-40B4-BE49-F238E27FC236}">
                <a16:creationId xmlns:a16="http://schemas.microsoft.com/office/drawing/2014/main" id="{E1B07090-7D96-2145-9964-58E641A1B5DD}"/>
              </a:ext>
            </a:extLst>
          </p:cNvPr>
          <p:cNvSpPr txBox="1"/>
          <p:nvPr/>
        </p:nvSpPr>
        <p:spPr>
          <a:xfrm>
            <a:off x="6851574" y="1071658"/>
            <a:ext cx="106747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Science Infographics</a:t>
            </a:r>
          </a:p>
        </p:txBody>
      </p:sp>
      <p:sp>
        <p:nvSpPr>
          <p:cNvPr id="18" name="CuadroTexto 351">
            <a:extLst>
              <a:ext uri="{FF2B5EF4-FFF2-40B4-BE49-F238E27FC236}">
                <a16:creationId xmlns:a16="http://schemas.microsoft.com/office/drawing/2014/main" id="{CAFCE543-028F-4146-8D1B-6A45BCB5F874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55F5D3-0DDD-FB4F-96D1-A37FDF24F6C9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903918-6707-214D-8E56-9B8D9D182E6E}"/>
              </a:ext>
            </a:extLst>
          </p:cNvPr>
          <p:cNvGrpSpPr/>
          <p:nvPr/>
        </p:nvGrpSpPr>
        <p:grpSpPr>
          <a:xfrm>
            <a:off x="2067028" y="4194666"/>
            <a:ext cx="9569091" cy="7696646"/>
            <a:chOff x="3368073" y="4194666"/>
            <a:chExt cx="9569091" cy="7696646"/>
          </a:xfrm>
        </p:grpSpPr>
        <p:grpSp>
          <p:nvGrpSpPr>
            <p:cNvPr id="20" name="Grupo 652">
              <a:extLst>
                <a:ext uri="{FF2B5EF4-FFF2-40B4-BE49-F238E27FC236}">
                  <a16:creationId xmlns:a16="http://schemas.microsoft.com/office/drawing/2014/main" id="{F153F57C-319E-5E4D-88F5-B1C5E624FBCA}"/>
                </a:ext>
              </a:extLst>
            </p:cNvPr>
            <p:cNvGrpSpPr/>
            <p:nvPr/>
          </p:nvGrpSpPr>
          <p:grpSpPr>
            <a:xfrm>
              <a:off x="3368073" y="4924619"/>
              <a:ext cx="6233127" cy="6966693"/>
              <a:chOff x="18819078" y="2868310"/>
              <a:chExt cx="1030222" cy="1151467"/>
            </a:xfrm>
          </p:grpSpPr>
          <p:sp>
            <p:nvSpPr>
              <p:cNvPr id="21" name="Forma libre 515">
                <a:extLst>
                  <a:ext uri="{FF2B5EF4-FFF2-40B4-BE49-F238E27FC236}">
                    <a16:creationId xmlns:a16="http://schemas.microsoft.com/office/drawing/2014/main" id="{C75E78EB-BD17-C044-B516-98FA4852CC19}"/>
                  </a:ext>
                </a:extLst>
              </p:cNvPr>
              <p:cNvSpPr/>
              <p:nvPr/>
            </p:nvSpPr>
            <p:spPr>
              <a:xfrm>
                <a:off x="18919825" y="3792505"/>
                <a:ext cx="816150" cy="227272"/>
              </a:xfrm>
              <a:custGeom>
                <a:avLst/>
                <a:gdLst>
                  <a:gd name="connsiteX0" fmla="*/ 0 w 816149"/>
                  <a:gd name="connsiteY0" fmla="*/ 0 h 227272"/>
                  <a:gd name="connsiteX1" fmla="*/ 0 w 816149"/>
                  <a:gd name="connsiteY1" fmla="*/ 230347 h 227272"/>
                  <a:gd name="connsiteX2" fmla="*/ 110113 w 816149"/>
                  <a:gd name="connsiteY2" fmla="*/ 230347 h 227272"/>
                  <a:gd name="connsiteX3" fmla="*/ 110113 w 816149"/>
                  <a:gd name="connsiteY3" fmla="*/ 180213 h 227272"/>
                  <a:gd name="connsiteX4" fmla="*/ 201228 w 816149"/>
                  <a:gd name="connsiteY4" fmla="*/ 89171 h 227272"/>
                  <a:gd name="connsiteX5" fmla="*/ 627633 w 816149"/>
                  <a:gd name="connsiteY5" fmla="*/ 89171 h 227272"/>
                  <a:gd name="connsiteX6" fmla="*/ 718748 w 816149"/>
                  <a:gd name="connsiteY6" fmla="*/ 180213 h 227272"/>
                  <a:gd name="connsiteX7" fmla="*/ 718748 w 816149"/>
                  <a:gd name="connsiteY7" fmla="*/ 230347 h 227272"/>
                  <a:gd name="connsiteX8" fmla="*/ 828861 w 816149"/>
                  <a:gd name="connsiteY8" fmla="*/ 230347 h 227272"/>
                  <a:gd name="connsiteX9" fmla="*/ 828861 w 816149"/>
                  <a:gd name="connsiteY9" fmla="*/ 0 h 227272"/>
                  <a:gd name="connsiteX10" fmla="*/ 0 w 816149"/>
                  <a:gd name="connsiteY10" fmla="*/ 0 h 227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6149" h="227272">
                    <a:moveTo>
                      <a:pt x="0" y="0"/>
                    </a:moveTo>
                    <a:lnTo>
                      <a:pt x="0" y="230347"/>
                    </a:lnTo>
                    <a:lnTo>
                      <a:pt x="110113" y="230347"/>
                    </a:lnTo>
                    <a:lnTo>
                      <a:pt x="110113" y="180213"/>
                    </a:lnTo>
                    <a:cubicBezTo>
                      <a:pt x="110113" y="130080"/>
                      <a:pt x="151189" y="89171"/>
                      <a:pt x="201228" y="89171"/>
                    </a:cubicBezTo>
                    <a:lnTo>
                      <a:pt x="627633" y="89171"/>
                    </a:lnTo>
                    <a:cubicBezTo>
                      <a:pt x="677806" y="89171"/>
                      <a:pt x="718748" y="130213"/>
                      <a:pt x="718748" y="180213"/>
                    </a:cubicBezTo>
                    <a:lnTo>
                      <a:pt x="718748" y="230347"/>
                    </a:lnTo>
                    <a:lnTo>
                      <a:pt x="828861" y="230347"/>
                    </a:lnTo>
                    <a:lnTo>
                      <a:pt x="82886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2" name="Forma libre 516">
                <a:extLst>
                  <a:ext uri="{FF2B5EF4-FFF2-40B4-BE49-F238E27FC236}">
                    <a16:creationId xmlns:a16="http://schemas.microsoft.com/office/drawing/2014/main" id="{651FD20A-B2CB-D643-9B13-973061F2345A}"/>
                  </a:ext>
                </a:extLst>
              </p:cNvPr>
              <p:cNvSpPr/>
              <p:nvPr/>
            </p:nvSpPr>
            <p:spPr>
              <a:xfrm>
                <a:off x="19082654" y="2868310"/>
                <a:ext cx="80277" cy="735292"/>
              </a:xfrm>
              <a:custGeom>
                <a:avLst/>
                <a:gdLst>
                  <a:gd name="connsiteX0" fmla="*/ 67699 w 80277"/>
                  <a:gd name="connsiteY0" fmla="*/ 735292 h 735291"/>
                  <a:gd name="connsiteX1" fmla="*/ 21139 w 80277"/>
                  <a:gd name="connsiteY1" fmla="*/ 735292 h 735291"/>
                  <a:gd name="connsiteX2" fmla="*/ 0 w 80277"/>
                  <a:gd name="connsiteY2" fmla="*/ 714169 h 735291"/>
                  <a:gd name="connsiteX3" fmla="*/ 0 w 80277"/>
                  <a:gd name="connsiteY3" fmla="*/ 21123 h 735291"/>
                  <a:gd name="connsiteX4" fmla="*/ 21139 w 80277"/>
                  <a:gd name="connsiteY4" fmla="*/ 0 h 735291"/>
                  <a:gd name="connsiteX5" fmla="*/ 67699 w 80277"/>
                  <a:gd name="connsiteY5" fmla="*/ 0 h 735291"/>
                  <a:gd name="connsiteX6" fmla="*/ 88840 w 80277"/>
                  <a:gd name="connsiteY6" fmla="*/ 21123 h 735291"/>
                  <a:gd name="connsiteX7" fmla="*/ 88840 w 80277"/>
                  <a:gd name="connsiteY7" fmla="*/ 714169 h 735291"/>
                  <a:gd name="connsiteX8" fmla="*/ 67699 w 80277"/>
                  <a:gd name="connsiteY8" fmla="*/ 735292 h 735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277" h="735291">
                    <a:moveTo>
                      <a:pt x="67699" y="735292"/>
                    </a:moveTo>
                    <a:lnTo>
                      <a:pt x="21139" y="735292"/>
                    </a:lnTo>
                    <a:cubicBezTo>
                      <a:pt x="9499" y="735292"/>
                      <a:pt x="0" y="725800"/>
                      <a:pt x="0" y="714169"/>
                    </a:cubicBezTo>
                    <a:lnTo>
                      <a:pt x="0" y="21123"/>
                    </a:lnTo>
                    <a:cubicBezTo>
                      <a:pt x="0" y="9492"/>
                      <a:pt x="9499" y="0"/>
                      <a:pt x="21139" y="0"/>
                    </a:cubicBezTo>
                    <a:lnTo>
                      <a:pt x="67699" y="0"/>
                    </a:lnTo>
                    <a:cubicBezTo>
                      <a:pt x="79340" y="0"/>
                      <a:pt x="88840" y="9492"/>
                      <a:pt x="88840" y="21123"/>
                    </a:cubicBezTo>
                    <a:lnTo>
                      <a:pt x="88840" y="714169"/>
                    </a:lnTo>
                    <a:cubicBezTo>
                      <a:pt x="88706" y="725800"/>
                      <a:pt x="79207" y="735292"/>
                      <a:pt x="67699" y="73529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6" name="Forma libre 517">
                <a:extLst>
                  <a:ext uri="{FF2B5EF4-FFF2-40B4-BE49-F238E27FC236}">
                    <a16:creationId xmlns:a16="http://schemas.microsoft.com/office/drawing/2014/main" id="{C70C6FBA-B5E2-6241-8B95-EEE6F518FA79}"/>
                  </a:ext>
                </a:extLst>
              </p:cNvPr>
              <p:cNvSpPr/>
              <p:nvPr/>
            </p:nvSpPr>
            <p:spPr>
              <a:xfrm>
                <a:off x="19208689" y="3092373"/>
                <a:ext cx="495042" cy="748661"/>
              </a:xfrm>
              <a:custGeom>
                <a:avLst/>
                <a:gdLst>
                  <a:gd name="connsiteX0" fmla="*/ 506280 w 495041"/>
                  <a:gd name="connsiteY0" fmla="*/ 760826 h 748660"/>
                  <a:gd name="connsiteX1" fmla="*/ 314151 w 495041"/>
                  <a:gd name="connsiteY1" fmla="*/ 751468 h 748660"/>
                  <a:gd name="connsiteX2" fmla="*/ 192397 w 495041"/>
                  <a:gd name="connsiteY2" fmla="*/ 281951 h 748660"/>
                  <a:gd name="connsiteX3" fmla="*/ 2809 w 495041"/>
                  <a:gd name="connsiteY3" fmla="*/ 192245 h 748660"/>
                  <a:gd name="connsiteX4" fmla="*/ 0 w 495041"/>
                  <a:gd name="connsiteY4" fmla="*/ 0 h 748660"/>
                  <a:gd name="connsiteX5" fmla="*/ 330741 w 495041"/>
                  <a:gd name="connsiteY5" fmla="*/ 148395 h 748660"/>
                  <a:gd name="connsiteX6" fmla="*/ 506280 w 495041"/>
                  <a:gd name="connsiteY6" fmla="*/ 760826 h 748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5041" h="748660">
                    <a:moveTo>
                      <a:pt x="506280" y="760826"/>
                    </a:moveTo>
                    <a:lnTo>
                      <a:pt x="314151" y="751468"/>
                    </a:lnTo>
                    <a:cubicBezTo>
                      <a:pt x="324585" y="537432"/>
                      <a:pt x="282441" y="374999"/>
                      <a:pt x="192397" y="281951"/>
                    </a:cubicBezTo>
                    <a:cubicBezTo>
                      <a:pt x="106232" y="192914"/>
                      <a:pt x="3211" y="191711"/>
                      <a:pt x="2809" y="192245"/>
                    </a:cubicBezTo>
                    <a:lnTo>
                      <a:pt x="0" y="0"/>
                    </a:lnTo>
                    <a:cubicBezTo>
                      <a:pt x="7893" y="134"/>
                      <a:pt x="186376" y="-936"/>
                      <a:pt x="330741" y="148395"/>
                    </a:cubicBezTo>
                    <a:cubicBezTo>
                      <a:pt x="460388" y="282352"/>
                      <a:pt x="519526" y="488501"/>
                      <a:pt x="506280" y="76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7" name="Forma libre 518">
                <a:extLst>
                  <a:ext uri="{FF2B5EF4-FFF2-40B4-BE49-F238E27FC236}">
                    <a16:creationId xmlns:a16="http://schemas.microsoft.com/office/drawing/2014/main" id="{5BCDD2F2-4AF7-4F48-A3ED-6BDE4E6110DA}"/>
                  </a:ext>
                </a:extLst>
              </p:cNvPr>
              <p:cNvSpPr/>
              <p:nvPr/>
            </p:nvSpPr>
            <p:spPr>
              <a:xfrm>
                <a:off x="18819078" y="3753066"/>
                <a:ext cx="1030222" cy="66845"/>
              </a:xfrm>
              <a:custGeom>
                <a:avLst/>
                <a:gdLst>
                  <a:gd name="connsiteX0" fmla="*/ 995034 w 1030221"/>
                  <a:gd name="connsiteY0" fmla="*/ 70588 h 66844"/>
                  <a:gd name="connsiteX1" fmla="*/ 35320 w 1030221"/>
                  <a:gd name="connsiteY1" fmla="*/ 70588 h 66844"/>
                  <a:gd name="connsiteX2" fmla="*/ 0 w 1030221"/>
                  <a:gd name="connsiteY2" fmla="*/ 35294 h 66844"/>
                  <a:gd name="connsiteX3" fmla="*/ 0 w 1030221"/>
                  <a:gd name="connsiteY3" fmla="*/ 35294 h 66844"/>
                  <a:gd name="connsiteX4" fmla="*/ 35320 w 1030221"/>
                  <a:gd name="connsiteY4" fmla="*/ 0 h 66844"/>
                  <a:gd name="connsiteX5" fmla="*/ 995034 w 1030221"/>
                  <a:gd name="connsiteY5" fmla="*/ 0 h 66844"/>
                  <a:gd name="connsiteX6" fmla="*/ 1030354 w 1030221"/>
                  <a:gd name="connsiteY6" fmla="*/ 35294 h 66844"/>
                  <a:gd name="connsiteX7" fmla="*/ 1030354 w 1030221"/>
                  <a:gd name="connsiteY7" fmla="*/ 35294 h 66844"/>
                  <a:gd name="connsiteX8" fmla="*/ 995034 w 1030221"/>
                  <a:gd name="connsiteY8" fmla="*/ 70588 h 6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0221" h="66844">
                    <a:moveTo>
                      <a:pt x="995034" y="70588"/>
                    </a:moveTo>
                    <a:lnTo>
                      <a:pt x="35320" y="70588"/>
                    </a:lnTo>
                    <a:cubicBezTo>
                      <a:pt x="15921" y="70588"/>
                      <a:pt x="0" y="54679"/>
                      <a:pt x="0" y="35294"/>
                    </a:cubicBezTo>
                    <a:lnTo>
                      <a:pt x="0" y="35294"/>
                    </a:lnTo>
                    <a:cubicBezTo>
                      <a:pt x="0" y="15909"/>
                      <a:pt x="15921" y="0"/>
                      <a:pt x="35320" y="0"/>
                    </a:cubicBezTo>
                    <a:lnTo>
                      <a:pt x="995034" y="0"/>
                    </a:lnTo>
                    <a:cubicBezTo>
                      <a:pt x="1014433" y="0"/>
                      <a:pt x="1030354" y="15909"/>
                      <a:pt x="1030354" y="35294"/>
                    </a:cubicBezTo>
                    <a:lnTo>
                      <a:pt x="1030354" y="35294"/>
                    </a:lnTo>
                    <a:cubicBezTo>
                      <a:pt x="1030222" y="54679"/>
                      <a:pt x="1014433" y="70588"/>
                      <a:pt x="995034" y="70588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8" name="Forma libre 519">
                <a:extLst>
                  <a:ext uri="{FF2B5EF4-FFF2-40B4-BE49-F238E27FC236}">
                    <a16:creationId xmlns:a16="http://schemas.microsoft.com/office/drawing/2014/main" id="{B19AB836-0029-4447-8CB4-6FDA224CC2C4}"/>
                  </a:ext>
                </a:extLst>
              </p:cNvPr>
              <p:cNvSpPr/>
              <p:nvPr/>
            </p:nvSpPr>
            <p:spPr>
              <a:xfrm>
                <a:off x="19291106" y="3250662"/>
                <a:ext cx="80277" cy="80214"/>
              </a:xfrm>
              <a:custGeom>
                <a:avLst/>
                <a:gdLst>
                  <a:gd name="connsiteX0" fmla="*/ 81080 w 80277"/>
                  <a:gd name="connsiteY0" fmla="*/ 40508 h 80213"/>
                  <a:gd name="connsiteX1" fmla="*/ 40540 w 80277"/>
                  <a:gd name="connsiteY1" fmla="*/ 81016 h 80213"/>
                  <a:gd name="connsiteX2" fmla="*/ 0 w 80277"/>
                  <a:gd name="connsiteY2" fmla="*/ 40508 h 80213"/>
                  <a:gd name="connsiteX3" fmla="*/ 40540 w 80277"/>
                  <a:gd name="connsiteY3" fmla="*/ 0 h 80213"/>
                  <a:gd name="connsiteX4" fmla="*/ 81080 w 80277"/>
                  <a:gd name="connsiteY4" fmla="*/ 40508 h 80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277" h="80213">
                    <a:moveTo>
                      <a:pt x="81080" y="40508"/>
                    </a:moveTo>
                    <a:cubicBezTo>
                      <a:pt x="81080" y="62880"/>
                      <a:pt x="62930" y="81016"/>
                      <a:pt x="40540" y="81016"/>
                    </a:cubicBezTo>
                    <a:cubicBezTo>
                      <a:pt x="18150" y="81016"/>
                      <a:pt x="0" y="62880"/>
                      <a:pt x="0" y="40508"/>
                    </a:cubicBezTo>
                    <a:cubicBezTo>
                      <a:pt x="0" y="18136"/>
                      <a:pt x="18150" y="0"/>
                      <a:pt x="40540" y="0"/>
                    </a:cubicBezTo>
                    <a:cubicBezTo>
                      <a:pt x="62930" y="0"/>
                      <a:pt x="81080" y="18136"/>
                      <a:pt x="81080" y="4050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29" name="Forma libre 520">
                <a:extLst>
                  <a:ext uri="{FF2B5EF4-FFF2-40B4-BE49-F238E27FC236}">
                    <a16:creationId xmlns:a16="http://schemas.microsoft.com/office/drawing/2014/main" id="{2EFA3575-89FF-5440-80C0-AFA30383AF26}"/>
                  </a:ext>
                </a:extLst>
              </p:cNvPr>
              <p:cNvSpPr/>
              <p:nvPr/>
            </p:nvSpPr>
            <p:spPr>
              <a:xfrm>
                <a:off x="19030607" y="2943577"/>
                <a:ext cx="187313" cy="401068"/>
              </a:xfrm>
              <a:custGeom>
                <a:avLst/>
                <a:gdLst>
                  <a:gd name="connsiteX0" fmla="*/ 192933 w 187313"/>
                  <a:gd name="connsiteY0" fmla="*/ 32620 h 401068"/>
                  <a:gd name="connsiteX1" fmla="*/ 160286 w 187313"/>
                  <a:gd name="connsiteY1" fmla="*/ 0 h 401068"/>
                  <a:gd name="connsiteX2" fmla="*/ 32647 w 187313"/>
                  <a:gd name="connsiteY2" fmla="*/ 0 h 401068"/>
                  <a:gd name="connsiteX3" fmla="*/ 0 w 187313"/>
                  <a:gd name="connsiteY3" fmla="*/ 32620 h 401068"/>
                  <a:gd name="connsiteX4" fmla="*/ 0 w 187313"/>
                  <a:gd name="connsiteY4" fmla="*/ 410961 h 401068"/>
                  <a:gd name="connsiteX5" fmla="*/ 192933 w 187313"/>
                  <a:gd name="connsiteY5" fmla="*/ 410961 h 401068"/>
                  <a:gd name="connsiteX6" fmla="*/ 192933 w 187313"/>
                  <a:gd name="connsiteY6" fmla="*/ 32620 h 401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7313" h="401068">
                    <a:moveTo>
                      <a:pt x="192933" y="32620"/>
                    </a:moveTo>
                    <a:cubicBezTo>
                      <a:pt x="192933" y="14706"/>
                      <a:pt x="178214" y="0"/>
                      <a:pt x="160286" y="0"/>
                    </a:cubicBezTo>
                    <a:lnTo>
                      <a:pt x="32647" y="0"/>
                    </a:lnTo>
                    <a:cubicBezTo>
                      <a:pt x="14717" y="0"/>
                      <a:pt x="0" y="14706"/>
                      <a:pt x="0" y="32620"/>
                    </a:cubicBezTo>
                    <a:lnTo>
                      <a:pt x="0" y="410961"/>
                    </a:lnTo>
                    <a:lnTo>
                      <a:pt x="192933" y="410961"/>
                    </a:lnTo>
                    <a:lnTo>
                      <a:pt x="192933" y="32620"/>
                    </a:lnTo>
                    <a:close/>
                  </a:path>
                </a:pathLst>
              </a:custGeom>
              <a:solidFill>
                <a:schemeClr val="accent1"/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0" name="Forma libre 521">
                <a:extLst>
                  <a:ext uri="{FF2B5EF4-FFF2-40B4-BE49-F238E27FC236}">
                    <a16:creationId xmlns:a16="http://schemas.microsoft.com/office/drawing/2014/main" id="{38242C8B-AE15-1D4C-B1C3-4275D9E247B9}"/>
                  </a:ext>
                </a:extLst>
              </p:cNvPr>
              <p:cNvSpPr/>
              <p:nvPr/>
            </p:nvSpPr>
            <p:spPr>
              <a:xfrm>
                <a:off x="19030473" y="3481142"/>
                <a:ext cx="187313" cy="80214"/>
              </a:xfrm>
              <a:custGeom>
                <a:avLst/>
                <a:gdLst>
                  <a:gd name="connsiteX0" fmla="*/ 0 w 187313"/>
                  <a:gd name="connsiteY0" fmla="*/ 48262 h 80213"/>
                  <a:gd name="connsiteX1" fmla="*/ 32647 w 187313"/>
                  <a:gd name="connsiteY1" fmla="*/ 80882 h 80213"/>
                  <a:gd name="connsiteX2" fmla="*/ 160286 w 187313"/>
                  <a:gd name="connsiteY2" fmla="*/ 80882 h 80213"/>
                  <a:gd name="connsiteX3" fmla="*/ 192933 w 187313"/>
                  <a:gd name="connsiteY3" fmla="*/ 48262 h 80213"/>
                  <a:gd name="connsiteX4" fmla="*/ 192933 w 187313"/>
                  <a:gd name="connsiteY4" fmla="*/ 0 h 80213"/>
                  <a:gd name="connsiteX5" fmla="*/ 0 w 187313"/>
                  <a:gd name="connsiteY5" fmla="*/ 0 h 80213"/>
                  <a:gd name="connsiteX6" fmla="*/ 0 w 187313"/>
                  <a:gd name="connsiteY6" fmla="*/ 48262 h 80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7313" h="80213">
                    <a:moveTo>
                      <a:pt x="0" y="48262"/>
                    </a:moveTo>
                    <a:cubicBezTo>
                      <a:pt x="0" y="66176"/>
                      <a:pt x="14717" y="80882"/>
                      <a:pt x="32647" y="80882"/>
                    </a:cubicBezTo>
                    <a:lnTo>
                      <a:pt x="160286" y="80882"/>
                    </a:lnTo>
                    <a:cubicBezTo>
                      <a:pt x="178216" y="80882"/>
                      <a:pt x="192933" y="66176"/>
                      <a:pt x="192933" y="48262"/>
                    </a:cubicBezTo>
                    <a:lnTo>
                      <a:pt x="192933" y="0"/>
                    </a:lnTo>
                    <a:lnTo>
                      <a:pt x="0" y="0"/>
                    </a:lnTo>
                    <a:lnTo>
                      <a:pt x="0" y="48262"/>
                    </a:lnTo>
                    <a:close/>
                  </a:path>
                </a:pathLst>
              </a:custGeom>
              <a:solidFill>
                <a:schemeClr val="accent1"/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1" name="Forma libre 522">
                <a:extLst>
                  <a:ext uri="{FF2B5EF4-FFF2-40B4-BE49-F238E27FC236}">
                    <a16:creationId xmlns:a16="http://schemas.microsoft.com/office/drawing/2014/main" id="{C42FC9DB-62A4-5E40-8E12-DD627C43585C}"/>
                  </a:ext>
                </a:extLst>
              </p:cNvPr>
              <p:cNvSpPr/>
              <p:nvPr/>
            </p:nvSpPr>
            <p:spPr>
              <a:xfrm>
                <a:off x="19030474" y="3354538"/>
                <a:ext cx="187313" cy="120320"/>
              </a:xfrm>
              <a:custGeom>
                <a:avLst/>
                <a:gdLst>
                  <a:gd name="connsiteX0" fmla="*/ 0 w 187313"/>
                  <a:gd name="connsiteY0" fmla="*/ 0 h 120320"/>
                  <a:gd name="connsiteX1" fmla="*/ 192933 w 187313"/>
                  <a:gd name="connsiteY1" fmla="*/ 0 h 120320"/>
                  <a:gd name="connsiteX2" fmla="*/ 192933 w 187313"/>
                  <a:gd name="connsiteY2" fmla="*/ 126604 h 120320"/>
                  <a:gd name="connsiteX3" fmla="*/ 0 w 187313"/>
                  <a:gd name="connsiteY3" fmla="*/ 126604 h 120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313" h="120320">
                    <a:moveTo>
                      <a:pt x="0" y="0"/>
                    </a:moveTo>
                    <a:lnTo>
                      <a:pt x="192933" y="0"/>
                    </a:lnTo>
                    <a:lnTo>
                      <a:pt x="192933" y="126604"/>
                    </a:lnTo>
                    <a:lnTo>
                      <a:pt x="0" y="126604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2" name="Forma libre 523">
                <a:extLst>
                  <a:ext uri="{FF2B5EF4-FFF2-40B4-BE49-F238E27FC236}">
                    <a16:creationId xmlns:a16="http://schemas.microsoft.com/office/drawing/2014/main" id="{877BD12D-2E55-0C4E-99DD-2EB514AD7B9B}"/>
                  </a:ext>
                </a:extLst>
              </p:cNvPr>
              <p:cNvSpPr/>
              <p:nvPr/>
            </p:nvSpPr>
            <p:spPr>
              <a:xfrm>
                <a:off x="19160255" y="3026464"/>
                <a:ext cx="147175" cy="147058"/>
              </a:xfrm>
              <a:custGeom>
                <a:avLst/>
                <a:gdLst>
                  <a:gd name="connsiteX0" fmla="*/ 151724 w 147174"/>
                  <a:gd name="connsiteY0" fmla="*/ 75802 h 147058"/>
                  <a:gd name="connsiteX1" fmla="*/ 75862 w 147174"/>
                  <a:gd name="connsiteY1" fmla="*/ 151604 h 147058"/>
                  <a:gd name="connsiteX2" fmla="*/ -1 w 147174"/>
                  <a:gd name="connsiteY2" fmla="*/ 75802 h 147058"/>
                  <a:gd name="connsiteX3" fmla="*/ 75862 w 147174"/>
                  <a:gd name="connsiteY3" fmla="*/ 0 h 147058"/>
                  <a:gd name="connsiteX4" fmla="*/ 151724 w 147174"/>
                  <a:gd name="connsiteY4" fmla="*/ 75802 h 147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174" h="147058">
                    <a:moveTo>
                      <a:pt x="151724" y="75802"/>
                    </a:moveTo>
                    <a:cubicBezTo>
                      <a:pt x="151724" y="117666"/>
                      <a:pt x="117759" y="151604"/>
                      <a:pt x="75862" y="151604"/>
                    </a:cubicBezTo>
                    <a:cubicBezTo>
                      <a:pt x="33964" y="151604"/>
                      <a:pt x="-1" y="117666"/>
                      <a:pt x="-1" y="75802"/>
                    </a:cubicBezTo>
                    <a:cubicBezTo>
                      <a:pt x="-1" y="33938"/>
                      <a:pt x="33964" y="0"/>
                      <a:pt x="75862" y="0"/>
                    </a:cubicBezTo>
                    <a:cubicBezTo>
                      <a:pt x="117759" y="0"/>
                      <a:pt x="151724" y="33938"/>
                      <a:pt x="151724" y="7580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3" name="Forma libre 524">
                <a:extLst>
                  <a:ext uri="{FF2B5EF4-FFF2-40B4-BE49-F238E27FC236}">
                    <a16:creationId xmlns:a16="http://schemas.microsoft.com/office/drawing/2014/main" id="{5F2A2541-4EBE-1B4D-AC2F-337173E7A882}"/>
                  </a:ext>
                </a:extLst>
              </p:cNvPr>
              <p:cNvSpPr/>
              <p:nvPr/>
            </p:nvSpPr>
            <p:spPr>
              <a:xfrm>
                <a:off x="19199858" y="3066036"/>
                <a:ext cx="66898" cy="66845"/>
              </a:xfrm>
              <a:custGeom>
                <a:avLst/>
                <a:gdLst>
                  <a:gd name="connsiteX0" fmla="*/ 72516 w 66897"/>
                  <a:gd name="connsiteY0" fmla="*/ 36230 h 66844"/>
                  <a:gd name="connsiteX1" fmla="*/ 36258 w 66897"/>
                  <a:gd name="connsiteY1" fmla="*/ 72460 h 66844"/>
                  <a:gd name="connsiteX2" fmla="*/ 0 w 66897"/>
                  <a:gd name="connsiteY2" fmla="*/ 36230 h 66844"/>
                  <a:gd name="connsiteX3" fmla="*/ 36258 w 66897"/>
                  <a:gd name="connsiteY3" fmla="*/ 0 h 66844"/>
                  <a:gd name="connsiteX4" fmla="*/ 72516 w 66897"/>
                  <a:gd name="connsiteY4" fmla="*/ 36230 h 6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897" h="66844">
                    <a:moveTo>
                      <a:pt x="72516" y="36230"/>
                    </a:moveTo>
                    <a:cubicBezTo>
                      <a:pt x="72516" y="56239"/>
                      <a:pt x="56283" y="72460"/>
                      <a:pt x="36258" y="72460"/>
                    </a:cubicBezTo>
                    <a:cubicBezTo>
                      <a:pt x="16233" y="72460"/>
                      <a:pt x="0" y="56239"/>
                      <a:pt x="0" y="36230"/>
                    </a:cubicBezTo>
                    <a:cubicBezTo>
                      <a:pt x="0" y="16221"/>
                      <a:pt x="16233" y="0"/>
                      <a:pt x="36258" y="0"/>
                    </a:cubicBezTo>
                    <a:cubicBezTo>
                      <a:pt x="56283" y="0"/>
                      <a:pt x="72516" y="16221"/>
                      <a:pt x="72516" y="3623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5C564F1-980F-C44C-9D83-C39CEEB4156F}"/>
                </a:ext>
              </a:extLst>
            </p:cNvPr>
            <p:cNvSpPr/>
            <p:nvPr/>
          </p:nvSpPr>
          <p:spPr>
            <a:xfrm>
              <a:off x="7421716" y="4194666"/>
              <a:ext cx="5515448" cy="55154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upo 393">
              <a:extLst>
                <a:ext uri="{FF2B5EF4-FFF2-40B4-BE49-F238E27FC236}">
                  <a16:creationId xmlns:a16="http://schemas.microsoft.com/office/drawing/2014/main" id="{3EA8A427-4F2D-6542-A90D-9C8BA54E66BE}"/>
                </a:ext>
              </a:extLst>
            </p:cNvPr>
            <p:cNvGrpSpPr/>
            <p:nvPr/>
          </p:nvGrpSpPr>
          <p:grpSpPr>
            <a:xfrm>
              <a:off x="8433902" y="5267245"/>
              <a:ext cx="1974331" cy="1890350"/>
              <a:chOff x="6485717" y="4459925"/>
              <a:chExt cx="358588" cy="343335"/>
            </a:xfrm>
          </p:grpSpPr>
          <p:sp>
            <p:nvSpPr>
              <p:cNvPr id="35" name="Forma libre 286">
                <a:extLst>
                  <a:ext uri="{FF2B5EF4-FFF2-40B4-BE49-F238E27FC236}">
                    <a16:creationId xmlns:a16="http://schemas.microsoft.com/office/drawing/2014/main" id="{628AFF56-A4F6-164D-BFF0-07D6173557E4}"/>
                  </a:ext>
                </a:extLst>
              </p:cNvPr>
              <p:cNvSpPr/>
              <p:nvPr/>
            </p:nvSpPr>
            <p:spPr>
              <a:xfrm>
                <a:off x="6525009" y="4496389"/>
                <a:ext cx="274663" cy="274668"/>
              </a:xfrm>
              <a:custGeom>
                <a:avLst/>
                <a:gdLst>
                  <a:gd name="connsiteX0" fmla="*/ 274663 w 274663"/>
                  <a:gd name="connsiteY0" fmla="*/ 137334 h 274667"/>
                  <a:gd name="connsiteX1" fmla="*/ 137332 w 274663"/>
                  <a:gd name="connsiteY1" fmla="*/ 274668 h 274667"/>
                  <a:gd name="connsiteX2" fmla="*/ 0 w 274663"/>
                  <a:gd name="connsiteY2" fmla="*/ 137334 h 274667"/>
                  <a:gd name="connsiteX3" fmla="*/ 137332 w 274663"/>
                  <a:gd name="connsiteY3" fmla="*/ 0 h 274667"/>
                  <a:gd name="connsiteX4" fmla="*/ 274663 w 274663"/>
                  <a:gd name="connsiteY4" fmla="*/ 137334 h 274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663" h="274667">
                    <a:moveTo>
                      <a:pt x="274663" y="137334"/>
                    </a:moveTo>
                    <a:cubicBezTo>
                      <a:pt x="274663" y="213181"/>
                      <a:pt x="213178" y="274668"/>
                      <a:pt x="137332" y="274668"/>
                    </a:cubicBezTo>
                    <a:cubicBezTo>
                      <a:pt x="61486" y="274668"/>
                      <a:pt x="0" y="213181"/>
                      <a:pt x="0" y="137334"/>
                    </a:cubicBezTo>
                    <a:cubicBezTo>
                      <a:pt x="0" y="61487"/>
                      <a:pt x="61486" y="0"/>
                      <a:pt x="137332" y="0"/>
                    </a:cubicBezTo>
                    <a:cubicBezTo>
                      <a:pt x="213178" y="0"/>
                      <a:pt x="274663" y="61487"/>
                      <a:pt x="274663" y="137334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6" name="Forma libre 287">
                <a:extLst>
                  <a:ext uri="{FF2B5EF4-FFF2-40B4-BE49-F238E27FC236}">
                    <a16:creationId xmlns:a16="http://schemas.microsoft.com/office/drawing/2014/main" id="{DA888DD0-32E1-4C43-92A4-DFA19AAB2119}"/>
                  </a:ext>
                </a:extLst>
              </p:cNvPr>
              <p:cNvSpPr/>
              <p:nvPr/>
            </p:nvSpPr>
            <p:spPr>
              <a:xfrm>
                <a:off x="6485717" y="4459925"/>
                <a:ext cx="358588" cy="343335"/>
              </a:xfrm>
              <a:custGeom>
                <a:avLst/>
                <a:gdLst>
                  <a:gd name="connsiteX0" fmla="*/ 323645 w 358588"/>
                  <a:gd name="connsiteY0" fmla="*/ 126188 h 343334"/>
                  <a:gd name="connsiteX1" fmla="*/ 326925 w 358588"/>
                  <a:gd name="connsiteY1" fmla="*/ 66372 h 343334"/>
                  <a:gd name="connsiteX2" fmla="*/ 269018 w 358588"/>
                  <a:gd name="connsiteY2" fmla="*/ 51036 h 343334"/>
                  <a:gd name="connsiteX3" fmla="*/ 236592 w 358588"/>
                  <a:gd name="connsiteY3" fmla="*/ 681 h 343334"/>
                  <a:gd name="connsiteX4" fmla="*/ 180744 w 358588"/>
                  <a:gd name="connsiteY4" fmla="*/ 22425 h 343334"/>
                  <a:gd name="connsiteX5" fmla="*/ 124895 w 358588"/>
                  <a:gd name="connsiteY5" fmla="*/ 681 h 343334"/>
                  <a:gd name="connsiteX6" fmla="*/ 92470 w 358588"/>
                  <a:gd name="connsiteY6" fmla="*/ 51036 h 343334"/>
                  <a:gd name="connsiteX7" fmla="*/ 34562 w 358588"/>
                  <a:gd name="connsiteY7" fmla="*/ 66372 h 343334"/>
                  <a:gd name="connsiteX8" fmla="*/ 37842 w 358588"/>
                  <a:gd name="connsiteY8" fmla="*/ 126188 h 343334"/>
                  <a:gd name="connsiteX9" fmla="*/ 0 w 358588"/>
                  <a:gd name="connsiteY9" fmla="*/ 172653 h 343334"/>
                  <a:gd name="connsiteX10" fmla="*/ 37842 w 358588"/>
                  <a:gd name="connsiteY10" fmla="*/ 219118 h 343334"/>
                  <a:gd name="connsiteX11" fmla="*/ 34562 w 358588"/>
                  <a:gd name="connsiteY11" fmla="*/ 278934 h 343334"/>
                  <a:gd name="connsiteX12" fmla="*/ 92470 w 358588"/>
                  <a:gd name="connsiteY12" fmla="*/ 294270 h 343334"/>
                  <a:gd name="connsiteX13" fmla="*/ 124895 w 358588"/>
                  <a:gd name="connsiteY13" fmla="*/ 344625 h 343334"/>
                  <a:gd name="connsiteX14" fmla="*/ 180744 w 358588"/>
                  <a:gd name="connsiteY14" fmla="*/ 322881 h 343334"/>
                  <a:gd name="connsiteX15" fmla="*/ 236592 w 358588"/>
                  <a:gd name="connsiteY15" fmla="*/ 344625 h 343334"/>
                  <a:gd name="connsiteX16" fmla="*/ 269018 w 358588"/>
                  <a:gd name="connsiteY16" fmla="*/ 294270 h 343334"/>
                  <a:gd name="connsiteX17" fmla="*/ 326925 w 358588"/>
                  <a:gd name="connsiteY17" fmla="*/ 278934 h 343334"/>
                  <a:gd name="connsiteX18" fmla="*/ 323645 w 358588"/>
                  <a:gd name="connsiteY18" fmla="*/ 219118 h 343334"/>
                  <a:gd name="connsiteX19" fmla="*/ 361488 w 358588"/>
                  <a:gd name="connsiteY19" fmla="*/ 172653 h 343334"/>
                  <a:gd name="connsiteX20" fmla="*/ 323645 w 358588"/>
                  <a:gd name="connsiteY20" fmla="*/ 126188 h 343334"/>
                  <a:gd name="connsiteX21" fmla="*/ 180744 w 358588"/>
                  <a:gd name="connsiteY21" fmla="*/ 298161 h 343334"/>
                  <a:gd name="connsiteX22" fmla="*/ 55161 w 358588"/>
                  <a:gd name="connsiteY22" fmla="*/ 172576 h 343334"/>
                  <a:gd name="connsiteX23" fmla="*/ 180744 w 358588"/>
                  <a:gd name="connsiteY23" fmla="*/ 46993 h 343334"/>
                  <a:gd name="connsiteX24" fmla="*/ 306326 w 358588"/>
                  <a:gd name="connsiteY24" fmla="*/ 172576 h 343334"/>
                  <a:gd name="connsiteX25" fmla="*/ 180744 w 358588"/>
                  <a:gd name="connsiteY25" fmla="*/ 298161 h 343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58588" h="343334">
                    <a:moveTo>
                      <a:pt x="323645" y="126188"/>
                    </a:moveTo>
                    <a:cubicBezTo>
                      <a:pt x="318228" y="109479"/>
                      <a:pt x="337073" y="80258"/>
                      <a:pt x="326925" y="66372"/>
                    </a:cubicBezTo>
                    <a:cubicBezTo>
                      <a:pt x="316702" y="52333"/>
                      <a:pt x="283056" y="61260"/>
                      <a:pt x="269018" y="51036"/>
                    </a:cubicBezTo>
                    <a:cubicBezTo>
                      <a:pt x="255132" y="40888"/>
                      <a:pt x="253301" y="6097"/>
                      <a:pt x="236592" y="681"/>
                    </a:cubicBezTo>
                    <a:cubicBezTo>
                      <a:pt x="220493" y="-4584"/>
                      <a:pt x="198597" y="22425"/>
                      <a:pt x="180744" y="22425"/>
                    </a:cubicBezTo>
                    <a:cubicBezTo>
                      <a:pt x="162890" y="22425"/>
                      <a:pt x="140994" y="-4508"/>
                      <a:pt x="124895" y="681"/>
                    </a:cubicBezTo>
                    <a:cubicBezTo>
                      <a:pt x="108187" y="6097"/>
                      <a:pt x="106356" y="40965"/>
                      <a:pt x="92470" y="51036"/>
                    </a:cubicBezTo>
                    <a:cubicBezTo>
                      <a:pt x="78431" y="61260"/>
                      <a:pt x="44785" y="52333"/>
                      <a:pt x="34562" y="66372"/>
                    </a:cubicBezTo>
                    <a:cubicBezTo>
                      <a:pt x="24415" y="80258"/>
                      <a:pt x="43259" y="109479"/>
                      <a:pt x="37842" y="126188"/>
                    </a:cubicBezTo>
                    <a:cubicBezTo>
                      <a:pt x="32578" y="142287"/>
                      <a:pt x="0" y="154799"/>
                      <a:pt x="0" y="172653"/>
                    </a:cubicBezTo>
                    <a:cubicBezTo>
                      <a:pt x="0" y="190506"/>
                      <a:pt x="32578" y="203019"/>
                      <a:pt x="37842" y="219118"/>
                    </a:cubicBezTo>
                    <a:cubicBezTo>
                      <a:pt x="43259" y="235827"/>
                      <a:pt x="24415" y="265048"/>
                      <a:pt x="34562" y="278934"/>
                    </a:cubicBezTo>
                    <a:cubicBezTo>
                      <a:pt x="44785" y="292973"/>
                      <a:pt x="78431" y="284046"/>
                      <a:pt x="92470" y="294270"/>
                    </a:cubicBezTo>
                    <a:cubicBezTo>
                      <a:pt x="106356" y="304417"/>
                      <a:pt x="108187" y="339208"/>
                      <a:pt x="124895" y="344625"/>
                    </a:cubicBezTo>
                    <a:cubicBezTo>
                      <a:pt x="140994" y="349890"/>
                      <a:pt x="162890" y="322881"/>
                      <a:pt x="180744" y="322881"/>
                    </a:cubicBezTo>
                    <a:cubicBezTo>
                      <a:pt x="198597" y="322881"/>
                      <a:pt x="220493" y="349813"/>
                      <a:pt x="236592" y="344625"/>
                    </a:cubicBezTo>
                    <a:cubicBezTo>
                      <a:pt x="253301" y="339208"/>
                      <a:pt x="255132" y="304341"/>
                      <a:pt x="269018" y="294270"/>
                    </a:cubicBezTo>
                    <a:cubicBezTo>
                      <a:pt x="283056" y="284046"/>
                      <a:pt x="316702" y="292973"/>
                      <a:pt x="326925" y="278934"/>
                    </a:cubicBezTo>
                    <a:cubicBezTo>
                      <a:pt x="337073" y="265048"/>
                      <a:pt x="318228" y="235827"/>
                      <a:pt x="323645" y="219118"/>
                    </a:cubicBezTo>
                    <a:cubicBezTo>
                      <a:pt x="328909" y="203019"/>
                      <a:pt x="361488" y="190506"/>
                      <a:pt x="361488" y="172653"/>
                    </a:cubicBezTo>
                    <a:cubicBezTo>
                      <a:pt x="361488" y="154799"/>
                      <a:pt x="328909" y="142287"/>
                      <a:pt x="323645" y="126188"/>
                    </a:cubicBezTo>
                    <a:close/>
                    <a:moveTo>
                      <a:pt x="180744" y="298161"/>
                    </a:moveTo>
                    <a:cubicBezTo>
                      <a:pt x="111391" y="298161"/>
                      <a:pt x="55161" y="241930"/>
                      <a:pt x="55161" y="172576"/>
                    </a:cubicBezTo>
                    <a:cubicBezTo>
                      <a:pt x="55161" y="103223"/>
                      <a:pt x="111391" y="46993"/>
                      <a:pt x="180744" y="46993"/>
                    </a:cubicBezTo>
                    <a:cubicBezTo>
                      <a:pt x="250096" y="46993"/>
                      <a:pt x="306326" y="103223"/>
                      <a:pt x="306326" y="172576"/>
                    </a:cubicBezTo>
                    <a:cubicBezTo>
                      <a:pt x="306326" y="241930"/>
                      <a:pt x="250096" y="298161"/>
                      <a:pt x="180744" y="29816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7" name="Forma libre 288">
                <a:extLst>
                  <a:ext uri="{FF2B5EF4-FFF2-40B4-BE49-F238E27FC236}">
                    <a16:creationId xmlns:a16="http://schemas.microsoft.com/office/drawing/2014/main" id="{30BA176C-CEA5-C445-940C-F26C44518021}"/>
                  </a:ext>
                </a:extLst>
              </p:cNvPr>
              <p:cNvSpPr/>
              <p:nvPr/>
            </p:nvSpPr>
            <p:spPr>
              <a:xfrm>
                <a:off x="6601915" y="4537436"/>
                <a:ext cx="45777" cy="45778"/>
              </a:xfrm>
              <a:custGeom>
                <a:avLst/>
                <a:gdLst>
                  <a:gd name="connsiteX0" fmla="*/ 52796 w 45777"/>
                  <a:gd name="connsiteY0" fmla="*/ 26399 h 45777"/>
                  <a:gd name="connsiteX1" fmla="*/ 26398 w 45777"/>
                  <a:gd name="connsiteY1" fmla="*/ 52797 h 45777"/>
                  <a:gd name="connsiteX2" fmla="*/ 0 w 45777"/>
                  <a:gd name="connsiteY2" fmla="*/ 26399 h 45777"/>
                  <a:gd name="connsiteX3" fmla="*/ 26398 w 45777"/>
                  <a:gd name="connsiteY3" fmla="*/ 0 h 45777"/>
                  <a:gd name="connsiteX4" fmla="*/ 52796 w 45777"/>
                  <a:gd name="connsiteY4" fmla="*/ 26399 h 45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77" h="45777">
                    <a:moveTo>
                      <a:pt x="52796" y="26399"/>
                    </a:moveTo>
                    <a:cubicBezTo>
                      <a:pt x="52796" y="40978"/>
                      <a:pt x="40978" y="52797"/>
                      <a:pt x="26398" y="52797"/>
                    </a:cubicBezTo>
                    <a:cubicBezTo>
                      <a:pt x="11819" y="52797"/>
                      <a:pt x="0" y="40978"/>
                      <a:pt x="0" y="26399"/>
                    </a:cubicBezTo>
                    <a:cubicBezTo>
                      <a:pt x="0" y="11819"/>
                      <a:pt x="11818" y="0"/>
                      <a:pt x="26398" y="0"/>
                    </a:cubicBezTo>
                    <a:cubicBezTo>
                      <a:pt x="40977" y="0"/>
                      <a:pt x="52796" y="11819"/>
                      <a:pt x="52796" y="26399"/>
                    </a:cubicBezTo>
                    <a:close/>
                  </a:path>
                </a:pathLst>
              </a:custGeom>
              <a:solidFill>
                <a:schemeClr val="bg1"/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9" name="Forma libre 289">
                <a:extLst>
                  <a:ext uri="{FF2B5EF4-FFF2-40B4-BE49-F238E27FC236}">
                    <a16:creationId xmlns:a16="http://schemas.microsoft.com/office/drawing/2014/main" id="{6D2CA39F-4A47-584C-98DB-DF54909D1BB3}"/>
                  </a:ext>
                </a:extLst>
              </p:cNvPr>
              <p:cNvSpPr/>
              <p:nvPr/>
            </p:nvSpPr>
            <p:spPr>
              <a:xfrm>
                <a:off x="6718723" y="4628992"/>
                <a:ext cx="45777" cy="45778"/>
              </a:xfrm>
              <a:custGeom>
                <a:avLst/>
                <a:gdLst>
                  <a:gd name="connsiteX0" fmla="*/ 52796 w 45777"/>
                  <a:gd name="connsiteY0" fmla="*/ 26399 h 45777"/>
                  <a:gd name="connsiteX1" fmla="*/ 26398 w 45777"/>
                  <a:gd name="connsiteY1" fmla="*/ 52797 h 45777"/>
                  <a:gd name="connsiteX2" fmla="*/ -1 w 45777"/>
                  <a:gd name="connsiteY2" fmla="*/ 26399 h 45777"/>
                  <a:gd name="connsiteX3" fmla="*/ 26398 w 45777"/>
                  <a:gd name="connsiteY3" fmla="*/ 0 h 45777"/>
                  <a:gd name="connsiteX4" fmla="*/ 52796 w 45777"/>
                  <a:gd name="connsiteY4" fmla="*/ 26399 h 45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77" h="45777">
                    <a:moveTo>
                      <a:pt x="52796" y="26399"/>
                    </a:moveTo>
                    <a:cubicBezTo>
                      <a:pt x="52796" y="40978"/>
                      <a:pt x="40978" y="52797"/>
                      <a:pt x="26398" y="52797"/>
                    </a:cubicBezTo>
                    <a:cubicBezTo>
                      <a:pt x="11819" y="52797"/>
                      <a:pt x="-1" y="40978"/>
                      <a:pt x="-1" y="26399"/>
                    </a:cubicBezTo>
                    <a:cubicBezTo>
                      <a:pt x="-1" y="11819"/>
                      <a:pt x="11818" y="0"/>
                      <a:pt x="26398" y="0"/>
                    </a:cubicBezTo>
                    <a:cubicBezTo>
                      <a:pt x="40977" y="0"/>
                      <a:pt x="52796" y="11819"/>
                      <a:pt x="52796" y="26399"/>
                    </a:cubicBezTo>
                    <a:close/>
                  </a:path>
                </a:pathLst>
              </a:custGeom>
              <a:solidFill>
                <a:schemeClr val="bg1"/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0" name="Forma libre 290">
                <a:extLst>
                  <a:ext uri="{FF2B5EF4-FFF2-40B4-BE49-F238E27FC236}">
                    <a16:creationId xmlns:a16="http://schemas.microsoft.com/office/drawing/2014/main" id="{1CDBB1F4-4A4A-EE43-BB9E-C6A260542EDF}"/>
                  </a:ext>
                </a:extLst>
              </p:cNvPr>
              <p:cNvSpPr/>
              <p:nvPr/>
            </p:nvSpPr>
            <p:spPr>
              <a:xfrm>
                <a:off x="6572007" y="4624949"/>
                <a:ext cx="22889" cy="22889"/>
              </a:xfrm>
              <a:custGeom>
                <a:avLst/>
                <a:gdLst>
                  <a:gd name="connsiteX0" fmla="*/ 29297 w 22888"/>
                  <a:gd name="connsiteY0" fmla="*/ 14649 h 22888"/>
                  <a:gd name="connsiteX1" fmla="*/ 14649 w 22888"/>
                  <a:gd name="connsiteY1" fmla="*/ 29298 h 22888"/>
                  <a:gd name="connsiteX2" fmla="*/ 0 w 22888"/>
                  <a:gd name="connsiteY2" fmla="*/ 14649 h 22888"/>
                  <a:gd name="connsiteX3" fmla="*/ 14649 w 22888"/>
                  <a:gd name="connsiteY3" fmla="*/ 0 h 22888"/>
                  <a:gd name="connsiteX4" fmla="*/ 29297 w 22888"/>
                  <a:gd name="connsiteY4" fmla="*/ 14649 h 2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88" h="22888">
                    <a:moveTo>
                      <a:pt x="29297" y="14649"/>
                    </a:moveTo>
                    <a:cubicBezTo>
                      <a:pt x="29297" y="22739"/>
                      <a:pt x="22739" y="29298"/>
                      <a:pt x="14649" y="29298"/>
                    </a:cubicBezTo>
                    <a:cubicBezTo>
                      <a:pt x="6559" y="29298"/>
                      <a:pt x="0" y="22739"/>
                      <a:pt x="0" y="14649"/>
                    </a:cubicBezTo>
                    <a:cubicBezTo>
                      <a:pt x="0" y="6559"/>
                      <a:pt x="6559" y="0"/>
                      <a:pt x="14649" y="0"/>
                    </a:cubicBezTo>
                    <a:cubicBezTo>
                      <a:pt x="22739" y="0"/>
                      <a:pt x="29297" y="6559"/>
                      <a:pt x="29297" y="14649"/>
                    </a:cubicBezTo>
                    <a:close/>
                  </a:path>
                </a:pathLst>
              </a:custGeom>
              <a:solidFill>
                <a:schemeClr val="bg1"/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1" name="Forma libre 291">
                <a:extLst>
                  <a:ext uri="{FF2B5EF4-FFF2-40B4-BE49-F238E27FC236}">
                    <a16:creationId xmlns:a16="http://schemas.microsoft.com/office/drawing/2014/main" id="{89A1C9D5-947D-B945-88E3-3C053F6D5C29}"/>
                  </a:ext>
                </a:extLst>
              </p:cNvPr>
              <p:cNvSpPr/>
              <p:nvPr/>
            </p:nvSpPr>
            <p:spPr>
              <a:xfrm>
                <a:off x="6691104" y="4698270"/>
                <a:ext cx="22889" cy="22889"/>
              </a:xfrm>
              <a:custGeom>
                <a:avLst/>
                <a:gdLst>
                  <a:gd name="connsiteX0" fmla="*/ 29298 w 22888"/>
                  <a:gd name="connsiteY0" fmla="*/ 14649 h 22888"/>
                  <a:gd name="connsiteX1" fmla="*/ 14649 w 22888"/>
                  <a:gd name="connsiteY1" fmla="*/ 29298 h 22888"/>
                  <a:gd name="connsiteX2" fmla="*/ 0 w 22888"/>
                  <a:gd name="connsiteY2" fmla="*/ 14649 h 22888"/>
                  <a:gd name="connsiteX3" fmla="*/ 14649 w 22888"/>
                  <a:gd name="connsiteY3" fmla="*/ 0 h 22888"/>
                  <a:gd name="connsiteX4" fmla="*/ 29298 w 22888"/>
                  <a:gd name="connsiteY4" fmla="*/ 14649 h 2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88" h="22888">
                    <a:moveTo>
                      <a:pt x="29298" y="14649"/>
                    </a:moveTo>
                    <a:cubicBezTo>
                      <a:pt x="29298" y="22739"/>
                      <a:pt x="22739" y="29298"/>
                      <a:pt x="14649" y="29298"/>
                    </a:cubicBezTo>
                    <a:cubicBezTo>
                      <a:pt x="6559" y="29298"/>
                      <a:pt x="0" y="22739"/>
                      <a:pt x="0" y="14649"/>
                    </a:cubicBezTo>
                    <a:cubicBezTo>
                      <a:pt x="0" y="6559"/>
                      <a:pt x="6559" y="0"/>
                      <a:pt x="14649" y="0"/>
                    </a:cubicBezTo>
                    <a:cubicBezTo>
                      <a:pt x="22739" y="0"/>
                      <a:pt x="29298" y="6559"/>
                      <a:pt x="29298" y="14649"/>
                    </a:cubicBezTo>
                    <a:close/>
                  </a:path>
                </a:pathLst>
              </a:custGeom>
              <a:solidFill>
                <a:schemeClr val="bg1"/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2" name="Forma libre 292">
                <a:extLst>
                  <a:ext uri="{FF2B5EF4-FFF2-40B4-BE49-F238E27FC236}">
                    <a16:creationId xmlns:a16="http://schemas.microsoft.com/office/drawing/2014/main" id="{04A16B9E-B6D7-7F49-ABE8-B977DF3BFE25}"/>
                  </a:ext>
                </a:extLst>
              </p:cNvPr>
              <p:cNvSpPr/>
              <p:nvPr/>
            </p:nvSpPr>
            <p:spPr>
              <a:xfrm>
                <a:off x="6719867" y="4550407"/>
                <a:ext cx="22889" cy="22889"/>
              </a:xfrm>
              <a:custGeom>
                <a:avLst/>
                <a:gdLst>
                  <a:gd name="connsiteX0" fmla="*/ 29297 w 22888"/>
                  <a:gd name="connsiteY0" fmla="*/ 14649 h 22888"/>
                  <a:gd name="connsiteX1" fmla="*/ 14649 w 22888"/>
                  <a:gd name="connsiteY1" fmla="*/ 29298 h 22888"/>
                  <a:gd name="connsiteX2" fmla="*/ 0 w 22888"/>
                  <a:gd name="connsiteY2" fmla="*/ 14649 h 22888"/>
                  <a:gd name="connsiteX3" fmla="*/ 14649 w 22888"/>
                  <a:gd name="connsiteY3" fmla="*/ 0 h 22888"/>
                  <a:gd name="connsiteX4" fmla="*/ 29297 w 22888"/>
                  <a:gd name="connsiteY4" fmla="*/ 14649 h 2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88" h="22888">
                    <a:moveTo>
                      <a:pt x="29297" y="14649"/>
                    </a:moveTo>
                    <a:cubicBezTo>
                      <a:pt x="29297" y="22739"/>
                      <a:pt x="22739" y="29298"/>
                      <a:pt x="14649" y="29298"/>
                    </a:cubicBezTo>
                    <a:cubicBezTo>
                      <a:pt x="6559" y="29298"/>
                      <a:pt x="0" y="22739"/>
                      <a:pt x="0" y="14649"/>
                    </a:cubicBezTo>
                    <a:cubicBezTo>
                      <a:pt x="0" y="6559"/>
                      <a:pt x="6559" y="0"/>
                      <a:pt x="14649" y="0"/>
                    </a:cubicBezTo>
                    <a:cubicBezTo>
                      <a:pt x="22739" y="0"/>
                      <a:pt x="29297" y="6559"/>
                      <a:pt x="29297" y="14649"/>
                    </a:cubicBezTo>
                    <a:close/>
                  </a:path>
                </a:pathLst>
              </a:custGeom>
              <a:solidFill>
                <a:schemeClr val="bg1"/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3" name="Forma libre 293">
                <a:extLst>
                  <a:ext uri="{FF2B5EF4-FFF2-40B4-BE49-F238E27FC236}">
                    <a16:creationId xmlns:a16="http://schemas.microsoft.com/office/drawing/2014/main" id="{C5942263-5242-C943-88B5-C2843088E871}"/>
                  </a:ext>
                </a:extLst>
              </p:cNvPr>
              <p:cNvSpPr/>
              <p:nvPr/>
            </p:nvSpPr>
            <p:spPr>
              <a:xfrm>
                <a:off x="6611833" y="4678890"/>
                <a:ext cx="30518" cy="30519"/>
              </a:xfrm>
              <a:custGeom>
                <a:avLst/>
                <a:gdLst>
                  <a:gd name="connsiteX0" fmla="*/ 35859 w 30518"/>
                  <a:gd name="connsiteY0" fmla="*/ 17930 h 30518"/>
                  <a:gd name="connsiteX1" fmla="*/ 17930 w 30518"/>
                  <a:gd name="connsiteY1" fmla="*/ 35859 h 30518"/>
                  <a:gd name="connsiteX2" fmla="*/ 0 w 30518"/>
                  <a:gd name="connsiteY2" fmla="*/ 17930 h 30518"/>
                  <a:gd name="connsiteX3" fmla="*/ 17930 w 30518"/>
                  <a:gd name="connsiteY3" fmla="*/ 0 h 30518"/>
                  <a:gd name="connsiteX4" fmla="*/ 35859 w 30518"/>
                  <a:gd name="connsiteY4" fmla="*/ 17930 h 30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" h="30518">
                    <a:moveTo>
                      <a:pt x="35859" y="17930"/>
                    </a:moveTo>
                    <a:cubicBezTo>
                      <a:pt x="35859" y="27832"/>
                      <a:pt x="27832" y="35859"/>
                      <a:pt x="17930" y="35859"/>
                    </a:cubicBezTo>
                    <a:cubicBezTo>
                      <a:pt x="8028" y="35859"/>
                      <a:pt x="0" y="27832"/>
                      <a:pt x="0" y="17930"/>
                    </a:cubicBezTo>
                    <a:cubicBezTo>
                      <a:pt x="0" y="8027"/>
                      <a:pt x="8028" y="0"/>
                      <a:pt x="17930" y="0"/>
                    </a:cubicBezTo>
                    <a:cubicBezTo>
                      <a:pt x="27832" y="0"/>
                      <a:pt x="35859" y="8027"/>
                      <a:pt x="35859" y="17930"/>
                    </a:cubicBezTo>
                    <a:close/>
                  </a:path>
                </a:pathLst>
              </a:custGeom>
              <a:solidFill>
                <a:schemeClr val="bg1"/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4" name="Forma libre 294">
                <a:extLst>
                  <a:ext uri="{FF2B5EF4-FFF2-40B4-BE49-F238E27FC236}">
                    <a16:creationId xmlns:a16="http://schemas.microsoft.com/office/drawing/2014/main" id="{3FD9EB47-CED3-C746-8B70-D94CE70A8AB7}"/>
                  </a:ext>
                </a:extLst>
              </p:cNvPr>
              <p:cNvSpPr/>
              <p:nvPr/>
            </p:nvSpPr>
            <p:spPr>
              <a:xfrm>
                <a:off x="6655550" y="4598779"/>
                <a:ext cx="30518" cy="30519"/>
              </a:xfrm>
              <a:custGeom>
                <a:avLst/>
                <a:gdLst>
                  <a:gd name="connsiteX0" fmla="*/ 35859 w 30518"/>
                  <a:gd name="connsiteY0" fmla="*/ 17930 h 30518"/>
                  <a:gd name="connsiteX1" fmla="*/ 17929 w 30518"/>
                  <a:gd name="connsiteY1" fmla="*/ 35859 h 30518"/>
                  <a:gd name="connsiteX2" fmla="*/ 0 w 30518"/>
                  <a:gd name="connsiteY2" fmla="*/ 17930 h 30518"/>
                  <a:gd name="connsiteX3" fmla="*/ 17929 w 30518"/>
                  <a:gd name="connsiteY3" fmla="*/ 0 h 30518"/>
                  <a:gd name="connsiteX4" fmla="*/ 35859 w 30518"/>
                  <a:gd name="connsiteY4" fmla="*/ 17930 h 30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" h="30518">
                    <a:moveTo>
                      <a:pt x="35859" y="17930"/>
                    </a:moveTo>
                    <a:cubicBezTo>
                      <a:pt x="35859" y="27832"/>
                      <a:pt x="27831" y="35859"/>
                      <a:pt x="17929" y="35859"/>
                    </a:cubicBezTo>
                    <a:cubicBezTo>
                      <a:pt x="8027" y="35859"/>
                      <a:pt x="0" y="27832"/>
                      <a:pt x="0" y="17930"/>
                    </a:cubicBezTo>
                    <a:cubicBezTo>
                      <a:pt x="0" y="8027"/>
                      <a:pt x="8027" y="0"/>
                      <a:pt x="17929" y="0"/>
                    </a:cubicBezTo>
                    <a:cubicBezTo>
                      <a:pt x="27831" y="0"/>
                      <a:pt x="35859" y="8027"/>
                      <a:pt x="35859" y="17930"/>
                    </a:cubicBezTo>
                    <a:close/>
                  </a:path>
                </a:pathLst>
              </a:custGeom>
              <a:solidFill>
                <a:schemeClr val="bg1"/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45" name="Grupo 393">
              <a:extLst>
                <a:ext uri="{FF2B5EF4-FFF2-40B4-BE49-F238E27FC236}">
                  <a16:creationId xmlns:a16="http://schemas.microsoft.com/office/drawing/2014/main" id="{E7C79E6B-8C59-8E4A-90DD-EC4C65DFAA05}"/>
                </a:ext>
              </a:extLst>
            </p:cNvPr>
            <p:cNvGrpSpPr/>
            <p:nvPr/>
          </p:nvGrpSpPr>
          <p:grpSpPr>
            <a:xfrm rot="6300000">
              <a:off x="9334608" y="7748116"/>
              <a:ext cx="1319972" cy="1263825"/>
              <a:chOff x="6485717" y="4459925"/>
              <a:chExt cx="358588" cy="343335"/>
            </a:xfrm>
          </p:grpSpPr>
          <p:sp>
            <p:nvSpPr>
              <p:cNvPr id="46" name="Forma libre 286">
                <a:extLst>
                  <a:ext uri="{FF2B5EF4-FFF2-40B4-BE49-F238E27FC236}">
                    <a16:creationId xmlns:a16="http://schemas.microsoft.com/office/drawing/2014/main" id="{5D3930D3-31F2-F042-AC87-C9A056E0477B}"/>
                  </a:ext>
                </a:extLst>
              </p:cNvPr>
              <p:cNvSpPr/>
              <p:nvPr/>
            </p:nvSpPr>
            <p:spPr>
              <a:xfrm>
                <a:off x="6525009" y="4496389"/>
                <a:ext cx="274663" cy="274668"/>
              </a:xfrm>
              <a:custGeom>
                <a:avLst/>
                <a:gdLst>
                  <a:gd name="connsiteX0" fmla="*/ 274663 w 274663"/>
                  <a:gd name="connsiteY0" fmla="*/ 137334 h 274667"/>
                  <a:gd name="connsiteX1" fmla="*/ 137332 w 274663"/>
                  <a:gd name="connsiteY1" fmla="*/ 274668 h 274667"/>
                  <a:gd name="connsiteX2" fmla="*/ 0 w 274663"/>
                  <a:gd name="connsiteY2" fmla="*/ 137334 h 274667"/>
                  <a:gd name="connsiteX3" fmla="*/ 137332 w 274663"/>
                  <a:gd name="connsiteY3" fmla="*/ 0 h 274667"/>
                  <a:gd name="connsiteX4" fmla="*/ 274663 w 274663"/>
                  <a:gd name="connsiteY4" fmla="*/ 137334 h 274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663" h="274667">
                    <a:moveTo>
                      <a:pt x="274663" y="137334"/>
                    </a:moveTo>
                    <a:cubicBezTo>
                      <a:pt x="274663" y="213181"/>
                      <a:pt x="213178" y="274668"/>
                      <a:pt x="137332" y="274668"/>
                    </a:cubicBezTo>
                    <a:cubicBezTo>
                      <a:pt x="61486" y="274668"/>
                      <a:pt x="0" y="213181"/>
                      <a:pt x="0" y="137334"/>
                    </a:cubicBezTo>
                    <a:cubicBezTo>
                      <a:pt x="0" y="61487"/>
                      <a:pt x="61486" y="0"/>
                      <a:pt x="137332" y="0"/>
                    </a:cubicBezTo>
                    <a:cubicBezTo>
                      <a:pt x="213178" y="0"/>
                      <a:pt x="274663" y="61487"/>
                      <a:pt x="274663" y="137334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7" name="Forma libre 287">
                <a:extLst>
                  <a:ext uri="{FF2B5EF4-FFF2-40B4-BE49-F238E27FC236}">
                    <a16:creationId xmlns:a16="http://schemas.microsoft.com/office/drawing/2014/main" id="{589666FD-39D3-BD4B-9E01-6D0F920EAEE0}"/>
                  </a:ext>
                </a:extLst>
              </p:cNvPr>
              <p:cNvSpPr/>
              <p:nvPr/>
            </p:nvSpPr>
            <p:spPr>
              <a:xfrm>
                <a:off x="6485717" y="4459925"/>
                <a:ext cx="358588" cy="343335"/>
              </a:xfrm>
              <a:custGeom>
                <a:avLst/>
                <a:gdLst>
                  <a:gd name="connsiteX0" fmla="*/ 323645 w 358588"/>
                  <a:gd name="connsiteY0" fmla="*/ 126188 h 343334"/>
                  <a:gd name="connsiteX1" fmla="*/ 326925 w 358588"/>
                  <a:gd name="connsiteY1" fmla="*/ 66372 h 343334"/>
                  <a:gd name="connsiteX2" fmla="*/ 269018 w 358588"/>
                  <a:gd name="connsiteY2" fmla="*/ 51036 h 343334"/>
                  <a:gd name="connsiteX3" fmla="*/ 236592 w 358588"/>
                  <a:gd name="connsiteY3" fmla="*/ 681 h 343334"/>
                  <a:gd name="connsiteX4" fmla="*/ 180744 w 358588"/>
                  <a:gd name="connsiteY4" fmla="*/ 22425 h 343334"/>
                  <a:gd name="connsiteX5" fmla="*/ 124895 w 358588"/>
                  <a:gd name="connsiteY5" fmla="*/ 681 h 343334"/>
                  <a:gd name="connsiteX6" fmla="*/ 92470 w 358588"/>
                  <a:gd name="connsiteY6" fmla="*/ 51036 h 343334"/>
                  <a:gd name="connsiteX7" fmla="*/ 34562 w 358588"/>
                  <a:gd name="connsiteY7" fmla="*/ 66372 h 343334"/>
                  <a:gd name="connsiteX8" fmla="*/ 37842 w 358588"/>
                  <a:gd name="connsiteY8" fmla="*/ 126188 h 343334"/>
                  <a:gd name="connsiteX9" fmla="*/ 0 w 358588"/>
                  <a:gd name="connsiteY9" fmla="*/ 172653 h 343334"/>
                  <a:gd name="connsiteX10" fmla="*/ 37842 w 358588"/>
                  <a:gd name="connsiteY10" fmla="*/ 219118 h 343334"/>
                  <a:gd name="connsiteX11" fmla="*/ 34562 w 358588"/>
                  <a:gd name="connsiteY11" fmla="*/ 278934 h 343334"/>
                  <a:gd name="connsiteX12" fmla="*/ 92470 w 358588"/>
                  <a:gd name="connsiteY12" fmla="*/ 294270 h 343334"/>
                  <a:gd name="connsiteX13" fmla="*/ 124895 w 358588"/>
                  <a:gd name="connsiteY13" fmla="*/ 344625 h 343334"/>
                  <a:gd name="connsiteX14" fmla="*/ 180744 w 358588"/>
                  <a:gd name="connsiteY14" fmla="*/ 322881 h 343334"/>
                  <a:gd name="connsiteX15" fmla="*/ 236592 w 358588"/>
                  <a:gd name="connsiteY15" fmla="*/ 344625 h 343334"/>
                  <a:gd name="connsiteX16" fmla="*/ 269018 w 358588"/>
                  <a:gd name="connsiteY16" fmla="*/ 294270 h 343334"/>
                  <a:gd name="connsiteX17" fmla="*/ 326925 w 358588"/>
                  <a:gd name="connsiteY17" fmla="*/ 278934 h 343334"/>
                  <a:gd name="connsiteX18" fmla="*/ 323645 w 358588"/>
                  <a:gd name="connsiteY18" fmla="*/ 219118 h 343334"/>
                  <a:gd name="connsiteX19" fmla="*/ 361488 w 358588"/>
                  <a:gd name="connsiteY19" fmla="*/ 172653 h 343334"/>
                  <a:gd name="connsiteX20" fmla="*/ 323645 w 358588"/>
                  <a:gd name="connsiteY20" fmla="*/ 126188 h 343334"/>
                  <a:gd name="connsiteX21" fmla="*/ 180744 w 358588"/>
                  <a:gd name="connsiteY21" fmla="*/ 298161 h 343334"/>
                  <a:gd name="connsiteX22" fmla="*/ 55161 w 358588"/>
                  <a:gd name="connsiteY22" fmla="*/ 172576 h 343334"/>
                  <a:gd name="connsiteX23" fmla="*/ 180744 w 358588"/>
                  <a:gd name="connsiteY23" fmla="*/ 46993 h 343334"/>
                  <a:gd name="connsiteX24" fmla="*/ 306326 w 358588"/>
                  <a:gd name="connsiteY24" fmla="*/ 172576 h 343334"/>
                  <a:gd name="connsiteX25" fmla="*/ 180744 w 358588"/>
                  <a:gd name="connsiteY25" fmla="*/ 298161 h 343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58588" h="343334">
                    <a:moveTo>
                      <a:pt x="323645" y="126188"/>
                    </a:moveTo>
                    <a:cubicBezTo>
                      <a:pt x="318228" y="109479"/>
                      <a:pt x="337073" y="80258"/>
                      <a:pt x="326925" y="66372"/>
                    </a:cubicBezTo>
                    <a:cubicBezTo>
                      <a:pt x="316702" y="52333"/>
                      <a:pt x="283056" y="61260"/>
                      <a:pt x="269018" y="51036"/>
                    </a:cubicBezTo>
                    <a:cubicBezTo>
                      <a:pt x="255132" y="40888"/>
                      <a:pt x="253301" y="6097"/>
                      <a:pt x="236592" y="681"/>
                    </a:cubicBezTo>
                    <a:cubicBezTo>
                      <a:pt x="220493" y="-4584"/>
                      <a:pt x="198597" y="22425"/>
                      <a:pt x="180744" y="22425"/>
                    </a:cubicBezTo>
                    <a:cubicBezTo>
                      <a:pt x="162890" y="22425"/>
                      <a:pt x="140994" y="-4508"/>
                      <a:pt x="124895" y="681"/>
                    </a:cubicBezTo>
                    <a:cubicBezTo>
                      <a:pt x="108187" y="6097"/>
                      <a:pt x="106356" y="40965"/>
                      <a:pt x="92470" y="51036"/>
                    </a:cubicBezTo>
                    <a:cubicBezTo>
                      <a:pt x="78431" y="61260"/>
                      <a:pt x="44785" y="52333"/>
                      <a:pt x="34562" y="66372"/>
                    </a:cubicBezTo>
                    <a:cubicBezTo>
                      <a:pt x="24415" y="80258"/>
                      <a:pt x="43259" y="109479"/>
                      <a:pt x="37842" y="126188"/>
                    </a:cubicBezTo>
                    <a:cubicBezTo>
                      <a:pt x="32578" y="142287"/>
                      <a:pt x="0" y="154799"/>
                      <a:pt x="0" y="172653"/>
                    </a:cubicBezTo>
                    <a:cubicBezTo>
                      <a:pt x="0" y="190506"/>
                      <a:pt x="32578" y="203019"/>
                      <a:pt x="37842" y="219118"/>
                    </a:cubicBezTo>
                    <a:cubicBezTo>
                      <a:pt x="43259" y="235827"/>
                      <a:pt x="24415" y="265048"/>
                      <a:pt x="34562" y="278934"/>
                    </a:cubicBezTo>
                    <a:cubicBezTo>
                      <a:pt x="44785" y="292973"/>
                      <a:pt x="78431" y="284046"/>
                      <a:pt x="92470" y="294270"/>
                    </a:cubicBezTo>
                    <a:cubicBezTo>
                      <a:pt x="106356" y="304417"/>
                      <a:pt x="108187" y="339208"/>
                      <a:pt x="124895" y="344625"/>
                    </a:cubicBezTo>
                    <a:cubicBezTo>
                      <a:pt x="140994" y="349890"/>
                      <a:pt x="162890" y="322881"/>
                      <a:pt x="180744" y="322881"/>
                    </a:cubicBezTo>
                    <a:cubicBezTo>
                      <a:pt x="198597" y="322881"/>
                      <a:pt x="220493" y="349813"/>
                      <a:pt x="236592" y="344625"/>
                    </a:cubicBezTo>
                    <a:cubicBezTo>
                      <a:pt x="253301" y="339208"/>
                      <a:pt x="255132" y="304341"/>
                      <a:pt x="269018" y="294270"/>
                    </a:cubicBezTo>
                    <a:cubicBezTo>
                      <a:pt x="283056" y="284046"/>
                      <a:pt x="316702" y="292973"/>
                      <a:pt x="326925" y="278934"/>
                    </a:cubicBezTo>
                    <a:cubicBezTo>
                      <a:pt x="337073" y="265048"/>
                      <a:pt x="318228" y="235827"/>
                      <a:pt x="323645" y="219118"/>
                    </a:cubicBezTo>
                    <a:cubicBezTo>
                      <a:pt x="328909" y="203019"/>
                      <a:pt x="361488" y="190506"/>
                      <a:pt x="361488" y="172653"/>
                    </a:cubicBezTo>
                    <a:cubicBezTo>
                      <a:pt x="361488" y="154799"/>
                      <a:pt x="328909" y="142287"/>
                      <a:pt x="323645" y="126188"/>
                    </a:cubicBezTo>
                    <a:close/>
                    <a:moveTo>
                      <a:pt x="180744" y="298161"/>
                    </a:moveTo>
                    <a:cubicBezTo>
                      <a:pt x="111391" y="298161"/>
                      <a:pt x="55161" y="241930"/>
                      <a:pt x="55161" y="172576"/>
                    </a:cubicBezTo>
                    <a:cubicBezTo>
                      <a:pt x="55161" y="103223"/>
                      <a:pt x="111391" y="46993"/>
                      <a:pt x="180744" y="46993"/>
                    </a:cubicBezTo>
                    <a:cubicBezTo>
                      <a:pt x="250096" y="46993"/>
                      <a:pt x="306326" y="103223"/>
                      <a:pt x="306326" y="172576"/>
                    </a:cubicBezTo>
                    <a:cubicBezTo>
                      <a:pt x="306326" y="241930"/>
                      <a:pt x="250096" y="298161"/>
                      <a:pt x="180744" y="29816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8" name="Forma libre 288">
                <a:extLst>
                  <a:ext uri="{FF2B5EF4-FFF2-40B4-BE49-F238E27FC236}">
                    <a16:creationId xmlns:a16="http://schemas.microsoft.com/office/drawing/2014/main" id="{51A89B9B-92B9-5C48-B157-B6AD4E1CF9F2}"/>
                  </a:ext>
                </a:extLst>
              </p:cNvPr>
              <p:cNvSpPr/>
              <p:nvPr/>
            </p:nvSpPr>
            <p:spPr>
              <a:xfrm>
                <a:off x="6601915" y="4537436"/>
                <a:ext cx="45777" cy="45778"/>
              </a:xfrm>
              <a:custGeom>
                <a:avLst/>
                <a:gdLst>
                  <a:gd name="connsiteX0" fmla="*/ 52796 w 45777"/>
                  <a:gd name="connsiteY0" fmla="*/ 26399 h 45777"/>
                  <a:gd name="connsiteX1" fmla="*/ 26398 w 45777"/>
                  <a:gd name="connsiteY1" fmla="*/ 52797 h 45777"/>
                  <a:gd name="connsiteX2" fmla="*/ 0 w 45777"/>
                  <a:gd name="connsiteY2" fmla="*/ 26399 h 45777"/>
                  <a:gd name="connsiteX3" fmla="*/ 26398 w 45777"/>
                  <a:gd name="connsiteY3" fmla="*/ 0 h 45777"/>
                  <a:gd name="connsiteX4" fmla="*/ 52796 w 45777"/>
                  <a:gd name="connsiteY4" fmla="*/ 26399 h 45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77" h="45777">
                    <a:moveTo>
                      <a:pt x="52796" y="26399"/>
                    </a:moveTo>
                    <a:cubicBezTo>
                      <a:pt x="52796" y="40978"/>
                      <a:pt x="40978" y="52797"/>
                      <a:pt x="26398" y="52797"/>
                    </a:cubicBezTo>
                    <a:cubicBezTo>
                      <a:pt x="11819" y="52797"/>
                      <a:pt x="0" y="40978"/>
                      <a:pt x="0" y="26399"/>
                    </a:cubicBezTo>
                    <a:cubicBezTo>
                      <a:pt x="0" y="11819"/>
                      <a:pt x="11818" y="0"/>
                      <a:pt x="26398" y="0"/>
                    </a:cubicBezTo>
                    <a:cubicBezTo>
                      <a:pt x="40977" y="0"/>
                      <a:pt x="52796" y="11819"/>
                      <a:pt x="52796" y="26399"/>
                    </a:cubicBezTo>
                    <a:close/>
                  </a:path>
                </a:pathLst>
              </a:custGeom>
              <a:solidFill>
                <a:schemeClr val="bg1"/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9" name="Forma libre 289">
                <a:extLst>
                  <a:ext uri="{FF2B5EF4-FFF2-40B4-BE49-F238E27FC236}">
                    <a16:creationId xmlns:a16="http://schemas.microsoft.com/office/drawing/2014/main" id="{8FA74375-36ED-9B4D-B72D-2E28BD007BFC}"/>
                  </a:ext>
                </a:extLst>
              </p:cNvPr>
              <p:cNvSpPr/>
              <p:nvPr/>
            </p:nvSpPr>
            <p:spPr>
              <a:xfrm>
                <a:off x="6718723" y="4628992"/>
                <a:ext cx="45777" cy="45778"/>
              </a:xfrm>
              <a:custGeom>
                <a:avLst/>
                <a:gdLst>
                  <a:gd name="connsiteX0" fmla="*/ 52796 w 45777"/>
                  <a:gd name="connsiteY0" fmla="*/ 26399 h 45777"/>
                  <a:gd name="connsiteX1" fmla="*/ 26398 w 45777"/>
                  <a:gd name="connsiteY1" fmla="*/ 52797 h 45777"/>
                  <a:gd name="connsiteX2" fmla="*/ -1 w 45777"/>
                  <a:gd name="connsiteY2" fmla="*/ 26399 h 45777"/>
                  <a:gd name="connsiteX3" fmla="*/ 26398 w 45777"/>
                  <a:gd name="connsiteY3" fmla="*/ 0 h 45777"/>
                  <a:gd name="connsiteX4" fmla="*/ 52796 w 45777"/>
                  <a:gd name="connsiteY4" fmla="*/ 26399 h 45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77" h="45777">
                    <a:moveTo>
                      <a:pt x="52796" y="26399"/>
                    </a:moveTo>
                    <a:cubicBezTo>
                      <a:pt x="52796" y="40978"/>
                      <a:pt x="40978" y="52797"/>
                      <a:pt x="26398" y="52797"/>
                    </a:cubicBezTo>
                    <a:cubicBezTo>
                      <a:pt x="11819" y="52797"/>
                      <a:pt x="-1" y="40978"/>
                      <a:pt x="-1" y="26399"/>
                    </a:cubicBezTo>
                    <a:cubicBezTo>
                      <a:pt x="-1" y="11819"/>
                      <a:pt x="11818" y="0"/>
                      <a:pt x="26398" y="0"/>
                    </a:cubicBezTo>
                    <a:cubicBezTo>
                      <a:pt x="40977" y="0"/>
                      <a:pt x="52796" y="11819"/>
                      <a:pt x="52796" y="26399"/>
                    </a:cubicBezTo>
                    <a:close/>
                  </a:path>
                </a:pathLst>
              </a:custGeom>
              <a:solidFill>
                <a:schemeClr val="bg1"/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0" name="Forma libre 290">
                <a:extLst>
                  <a:ext uri="{FF2B5EF4-FFF2-40B4-BE49-F238E27FC236}">
                    <a16:creationId xmlns:a16="http://schemas.microsoft.com/office/drawing/2014/main" id="{04AFE905-B45F-454F-9CE9-3D9AE6993B17}"/>
                  </a:ext>
                </a:extLst>
              </p:cNvPr>
              <p:cNvSpPr/>
              <p:nvPr/>
            </p:nvSpPr>
            <p:spPr>
              <a:xfrm>
                <a:off x="6572007" y="4624949"/>
                <a:ext cx="22889" cy="22889"/>
              </a:xfrm>
              <a:custGeom>
                <a:avLst/>
                <a:gdLst>
                  <a:gd name="connsiteX0" fmla="*/ 29297 w 22888"/>
                  <a:gd name="connsiteY0" fmla="*/ 14649 h 22888"/>
                  <a:gd name="connsiteX1" fmla="*/ 14649 w 22888"/>
                  <a:gd name="connsiteY1" fmla="*/ 29298 h 22888"/>
                  <a:gd name="connsiteX2" fmla="*/ 0 w 22888"/>
                  <a:gd name="connsiteY2" fmla="*/ 14649 h 22888"/>
                  <a:gd name="connsiteX3" fmla="*/ 14649 w 22888"/>
                  <a:gd name="connsiteY3" fmla="*/ 0 h 22888"/>
                  <a:gd name="connsiteX4" fmla="*/ 29297 w 22888"/>
                  <a:gd name="connsiteY4" fmla="*/ 14649 h 2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88" h="22888">
                    <a:moveTo>
                      <a:pt x="29297" y="14649"/>
                    </a:moveTo>
                    <a:cubicBezTo>
                      <a:pt x="29297" y="22739"/>
                      <a:pt x="22739" y="29298"/>
                      <a:pt x="14649" y="29298"/>
                    </a:cubicBezTo>
                    <a:cubicBezTo>
                      <a:pt x="6559" y="29298"/>
                      <a:pt x="0" y="22739"/>
                      <a:pt x="0" y="14649"/>
                    </a:cubicBezTo>
                    <a:cubicBezTo>
                      <a:pt x="0" y="6559"/>
                      <a:pt x="6559" y="0"/>
                      <a:pt x="14649" y="0"/>
                    </a:cubicBezTo>
                    <a:cubicBezTo>
                      <a:pt x="22739" y="0"/>
                      <a:pt x="29297" y="6559"/>
                      <a:pt x="29297" y="14649"/>
                    </a:cubicBezTo>
                    <a:close/>
                  </a:path>
                </a:pathLst>
              </a:custGeom>
              <a:solidFill>
                <a:schemeClr val="bg1"/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1" name="Forma libre 291">
                <a:extLst>
                  <a:ext uri="{FF2B5EF4-FFF2-40B4-BE49-F238E27FC236}">
                    <a16:creationId xmlns:a16="http://schemas.microsoft.com/office/drawing/2014/main" id="{C20AF16F-B1C5-F640-A560-43C2D31B045B}"/>
                  </a:ext>
                </a:extLst>
              </p:cNvPr>
              <p:cNvSpPr/>
              <p:nvPr/>
            </p:nvSpPr>
            <p:spPr>
              <a:xfrm>
                <a:off x="6691104" y="4698270"/>
                <a:ext cx="22889" cy="22889"/>
              </a:xfrm>
              <a:custGeom>
                <a:avLst/>
                <a:gdLst>
                  <a:gd name="connsiteX0" fmla="*/ 29298 w 22888"/>
                  <a:gd name="connsiteY0" fmla="*/ 14649 h 22888"/>
                  <a:gd name="connsiteX1" fmla="*/ 14649 w 22888"/>
                  <a:gd name="connsiteY1" fmla="*/ 29298 h 22888"/>
                  <a:gd name="connsiteX2" fmla="*/ 0 w 22888"/>
                  <a:gd name="connsiteY2" fmla="*/ 14649 h 22888"/>
                  <a:gd name="connsiteX3" fmla="*/ 14649 w 22888"/>
                  <a:gd name="connsiteY3" fmla="*/ 0 h 22888"/>
                  <a:gd name="connsiteX4" fmla="*/ 29298 w 22888"/>
                  <a:gd name="connsiteY4" fmla="*/ 14649 h 2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88" h="22888">
                    <a:moveTo>
                      <a:pt x="29298" y="14649"/>
                    </a:moveTo>
                    <a:cubicBezTo>
                      <a:pt x="29298" y="22739"/>
                      <a:pt x="22739" y="29298"/>
                      <a:pt x="14649" y="29298"/>
                    </a:cubicBezTo>
                    <a:cubicBezTo>
                      <a:pt x="6559" y="29298"/>
                      <a:pt x="0" y="22739"/>
                      <a:pt x="0" y="14649"/>
                    </a:cubicBezTo>
                    <a:cubicBezTo>
                      <a:pt x="0" y="6559"/>
                      <a:pt x="6559" y="0"/>
                      <a:pt x="14649" y="0"/>
                    </a:cubicBezTo>
                    <a:cubicBezTo>
                      <a:pt x="22739" y="0"/>
                      <a:pt x="29298" y="6559"/>
                      <a:pt x="29298" y="14649"/>
                    </a:cubicBezTo>
                    <a:close/>
                  </a:path>
                </a:pathLst>
              </a:custGeom>
              <a:solidFill>
                <a:schemeClr val="bg1"/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2" name="Forma libre 292">
                <a:extLst>
                  <a:ext uri="{FF2B5EF4-FFF2-40B4-BE49-F238E27FC236}">
                    <a16:creationId xmlns:a16="http://schemas.microsoft.com/office/drawing/2014/main" id="{5F871E35-4F4E-6349-ABD9-04092C2B236C}"/>
                  </a:ext>
                </a:extLst>
              </p:cNvPr>
              <p:cNvSpPr/>
              <p:nvPr/>
            </p:nvSpPr>
            <p:spPr>
              <a:xfrm>
                <a:off x="6719867" y="4550407"/>
                <a:ext cx="22889" cy="22889"/>
              </a:xfrm>
              <a:custGeom>
                <a:avLst/>
                <a:gdLst>
                  <a:gd name="connsiteX0" fmla="*/ 29297 w 22888"/>
                  <a:gd name="connsiteY0" fmla="*/ 14649 h 22888"/>
                  <a:gd name="connsiteX1" fmla="*/ 14649 w 22888"/>
                  <a:gd name="connsiteY1" fmla="*/ 29298 h 22888"/>
                  <a:gd name="connsiteX2" fmla="*/ 0 w 22888"/>
                  <a:gd name="connsiteY2" fmla="*/ 14649 h 22888"/>
                  <a:gd name="connsiteX3" fmla="*/ 14649 w 22888"/>
                  <a:gd name="connsiteY3" fmla="*/ 0 h 22888"/>
                  <a:gd name="connsiteX4" fmla="*/ 29297 w 22888"/>
                  <a:gd name="connsiteY4" fmla="*/ 14649 h 2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88" h="22888">
                    <a:moveTo>
                      <a:pt x="29297" y="14649"/>
                    </a:moveTo>
                    <a:cubicBezTo>
                      <a:pt x="29297" y="22739"/>
                      <a:pt x="22739" y="29298"/>
                      <a:pt x="14649" y="29298"/>
                    </a:cubicBezTo>
                    <a:cubicBezTo>
                      <a:pt x="6559" y="29298"/>
                      <a:pt x="0" y="22739"/>
                      <a:pt x="0" y="14649"/>
                    </a:cubicBezTo>
                    <a:cubicBezTo>
                      <a:pt x="0" y="6559"/>
                      <a:pt x="6559" y="0"/>
                      <a:pt x="14649" y="0"/>
                    </a:cubicBezTo>
                    <a:cubicBezTo>
                      <a:pt x="22739" y="0"/>
                      <a:pt x="29297" y="6559"/>
                      <a:pt x="29297" y="14649"/>
                    </a:cubicBezTo>
                    <a:close/>
                  </a:path>
                </a:pathLst>
              </a:custGeom>
              <a:solidFill>
                <a:schemeClr val="bg1"/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3" name="Forma libre 293">
                <a:extLst>
                  <a:ext uri="{FF2B5EF4-FFF2-40B4-BE49-F238E27FC236}">
                    <a16:creationId xmlns:a16="http://schemas.microsoft.com/office/drawing/2014/main" id="{055461A9-7A5E-D943-A5F6-02743C0BB929}"/>
                  </a:ext>
                </a:extLst>
              </p:cNvPr>
              <p:cNvSpPr/>
              <p:nvPr/>
            </p:nvSpPr>
            <p:spPr>
              <a:xfrm>
                <a:off x="6611833" y="4678890"/>
                <a:ext cx="30518" cy="30519"/>
              </a:xfrm>
              <a:custGeom>
                <a:avLst/>
                <a:gdLst>
                  <a:gd name="connsiteX0" fmla="*/ 35859 w 30518"/>
                  <a:gd name="connsiteY0" fmla="*/ 17930 h 30518"/>
                  <a:gd name="connsiteX1" fmla="*/ 17930 w 30518"/>
                  <a:gd name="connsiteY1" fmla="*/ 35859 h 30518"/>
                  <a:gd name="connsiteX2" fmla="*/ 0 w 30518"/>
                  <a:gd name="connsiteY2" fmla="*/ 17930 h 30518"/>
                  <a:gd name="connsiteX3" fmla="*/ 17930 w 30518"/>
                  <a:gd name="connsiteY3" fmla="*/ 0 h 30518"/>
                  <a:gd name="connsiteX4" fmla="*/ 35859 w 30518"/>
                  <a:gd name="connsiteY4" fmla="*/ 17930 h 30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" h="30518">
                    <a:moveTo>
                      <a:pt x="35859" y="17930"/>
                    </a:moveTo>
                    <a:cubicBezTo>
                      <a:pt x="35859" y="27832"/>
                      <a:pt x="27832" y="35859"/>
                      <a:pt x="17930" y="35859"/>
                    </a:cubicBezTo>
                    <a:cubicBezTo>
                      <a:pt x="8028" y="35859"/>
                      <a:pt x="0" y="27832"/>
                      <a:pt x="0" y="17930"/>
                    </a:cubicBezTo>
                    <a:cubicBezTo>
                      <a:pt x="0" y="8027"/>
                      <a:pt x="8028" y="0"/>
                      <a:pt x="17930" y="0"/>
                    </a:cubicBezTo>
                    <a:cubicBezTo>
                      <a:pt x="27832" y="0"/>
                      <a:pt x="35859" y="8027"/>
                      <a:pt x="35859" y="17930"/>
                    </a:cubicBezTo>
                    <a:close/>
                  </a:path>
                </a:pathLst>
              </a:custGeom>
              <a:solidFill>
                <a:schemeClr val="bg1"/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4" name="Forma libre 294">
                <a:extLst>
                  <a:ext uri="{FF2B5EF4-FFF2-40B4-BE49-F238E27FC236}">
                    <a16:creationId xmlns:a16="http://schemas.microsoft.com/office/drawing/2014/main" id="{A48AE7B2-4DEA-1F43-B429-72F1D5FA7655}"/>
                  </a:ext>
                </a:extLst>
              </p:cNvPr>
              <p:cNvSpPr/>
              <p:nvPr/>
            </p:nvSpPr>
            <p:spPr>
              <a:xfrm>
                <a:off x="6655550" y="4598779"/>
                <a:ext cx="30518" cy="30519"/>
              </a:xfrm>
              <a:custGeom>
                <a:avLst/>
                <a:gdLst>
                  <a:gd name="connsiteX0" fmla="*/ 35859 w 30518"/>
                  <a:gd name="connsiteY0" fmla="*/ 17930 h 30518"/>
                  <a:gd name="connsiteX1" fmla="*/ 17929 w 30518"/>
                  <a:gd name="connsiteY1" fmla="*/ 35859 h 30518"/>
                  <a:gd name="connsiteX2" fmla="*/ 0 w 30518"/>
                  <a:gd name="connsiteY2" fmla="*/ 17930 h 30518"/>
                  <a:gd name="connsiteX3" fmla="*/ 17929 w 30518"/>
                  <a:gd name="connsiteY3" fmla="*/ 0 h 30518"/>
                  <a:gd name="connsiteX4" fmla="*/ 35859 w 30518"/>
                  <a:gd name="connsiteY4" fmla="*/ 17930 h 30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" h="30518">
                    <a:moveTo>
                      <a:pt x="35859" y="17930"/>
                    </a:moveTo>
                    <a:cubicBezTo>
                      <a:pt x="35859" y="27832"/>
                      <a:pt x="27831" y="35859"/>
                      <a:pt x="17929" y="35859"/>
                    </a:cubicBezTo>
                    <a:cubicBezTo>
                      <a:pt x="8027" y="35859"/>
                      <a:pt x="0" y="27832"/>
                      <a:pt x="0" y="17930"/>
                    </a:cubicBezTo>
                    <a:cubicBezTo>
                      <a:pt x="0" y="8027"/>
                      <a:pt x="8027" y="0"/>
                      <a:pt x="17929" y="0"/>
                    </a:cubicBezTo>
                    <a:cubicBezTo>
                      <a:pt x="27831" y="0"/>
                      <a:pt x="35859" y="8027"/>
                      <a:pt x="35859" y="17930"/>
                    </a:cubicBezTo>
                    <a:close/>
                  </a:path>
                </a:pathLst>
              </a:custGeom>
              <a:solidFill>
                <a:schemeClr val="bg1"/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56" name="Grupo 393">
              <a:extLst>
                <a:ext uri="{FF2B5EF4-FFF2-40B4-BE49-F238E27FC236}">
                  <a16:creationId xmlns:a16="http://schemas.microsoft.com/office/drawing/2014/main" id="{4E6D85E9-A90D-2843-A004-0ADA7663C687}"/>
                </a:ext>
              </a:extLst>
            </p:cNvPr>
            <p:cNvGrpSpPr/>
            <p:nvPr/>
          </p:nvGrpSpPr>
          <p:grpSpPr>
            <a:xfrm rot="6300000">
              <a:off x="10798326" y="6192579"/>
              <a:ext cx="1319972" cy="1263825"/>
              <a:chOff x="6485717" y="4459925"/>
              <a:chExt cx="358588" cy="343335"/>
            </a:xfrm>
          </p:grpSpPr>
          <p:sp>
            <p:nvSpPr>
              <p:cNvPr id="57" name="Forma libre 286">
                <a:extLst>
                  <a:ext uri="{FF2B5EF4-FFF2-40B4-BE49-F238E27FC236}">
                    <a16:creationId xmlns:a16="http://schemas.microsoft.com/office/drawing/2014/main" id="{B1110A5E-1A58-0D46-9188-71532F71D4EB}"/>
                  </a:ext>
                </a:extLst>
              </p:cNvPr>
              <p:cNvSpPr/>
              <p:nvPr/>
            </p:nvSpPr>
            <p:spPr>
              <a:xfrm>
                <a:off x="6525009" y="4496389"/>
                <a:ext cx="274663" cy="274668"/>
              </a:xfrm>
              <a:custGeom>
                <a:avLst/>
                <a:gdLst>
                  <a:gd name="connsiteX0" fmla="*/ 274663 w 274663"/>
                  <a:gd name="connsiteY0" fmla="*/ 137334 h 274667"/>
                  <a:gd name="connsiteX1" fmla="*/ 137332 w 274663"/>
                  <a:gd name="connsiteY1" fmla="*/ 274668 h 274667"/>
                  <a:gd name="connsiteX2" fmla="*/ 0 w 274663"/>
                  <a:gd name="connsiteY2" fmla="*/ 137334 h 274667"/>
                  <a:gd name="connsiteX3" fmla="*/ 137332 w 274663"/>
                  <a:gd name="connsiteY3" fmla="*/ 0 h 274667"/>
                  <a:gd name="connsiteX4" fmla="*/ 274663 w 274663"/>
                  <a:gd name="connsiteY4" fmla="*/ 137334 h 274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663" h="274667">
                    <a:moveTo>
                      <a:pt x="274663" y="137334"/>
                    </a:moveTo>
                    <a:cubicBezTo>
                      <a:pt x="274663" y="213181"/>
                      <a:pt x="213178" y="274668"/>
                      <a:pt x="137332" y="274668"/>
                    </a:cubicBezTo>
                    <a:cubicBezTo>
                      <a:pt x="61486" y="274668"/>
                      <a:pt x="0" y="213181"/>
                      <a:pt x="0" y="137334"/>
                    </a:cubicBezTo>
                    <a:cubicBezTo>
                      <a:pt x="0" y="61487"/>
                      <a:pt x="61486" y="0"/>
                      <a:pt x="137332" y="0"/>
                    </a:cubicBezTo>
                    <a:cubicBezTo>
                      <a:pt x="213178" y="0"/>
                      <a:pt x="274663" y="61487"/>
                      <a:pt x="274663" y="137334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8" name="Forma libre 287">
                <a:extLst>
                  <a:ext uri="{FF2B5EF4-FFF2-40B4-BE49-F238E27FC236}">
                    <a16:creationId xmlns:a16="http://schemas.microsoft.com/office/drawing/2014/main" id="{6CA7ABDC-0783-5C4C-8CB8-FEFB151065EF}"/>
                  </a:ext>
                </a:extLst>
              </p:cNvPr>
              <p:cNvSpPr/>
              <p:nvPr/>
            </p:nvSpPr>
            <p:spPr>
              <a:xfrm>
                <a:off x="6485717" y="4459925"/>
                <a:ext cx="358588" cy="343335"/>
              </a:xfrm>
              <a:custGeom>
                <a:avLst/>
                <a:gdLst>
                  <a:gd name="connsiteX0" fmla="*/ 323645 w 358588"/>
                  <a:gd name="connsiteY0" fmla="*/ 126188 h 343334"/>
                  <a:gd name="connsiteX1" fmla="*/ 326925 w 358588"/>
                  <a:gd name="connsiteY1" fmla="*/ 66372 h 343334"/>
                  <a:gd name="connsiteX2" fmla="*/ 269018 w 358588"/>
                  <a:gd name="connsiteY2" fmla="*/ 51036 h 343334"/>
                  <a:gd name="connsiteX3" fmla="*/ 236592 w 358588"/>
                  <a:gd name="connsiteY3" fmla="*/ 681 h 343334"/>
                  <a:gd name="connsiteX4" fmla="*/ 180744 w 358588"/>
                  <a:gd name="connsiteY4" fmla="*/ 22425 h 343334"/>
                  <a:gd name="connsiteX5" fmla="*/ 124895 w 358588"/>
                  <a:gd name="connsiteY5" fmla="*/ 681 h 343334"/>
                  <a:gd name="connsiteX6" fmla="*/ 92470 w 358588"/>
                  <a:gd name="connsiteY6" fmla="*/ 51036 h 343334"/>
                  <a:gd name="connsiteX7" fmla="*/ 34562 w 358588"/>
                  <a:gd name="connsiteY7" fmla="*/ 66372 h 343334"/>
                  <a:gd name="connsiteX8" fmla="*/ 37842 w 358588"/>
                  <a:gd name="connsiteY8" fmla="*/ 126188 h 343334"/>
                  <a:gd name="connsiteX9" fmla="*/ 0 w 358588"/>
                  <a:gd name="connsiteY9" fmla="*/ 172653 h 343334"/>
                  <a:gd name="connsiteX10" fmla="*/ 37842 w 358588"/>
                  <a:gd name="connsiteY10" fmla="*/ 219118 h 343334"/>
                  <a:gd name="connsiteX11" fmla="*/ 34562 w 358588"/>
                  <a:gd name="connsiteY11" fmla="*/ 278934 h 343334"/>
                  <a:gd name="connsiteX12" fmla="*/ 92470 w 358588"/>
                  <a:gd name="connsiteY12" fmla="*/ 294270 h 343334"/>
                  <a:gd name="connsiteX13" fmla="*/ 124895 w 358588"/>
                  <a:gd name="connsiteY13" fmla="*/ 344625 h 343334"/>
                  <a:gd name="connsiteX14" fmla="*/ 180744 w 358588"/>
                  <a:gd name="connsiteY14" fmla="*/ 322881 h 343334"/>
                  <a:gd name="connsiteX15" fmla="*/ 236592 w 358588"/>
                  <a:gd name="connsiteY15" fmla="*/ 344625 h 343334"/>
                  <a:gd name="connsiteX16" fmla="*/ 269018 w 358588"/>
                  <a:gd name="connsiteY16" fmla="*/ 294270 h 343334"/>
                  <a:gd name="connsiteX17" fmla="*/ 326925 w 358588"/>
                  <a:gd name="connsiteY17" fmla="*/ 278934 h 343334"/>
                  <a:gd name="connsiteX18" fmla="*/ 323645 w 358588"/>
                  <a:gd name="connsiteY18" fmla="*/ 219118 h 343334"/>
                  <a:gd name="connsiteX19" fmla="*/ 361488 w 358588"/>
                  <a:gd name="connsiteY19" fmla="*/ 172653 h 343334"/>
                  <a:gd name="connsiteX20" fmla="*/ 323645 w 358588"/>
                  <a:gd name="connsiteY20" fmla="*/ 126188 h 343334"/>
                  <a:gd name="connsiteX21" fmla="*/ 180744 w 358588"/>
                  <a:gd name="connsiteY21" fmla="*/ 298161 h 343334"/>
                  <a:gd name="connsiteX22" fmla="*/ 55161 w 358588"/>
                  <a:gd name="connsiteY22" fmla="*/ 172576 h 343334"/>
                  <a:gd name="connsiteX23" fmla="*/ 180744 w 358588"/>
                  <a:gd name="connsiteY23" fmla="*/ 46993 h 343334"/>
                  <a:gd name="connsiteX24" fmla="*/ 306326 w 358588"/>
                  <a:gd name="connsiteY24" fmla="*/ 172576 h 343334"/>
                  <a:gd name="connsiteX25" fmla="*/ 180744 w 358588"/>
                  <a:gd name="connsiteY25" fmla="*/ 298161 h 343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58588" h="343334">
                    <a:moveTo>
                      <a:pt x="323645" y="126188"/>
                    </a:moveTo>
                    <a:cubicBezTo>
                      <a:pt x="318228" y="109479"/>
                      <a:pt x="337073" y="80258"/>
                      <a:pt x="326925" y="66372"/>
                    </a:cubicBezTo>
                    <a:cubicBezTo>
                      <a:pt x="316702" y="52333"/>
                      <a:pt x="283056" y="61260"/>
                      <a:pt x="269018" y="51036"/>
                    </a:cubicBezTo>
                    <a:cubicBezTo>
                      <a:pt x="255132" y="40888"/>
                      <a:pt x="253301" y="6097"/>
                      <a:pt x="236592" y="681"/>
                    </a:cubicBezTo>
                    <a:cubicBezTo>
                      <a:pt x="220493" y="-4584"/>
                      <a:pt x="198597" y="22425"/>
                      <a:pt x="180744" y="22425"/>
                    </a:cubicBezTo>
                    <a:cubicBezTo>
                      <a:pt x="162890" y="22425"/>
                      <a:pt x="140994" y="-4508"/>
                      <a:pt x="124895" y="681"/>
                    </a:cubicBezTo>
                    <a:cubicBezTo>
                      <a:pt x="108187" y="6097"/>
                      <a:pt x="106356" y="40965"/>
                      <a:pt x="92470" y="51036"/>
                    </a:cubicBezTo>
                    <a:cubicBezTo>
                      <a:pt x="78431" y="61260"/>
                      <a:pt x="44785" y="52333"/>
                      <a:pt x="34562" y="66372"/>
                    </a:cubicBezTo>
                    <a:cubicBezTo>
                      <a:pt x="24415" y="80258"/>
                      <a:pt x="43259" y="109479"/>
                      <a:pt x="37842" y="126188"/>
                    </a:cubicBezTo>
                    <a:cubicBezTo>
                      <a:pt x="32578" y="142287"/>
                      <a:pt x="0" y="154799"/>
                      <a:pt x="0" y="172653"/>
                    </a:cubicBezTo>
                    <a:cubicBezTo>
                      <a:pt x="0" y="190506"/>
                      <a:pt x="32578" y="203019"/>
                      <a:pt x="37842" y="219118"/>
                    </a:cubicBezTo>
                    <a:cubicBezTo>
                      <a:pt x="43259" y="235827"/>
                      <a:pt x="24415" y="265048"/>
                      <a:pt x="34562" y="278934"/>
                    </a:cubicBezTo>
                    <a:cubicBezTo>
                      <a:pt x="44785" y="292973"/>
                      <a:pt x="78431" y="284046"/>
                      <a:pt x="92470" y="294270"/>
                    </a:cubicBezTo>
                    <a:cubicBezTo>
                      <a:pt x="106356" y="304417"/>
                      <a:pt x="108187" y="339208"/>
                      <a:pt x="124895" y="344625"/>
                    </a:cubicBezTo>
                    <a:cubicBezTo>
                      <a:pt x="140994" y="349890"/>
                      <a:pt x="162890" y="322881"/>
                      <a:pt x="180744" y="322881"/>
                    </a:cubicBezTo>
                    <a:cubicBezTo>
                      <a:pt x="198597" y="322881"/>
                      <a:pt x="220493" y="349813"/>
                      <a:pt x="236592" y="344625"/>
                    </a:cubicBezTo>
                    <a:cubicBezTo>
                      <a:pt x="253301" y="339208"/>
                      <a:pt x="255132" y="304341"/>
                      <a:pt x="269018" y="294270"/>
                    </a:cubicBezTo>
                    <a:cubicBezTo>
                      <a:pt x="283056" y="284046"/>
                      <a:pt x="316702" y="292973"/>
                      <a:pt x="326925" y="278934"/>
                    </a:cubicBezTo>
                    <a:cubicBezTo>
                      <a:pt x="337073" y="265048"/>
                      <a:pt x="318228" y="235827"/>
                      <a:pt x="323645" y="219118"/>
                    </a:cubicBezTo>
                    <a:cubicBezTo>
                      <a:pt x="328909" y="203019"/>
                      <a:pt x="361488" y="190506"/>
                      <a:pt x="361488" y="172653"/>
                    </a:cubicBezTo>
                    <a:cubicBezTo>
                      <a:pt x="361488" y="154799"/>
                      <a:pt x="328909" y="142287"/>
                      <a:pt x="323645" y="126188"/>
                    </a:cubicBezTo>
                    <a:close/>
                    <a:moveTo>
                      <a:pt x="180744" y="298161"/>
                    </a:moveTo>
                    <a:cubicBezTo>
                      <a:pt x="111391" y="298161"/>
                      <a:pt x="55161" y="241930"/>
                      <a:pt x="55161" y="172576"/>
                    </a:cubicBezTo>
                    <a:cubicBezTo>
                      <a:pt x="55161" y="103223"/>
                      <a:pt x="111391" y="46993"/>
                      <a:pt x="180744" y="46993"/>
                    </a:cubicBezTo>
                    <a:cubicBezTo>
                      <a:pt x="250096" y="46993"/>
                      <a:pt x="306326" y="103223"/>
                      <a:pt x="306326" y="172576"/>
                    </a:cubicBezTo>
                    <a:cubicBezTo>
                      <a:pt x="306326" y="241930"/>
                      <a:pt x="250096" y="298161"/>
                      <a:pt x="180744" y="29816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9" name="Forma libre 288">
                <a:extLst>
                  <a:ext uri="{FF2B5EF4-FFF2-40B4-BE49-F238E27FC236}">
                    <a16:creationId xmlns:a16="http://schemas.microsoft.com/office/drawing/2014/main" id="{4B1E9955-A9C1-3340-A2F4-0B61DD34BD31}"/>
                  </a:ext>
                </a:extLst>
              </p:cNvPr>
              <p:cNvSpPr/>
              <p:nvPr/>
            </p:nvSpPr>
            <p:spPr>
              <a:xfrm>
                <a:off x="6601915" y="4537436"/>
                <a:ext cx="45777" cy="45778"/>
              </a:xfrm>
              <a:custGeom>
                <a:avLst/>
                <a:gdLst>
                  <a:gd name="connsiteX0" fmla="*/ 52796 w 45777"/>
                  <a:gd name="connsiteY0" fmla="*/ 26399 h 45777"/>
                  <a:gd name="connsiteX1" fmla="*/ 26398 w 45777"/>
                  <a:gd name="connsiteY1" fmla="*/ 52797 h 45777"/>
                  <a:gd name="connsiteX2" fmla="*/ 0 w 45777"/>
                  <a:gd name="connsiteY2" fmla="*/ 26399 h 45777"/>
                  <a:gd name="connsiteX3" fmla="*/ 26398 w 45777"/>
                  <a:gd name="connsiteY3" fmla="*/ 0 h 45777"/>
                  <a:gd name="connsiteX4" fmla="*/ 52796 w 45777"/>
                  <a:gd name="connsiteY4" fmla="*/ 26399 h 45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77" h="45777">
                    <a:moveTo>
                      <a:pt x="52796" y="26399"/>
                    </a:moveTo>
                    <a:cubicBezTo>
                      <a:pt x="52796" y="40978"/>
                      <a:pt x="40978" y="52797"/>
                      <a:pt x="26398" y="52797"/>
                    </a:cubicBezTo>
                    <a:cubicBezTo>
                      <a:pt x="11819" y="52797"/>
                      <a:pt x="0" y="40978"/>
                      <a:pt x="0" y="26399"/>
                    </a:cubicBezTo>
                    <a:cubicBezTo>
                      <a:pt x="0" y="11819"/>
                      <a:pt x="11818" y="0"/>
                      <a:pt x="26398" y="0"/>
                    </a:cubicBezTo>
                    <a:cubicBezTo>
                      <a:pt x="40977" y="0"/>
                      <a:pt x="52796" y="11819"/>
                      <a:pt x="52796" y="26399"/>
                    </a:cubicBezTo>
                    <a:close/>
                  </a:path>
                </a:pathLst>
              </a:custGeom>
              <a:solidFill>
                <a:schemeClr val="bg1"/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0" name="Forma libre 289">
                <a:extLst>
                  <a:ext uri="{FF2B5EF4-FFF2-40B4-BE49-F238E27FC236}">
                    <a16:creationId xmlns:a16="http://schemas.microsoft.com/office/drawing/2014/main" id="{EAFA3091-1936-AC43-B112-FA03C3CBE5A8}"/>
                  </a:ext>
                </a:extLst>
              </p:cNvPr>
              <p:cNvSpPr/>
              <p:nvPr/>
            </p:nvSpPr>
            <p:spPr>
              <a:xfrm>
                <a:off x="6718723" y="4628992"/>
                <a:ext cx="45777" cy="45778"/>
              </a:xfrm>
              <a:custGeom>
                <a:avLst/>
                <a:gdLst>
                  <a:gd name="connsiteX0" fmla="*/ 52796 w 45777"/>
                  <a:gd name="connsiteY0" fmla="*/ 26399 h 45777"/>
                  <a:gd name="connsiteX1" fmla="*/ 26398 w 45777"/>
                  <a:gd name="connsiteY1" fmla="*/ 52797 h 45777"/>
                  <a:gd name="connsiteX2" fmla="*/ -1 w 45777"/>
                  <a:gd name="connsiteY2" fmla="*/ 26399 h 45777"/>
                  <a:gd name="connsiteX3" fmla="*/ 26398 w 45777"/>
                  <a:gd name="connsiteY3" fmla="*/ 0 h 45777"/>
                  <a:gd name="connsiteX4" fmla="*/ 52796 w 45777"/>
                  <a:gd name="connsiteY4" fmla="*/ 26399 h 45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77" h="45777">
                    <a:moveTo>
                      <a:pt x="52796" y="26399"/>
                    </a:moveTo>
                    <a:cubicBezTo>
                      <a:pt x="52796" y="40978"/>
                      <a:pt x="40978" y="52797"/>
                      <a:pt x="26398" y="52797"/>
                    </a:cubicBezTo>
                    <a:cubicBezTo>
                      <a:pt x="11819" y="52797"/>
                      <a:pt x="-1" y="40978"/>
                      <a:pt x="-1" y="26399"/>
                    </a:cubicBezTo>
                    <a:cubicBezTo>
                      <a:pt x="-1" y="11819"/>
                      <a:pt x="11818" y="0"/>
                      <a:pt x="26398" y="0"/>
                    </a:cubicBezTo>
                    <a:cubicBezTo>
                      <a:pt x="40977" y="0"/>
                      <a:pt x="52796" y="11819"/>
                      <a:pt x="52796" y="26399"/>
                    </a:cubicBezTo>
                    <a:close/>
                  </a:path>
                </a:pathLst>
              </a:custGeom>
              <a:solidFill>
                <a:schemeClr val="bg1"/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2" name="Forma libre 290">
                <a:extLst>
                  <a:ext uri="{FF2B5EF4-FFF2-40B4-BE49-F238E27FC236}">
                    <a16:creationId xmlns:a16="http://schemas.microsoft.com/office/drawing/2014/main" id="{BD957885-F04A-4047-B5E2-A40E8A01D377}"/>
                  </a:ext>
                </a:extLst>
              </p:cNvPr>
              <p:cNvSpPr/>
              <p:nvPr/>
            </p:nvSpPr>
            <p:spPr>
              <a:xfrm>
                <a:off x="6572007" y="4624949"/>
                <a:ext cx="22889" cy="22889"/>
              </a:xfrm>
              <a:custGeom>
                <a:avLst/>
                <a:gdLst>
                  <a:gd name="connsiteX0" fmla="*/ 29297 w 22888"/>
                  <a:gd name="connsiteY0" fmla="*/ 14649 h 22888"/>
                  <a:gd name="connsiteX1" fmla="*/ 14649 w 22888"/>
                  <a:gd name="connsiteY1" fmla="*/ 29298 h 22888"/>
                  <a:gd name="connsiteX2" fmla="*/ 0 w 22888"/>
                  <a:gd name="connsiteY2" fmla="*/ 14649 h 22888"/>
                  <a:gd name="connsiteX3" fmla="*/ 14649 w 22888"/>
                  <a:gd name="connsiteY3" fmla="*/ 0 h 22888"/>
                  <a:gd name="connsiteX4" fmla="*/ 29297 w 22888"/>
                  <a:gd name="connsiteY4" fmla="*/ 14649 h 2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88" h="22888">
                    <a:moveTo>
                      <a:pt x="29297" y="14649"/>
                    </a:moveTo>
                    <a:cubicBezTo>
                      <a:pt x="29297" y="22739"/>
                      <a:pt x="22739" y="29298"/>
                      <a:pt x="14649" y="29298"/>
                    </a:cubicBezTo>
                    <a:cubicBezTo>
                      <a:pt x="6559" y="29298"/>
                      <a:pt x="0" y="22739"/>
                      <a:pt x="0" y="14649"/>
                    </a:cubicBezTo>
                    <a:cubicBezTo>
                      <a:pt x="0" y="6559"/>
                      <a:pt x="6559" y="0"/>
                      <a:pt x="14649" y="0"/>
                    </a:cubicBezTo>
                    <a:cubicBezTo>
                      <a:pt x="22739" y="0"/>
                      <a:pt x="29297" y="6559"/>
                      <a:pt x="29297" y="14649"/>
                    </a:cubicBezTo>
                    <a:close/>
                  </a:path>
                </a:pathLst>
              </a:custGeom>
              <a:solidFill>
                <a:schemeClr val="bg1"/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3" name="Forma libre 291">
                <a:extLst>
                  <a:ext uri="{FF2B5EF4-FFF2-40B4-BE49-F238E27FC236}">
                    <a16:creationId xmlns:a16="http://schemas.microsoft.com/office/drawing/2014/main" id="{B3D6410E-C742-5440-8B68-E2AD2A540002}"/>
                  </a:ext>
                </a:extLst>
              </p:cNvPr>
              <p:cNvSpPr/>
              <p:nvPr/>
            </p:nvSpPr>
            <p:spPr>
              <a:xfrm>
                <a:off x="6691104" y="4698270"/>
                <a:ext cx="22889" cy="22889"/>
              </a:xfrm>
              <a:custGeom>
                <a:avLst/>
                <a:gdLst>
                  <a:gd name="connsiteX0" fmla="*/ 29298 w 22888"/>
                  <a:gd name="connsiteY0" fmla="*/ 14649 h 22888"/>
                  <a:gd name="connsiteX1" fmla="*/ 14649 w 22888"/>
                  <a:gd name="connsiteY1" fmla="*/ 29298 h 22888"/>
                  <a:gd name="connsiteX2" fmla="*/ 0 w 22888"/>
                  <a:gd name="connsiteY2" fmla="*/ 14649 h 22888"/>
                  <a:gd name="connsiteX3" fmla="*/ 14649 w 22888"/>
                  <a:gd name="connsiteY3" fmla="*/ 0 h 22888"/>
                  <a:gd name="connsiteX4" fmla="*/ 29298 w 22888"/>
                  <a:gd name="connsiteY4" fmla="*/ 14649 h 2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88" h="22888">
                    <a:moveTo>
                      <a:pt x="29298" y="14649"/>
                    </a:moveTo>
                    <a:cubicBezTo>
                      <a:pt x="29298" y="22739"/>
                      <a:pt x="22739" y="29298"/>
                      <a:pt x="14649" y="29298"/>
                    </a:cubicBezTo>
                    <a:cubicBezTo>
                      <a:pt x="6559" y="29298"/>
                      <a:pt x="0" y="22739"/>
                      <a:pt x="0" y="14649"/>
                    </a:cubicBezTo>
                    <a:cubicBezTo>
                      <a:pt x="0" y="6559"/>
                      <a:pt x="6559" y="0"/>
                      <a:pt x="14649" y="0"/>
                    </a:cubicBezTo>
                    <a:cubicBezTo>
                      <a:pt x="22739" y="0"/>
                      <a:pt x="29298" y="6559"/>
                      <a:pt x="29298" y="14649"/>
                    </a:cubicBezTo>
                    <a:close/>
                  </a:path>
                </a:pathLst>
              </a:custGeom>
              <a:solidFill>
                <a:schemeClr val="bg1"/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4" name="Forma libre 292">
                <a:extLst>
                  <a:ext uri="{FF2B5EF4-FFF2-40B4-BE49-F238E27FC236}">
                    <a16:creationId xmlns:a16="http://schemas.microsoft.com/office/drawing/2014/main" id="{0E97C5A5-A520-9042-8AD0-02B22B2170AF}"/>
                  </a:ext>
                </a:extLst>
              </p:cNvPr>
              <p:cNvSpPr/>
              <p:nvPr/>
            </p:nvSpPr>
            <p:spPr>
              <a:xfrm>
                <a:off x="6719867" y="4550407"/>
                <a:ext cx="22889" cy="22889"/>
              </a:xfrm>
              <a:custGeom>
                <a:avLst/>
                <a:gdLst>
                  <a:gd name="connsiteX0" fmla="*/ 29297 w 22888"/>
                  <a:gd name="connsiteY0" fmla="*/ 14649 h 22888"/>
                  <a:gd name="connsiteX1" fmla="*/ 14649 w 22888"/>
                  <a:gd name="connsiteY1" fmla="*/ 29298 h 22888"/>
                  <a:gd name="connsiteX2" fmla="*/ 0 w 22888"/>
                  <a:gd name="connsiteY2" fmla="*/ 14649 h 22888"/>
                  <a:gd name="connsiteX3" fmla="*/ 14649 w 22888"/>
                  <a:gd name="connsiteY3" fmla="*/ 0 h 22888"/>
                  <a:gd name="connsiteX4" fmla="*/ 29297 w 22888"/>
                  <a:gd name="connsiteY4" fmla="*/ 14649 h 2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88" h="22888">
                    <a:moveTo>
                      <a:pt x="29297" y="14649"/>
                    </a:moveTo>
                    <a:cubicBezTo>
                      <a:pt x="29297" y="22739"/>
                      <a:pt x="22739" y="29298"/>
                      <a:pt x="14649" y="29298"/>
                    </a:cubicBezTo>
                    <a:cubicBezTo>
                      <a:pt x="6559" y="29298"/>
                      <a:pt x="0" y="22739"/>
                      <a:pt x="0" y="14649"/>
                    </a:cubicBezTo>
                    <a:cubicBezTo>
                      <a:pt x="0" y="6559"/>
                      <a:pt x="6559" y="0"/>
                      <a:pt x="14649" y="0"/>
                    </a:cubicBezTo>
                    <a:cubicBezTo>
                      <a:pt x="22739" y="0"/>
                      <a:pt x="29297" y="6559"/>
                      <a:pt x="29297" y="14649"/>
                    </a:cubicBezTo>
                    <a:close/>
                  </a:path>
                </a:pathLst>
              </a:custGeom>
              <a:solidFill>
                <a:schemeClr val="bg1"/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5" name="Forma libre 293">
                <a:extLst>
                  <a:ext uri="{FF2B5EF4-FFF2-40B4-BE49-F238E27FC236}">
                    <a16:creationId xmlns:a16="http://schemas.microsoft.com/office/drawing/2014/main" id="{FC748FFE-ADD1-D74C-BC25-8026C864C72A}"/>
                  </a:ext>
                </a:extLst>
              </p:cNvPr>
              <p:cNvSpPr/>
              <p:nvPr/>
            </p:nvSpPr>
            <p:spPr>
              <a:xfrm>
                <a:off x="6611833" y="4678890"/>
                <a:ext cx="30518" cy="30519"/>
              </a:xfrm>
              <a:custGeom>
                <a:avLst/>
                <a:gdLst>
                  <a:gd name="connsiteX0" fmla="*/ 35859 w 30518"/>
                  <a:gd name="connsiteY0" fmla="*/ 17930 h 30518"/>
                  <a:gd name="connsiteX1" fmla="*/ 17930 w 30518"/>
                  <a:gd name="connsiteY1" fmla="*/ 35859 h 30518"/>
                  <a:gd name="connsiteX2" fmla="*/ 0 w 30518"/>
                  <a:gd name="connsiteY2" fmla="*/ 17930 h 30518"/>
                  <a:gd name="connsiteX3" fmla="*/ 17930 w 30518"/>
                  <a:gd name="connsiteY3" fmla="*/ 0 h 30518"/>
                  <a:gd name="connsiteX4" fmla="*/ 35859 w 30518"/>
                  <a:gd name="connsiteY4" fmla="*/ 17930 h 30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" h="30518">
                    <a:moveTo>
                      <a:pt x="35859" y="17930"/>
                    </a:moveTo>
                    <a:cubicBezTo>
                      <a:pt x="35859" y="27832"/>
                      <a:pt x="27832" y="35859"/>
                      <a:pt x="17930" y="35859"/>
                    </a:cubicBezTo>
                    <a:cubicBezTo>
                      <a:pt x="8028" y="35859"/>
                      <a:pt x="0" y="27832"/>
                      <a:pt x="0" y="17930"/>
                    </a:cubicBezTo>
                    <a:cubicBezTo>
                      <a:pt x="0" y="8027"/>
                      <a:pt x="8028" y="0"/>
                      <a:pt x="17930" y="0"/>
                    </a:cubicBezTo>
                    <a:cubicBezTo>
                      <a:pt x="27832" y="0"/>
                      <a:pt x="35859" y="8027"/>
                      <a:pt x="35859" y="17930"/>
                    </a:cubicBezTo>
                    <a:close/>
                  </a:path>
                </a:pathLst>
              </a:custGeom>
              <a:solidFill>
                <a:schemeClr val="bg1"/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6" name="Forma libre 294">
                <a:extLst>
                  <a:ext uri="{FF2B5EF4-FFF2-40B4-BE49-F238E27FC236}">
                    <a16:creationId xmlns:a16="http://schemas.microsoft.com/office/drawing/2014/main" id="{0694A7D8-926C-C648-A91A-9B2BD07756E0}"/>
                  </a:ext>
                </a:extLst>
              </p:cNvPr>
              <p:cNvSpPr/>
              <p:nvPr/>
            </p:nvSpPr>
            <p:spPr>
              <a:xfrm>
                <a:off x="6655550" y="4598779"/>
                <a:ext cx="30518" cy="30519"/>
              </a:xfrm>
              <a:custGeom>
                <a:avLst/>
                <a:gdLst>
                  <a:gd name="connsiteX0" fmla="*/ 35859 w 30518"/>
                  <a:gd name="connsiteY0" fmla="*/ 17930 h 30518"/>
                  <a:gd name="connsiteX1" fmla="*/ 17929 w 30518"/>
                  <a:gd name="connsiteY1" fmla="*/ 35859 h 30518"/>
                  <a:gd name="connsiteX2" fmla="*/ 0 w 30518"/>
                  <a:gd name="connsiteY2" fmla="*/ 17930 h 30518"/>
                  <a:gd name="connsiteX3" fmla="*/ 17929 w 30518"/>
                  <a:gd name="connsiteY3" fmla="*/ 0 h 30518"/>
                  <a:gd name="connsiteX4" fmla="*/ 35859 w 30518"/>
                  <a:gd name="connsiteY4" fmla="*/ 17930 h 30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" h="30518">
                    <a:moveTo>
                      <a:pt x="35859" y="17930"/>
                    </a:moveTo>
                    <a:cubicBezTo>
                      <a:pt x="35859" y="27832"/>
                      <a:pt x="27831" y="35859"/>
                      <a:pt x="17929" y="35859"/>
                    </a:cubicBezTo>
                    <a:cubicBezTo>
                      <a:pt x="8027" y="35859"/>
                      <a:pt x="0" y="27832"/>
                      <a:pt x="0" y="17930"/>
                    </a:cubicBezTo>
                    <a:cubicBezTo>
                      <a:pt x="0" y="8027"/>
                      <a:pt x="8027" y="0"/>
                      <a:pt x="17929" y="0"/>
                    </a:cubicBezTo>
                    <a:cubicBezTo>
                      <a:pt x="27831" y="0"/>
                      <a:pt x="35859" y="8027"/>
                      <a:pt x="35859" y="17930"/>
                    </a:cubicBezTo>
                    <a:close/>
                  </a:path>
                </a:pathLst>
              </a:custGeom>
              <a:solidFill>
                <a:schemeClr val="bg1"/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02EE69C-7904-A145-8338-552ABBA53120}"/>
              </a:ext>
            </a:extLst>
          </p:cNvPr>
          <p:cNvSpPr/>
          <p:nvPr/>
        </p:nvSpPr>
        <p:spPr>
          <a:xfrm>
            <a:off x="12572114" y="5206285"/>
            <a:ext cx="4190897" cy="1181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4634AA-3538-FD46-B676-FA998F5E0814}"/>
              </a:ext>
            </a:extLst>
          </p:cNvPr>
          <p:cNvSpPr txBox="1"/>
          <p:nvPr/>
        </p:nvSpPr>
        <p:spPr>
          <a:xfrm>
            <a:off x="12572114" y="6647675"/>
            <a:ext cx="4129937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590BB90-C737-2746-8693-9C8CAA3A792A}"/>
              </a:ext>
            </a:extLst>
          </p:cNvPr>
          <p:cNvSpPr txBox="1"/>
          <p:nvPr/>
        </p:nvSpPr>
        <p:spPr>
          <a:xfrm>
            <a:off x="12802274" y="5450125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Biology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AE73A30-E4C3-FC43-B9B7-D1A74136EB88}"/>
              </a:ext>
            </a:extLst>
          </p:cNvPr>
          <p:cNvSpPr/>
          <p:nvPr/>
        </p:nvSpPr>
        <p:spPr>
          <a:xfrm>
            <a:off x="12572114" y="8499795"/>
            <a:ext cx="4190897" cy="11817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250E331-7490-9743-B593-6A00586E480F}"/>
              </a:ext>
            </a:extLst>
          </p:cNvPr>
          <p:cNvSpPr txBox="1"/>
          <p:nvPr/>
        </p:nvSpPr>
        <p:spPr>
          <a:xfrm>
            <a:off x="12572114" y="9941185"/>
            <a:ext cx="4129937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D89783-0C38-294C-98FD-C3CCEDCC10FB}"/>
              </a:ext>
            </a:extLst>
          </p:cNvPr>
          <p:cNvSpPr txBox="1"/>
          <p:nvPr/>
        </p:nvSpPr>
        <p:spPr>
          <a:xfrm>
            <a:off x="12802274" y="8743635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Chemistry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A668208-2B8D-2442-A11E-7C2D2BE4B0C5}"/>
              </a:ext>
            </a:extLst>
          </p:cNvPr>
          <p:cNvSpPr/>
          <p:nvPr/>
        </p:nvSpPr>
        <p:spPr>
          <a:xfrm>
            <a:off x="18435319" y="5206285"/>
            <a:ext cx="4190897" cy="11817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037891-EA05-9745-BBB8-29EE23DD7827}"/>
              </a:ext>
            </a:extLst>
          </p:cNvPr>
          <p:cNvSpPr txBox="1"/>
          <p:nvPr/>
        </p:nvSpPr>
        <p:spPr>
          <a:xfrm>
            <a:off x="18435319" y="6647675"/>
            <a:ext cx="4129937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840705-ABEB-3C44-8153-2A7E5D37C685}"/>
              </a:ext>
            </a:extLst>
          </p:cNvPr>
          <p:cNvSpPr txBox="1"/>
          <p:nvPr/>
        </p:nvSpPr>
        <p:spPr>
          <a:xfrm>
            <a:off x="18665479" y="5450125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Physics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B7A371-9AB0-064F-8E06-D0BF844D8CF2}"/>
              </a:ext>
            </a:extLst>
          </p:cNvPr>
          <p:cNvSpPr/>
          <p:nvPr/>
        </p:nvSpPr>
        <p:spPr>
          <a:xfrm>
            <a:off x="18435319" y="8499795"/>
            <a:ext cx="4190897" cy="11817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FDE59A-01D6-A94F-B0C3-9E4374A99699}"/>
              </a:ext>
            </a:extLst>
          </p:cNvPr>
          <p:cNvSpPr txBox="1"/>
          <p:nvPr/>
        </p:nvSpPr>
        <p:spPr>
          <a:xfrm>
            <a:off x="18435319" y="9941185"/>
            <a:ext cx="4129937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90515E5-F59A-2D47-A05A-3EB561F7B1ED}"/>
              </a:ext>
            </a:extLst>
          </p:cNvPr>
          <p:cNvSpPr txBox="1"/>
          <p:nvPr/>
        </p:nvSpPr>
        <p:spPr>
          <a:xfrm>
            <a:off x="18665479" y="8743635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Experiment</a:t>
            </a:r>
          </a:p>
        </p:txBody>
      </p:sp>
    </p:spTree>
    <p:extLst>
      <p:ext uri="{BB962C8B-B14F-4D97-AF65-F5344CB8AC3E}">
        <p14:creationId xmlns:p14="http://schemas.microsoft.com/office/powerpoint/2010/main" val="52973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DF69F08F-7021-4644-A1FC-029695B16D0B}"/>
              </a:ext>
            </a:extLst>
          </p:cNvPr>
          <p:cNvSpPr txBox="1"/>
          <p:nvPr/>
        </p:nvSpPr>
        <p:spPr>
          <a:xfrm>
            <a:off x="16391977" y="5468835"/>
            <a:ext cx="5169090" cy="103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AE903F-44BA-DB4B-9316-BEE007D2FF80}"/>
              </a:ext>
            </a:extLst>
          </p:cNvPr>
          <p:cNvSpPr txBox="1"/>
          <p:nvPr/>
        </p:nvSpPr>
        <p:spPr>
          <a:xfrm>
            <a:off x="16391976" y="4706511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Physics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621D649-E55E-6940-B9A9-80FE904DA4A8}"/>
              </a:ext>
            </a:extLst>
          </p:cNvPr>
          <p:cNvSpPr txBox="1"/>
          <p:nvPr/>
        </p:nvSpPr>
        <p:spPr>
          <a:xfrm flipH="1">
            <a:off x="2896762" y="5468835"/>
            <a:ext cx="4983184" cy="103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436E00-495B-6D4D-BC71-2A892F712966}"/>
              </a:ext>
            </a:extLst>
          </p:cNvPr>
          <p:cNvSpPr txBox="1"/>
          <p:nvPr/>
        </p:nvSpPr>
        <p:spPr>
          <a:xfrm flipH="1">
            <a:off x="3413058" y="4706511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Chemistry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0A6C4CD-4425-644F-B5D3-262AF85A2A44}"/>
              </a:ext>
            </a:extLst>
          </p:cNvPr>
          <p:cNvSpPr txBox="1"/>
          <p:nvPr/>
        </p:nvSpPr>
        <p:spPr>
          <a:xfrm>
            <a:off x="18120805" y="7998916"/>
            <a:ext cx="5169090" cy="103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3CF2FDB-4572-9841-9E4A-216AC4765758}"/>
              </a:ext>
            </a:extLst>
          </p:cNvPr>
          <p:cNvSpPr txBox="1"/>
          <p:nvPr/>
        </p:nvSpPr>
        <p:spPr>
          <a:xfrm>
            <a:off x="18120804" y="7236592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Experiment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BEB28A-2C71-5943-B901-9E0AC7CFA0D2}"/>
              </a:ext>
            </a:extLst>
          </p:cNvPr>
          <p:cNvSpPr txBox="1"/>
          <p:nvPr/>
        </p:nvSpPr>
        <p:spPr>
          <a:xfrm flipH="1">
            <a:off x="1097280" y="7998916"/>
            <a:ext cx="4983184" cy="103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2503A1B-3112-F447-9E3D-0468A3E4B2E9}"/>
              </a:ext>
            </a:extLst>
          </p:cNvPr>
          <p:cNvSpPr txBox="1"/>
          <p:nvPr/>
        </p:nvSpPr>
        <p:spPr>
          <a:xfrm flipH="1">
            <a:off x="1613576" y="7236592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Biology</a:t>
            </a:r>
          </a:p>
        </p:txBody>
      </p:sp>
      <p:sp>
        <p:nvSpPr>
          <p:cNvPr id="17" name="CuadroTexto 350">
            <a:extLst>
              <a:ext uri="{FF2B5EF4-FFF2-40B4-BE49-F238E27FC236}">
                <a16:creationId xmlns:a16="http://schemas.microsoft.com/office/drawing/2014/main" id="{483B3B0A-7551-2B4A-940A-63F8066AC44B}"/>
              </a:ext>
            </a:extLst>
          </p:cNvPr>
          <p:cNvSpPr txBox="1"/>
          <p:nvPr/>
        </p:nvSpPr>
        <p:spPr>
          <a:xfrm>
            <a:off x="6851574" y="1071658"/>
            <a:ext cx="106747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Science Infographics</a:t>
            </a:r>
          </a:p>
        </p:txBody>
      </p:sp>
      <p:sp>
        <p:nvSpPr>
          <p:cNvPr id="18" name="CuadroTexto 351">
            <a:extLst>
              <a:ext uri="{FF2B5EF4-FFF2-40B4-BE49-F238E27FC236}">
                <a16:creationId xmlns:a16="http://schemas.microsoft.com/office/drawing/2014/main" id="{56DE1234-140F-3641-9FC4-7F3F74789548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24BFA7-879A-0646-A889-4BC53554BDBA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20" name="Grupo 678">
            <a:extLst>
              <a:ext uri="{FF2B5EF4-FFF2-40B4-BE49-F238E27FC236}">
                <a16:creationId xmlns:a16="http://schemas.microsoft.com/office/drawing/2014/main" id="{737423A9-92CD-4648-9CDB-86C8C7C5EBB1}"/>
              </a:ext>
            </a:extLst>
          </p:cNvPr>
          <p:cNvGrpSpPr/>
          <p:nvPr/>
        </p:nvGrpSpPr>
        <p:grpSpPr>
          <a:xfrm>
            <a:off x="8515223" y="5923797"/>
            <a:ext cx="5744776" cy="5452420"/>
            <a:chOff x="8943932" y="8863125"/>
            <a:chExt cx="1173296" cy="1113586"/>
          </a:xfrm>
        </p:grpSpPr>
        <p:sp>
          <p:nvSpPr>
            <p:cNvPr id="21" name="Forma libre 464">
              <a:extLst>
                <a:ext uri="{FF2B5EF4-FFF2-40B4-BE49-F238E27FC236}">
                  <a16:creationId xmlns:a16="http://schemas.microsoft.com/office/drawing/2014/main" id="{7BC84923-24B0-884F-80F6-71B6DC148FD4}"/>
                </a:ext>
              </a:extLst>
            </p:cNvPr>
            <p:cNvSpPr/>
            <p:nvPr/>
          </p:nvSpPr>
          <p:spPr>
            <a:xfrm>
              <a:off x="9337371" y="9437356"/>
              <a:ext cx="93657" cy="93583"/>
            </a:xfrm>
            <a:custGeom>
              <a:avLst/>
              <a:gdLst>
                <a:gd name="connsiteX0" fmla="*/ 31494 w 93656"/>
                <a:gd name="connsiteY0" fmla="*/ 90827 h 93582"/>
                <a:gd name="connsiteX1" fmla="*/ 7545 w 93656"/>
                <a:gd name="connsiteY1" fmla="*/ 61282 h 93582"/>
                <a:gd name="connsiteX2" fmla="*/ 12495 w 93656"/>
                <a:gd name="connsiteY2" fmla="*/ 13688 h 93582"/>
                <a:gd name="connsiteX3" fmla="*/ 20122 w 93656"/>
                <a:gd name="connsiteY3" fmla="*/ 7539 h 93582"/>
                <a:gd name="connsiteX4" fmla="*/ 67753 w 93656"/>
                <a:gd name="connsiteY4" fmla="*/ 12485 h 93582"/>
                <a:gd name="connsiteX5" fmla="*/ 91702 w 93656"/>
                <a:gd name="connsiteY5" fmla="*/ 42030 h 93582"/>
                <a:gd name="connsiteX6" fmla="*/ 86751 w 93656"/>
                <a:gd name="connsiteY6" fmla="*/ 89624 h 93582"/>
                <a:gd name="connsiteX7" fmla="*/ 79125 w 93656"/>
                <a:gd name="connsiteY7" fmla="*/ 95774 h 93582"/>
                <a:gd name="connsiteX8" fmla="*/ 31494 w 93656"/>
                <a:gd name="connsiteY8" fmla="*/ 90827 h 93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656" h="93582">
                  <a:moveTo>
                    <a:pt x="31494" y="90827"/>
                  </a:moveTo>
                  <a:lnTo>
                    <a:pt x="7545" y="61282"/>
                  </a:lnTo>
                  <a:cubicBezTo>
                    <a:pt x="-4229" y="46843"/>
                    <a:pt x="-1955" y="25453"/>
                    <a:pt x="12495" y="13688"/>
                  </a:cubicBezTo>
                  <a:lnTo>
                    <a:pt x="20122" y="7539"/>
                  </a:lnTo>
                  <a:cubicBezTo>
                    <a:pt x="34571" y="-4226"/>
                    <a:pt x="55979" y="-1953"/>
                    <a:pt x="67753" y="12485"/>
                  </a:cubicBezTo>
                  <a:lnTo>
                    <a:pt x="91702" y="42030"/>
                  </a:lnTo>
                  <a:cubicBezTo>
                    <a:pt x="103476" y="56469"/>
                    <a:pt x="101201" y="77859"/>
                    <a:pt x="86751" y="89624"/>
                  </a:cubicBezTo>
                  <a:lnTo>
                    <a:pt x="79125" y="95774"/>
                  </a:lnTo>
                  <a:cubicBezTo>
                    <a:pt x="64675" y="107405"/>
                    <a:pt x="43268" y="105266"/>
                    <a:pt x="31494" y="90827"/>
                  </a:cubicBezTo>
                  <a:close/>
                </a:path>
              </a:pathLst>
            </a:custGeom>
            <a:solidFill>
              <a:schemeClr val="accent1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2" name="Forma libre 465">
              <a:extLst>
                <a:ext uri="{FF2B5EF4-FFF2-40B4-BE49-F238E27FC236}">
                  <a16:creationId xmlns:a16="http://schemas.microsoft.com/office/drawing/2014/main" id="{6EE99327-37A5-2346-9566-5F914F02263D}"/>
                </a:ext>
              </a:extLst>
            </p:cNvPr>
            <p:cNvSpPr/>
            <p:nvPr/>
          </p:nvSpPr>
          <p:spPr>
            <a:xfrm>
              <a:off x="9320565" y="8946247"/>
              <a:ext cx="695734" cy="614971"/>
            </a:xfrm>
            <a:custGeom>
              <a:avLst/>
              <a:gdLst>
                <a:gd name="connsiteX0" fmla="*/ 650913 w 695734"/>
                <a:gd name="connsiteY0" fmla="*/ 67499 h 614971"/>
                <a:gd name="connsiteX1" fmla="*/ 541870 w 695734"/>
                <a:gd name="connsiteY1" fmla="*/ 14424 h 614971"/>
                <a:gd name="connsiteX2" fmla="*/ 411955 w 695734"/>
                <a:gd name="connsiteY2" fmla="*/ 120039 h 614971"/>
                <a:gd name="connsiteX3" fmla="*/ 485542 w 695734"/>
                <a:gd name="connsiteY3" fmla="*/ 210412 h 614971"/>
                <a:gd name="connsiteX4" fmla="*/ 446206 w 695734"/>
                <a:gd name="connsiteY4" fmla="*/ 242364 h 614971"/>
                <a:gd name="connsiteX5" fmla="*/ 372619 w 695734"/>
                <a:gd name="connsiteY5" fmla="*/ 151990 h 614971"/>
                <a:gd name="connsiteX6" fmla="*/ 319235 w 695734"/>
                <a:gd name="connsiteY6" fmla="*/ 195439 h 614971"/>
                <a:gd name="connsiteX7" fmla="*/ 392822 w 695734"/>
                <a:gd name="connsiteY7" fmla="*/ 285813 h 614971"/>
                <a:gd name="connsiteX8" fmla="*/ 353486 w 695734"/>
                <a:gd name="connsiteY8" fmla="*/ 317765 h 614971"/>
                <a:gd name="connsiteX9" fmla="*/ 279899 w 695734"/>
                <a:gd name="connsiteY9" fmla="*/ 227391 h 614971"/>
                <a:gd name="connsiteX10" fmla="*/ 222902 w 695734"/>
                <a:gd name="connsiteY10" fmla="*/ 273648 h 614971"/>
                <a:gd name="connsiteX11" fmla="*/ 296490 w 695734"/>
                <a:gd name="connsiteY11" fmla="*/ 364022 h 614971"/>
                <a:gd name="connsiteX12" fmla="*/ 257154 w 695734"/>
                <a:gd name="connsiteY12" fmla="*/ 395973 h 614971"/>
                <a:gd name="connsiteX13" fmla="*/ 183566 w 695734"/>
                <a:gd name="connsiteY13" fmla="*/ 305600 h 614971"/>
                <a:gd name="connsiteX14" fmla="*/ 0 w 695734"/>
                <a:gd name="connsiteY14" fmla="*/ 454797 h 614971"/>
                <a:gd name="connsiteX15" fmla="*/ 138745 w 695734"/>
                <a:gd name="connsiteY15" fmla="*/ 625518 h 614971"/>
                <a:gd name="connsiteX16" fmla="*/ 434834 w 695734"/>
                <a:gd name="connsiteY16" fmla="*/ 384877 h 614971"/>
                <a:gd name="connsiteX17" fmla="*/ 671651 w 695734"/>
                <a:gd name="connsiteY17" fmla="*/ 192364 h 614971"/>
                <a:gd name="connsiteX18" fmla="*/ 650913 w 695734"/>
                <a:gd name="connsiteY18" fmla="*/ 67499 h 614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95734" h="614971">
                  <a:moveTo>
                    <a:pt x="650913" y="67499"/>
                  </a:moveTo>
                  <a:cubicBezTo>
                    <a:pt x="612781" y="20574"/>
                    <a:pt x="588832" y="-23678"/>
                    <a:pt x="541870" y="14424"/>
                  </a:cubicBezTo>
                  <a:lnTo>
                    <a:pt x="411955" y="120039"/>
                  </a:lnTo>
                  <a:lnTo>
                    <a:pt x="485542" y="210412"/>
                  </a:lnTo>
                  <a:lnTo>
                    <a:pt x="446206" y="242364"/>
                  </a:lnTo>
                  <a:lnTo>
                    <a:pt x="372619" y="151990"/>
                  </a:lnTo>
                  <a:lnTo>
                    <a:pt x="319235" y="195439"/>
                  </a:lnTo>
                  <a:lnTo>
                    <a:pt x="392822" y="285813"/>
                  </a:lnTo>
                  <a:lnTo>
                    <a:pt x="353486" y="317765"/>
                  </a:lnTo>
                  <a:lnTo>
                    <a:pt x="279899" y="227391"/>
                  </a:lnTo>
                  <a:lnTo>
                    <a:pt x="222902" y="273648"/>
                  </a:lnTo>
                  <a:lnTo>
                    <a:pt x="296490" y="364022"/>
                  </a:lnTo>
                  <a:lnTo>
                    <a:pt x="257154" y="395973"/>
                  </a:lnTo>
                  <a:lnTo>
                    <a:pt x="183566" y="305600"/>
                  </a:lnTo>
                  <a:lnTo>
                    <a:pt x="0" y="454797"/>
                  </a:lnTo>
                  <a:lnTo>
                    <a:pt x="138745" y="625518"/>
                  </a:lnTo>
                  <a:lnTo>
                    <a:pt x="434834" y="384877"/>
                  </a:lnTo>
                  <a:lnTo>
                    <a:pt x="671651" y="192364"/>
                  </a:lnTo>
                  <a:cubicBezTo>
                    <a:pt x="718480" y="154263"/>
                    <a:pt x="689178" y="114423"/>
                    <a:pt x="650913" y="6749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/>
            </a:p>
          </p:txBody>
        </p:sp>
        <p:sp>
          <p:nvSpPr>
            <p:cNvPr id="26" name="Forma libre 466">
              <a:extLst>
                <a:ext uri="{FF2B5EF4-FFF2-40B4-BE49-F238E27FC236}">
                  <a16:creationId xmlns:a16="http://schemas.microsoft.com/office/drawing/2014/main" id="{A1F1C638-5ABF-624C-9147-E2461462B53B}"/>
                </a:ext>
              </a:extLst>
            </p:cNvPr>
            <p:cNvSpPr/>
            <p:nvPr/>
          </p:nvSpPr>
          <p:spPr>
            <a:xfrm>
              <a:off x="9845115" y="8902723"/>
              <a:ext cx="214072" cy="240641"/>
            </a:xfrm>
            <a:custGeom>
              <a:avLst/>
              <a:gdLst>
                <a:gd name="connsiteX0" fmla="*/ 166367 w 214072"/>
                <a:gd name="connsiteY0" fmla="*/ 242038 h 240640"/>
                <a:gd name="connsiteX1" fmla="*/ 6214 w 214072"/>
                <a:gd name="connsiteY1" fmla="*/ 45247 h 240640"/>
                <a:gd name="connsiteX2" fmla="*/ 10228 w 214072"/>
                <a:gd name="connsiteY2" fmla="*/ 6210 h 240640"/>
                <a:gd name="connsiteX3" fmla="*/ 10228 w 214072"/>
                <a:gd name="connsiteY3" fmla="*/ 6210 h 240640"/>
                <a:gd name="connsiteX4" fmla="*/ 49297 w 214072"/>
                <a:gd name="connsiteY4" fmla="*/ 10221 h 240640"/>
                <a:gd name="connsiteX5" fmla="*/ 209449 w 214072"/>
                <a:gd name="connsiteY5" fmla="*/ 207012 h 240640"/>
                <a:gd name="connsiteX6" fmla="*/ 205435 w 214072"/>
                <a:gd name="connsiteY6" fmla="*/ 246049 h 240640"/>
                <a:gd name="connsiteX7" fmla="*/ 205435 w 214072"/>
                <a:gd name="connsiteY7" fmla="*/ 246049 h 240640"/>
                <a:gd name="connsiteX8" fmla="*/ 166367 w 214072"/>
                <a:gd name="connsiteY8" fmla="*/ 242038 h 24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072" h="240640">
                  <a:moveTo>
                    <a:pt x="166367" y="242038"/>
                  </a:moveTo>
                  <a:lnTo>
                    <a:pt x="6214" y="45247"/>
                  </a:lnTo>
                  <a:cubicBezTo>
                    <a:pt x="-3419" y="33349"/>
                    <a:pt x="-1679" y="15835"/>
                    <a:pt x="10228" y="6210"/>
                  </a:cubicBezTo>
                  <a:lnTo>
                    <a:pt x="10228" y="6210"/>
                  </a:lnTo>
                  <a:cubicBezTo>
                    <a:pt x="22136" y="-3416"/>
                    <a:pt x="39663" y="-1678"/>
                    <a:pt x="49297" y="10221"/>
                  </a:cubicBezTo>
                  <a:lnTo>
                    <a:pt x="209449" y="207012"/>
                  </a:lnTo>
                  <a:cubicBezTo>
                    <a:pt x="219083" y="218910"/>
                    <a:pt x="217343" y="236423"/>
                    <a:pt x="205435" y="246049"/>
                  </a:cubicBezTo>
                  <a:lnTo>
                    <a:pt x="205435" y="246049"/>
                  </a:lnTo>
                  <a:cubicBezTo>
                    <a:pt x="193661" y="255674"/>
                    <a:pt x="176000" y="253803"/>
                    <a:pt x="166367" y="242038"/>
                  </a:cubicBezTo>
                  <a:close/>
                </a:path>
              </a:pathLst>
            </a:custGeom>
            <a:solidFill>
              <a:schemeClr val="accent1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7" name="Forma libre 467">
              <a:extLst>
                <a:ext uri="{FF2B5EF4-FFF2-40B4-BE49-F238E27FC236}">
                  <a16:creationId xmlns:a16="http://schemas.microsoft.com/office/drawing/2014/main" id="{6F264D5F-A577-6642-980D-649E00861877}"/>
                </a:ext>
              </a:extLst>
            </p:cNvPr>
            <p:cNvSpPr/>
            <p:nvPr/>
          </p:nvSpPr>
          <p:spPr>
            <a:xfrm>
              <a:off x="9956674" y="8863125"/>
              <a:ext cx="160554" cy="187165"/>
            </a:xfrm>
            <a:custGeom>
              <a:avLst/>
              <a:gdLst>
                <a:gd name="connsiteX0" fmla="*/ 127459 w 160554"/>
                <a:gd name="connsiteY0" fmla="*/ 184711 h 187165"/>
                <a:gd name="connsiteX1" fmla="*/ 4501 w 160554"/>
                <a:gd name="connsiteY1" fmla="*/ 33643 h 187165"/>
                <a:gd name="connsiteX2" fmla="*/ 7445 w 160554"/>
                <a:gd name="connsiteY2" fmla="*/ 5167 h 187165"/>
                <a:gd name="connsiteX3" fmla="*/ 8247 w 160554"/>
                <a:gd name="connsiteY3" fmla="*/ 4497 h 187165"/>
                <a:gd name="connsiteX4" fmla="*/ 36746 w 160554"/>
                <a:gd name="connsiteY4" fmla="*/ 7439 h 187165"/>
                <a:gd name="connsiteX5" fmla="*/ 159703 w 160554"/>
                <a:gd name="connsiteY5" fmla="*/ 158508 h 187165"/>
                <a:gd name="connsiteX6" fmla="*/ 156760 w 160554"/>
                <a:gd name="connsiteY6" fmla="*/ 186984 h 187165"/>
                <a:gd name="connsiteX7" fmla="*/ 155958 w 160554"/>
                <a:gd name="connsiteY7" fmla="*/ 187652 h 187165"/>
                <a:gd name="connsiteX8" fmla="*/ 127459 w 160554"/>
                <a:gd name="connsiteY8" fmla="*/ 184711 h 187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554" h="187165">
                  <a:moveTo>
                    <a:pt x="127459" y="184711"/>
                  </a:moveTo>
                  <a:lnTo>
                    <a:pt x="4501" y="33643"/>
                  </a:lnTo>
                  <a:cubicBezTo>
                    <a:pt x="-2456" y="25086"/>
                    <a:pt x="-1252" y="12252"/>
                    <a:pt x="7445" y="5167"/>
                  </a:cubicBezTo>
                  <a:lnTo>
                    <a:pt x="8247" y="4497"/>
                  </a:lnTo>
                  <a:cubicBezTo>
                    <a:pt x="16810" y="-2454"/>
                    <a:pt x="29655" y="-1251"/>
                    <a:pt x="36746" y="7439"/>
                  </a:cubicBezTo>
                  <a:lnTo>
                    <a:pt x="159703" y="158508"/>
                  </a:lnTo>
                  <a:cubicBezTo>
                    <a:pt x="166661" y="167064"/>
                    <a:pt x="165456" y="179898"/>
                    <a:pt x="156760" y="186984"/>
                  </a:cubicBezTo>
                  <a:lnTo>
                    <a:pt x="155958" y="187652"/>
                  </a:lnTo>
                  <a:cubicBezTo>
                    <a:pt x="147261" y="194604"/>
                    <a:pt x="134416" y="193267"/>
                    <a:pt x="127459" y="184711"/>
                  </a:cubicBezTo>
                  <a:close/>
                </a:path>
              </a:pathLst>
            </a:custGeom>
            <a:solidFill>
              <a:schemeClr val="accent1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8" name="Forma libre 468">
              <a:extLst>
                <a:ext uri="{FF2B5EF4-FFF2-40B4-BE49-F238E27FC236}">
                  <a16:creationId xmlns:a16="http://schemas.microsoft.com/office/drawing/2014/main" id="{9162461E-1F4B-B545-B744-D65D002686CC}"/>
                </a:ext>
              </a:extLst>
            </p:cNvPr>
            <p:cNvSpPr/>
            <p:nvPr/>
          </p:nvSpPr>
          <p:spPr>
            <a:xfrm>
              <a:off x="9939254" y="8933870"/>
              <a:ext cx="107036" cy="106952"/>
            </a:xfrm>
            <a:custGeom>
              <a:avLst/>
              <a:gdLst>
                <a:gd name="connsiteX0" fmla="*/ 71715 w 107036"/>
                <a:gd name="connsiteY0" fmla="*/ 0 h 106951"/>
                <a:gd name="connsiteX1" fmla="*/ 119000 w 107036"/>
                <a:gd name="connsiteY1" fmla="*/ 58073 h 106951"/>
                <a:gd name="connsiteX2" fmla="*/ 47285 w 107036"/>
                <a:gd name="connsiteY2" fmla="*/ 116374 h 106951"/>
                <a:gd name="connsiteX3" fmla="*/ 0 w 107036"/>
                <a:gd name="connsiteY3" fmla="*/ 58300 h 106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036" h="106951">
                  <a:moveTo>
                    <a:pt x="71715" y="0"/>
                  </a:moveTo>
                  <a:lnTo>
                    <a:pt x="119000" y="58073"/>
                  </a:lnTo>
                  <a:lnTo>
                    <a:pt x="47285" y="116374"/>
                  </a:lnTo>
                  <a:lnTo>
                    <a:pt x="0" y="58300"/>
                  </a:lnTo>
                  <a:close/>
                </a:path>
              </a:pathLst>
            </a:custGeom>
            <a:solidFill>
              <a:schemeClr val="accent1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9" name="Forma libre 469">
              <a:extLst>
                <a:ext uri="{FF2B5EF4-FFF2-40B4-BE49-F238E27FC236}">
                  <a16:creationId xmlns:a16="http://schemas.microsoft.com/office/drawing/2014/main" id="{4E21FBF7-DE6D-1549-ACCF-693A5CE5D0F8}"/>
                </a:ext>
              </a:extLst>
            </p:cNvPr>
            <p:cNvSpPr/>
            <p:nvPr/>
          </p:nvSpPr>
          <p:spPr>
            <a:xfrm>
              <a:off x="9693273" y="9065797"/>
              <a:ext cx="107036" cy="120320"/>
            </a:xfrm>
            <a:custGeom>
              <a:avLst/>
              <a:gdLst>
                <a:gd name="connsiteX0" fmla="*/ 0 w 107036"/>
                <a:gd name="connsiteY0" fmla="*/ 31977 h 120320"/>
                <a:gd name="connsiteX1" fmla="*/ 39334 w 107036"/>
                <a:gd name="connsiteY1" fmla="*/ 0 h 120320"/>
                <a:gd name="connsiteX2" fmla="*/ 112964 w 107036"/>
                <a:gd name="connsiteY2" fmla="*/ 90429 h 120320"/>
                <a:gd name="connsiteX3" fmla="*/ 73630 w 107036"/>
                <a:gd name="connsiteY3" fmla="*/ 122405 h 12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036" h="120320">
                  <a:moveTo>
                    <a:pt x="0" y="31977"/>
                  </a:moveTo>
                  <a:lnTo>
                    <a:pt x="39334" y="0"/>
                  </a:lnTo>
                  <a:lnTo>
                    <a:pt x="112964" y="90429"/>
                  </a:lnTo>
                  <a:lnTo>
                    <a:pt x="73630" y="122405"/>
                  </a:lnTo>
                  <a:close/>
                </a:path>
              </a:pathLst>
            </a:custGeom>
            <a:solidFill>
              <a:schemeClr val="accent1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0" name="Forma libre 470">
              <a:extLst>
                <a:ext uri="{FF2B5EF4-FFF2-40B4-BE49-F238E27FC236}">
                  <a16:creationId xmlns:a16="http://schemas.microsoft.com/office/drawing/2014/main" id="{6E7889CD-FD61-B24B-8D85-73FBEBE84E32}"/>
                </a:ext>
              </a:extLst>
            </p:cNvPr>
            <p:cNvSpPr/>
            <p:nvPr/>
          </p:nvSpPr>
          <p:spPr>
            <a:xfrm>
              <a:off x="9600330" y="9141686"/>
              <a:ext cx="107036" cy="120320"/>
            </a:xfrm>
            <a:custGeom>
              <a:avLst/>
              <a:gdLst>
                <a:gd name="connsiteX0" fmla="*/ 113057 w 107036"/>
                <a:gd name="connsiteY0" fmla="*/ 90508 h 120320"/>
                <a:gd name="connsiteX1" fmla="*/ 39470 w 107036"/>
                <a:gd name="connsiteY1" fmla="*/ 0 h 120320"/>
                <a:gd name="connsiteX2" fmla="*/ 16189 w 107036"/>
                <a:gd name="connsiteY2" fmla="*/ 18851 h 120320"/>
                <a:gd name="connsiteX3" fmla="*/ 0 w 107036"/>
                <a:gd name="connsiteY3" fmla="*/ 32086 h 120320"/>
                <a:gd name="connsiteX4" fmla="*/ 73721 w 107036"/>
                <a:gd name="connsiteY4" fmla="*/ 122460 h 12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036" h="120320">
                  <a:moveTo>
                    <a:pt x="113057" y="90508"/>
                  </a:moveTo>
                  <a:lnTo>
                    <a:pt x="39470" y="0"/>
                  </a:lnTo>
                  <a:lnTo>
                    <a:pt x="16189" y="18851"/>
                  </a:lnTo>
                  <a:lnTo>
                    <a:pt x="0" y="32086"/>
                  </a:lnTo>
                  <a:lnTo>
                    <a:pt x="73721" y="122460"/>
                  </a:lnTo>
                  <a:close/>
                </a:path>
              </a:pathLst>
            </a:custGeom>
            <a:solidFill>
              <a:schemeClr val="accent1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1" name="Forma libre 471">
              <a:extLst>
                <a:ext uri="{FF2B5EF4-FFF2-40B4-BE49-F238E27FC236}">
                  <a16:creationId xmlns:a16="http://schemas.microsoft.com/office/drawing/2014/main" id="{8598FC73-8686-B043-BDA8-D23D4FD74C45}"/>
                </a:ext>
              </a:extLst>
            </p:cNvPr>
            <p:cNvSpPr/>
            <p:nvPr/>
          </p:nvSpPr>
          <p:spPr>
            <a:xfrm>
              <a:off x="9504073" y="9219555"/>
              <a:ext cx="107036" cy="120320"/>
            </a:xfrm>
            <a:custGeom>
              <a:avLst/>
              <a:gdLst>
                <a:gd name="connsiteX0" fmla="*/ 0 w 107036"/>
                <a:gd name="connsiteY0" fmla="*/ 31977 h 120320"/>
                <a:gd name="connsiteX1" fmla="*/ 39334 w 107036"/>
                <a:gd name="connsiteY1" fmla="*/ 0 h 120320"/>
                <a:gd name="connsiteX2" fmla="*/ 112964 w 107036"/>
                <a:gd name="connsiteY2" fmla="*/ 90429 h 120320"/>
                <a:gd name="connsiteX3" fmla="*/ 73630 w 107036"/>
                <a:gd name="connsiteY3" fmla="*/ 122405 h 12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036" h="120320">
                  <a:moveTo>
                    <a:pt x="0" y="31977"/>
                  </a:moveTo>
                  <a:lnTo>
                    <a:pt x="39334" y="0"/>
                  </a:lnTo>
                  <a:lnTo>
                    <a:pt x="112964" y="90429"/>
                  </a:lnTo>
                  <a:lnTo>
                    <a:pt x="73630" y="122405"/>
                  </a:lnTo>
                  <a:close/>
                </a:path>
              </a:pathLst>
            </a:custGeom>
            <a:solidFill>
              <a:schemeClr val="accent1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2" name="Forma libre 472">
              <a:extLst>
                <a:ext uri="{FF2B5EF4-FFF2-40B4-BE49-F238E27FC236}">
                  <a16:creationId xmlns:a16="http://schemas.microsoft.com/office/drawing/2014/main" id="{63B1C8C7-F186-D441-A5E9-73A8D8071585}"/>
                </a:ext>
              </a:extLst>
            </p:cNvPr>
            <p:cNvSpPr/>
            <p:nvPr/>
          </p:nvSpPr>
          <p:spPr>
            <a:xfrm>
              <a:off x="8987835" y="9486089"/>
              <a:ext cx="388006" cy="320855"/>
            </a:xfrm>
            <a:custGeom>
              <a:avLst/>
              <a:gdLst>
                <a:gd name="connsiteX0" fmla="*/ 2658 w 388005"/>
                <a:gd name="connsiteY0" fmla="*/ 325114 h 320854"/>
                <a:gd name="connsiteX1" fmla="*/ 4397 w 388005"/>
                <a:gd name="connsiteY1" fmla="*/ 308537 h 320854"/>
                <a:gd name="connsiteX2" fmla="*/ 380629 w 388005"/>
                <a:gd name="connsiteY2" fmla="*/ 2656 h 320854"/>
                <a:gd name="connsiteX3" fmla="*/ 397219 w 388005"/>
                <a:gd name="connsiteY3" fmla="*/ 4394 h 320854"/>
                <a:gd name="connsiteX4" fmla="*/ 395480 w 388005"/>
                <a:gd name="connsiteY4" fmla="*/ 20971 h 320854"/>
                <a:gd name="connsiteX5" fmla="*/ 19248 w 388005"/>
                <a:gd name="connsiteY5" fmla="*/ 326852 h 320854"/>
                <a:gd name="connsiteX6" fmla="*/ 2658 w 388005"/>
                <a:gd name="connsiteY6" fmla="*/ 325114 h 320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8005" h="320854">
                  <a:moveTo>
                    <a:pt x="2658" y="325114"/>
                  </a:moveTo>
                  <a:cubicBezTo>
                    <a:pt x="-1490" y="320034"/>
                    <a:pt x="-687" y="312681"/>
                    <a:pt x="4397" y="308537"/>
                  </a:cubicBezTo>
                  <a:lnTo>
                    <a:pt x="380629" y="2656"/>
                  </a:lnTo>
                  <a:cubicBezTo>
                    <a:pt x="385713" y="-1489"/>
                    <a:pt x="393072" y="-687"/>
                    <a:pt x="397219" y="4394"/>
                  </a:cubicBezTo>
                  <a:cubicBezTo>
                    <a:pt x="401367" y="9474"/>
                    <a:pt x="400564" y="16827"/>
                    <a:pt x="395480" y="20971"/>
                  </a:cubicBezTo>
                  <a:lnTo>
                    <a:pt x="19248" y="326852"/>
                  </a:lnTo>
                  <a:cubicBezTo>
                    <a:pt x="14164" y="330997"/>
                    <a:pt x="6671" y="330195"/>
                    <a:pt x="2658" y="325114"/>
                  </a:cubicBezTo>
                  <a:close/>
                </a:path>
              </a:pathLst>
            </a:custGeom>
            <a:solidFill>
              <a:schemeClr val="accent1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3" name="Forma libre 473">
              <a:extLst>
                <a:ext uri="{FF2B5EF4-FFF2-40B4-BE49-F238E27FC236}">
                  <a16:creationId xmlns:a16="http://schemas.microsoft.com/office/drawing/2014/main" id="{EB740701-4A3D-4242-BFC2-5ECDBB3FDE27}"/>
                </a:ext>
              </a:extLst>
            </p:cNvPr>
            <p:cNvSpPr/>
            <p:nvPr/>
          </p:nvSpPr>
          <p:spPr>
            <a:xfrm>
              <a:off x="8943932" y="9883128"/>
              <a:ext cx="66898" cy="93583"/>
            </a:xfrm>
            <a:custGeom>
              <a:avLst/>
              <a:gdLst>
                <a:gd name="connsiteX0" fmla="*/ 67968 w 66897"/>
                <a:gd name="connsiteY0" fmla="*/ 65374 h 93582"/>
                <a:gd name="connsiteX1" fmla="*/ 33984 w 66897"/>
                <a:gd name="connsiteY1" fmla="*/ 105214 h 93582"/>
                <a:gd name="connsiteX2" fmla="*/ 0 w 66897"/>
                <a:gd name="connsiteY2" fmla="*/ 65374 h 93582"/>
                <a:gd name="connsiteX3" fmla="*/ 33984 w 66897"/>
                <a:gd name="connsiteY3" fmla="*/ 0 h 93582"/>
                <a:gd name="connsiteX4" fmla="*/ 67968 w 66897"/>
                <a:gd name="connsiteY4" fmla="*/ 65374 h 93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97" h="93582">
                  <a:moveTo>
                    <a:pt x="67968" y="65374"/>
                  </a:moveTo>
                  <a:cubicBezTo>
                    <a:pt x="67968" y="87433"/>
                    <a:pt x="52715" y="105214"/>
                    <a:pt x="33984" y="105214"/>
                  </a:cubicBezTo>
                  <a:cubicBezTo>
                    <a:pt x="15253" y="105214"/>
                    <a:pt x="0" y="87300"/>
                    <a:pt x="0" y="65374"/>
                  </a:cubicBezTo>
                  <a:cubicBezTo>
                    <a:pt x="0" y="43449"/>
                    <a:pt x="33984" y="0"/>
                    <a:pt x="33984" y="0"/>
                  </a:cubicBezTo>
                  <a:cubicBezTo>
                    <a:pt x="33984" y="0"/>
                    <a:pt x="67968" y="43315"/>
                    <a:pt x="67968" y="65374"/>
                  </a:cubicBezTo>
                  <a:close/>
                </a:path>
              </a:pathLst>
            </a:custGeom>
            <a:solidFill>
              <a:schemeClr val="accent1"/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34" name="CuadroTexto 350">
            <a:extLst>
              <a:ext uri="{FF2B5EF4-FFF2-40B4-BE49-F238E27FC236}">
                <a16:creationId xmlns:a16="http://schemas.microsoft.com/office/drawing/2014/main" id="{91F09235-9392-4648-8443-A09A34882B10}"/>
              </a:ext>
            </a:extLst>
          </p:cNvPr>
          <p:cNvSpPr txBox="1"/>
          <p:nvPr/>
        </p:nvSpPr>
        <p:spPr>
          <a:xfrm>
            <a:off x="6246999" y="7124456"/>
            <a:ext cx="13324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01</a:t>
            </a:r>
          </a:p>
        </p:txBody>
      </p:sp>
      <p:sp>
        <p:nvSpPr>
          <p:cNvPr id="35" name="CuadroTexto 350">
            <a:extLst>
              <a:ext uri="{FF2B5EF4-FFF2-40B4-BE49-F238E27FC236}">
                <a16:creationId xmlns:a16="http://schemas.microsoft.com/office/drawing/2014/main" id="{22C07CE1-E269-8D41-B289-B2F4AA2F98C3}"/>
              </a:ext>
            </a:extLst>
          </p:cNvPr>
          <p:cNvSpPr txBox="1"/>
          <p:nvPr/>
        </p:nvSpPr>
        <p:spPr>
          <a:xfrm>
            <a:off x="8136759" y="4503176"/>
            <a:ext cx="13324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02</a:t>
            </a:r>
          </a:p>
        </p:txBody>
      </p:sp>
      <p:sp>
        <p:nvSpPr>
          <p:cNvPr id="36" name="CuadroTexto 350">
            <a:extLst>
              <a:ext uri="{FF2B5EF4-FFF2-40B4-BE49-F238E27FC236}">
                <a16:creationId xmlns:a16="http://schemas.microsoft.com/office/drawing/2014/main" id="{7ABF5D53-3442-0747-A4E8-53D65E27F0FB}"/>
              </a:ext>
            </a:extLst>
          </p:cNvPr>
          <p:cNvSpPr txBox="1"/>
          <p:nvPr/>
        </p:nvSpPr>
        <p:spPr>
          <a:xfrm>
            <a:off x="16694759" y="7124456"/>
            <a:ext cx="13324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4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04</a:t>
            </a:r>
          </a:p>
        </p:txBody>
      </p:sp>
      <p:sp>
        <p:nvSpPr>
          <p:cNvPr id="37" name="CuadroTexto 350">
            <a:extLst>
              <a:ext uri="{FF2B5EF4-FFF2-40B4-BE49-F238E27FC236}">
                <a16:creationId xmlns:a16="http://schemas.microsoft.com/office/drawing/2014/main" id="{73757A36-5D47-834E-B578-018806C41173}"/>
              </a:ext>
            </a:extLst>
          </p:cNvPr>
          <p:cNvSpPr txBox="1"/>
          <p:nvPr/>
        </p:nvSpPr>
        <p:spPr>
          <a:xfrm>
            <a:off x="14720439" y="4503176"/>
            <a:ext cx="13324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3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915841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B41D77D1-20FA-FA4D-869A-A511B5F24C3A}"/>
              </a:ext>
            </a:extLst>
          </p:cNvPr>
          <p:cNvSpPr/>
          <p:nvPr/>
        </p:nvSpPr>
        <p:spPr>
          <a:xfrm>
            <a:off x="6627224" y="4968240"/>
            <a:ext cx="11123203" cy="4480560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upo 716">
            <a:extLst>
              <a:ext uri="{FF2B5EF4-FFF2-40B4-BE49-F238E27FC236}">
                <a16:creationId xmlns:a16="http://schemas.microsoft.com/office/drawing/2014/main" id="{024D6A46-7B12-9944-8398-1DA9B2333250}"/>
              </a:ext>
            </a:extLst>
          </p:cNvPr>
          <p:cNvGrpSpPr/>
          <p:nvPr/>
        </p:nvGrpSpPr>
        <p:grpSpPr>
          <a:xfrm rot="5400000">
            <a:off x="17812386" y="6070122"/>
            <a:ext cx="2867888" cy="2880462"/>
            <a:chOff x="3378200" y="5586413"/>
            <a:chExt cx="361950" cy="363537"/>
          </a:xfrm>
          <a:solidFill>
            <a:schemeClr val="accent2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322911F-FC06-9944-8C8F-7044F3E38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3600" y="5686425"/>
              <a:ext cx="60325" cy="46038"/>
            </a:xfrm>
            <a:custGeom>
              <a:avLst/>
              <a:gdLst>
                <a:gd name="T0" fmla="*/ 168 w 169"/>
                <a:gd name="T1" fmla="*/ 17 h 127"/>
                <a:gd name="T2" fmla="*/ 8 w 169"/>
                <a:gd name="T3" fmla="*/ 126 h 127"/>
                <a:gd name="T4" fmla="*/ 0 w 169"/>
                <a:gd name="T5" fmla="*/ 101 h 127"/>
                <a:gd name="T6" fmla="*/ 151 w 169"/>
                <a:gd name="T7" fmla="*/ 0 h 127"/>
                <a:gd name="T8" fmla="*/ 168 w 169"/>
                <a:gd name="T9" fmla="*/ 1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27">
                  <a:moveTo>
                    <a:pt x="168" y="17"/>
                  </a:moveTo>
                  <a:lnTo>
                    <a:pt x="8" y="126"/>
                  </a:lnTo>
                  <a:lnTo>
                    <a:pt x="0" y="101"/>
                  </a:lnTo>
                  <a:lnTo>
                    <a:pt x="151" y="0"/>
                  </a:lnTo>
                  <a:lnTo>
                    <a:pt x="168" y="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D8CFCB58-EA8A-3646-AE62-478C95C54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7900" y="5673725"/>
              <a:ext cx="60325" cy="46038"/>
            </a:xfrm>
            <a:custGeom>
              <a:avLst/>
              <a:gdLst>
                <a:gd name="T0" fmla="*/ 168 w 169"/>
                <a:gd name="T1" fmla="*/ 16 h 127"/>
                <a:gd name="T2" fmla="*/ 8 w 169"/>
                <a:gd name="T3" fmla="*/ 126 h 127"/>
                <a:gd name="T4" fmla="*/ 0 w 169"/>
                <a:gd name="T5" fmla="*/ 101 h 127"/>
                <a:gd name="T6" fmla="*/ 151 w 169"/>
                <a:gd name="T7" fmla="*/ 0 h 127"/>
                <a:gd name="T8" fmla="*/ 168 w 169"/>
                <a:gd name="T9" fmla="*/ 1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27">
                  <a:moveTo>
                    <a:pt x="168" y="16"/>
                  </a:moveTo>
                  <a:lnTo>
                    <a:pt x="8" y="126"/>
                  </a:lnTo>
                  <a:lnTo>
                    <a:pt x="0" y="101"/>
                  </a:lnTo>
                  <a:lnTo>
                    <a:pt x="151" y="0"/>
                  </a:lnTo>
                  <a:lnTo>
                    <a:pt x="168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85F1A6B9-1D1C-E44C-ADD6-89F85E042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250" y="5668963"/>
              <a:ext cx="60325" cy="46037"/>
            </a:xfrm>
            <a:custGeom>
              <a:avLst/>
              <a:gdLst>
                <a:gd name="T0" fmla="*/ 168 w 169"/>
                <a:gd name="T1" fmla="*/ 25 h 127"/>
                <a:gd name="T2" fmla="*/ 9 w 169"/>
                <a:gd name="T3" fmla="*/ 126 h 127"/>
                <a:gd name="T4" fmla="*/ 0 w 169"/>
                <a:gd name="T5" fmla="*/ 109 h 127"/>
                <a:gd name="T6" fmla="*/ 151 w 169"/>
                <a:gd name="T7" fmla="*/ 0 h 127"/>
                <a:gd name="T8" fmla="*/ 168 w 169"/>
                <a:gd name="T9" fmla="*/ 2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27">
                  <a:moveTo>
                    <a:pt x="168" y="25"/>
                  </a:moveTo>
                  <a:lnTo>
                    <a:pt x="9" y="126"/>
                  </a:lnTo>
                  <a:lnTo>
                    <a:pt x="0" y="109"/>
                  </a:lnTo>
                  <a:lnTo>
                    <a:pt x="151" y="0"/>
                  </a:lnTo>
                  <a:lnTo>
                    <a:pt x="168" y="2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46823539-0924-2749-A630-E154E22F5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688" y="5795963"/>
              <a:ext cx="60325" cy="46037"/>
            </a:xfrm>
            <a:custGeom>
              <a:avLst/>
              <a:gdLst>
                <a:gd name="T0" fmla="*/ 168 w 169"/>
                <a:gd name="T1" fmla="*/ 16 h 126"/>
                <a:gd name="T2" fmla="*/ 17 w 169"/>
                <a:gd name="T3" fmla="*/ 125 h 126"/>
                <a:gd name="T4" fmla="*/ 0 w 169"/>
                <a:gd name="T5" fmla="*/ 100 h 126"/>
                <a:gd name="T6" fmla="*/ 160 w 169"/>
                <a:gd name="T7" fmla="*/ 0 h 126"/>
                <a:gd name="T8" fmla="*/ 168 w 169"/>
                <a:gd name="T9" fmla="*/ 1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26">
                  <a:moveTo>
                    <a:pt x="168" y="16"/>
                  </a:moveTo>
                  <a:lnTo>
                    <a:pt x="17" y="125"/>
                  </a:lnTo>
                  <a:lnTo>
                    <a:pt x="0" y="100"/>
                  </a:lnTo>
                  <a:lnTo>
                    <a:pt x="160" y="0"/>
                  </a:lnTo>
                  <a:lnTo>
                    <a:pt x="168" y="1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ED6EA0DA-1D42-8A4F-9144-0BCB352EB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1225" y="5622925"/>
              <a:ext cx="15875" cy="69850"/>
            </a:xfrm>
            <a:custGeom>
              <a:avLst/>
              <a:gdLst>
                <a:gd name="T0" fmla="*/ 25 w 43"/>
                <a:gd name="T1" fmla="*/ 0 h 194"/>
                <a:gd name="T2" fmla="*/ 42 w 43"/>
                <a:gd name="T3" fmla="*/ 185 h 194"/>
                <a:gd name="T4" fmla="*/ 17 w 43"/>
                <a:gd name="T5" fmla="*/ 193 h 194"/>
                <a:gd name="T6" fmla="*/ 0 w 43"/>
                <a:gd name="T7" fmla="*/ 0 h 194"/>
                <a:gd name="T8" fmla="*/ 25 w 43"/>
                <a:gd name="T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94">
                  <a:moveTo>
                    <a:pt x="25" y="0"/>
                  </a:moveTo>
                  <a:lnTo>
                    <a:pt x="42" y="185"/>
                  </a:lnTo>
                  <a:lnTo>
                    <a:pt x="17" y="193"/>
                  </a:lnTo>
                  <a:lnTo>
                    <a:pt x="0" y="0"/>
                  </a:lnTo>
                  <a:lnTo>
                    <a:pt x="2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EA98ED7C-06A5-A24B-965C-2F83DA5DC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3925" y="5686425"/>
              <a:ext cx="63500" cy="42863"/>
            </a:xfrm>
            <a:custGeom>
              <a:avLst/>
              <a:gdLst>
                <a:gd name="T0" fmla="*/ 8 w 177"/>
                <a:gd name="T1" fmla="*/ 0 h 119"/>
                <a:gd name="T2" fmla="*/ 176 w 177"/>
                <a:gd name="T3" fmla="*/ 93 h 119"/>
                <a:gd name="T4" fmla="*/ 168 w 177"/>
                <a:gd name="T5" fmla="*/ 118 h 119"/>
                <a:gd name="T6" fmla="*/ 0 w 177"/>
                <a:gd name="T7" fmla="*/ 26 h 119"/>
                <a:gd name="T8" fmla="*/ 8 w 177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19">
                  <a:moveTo>
                    <a:pt x="8" y="0"/>
                  </a:moveTo>
                  <a:lnTo>
                    <a:pt x="176" y="93"/>
                  </a:lnTo>
                  <a:lnTo>
                    <a:pt x="168" y="118"/>
                  </a:lnTo>
                  <a:lnTo>
                    <a:pt x="0" y="26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96930787-F40F-9C40-83C6-C2736B340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250" y="5800725"/>
              <a:ext cx="63500" cy="39688"/>
            </a:xfrm>
            <a:custGeom>
              <a:avLst/>
              <a:gdLst>
                <a:gd name="T0" fmla="*/ 8 w 177"/>
                <a:gd name="T1" fmla="*/ 0 h 110"/>
                <a:gd name="T2" fmla="*/ 176 w 177"/>
                <a:gd name="T3" fmla="*/ 93 h 110"/>
                <a:gd name="T4" fmla="*/ 168 w 177"/>
                <a:gd name="T5" fmla="*/ 109 h 110"/>
                <a:gd name="T6" fmla="*/ 0 w 177"/>
                <a:gd name="T7" fmla="*/ 17 h 110"/>
                <a:gd name="T8" fmla="*/ 8 w 177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10">
                  <a:moveTo>
                    <a:pt x="8" y="0"/>
                  </a:moveTo>
                  <a:lnTo>
                    <a:pt x="176" y="93"/>
                  </a:lnTo>
                  <a:lnTo>
                    <a:pt x="168" y="109"/>
                  </a:lnTo>
                  <a:lnTo>
                    <a:pt x="0" y="17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2F03082F-0B44-BE4A-81FE-E463958FE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4425" y="5783263"/>
              <a:ext cx="63500" cy="39687"/>
            </a:xfrm>
            <a:custGeom>
              <a:avLst/>
              <a:gdLst>
                <a:gd name="T0" fmla="*/ 8 w 177"/>
                <a:gd name="T1" fmla="*/ 0 h 110"/>
                <a:gd name="T2" fmla="*/ 176 w 177"/>
                <a:gd name="T3" fmla="*/ 92 h 110"/>
                <a:gd name="T4" fmla="*/ 167 w 177"/>
                <a:gd name="T5" fmla="*/ 109 h 110"/>
                <a:gd name="T6" fmla="*/ 0 w 177"/>
                <a:gd name="T7" fmla="*/ 17 h 110"/>
                <a:gd name="T8" fmla="*/ 8 w 177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10">
                  <a:moveTo>
                    <a:pt x="8" y="0"/>
                  </a:moveTo>
                  <a:lnTo>
                    <a:pt x="176" y="92"/>
                  </a:lnTo>
                  <a:lnTo>
                    <a:pt x="167" y="109"/>
                  </a:lnTo>
                  <a:lnTo>
                    <a:pt x="0" y="17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671561AA-0DCB-D743-82DB-CA638225D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925" y="5670550"/>
              <a:ext cx="63500" cy="42863"/>
            </a:xfrm>
            <a:custGeom>
              <a:avLst/>
              <a:gdLst>
                <a:gd name="T0" fmla="*/ 9 w 178"/>
                <a:gd name="T1" fmla="*/ 0 h 119"/>
                <a:gd name="T2" fmla="*/ 177 w 178"/>
                <a:gd name="T3" fmla="*/ 93 h 119"/>
                <a:gd name="T4" fmla="*/ 168 w 178"/>
                <a:gd name="T5" fmla="*/ 118 h 119"/>
                <a:gd name="T6" fmla="*/ 0 w 178"/>
                <a:gd name="T7" fmla="*/ 17 h 119"/>
                <a:gd name="T8" fmla="*/ 9 w 178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19">
                  <a:moveTo>
                    <a:pt x="9" y="0"/>
                  </a:moveTo>
                  <a:lnTo>
                    <a:pt x="177" y="93"/>
                  </a:lnTo>
                  <a:lnTo>
                    <a:pt x="168" y="118"/>
                  </a:lnTo>
                  <a:lnTo>
                    <a:pt x="0" y="17"/>
                  </a:lnTo>
                  <a:lnTo>
                    <a:pt x="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6D621472-69AB-0646-BAAA-A230B5C3E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250" y="5722938"/>
              <a:ext cx="19050" cy="66675"/>
            </a:xfrm>
            <a:custGeom>
              <a:avLst/>
              <a:gdLst>
                <a:gd name="T0" fmla="*/ 0 w 52"/>
                <a:gd name="T1" fmla="*/ 0 h 186"/>
                <a:gd name="T2" fmla="*/ 25 w 52"/>
                <a:gd name="T3" fmla="*/ 185 h 186"/>
                <a:gd name="T4" fmla="*/ 51 w 52"/>
                <a:gd name="T5" fmla="*/ 185 h 186"/>
                <a:gd name="T6" fmla="*/ 25 w 52"/>
                <a:gd name="T7" fmla="*/ 0 h 186"/>
                <a:gd name="T8" fmla="*/ 0 w 52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86">
                  <a:moveTo>
                    <a:pt x="0" y="0"/>
                  </a:moveTo>
                  <a:lnTo>
                    <a:pt x="25" y="185"/>
                  </a:lnTo>
                  <a:lnTo>
                    <a:pt x="51" y="185"/>
                  </a:lnTo>
                  <a:lnTo>
                    <a:pt x="25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903B462B-F7B5-744D-A342-A95CAEA78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4575" y="5834063"/>
              <a:ext cx="19050" cy="69850"/>
            </a:xfrm>
            <a:custGeom>
              <a:avLst/>
              <a:gdLst>
                <a:gd name="T0" fmla="*/ 0 w 51"/>
                <a:gd name="T1" fmla="*/ 8 h 194"/>
                <a:gd name="T2" fmla="*/ 25 w 51"/>
                <a:gd name="T3" fmla="*/ 193 h 194"/>
                <a:gd name="T4" fmla="*/ 50 w 51"/>
                <a:gd name="T5" fmla="*/ 193 h 194"/>
                <a:gd name="T6" fmla="*/ 16 w 51"/>
                <a:gd name="T7" fmla="*/ 0 h 194"/>
                <a:gd name="T8" fmla="*/ 0 w 51"/>
                <a:gd name="T9" fmla="*/ 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194">
                  <a:moveTo>
                    <a:pt x="0" y="8"/>
                  </a:moveTo>
                  <a:lnTo>
                    <a:pt x="25" y="193"/>
                  </a:lnTo>
                  <a:lnTo>
                    <a:pt x="50" y="193"/>
                  </a:lnTo>
                  <a:lnTo>
                    <a:pt x="16" y="0"/>
                  </a:lnTo>
                  <a:lnTo>
                    <a:pt x="0" y="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688BA020-51A1-9541-8B76-5031275A2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5726113"/>
              <a:ext cx="15875" cy="69850"/>
            </a:xfrm>
            <a:custGeom>
              <a:avLst/>
              <a:gdLst>
                <a:gd name="T0" fmla="*/ 0 w 43"/>
                <a:gd name="T1" fmla="*/ 9 h 195"/>
                <a:gd name="T2" fmla="*/ 26 w 43"/>
                <a:gd name="T3" fmla="*/ 194 h 195"/>
                <a:gd name="T4" fmla="*/ 42 w 43"/>
                <a:gd name="T5" fmla="*/ 194 h 195"/>
                <a:gd name="T6" fmla="*/ 17 w 43"/>
                <a:gd name="T7" fmla="*/ 0 h 195"/>
                <a:gd name="T8" fmla="*/ 0 w 43"/>
                <a:gd name="T9" fmla="*/ 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95">
                  <a:moveTo>
                    <a:pt x="0" y="9"/>
                  </a:moveTo>
                  <a:lnTo>
                    <a:pt x="26" y="194"/>
                  </a:lnTo>
                  <a:lnTo>
                    <a:pt x="42" y="194"/>
                  </a:lnTo>
                  <a:lnTo>
                    <a:pt x="17" y="0"/>
                  </a:lnTo>
                  <a:lnTo>
                    <a:pt x="0" y="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7962042A-2F47-2C42-9371-F1DDE0C99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875" y="5607050"/>
              <a:ext cx="19050" cy="69850"/>
            </a:xfrm>
            <a:custGeom>
              <a:avLst/>
              <a:gdLst>
                <a:gd name="T0" fmla="*/ 0 w 51"/>
                <a:gd name="T1" fmla="*/ 9 h 194"/>
                <a:gd name="T2" fmla="*/ 25 w 51"/>
                <a:gd name="T3" fmla="*/ 193 h 194"/>
                <a:gd name="T4" fmla="*/ 50 w 51"/>
                <a:gd name="T5" fmla="*/ 193 h 194"/>
                <a:gd name="T6" fmla="*/ 25 w 51"/>
                <a:gd name="T7" fmla="*/ 0 h 194"/>
                <a:gd name="T8" fmla="*/ 0 w 51"/>
                <a:gd name="T9" fmla="*/ 9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194">
                  <a:moveTo>
                    <a:pt x="0" y="9"/>
                  </a:moveTo>
                  <a:lnTo>
                    <a:pt x="25" y="193"/>
                  </a:lnTo>
                  <a:lnTo>
                    <a:pt x="50" y="193"/>
                  </a:lnTo>
                  <a:lnTo>
                    <a:pt x="25" y="0"/>
                  </a:lnTo>
                  <a:lnTo>
                    <a:pt x="0" y="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B1FAE1CB-F1B3-E04E-8943-CD293DD97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925" y="5894388"/>
              <a:ext cx="69850" cy="30162"/>
            </a:xfrm>
            <a:custGeom>
              <a:avLst/>
              <a:gdLst>
                <a:gd name="T0" fmla="*/ 9 w 194"/>
                <a:gd name="T1" fmla="*/ 0 h 85"/>
                <a:gd name="T2" fmla="*/ 193 w 194"/>
                <a:gd name="T3" fmla="*/ 59 h 85"/>
                <a:gd name="T4" fmla="*/ 185 w 194"/>
                <a:gd name="T5" fmla="*/ 84 h 85"/>
                <a:gd name="T6" fmla="*/ 0 w 194"/>
                <a:gd name="T7" fmla="*/ 26 h 85"/>
                <a:gd name="T8" fmla="*/ 9 w 194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85">
                  <a:moveTo>
                    <a:pt x="9" y="0"/>
                  </a:moveTo>
                  <a:lnTo>
                    <a:pt x="193" y="59"/>
                  </a:lnTo>
                  <a:lnTo>
                    <a:pt x="185" y="84"/>
                  </a:lnTo>
                  <a:lnTo>
                    <a:pt x="0" y="26"/>
                  </a:lnTo>
                  <a:lnTo>
                    <a:pt x="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1640D007-89C0-D248-9CCA-127D80672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200" y="5699125"/>
              <a:ext cx="52388" cy="52388"/>
            </a:xfrm>
            <a:custGeom>
              <a:avLst/>
              <a:gdLst>
                <a:gd name="T0" fmla="*/ 126 w 144"/>
                <a:gd name="T1" fmla="*/ 34 h 144"/>
                <a:gd name="T2" fmla="*/ 126 w 144"/>
                <a:gd name="T3" fmla="*/ 34 h 144"/>
                <a:gd name="T4" fmla="*/ 109 w 144"/>
                <a:gd name="T5" fmla="*/ 126 h 144"/>
                <a:gd name="T6" fmla="*/ 17 w 144"/>
                <a:gd name="T7" fmla="*/ 109 h 144"/>
                <a:gd name="T8" fmla="*/ 34 w 144"/>
                <a:gd name="T9" fmla="*/ 17 h 144"/>
                <a:gd name="T10" fmla="*/ 126 w 144"/>
                <a:gd name="T11" fmla="*/ 3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144">
                  <a:moveTo>
                    <a:pt x="126" y="34"/>
                  </a:moveTo>
                  <a:lnTo>
                    <a:pt x="126" y="34"/>
                  </a:lnTo>
                  <a:cubicBezTo>
                    <a:pt x="143" y="67"/>
                    <a:pt x="134" y="101"/>
                    <a:pt x="109" y="126"/>
                  </a:cubicBezTo>
                  <a:cubicBezTo>
                    <a:pt x="75" y="143"/>
                    <a:pt x="42" y="134"/>
                    <a:pt x="17" y="109"/>
                  </a:cubicBezTo>
                  <a:cubicBezTo>
                    <a:pt x="0" y="75"/>
                    <a:pt x="8" y="42"/>
                    <a:pt x="34" y="17"/>
                  </a:cubicBezTo>
                  <a:cubicBezTo>
                    <a:pt x="67" y="0"/>
                    <a:pt x="101" y="8"/>
                    <a:pt x="126" y="3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29E08423-0407-CE40-9E61-428C5E280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763" y="5662613"/>
              <a:ext cx="50800" cy="52387"/>
            </a:xfrm>
            <a:custGeom>
              <a:avLst/>
              <a:gdLst>
                <a:gd name="T0" fmla="*/ 126 w 143"/>
                <a:gd name="T1" fmla="*/ 34 h 144"/>
                <a:gd name="T2" fmla="*/ 126 w 143"/>
                <a:gd name="T3" fmla="*/ 34 h 144"/>
                <a:gd name="T4" fmla="*/ 109 w 143"/>
                <a:gd name="T5" fmla="*/ 118 h 144"/>
                <a:gd name="T6" fmla="*/ 25 w 143"/>
                <a:gd name="T7" fmla="*/ 101 h 144"/>
                <a:gd name="T8" fmla="*/ 42 w 143"/>
                <a:gd name="T9" fmla="*/ 17 h 144"/>
                <a:gd name="T10" fmla="*/ 126 w 143"/>
                <a:gd name="T11" fmla="*/ 3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" h="144">
                  <a:moveTo>
                    <a:pt x="126" y="34"/>
                  </a:moveTo>
                  <a:lnTo>
                    <a:pt x="126" y="34"/>
                  </a:lnTo>
                  <a:cubicBezTo>
                    <a:pt x="142" y="59"/>
                    <a:pt x="134" y="101"/>
                    <a:pt x="109" y="118"/>
                  </a:cubicBezTo>
                  <a:cubicBezTo>
                    <a:pt x="84" y="143"/>
                    <a:pt x="42" y="135"/>
                    <a:pt x="25" y="101"/>
                  </a:cubicBezTo>
                  <a:cubicBezTo>
                    <a:pt x="0" y="76"/>
                    <a:pt x="8" y="34"/>
                    <a:pt x="42" y="17"/>
                  </a:cubicBezTo>
                  <a:cubicBezTo>
                    <a:pt x="67" y="0"/>
                    <a:pt x="109" y="9"/>
                    <a:pt x="126" y="3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FCD3143E-F4E5-8A48-92B8-BC4BCC227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0588" y="5592763"/>
              <a:ext cx="50800" cy="52387"/>
            </a:xfrm>
            <a:custGeom>
              <a:avLst/>
              <a:gdLst>
                <a:gd name="T0" fmla="*/ 126 w 143"/>
                <a:gd name="T1" fmla="*/ 34 h 144"/>
                <a:gd name="T2" fmla="*/ 126 w 143"/>
                <a:gd name="T3" fmla="*/ 34 h 144"/>
                <a:gd name="T4" fmla="*/ 109 w 143"/>
                <a:gd name="T5" fmla="*/ 126 h 144"/>
                <a:gd name="T6" fmla="*/ 25 w 143"/>
                <a:gd name="T7" fmla="*/ 109 h 144"/>
                <a:gd name="T8" fmla="*/ 41 w 143"/>
                <a:gd name="T9" fmla="*/ 17 h 144"/>
                <a:gd name="T10" fmla="*/ 126 w 143"/>
                <a:gd name="T11" fmla="*/ 3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" h="144">
                  <a:moveTo>
                    <a:pt x="126" y="34"/>
                  </a:moveTo>
                  <a:lnTo>
                    <a:pt x="126" y="34"/>
                  </a:lnTo>
                  <a:cubicBezTo>
                    <a:pt x="142" y="67"/>
                    <a:pt x="134" y="101"/>
                    <a:pt x="109" y="126"/>
                  </a:cubicBezTo>
                  <a:cubicBezTo>
                    <a:pt x="83" y="143"/>
                    <a:pt x="41" y="134"/>
                    <a:pt x="25" y="109"/>
                  </a:cubicBezTo>
                  <a:cubicBezTo>
                    <a:pt x="0" y="76"/>
                    <a:pt x="8" y="42"/>
                    <a:pt x="41" y="17"/>
                  </a:cubicBezTo>
                  <a:cubicBezTo>
                    <a:pt x="67" y="0"/>
                    <a:pt x="109" y="8"/>
                    <a:pt x="126" y="3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149F534B-93F1-864C-94B0-528BFE552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738" y="5695950"/>
              <a:ext cx="52387" cy="50800"/>
            </a:xfrm>
            <a:custGeom>
              <a:avLst/>
              <a:gdLst>
                <a:gd name="T0" fmla="*/ 126 w 144"/>
                <a:gd name="T1" fmla="*/ 33 h 143"/>
                <a:gd name="T2" fmla="*/ 126 w 144"/>
                <a:gd name="T3" fmla="*/ 33 h 143"/>
                <a:gd name="T4" fmla="*/ 109 w 144"/>
                <a:gd name="T5" fmla="*/ 125 h 143"/>
                <a:gd name="T6" fmla="*/ 25 w 144"/>
                <a:gd name="T7" fmla="*/ 109 h 143"/>
                <a:gd name="T8" fmla="*/ 42 w 144"/>
                <a:gd name="T9" fmla="*/ 16 h 143"/>
                <a:gd name="T10" fmla="*/ 126 w 144"/>
                <a:gd name="T11" fmla="*/ 3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143">
                  <a:moveTo>
                    <a:pt x="126" y="33"/>
                  </a:moveTo>
                  <a:lnTo>
                    <a:pt x="126" y="33"/>
                  </a:lnTo>
                  <a:cubicBezTo>
                    <a:pt x="143" y="67"/>
                    <a:pt x="143" y="109"/>
                    <a:pt x="109" y="125"/>
                  </a:cubicBezTo>
                  <a:cubicBezTo>
                    <a:pt x="84" y="142"/>
                    <a:pt x="42" y="134"/>
                    <a:pt x="25" y="109"/>
                  </a:cubicBezTo>
                  <a:cubicBezTo>
                    <a:pt x="0" y="83"/>
                    <a:pt x="8" y="42"/>
                    <a:pt x="42" y="16"/>
                  </a:cubicBezTo>
                  <a:cubicBezTo>
                    <a:pt x="67" y="0"/>
                    <a:pt x="109" y="8"/>
                    <a:pt x="126" y="3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B7FF0F7B-A8EE-6144-A2C4-E977190C2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0913" y="5773738"/>
              <a:ext cx="52387" cy="53975"/>
            </a:xfrm>
            <a:custGeom>
              <a:avLst/>
              <a:gdLst>
                <a:gd name="T0" fmla="*/ 126 w 144"/>
                <a:gd name="T1" fmla="*/ 42 h 152"/>
                <a:gd name="T2" fmla="*/ 126 w 144"/>
                <a:gd name="T3" fmla="*/ 42 h 152"/>
                <a:gd name="T4" fmla="*/ 109 w 144"/>
                <a:gd name="T5" fmla="*/ 126 h 152"/>
                <a:gd name="T6" fmla="*/ 26 w 144"/>
                <a:gd name="T7" fmla="*/ 109 h 152"/>
                <a:gd name="T8" fmla="*/ 42 w 144"/>
                <a:gd name="T9" fmla="*/ 25 h 152"/>
                <a:gd name="T10" fmla="*/ 126 w 144"/>
                <a:gd name="T11" fmla="*/ 4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152">
                  <a:moveTo>
                    <a:pt x="126" y="42"/>
                  </a:moveTo>
                  <a:lnTo>
                    <a:pt x="126" y="42"/>
                  </a:lnTo>
                  <a:cubicBezTo>
                    <a:pt x="143" y="67"/>
                    <a:pt x="143" y="109"/>
                    <a:pt x="109" y="126"/>
                  </a:cubicBezTo>
                  <a:cubicBezTo>
                    <a:pt x="84" y="151"/>
                    <a:pt x="42" y="142"/>
                    <a:pt x="26" y="109"/>
                  </a:cubicBezTo>
                  <a:cubicBezTo>
                    <a:pt x="0" y="84"/>
                    <a:pt x="9" y="42"/>
                    <a:pt x="42" y="25"/>
                  </a:cubicBezTo>
                  <a:cubicBezTo>
                    <a:pt x="68" y="0"/>
                    <a:pt x="109" y="8"/>
                    <a:pt x="126" y="4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98C67906-BDB3-FD46-A483-C0096DE15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5525" y="5813425"/>
              <a:ext cx="52388" cy="52388"/>
            </a:xfrm>
            <a:custGeom>
              <a:avLst/>
              <a:gdLst>
                <a:gd name="T0" fmla="*/ 126 w 144"/>
                <a:gd name="T1" fmla="*/ 42 h 144"/>
                <a:gd name="T2" fmla="*/ 126 w 144"/>
                <a:gd name="T3" fmla="*/ 42 h 144"/>
                <a:gd name="T4" fmla="*/ 109 w 144"/>
                <a:gd name="T5" fmla="*/ 126 h 144"/>
                <a:gd name="T6" fmla="*/ 17 w 144"/>
                <a:gd name="T7" fmla="*/ 109 h 144"/>
                <a:gd name="T8" fmla="*/ 34 w 144"/>
                <a:gd name="T9" fmla="*/ 25 h 144"/>
                <a:gd name="T10" fmla="*/ 126 w 144"/>
                <a:gd name="T11" fmla="*/ 4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144">
                  <a:moveTo>
                    <a:pt x="126" y="42"/>
                  </a:moveTo>
                  <a:lnTo>
                    <a:pt x="126" y="42"/>
                  </a:lnTo>
                  <a:cubicBezTo>
                    <a:pt x="143" y="67"/>
                    <a:pt x="134" y="109"/>
                    <a:pt x="109" y="126"/>
                  </a:cubicBezTo>
                  <a:cubicBezTo>
                    <a:pt x="76" y="143"/>
                    <a:pt x="42" y="134"/>
                    <a:pt x="17" y="109"/>
                  </a:cubicBezTo>
                  <a:cubicBezTo>
                    <a:pt x="0" y="84"/>
                    <a:pt x="9" y="42"/>
                    <a:pt x="34" y="25"/>
                  </a:cubicBezTo>
                  <a:cubicBezTo>
                    <a:pt x="67" y="0"/>
                    <a:pt x="101" y="8"/>
                    <a:pt x="126" y="4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E9D661F2-E530-264A-BE1B-3CF5FD544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5764213"/>
              <a:ext cx="52388" cy="52387"/>
            </a:xfrm>
            <a:custGeom>
              <a:avLst/>
              <a:gdLst>
                <a:gd name="T0" fmla="*/ 126 w 144"/>
                <a:gd name="T1" fmla="*/ 34 h 144"/>
                <a:gd name="T2" fmla="*/ 126 w 144"/>
                <a:gd name="T3" fmla="*/ 34 h 144"/>
                <a:gd name="T4" fmla="*/ 109 w 144"/>
                <a:gd name="T5" fmla="*/ 126 h 144"/>
                <a:gd name="T6" fmla="*/ 17 w 144"/>
                <a:gd name="T7" fmla="*/ 110 h 144"/>
                <a:gd name="T8" fmla="*/ 34 w 144"/>
                <a:gd name="T9" fmla="*/ 17 h 144"/>
                <a:gd name="T10" fmla="*/ 126 w 144"/>
                <a:gd name="T11" fmla="*/ 3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144">
                  <a:moveTo>
                    <a:pt x="126" y="34"/>
                  </a:moveTo>
                  <a:lnTo>
                    <a:pt x="126" y="34"/>
                  </a:lnTo>
                  <a:cubicBezTo>
                    <a:pt x="143" y="68"/>
                    <a:pt x="135" y="101"/>
                    <a:pt x="109" y="126"/>
                  </a:cubicBezTo>
                  <a:cubicBezTo>
                    <a:pt x="76" y="143"/>
                    <a:pt x="42" y="135"/>
                    <a:pt x="17" y="110"/>
                  </a:cubicBezTo>
                  <a:cubicBezTo>
                    <a:pt x="0" y="76"/>
                    <a:pt x="9" y="43"/>
                    <a:pt x="34" y="17"/>
                  </a:cubicBezTo>
                  <a:cubicBezTo>
                    <a:pt x="67" y="0"/>
                    <a:pt x="101" y="9"/>
                    <a:pt x="126" y="3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124775CB-692E-3E47-B1A9-F974B5E25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025" y="5683250"/>
              <a:ext cx="52388" cy="52388"/>
            </a:xfrm>
            <a:custGeom>
              <a:avLst/>
              <a:gdLst>
                <a:gd name="T0" fmla="*/ 126 w 144"/>
                <a:gd name="T1" fmla="*/ 34 h 144"/>
                <a:gd name="T2" fmla="*/ 126 w 144"/>
                <a:gd name="T3" fmla="*/ 34 h 144"/>
                <a:gd name="T4" fmla="*/ 110 w 144"/>
                <a:gd name="T5" fmla="*/ 126 h 144"/>
                <a:gd name="T6" fmla="*/ 17 w 144"/>
                <a:gd name="T7" fmla="*/ 109 h 144"/>
                <a:gd name="T8" fmla="*/ 34 w 144"/>
                <a:gd name="T9" fmla="*/ 17 h 144"/>
                <a:gd name="T10" fmla="*/ 126 w 144"/>
                <a:gd name="T11" fmla="*/ 3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144">
                  <a:moveTo>
                    <a:pt x="126" y="34"/>
                  </a:moveTo>
                  <a:lnTo>
                    <a:pt x="126" y="34"/>
                  </a:lnTo>
                  <a:cubicBezTo>
                    <a:pt x="143" y="67"/>
                    <a:pt x="135" y="101"/>
                    <a:pt x="110" y="126"/>
                  </a:cubicBezTo>
                  <a:cubicBezTo>
                    <a:pt x="76" y="143"/>
                    <a:pt x="43" y="134"/>
                    <a:pt x="17" y="109"/>
                  </a:cubicBezTo>
                  <a:cubicBezTo>
                    <a:pt x="0" y="76"/>
                    <a:pt x="9" y="42"/>
                    <a:pt x="34" y="17"/>
                  </a:cubicBezTo>
                  <a:cubicBezTo>
                    <a:pt x="68" y="0"/>
                    <a:pt x="101" y="8"/>
                    <a:pt x="126" y="3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9F5CE5CD-6A22-374C-8393-C2C3259D4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7588" y="5649913"/>
              <a:ext cx="52387" cy="50800"/>
            </a:xfrm>
            <a:custGeom>
              <a:avLst/>
              <a:gdLst>
                <a:gd name="T0" fmla="*/ 126 w 144"/>
                <a:gd name="T1" fmla="*/ 33 h 143"/>
                <a:gd name="T2" fmla="*/ 126 w 144"/>
                <a:gd name="T3" fmla="*/ 33 h 143"/>
                <a:gd name="T4" fmla="*/ 109 w 144"/>
                <a:gd name="T5" fmla="*/ 126 h 143"/>
                <a:gd name="T6" fmla="*/ 17 w 144"/>
                <a:gd name="T7" fmla="*/ 109 h 143"/>
                <a:gd name="T8" fmla="*/ 34 w 144"/>
                <a:gd name="T9" fmla="*/ 16 h 143"/>
                <a:gd name="T10" fmla="*/ 126 w 144"/>
                <a:gd name="T11" fmla="*/ 3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143">
                  <a:moveTo>
                    <a:pt x="126" y="33"/>
                  </a:moveTo>
                  <a:lnTo>
                    <a:pt x="126" y="33"/>
                  </a:lnTo>
                  <a:cubicBezTo>
                    <a:pt x="143" y="67"/>
                    <a:pt x="134" y="100"/>
                    <a:pt x="109" y="126"/>
                  </a:cubicBezTo>
                  <a:cubicBezTo>
                    <a:pt x="76" y="142"/>
                    <a:pt x="42" y="134"/>
                    <a:pt x="17" y="109"/>
                  </a:cubicBezTo>
                  <a:cubicBezTo>
                    <a:pt x="0" y="75"/>
                    <a:pt x="9" y="33"/>
                    <a:pt x="34" y="16"/>
                  </a:cubicBezTo>
                  <a:cubicBezTo>
                    <a:pt x="67" y="0"/>
                    <a:pt x="101" y="8"/>
                    <a:pt x="126" y="3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EE2A7E81-1976-B340-8D58-2BF26C1B2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4413" y="5586413"/>
              <a:ext cx="50800" cy="52387"/>
            </a:xfrm>
            <a:custGeom>
              <a:avLst/>
              <a:gdLst>
                <a:gd name="T0" fmla="*/ 126 w 143"/>
                <a:gd name="T1" fmla="*/ 34 h 144"/>
                <a:gd name="T2" fmla="*/ 126 w 143"/>
                <a:gd name="T3" fmla="*/ 34 h 144"/>
                <a:gd name="T4" fmla="*/ 109 w 143"/>
                <a:gd name="T5" fmla="*/ 126 h 144"/>
                <a:gd name="T6" fmla="*/ 25 w 143"/>
                <a:gd name="T7" fmla="*/ 110 h 144"/>
                <a:gd name="T8" fmla="*/ 42 w 143"/>
                <a:gd name="T9" fmla="*/ 17 h 144"/>
                <a:gd name="T10" fmla="*/ 126 w 143"/>
                <a:gd name="T11" fmla="*/ 3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" h="144">
                  <a:moveTo>
                    <a:pt x="126" y="34"/>
                  </a:moveTo>
                  <a:lnTo>
                    <a:pt x="126" y="34"/>
                  </a:lnTo>
                  <a:cubicBezTo>
                    <a:pt x="142" y="68"/>
                    <a:pt x="134" y="101"/>
                    <a:pt x="109" y="126"/>
                  </a:cubicBezTo>
                  <a:cubicBezTo>
                    <a:pt x="84" y="143"/>
                    <a:pt x="42" y="135"/>
                    <a:pt x="25" y="110"/>
                  </a:cubicBezTo>
                  <a:cubicBezTo>
                    <a:pt x="0" y="76"/>
                    <a:pt x="8" y="34"/>
                    <a:pt x="42" y="17"/>
                  </a:cubicBezTo>
                  <a:cubicBezTo>
                    <a:pt x="67" y="0"/>
                    <a:pt x="109" y="9"/>
                    <a:pt x="126" y="3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A33C5281-FF77-C547-9369-126FED3A3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8700" y="5876925"/>
              <a:ext cx="50800" cy="52388"/>
            </a:xfrm>
            <a:custGeom>
              <a:avLst/>
              <a:gdLst>
                <a:gd name="T0" fmla="*/ 117 w 143"/>
                <a:gd name="T1" fmla="*/ 34 h 144"/>
                <a:gd name="T2" fmla="*/ 117 w 143"/>
                <a:gd name="T3" fmla="*/ 34 h 144"/>
                <a:gd name="T4" fmla="*/ 100 w 143"/>
                <a:gd name="T5" fmla="*/ 118 h 144"/>
                <a:gd name="T6" fmla="*/ 16 w 143"/>
                <a:gd name="T7" fmla="*/ 101 h 144"/>
                <a:gd name="T8" fmla="*/ 33 w 143"/>
                <a:gd name="T9" fmla="*/ 17 h 144"/>
                <a:gd name="T10" fmla="*/ 117 w 143"/>
                <a:gd name="T11" fmla="*/ 3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" h="144">
                  <a:moveTo>
                    <a:pt x="117" y="34"/>
                  </a:moveTo>
                  <a:lnTo>
                    <a:pt x="117" y="34"/>
                  </a:lnTo>
                  <a:cubicBezTo>
                    <a:pt x="142" y="59"/>
                    <a:pt x="134" y="101"/>
                    <a:pt x="100" y="118"/>
                  </a:cubicBezTo>
                  <a:cubicBezTo>
                    <a:pt x="75" y="143"/>
                    <a:pt x="33" y="134"/>
                    <a:pt x="16" y="101"/>
                  </a:cubicBezTo>
                  <a:cubicBezTo>
                    <a:pt x="0" y="76"/>
                    <a:pt x="8" y="34"/>
                    <a:pt x="33" y="17"/>
                  </a:cubicBezTo>
                  <a:cubicBezTo>
                    <a:pt x="58" y="0"/>
                    <a:pt x="100" y="9"/>
                    <a:pt x="117" y="3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C763A023-5D5B-3B4B-9B8F-4BF5C4E08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850" y="5897563"/>
              <a:ext cx="52388" cy="52387"/>
            </a:xfrm>
            <a:custGeom>
              <a:avLst/>
              <a:gdLst>
                <a:gd name="T0" fmla="*/ 126 w 144"/>
                <a:gd name="T1" fmla="*/ 33 h 144"/>
                <a:gd name="T2" fmla="*/ 126 w 144"/>
                <a:gd name="T3" fmla="*/ 33 h 144"/>
                <a:gd name="T4" fmla="*/ 109 w 144"/>
                <a:gd name="T5" fmla="*/ 117 h 144"/>
                <a:gd name="T6" fmla="*/ 17 w 144"/>
                <a:gd name="T7" fmla="*/ 100 h 144"/>
                <a:gd name="T8" fmla="*/ 34 w 144"/>
                <a:gd name="T9" fmla="*/ 17 h 144"/>
                <a:gd name="T10" fmla="*/ 126 w 144"/>
                <a:gd name="T11" fmla="*/ 33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144">
                  <a:moveTo>
                    <a:pt x="126" y="33"/>
                  </a:moveTo>
                  <a:lnTo>
                    <a:pt x="126" y="33"/>
                  </a:lnTo>
                  <a:cubicBezTo>
                    <a:pt x="143" y="59"/>
                    <a:pt x="134" y="100"/>
                    <a:pt x="109" y="117"/>
                  </a:cubicBezTo>
                  <a:cubicBezTo>
                    <a:pt x="76" y="143"/>
                    <a:pt x="42" y="134"/>
                    <a:pt x="17" y="100"/>
                  </a:cubicBezTo>
                  <a:cubicBezTo>
                    <a:pt x="0" y="75"/>
                    <a:pt x="8" y="33"/>
                    <a:pt x="34" y="17"/>
                  </a:cubicBezTo>
                  <a:cubicBezTo>
                    <a:pt x="67" y="0"/>
                    <a:pt x="101" y="8"/>
                    <a:pt x="126" y="3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F04D9EC0-170C-1040-9CE7-672E588FF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763" y="5792788"/>
              <a:ext cx="52387" cy="52387"/>
            </a:xfrm>
            <a:custGeom>
              <a:avLst/>
              <a:gdLst>
                <a:gd name="T0" fmla="*/ 126 w 144"/>
                <a:gd name="T1" fmla="*/ 34 h 144"/>
                <a:gd name="T2" fmla="*/ 126 w 144"/>
                <a:gd name="T3" fmla="*/ 34 h 144"/>
                <a:gd name="T4" fmla="*/ 109 w 144"/>
                <a:gd name="T5" fmla="*/ 126 h 144"/>
                <a:gd name="T6" fmla="*/ 17 w 144"/>
                <a:gd name="T7" fmla="*/ 109 h 144"/>
                <a:gd name="T8" fmla="*/ 33 w 144"/>
                <a:gd name="T9" fmla="*/ 17 h 144"/>
                <a:gd name="T10" fmla="*/ 126 w 144"/>
                <a:gd name="T11" fmla="*/ 3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144">
                  <a:moveTo>
                    <a:pt x="126" y="34"/>
                  </a:moveTo>
                  <a:lnTo>
                    <a:pt x="126" y="34"/>
                  </a:lnTo>
                  <a:cubicBezTo>
                    <a:pt x="143" y="67"/>
                    <a:pt x="134" y="109"/>
                    <a:pt x="109" y="126"/>
                  </a:cubicBezTo>
                  <a:cubicBezTo>
                    <a:pt x="75" y="143"/>
                    <a:pt x="33" y="134"/>
                    <a:pt x="17" y="109"/>
                  </a:cubicBezTo>
                  <a:cubicBezTo>
                    <a:pt x="0" y="76"/>
                    <a:pt x="8" y="42"/>
                    <a:pt x="33" y="17"/>
                  </a:cubicBezTo>
                  <a:cubicBezTo>
                    <a:pt x="67" y="0"/>
                    <a:pt x="101" y="9"/>
                    <a:pt x="126" y="3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4AA8E206-C75C-264F-AF3A-614E621E1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413" y="5646738"/>
              <a:ext cx="52387" cy="52387"/>
            </a:xfrm>
            <a:custGeom>
              <a:avLst/>
              <a:gdLst>
                <a:gd name="T0" fmla="*/ 126 w 144"/>
                <a:gd name="T1" fmla="*/ 34 h 144"/>
                <a:gd name="T2" fmla="*/ 126 w 144"/>
                <a:gd name="T3" fmla="*/ 34 h 144"/>
                <a:gd name="T4" fmla="*/ 109 w 144"/>
                <a:gd name="T5" fmla="*/ 126 h 144"/>
                <a:gd name="T6" fmla="*/ 25 w 144"/>
                <a:gd name="T7" fmla="*/ 109 h 144"/>
                <a:gd name="T8" fmla="*/ 42 w 144"/>
                <a:gd name="T9" fmla="*/ 17 h 144"/>
                <a:gd name="T10" fmla="*/ 126 w 144"/>
                <a:gd name="T11" fmla="*/ 3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144">
                  <a:moveTo>
                    <a:pt x="126" y="34"/>
                  </a:moveTo>
                  <a:lnTo>
                    <a:pt x="126" y="34"/>
                  </a:lnTo>
                  <a:cubicBezTo>
                    <a:pt x="143" y="67"/>
                    <a:pt x="135" y="101"/>
                    <a:pt x="109" y="126"/>
                  </a:cubicBezTo>
                  <a:cubicBezTo>
                    <a:pt x="84" y="143"/>
                    <a:pt x="42" y="135"/>
                    <a:pt x="25" y="109"/>
                  </a:cubicBezTo>
                  <a:cubicBezTo>
                    <a:pt x="0" y="76"/>
                    <a:pt x="9" y="34"/>
                    <a:pt x="42" y="17"/>
                  </a:cubicBezTo>
                  <a:cubicBezTo>
                    <a:pt x="67" y="0"/>
                    <a:pt x="109" y="9"/>
                    <a:pt x="126" y="3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6A4E97F-54B3-554D-ACD4-588DBC89ECD6}"/>
              </a:ext>
            </a:extLst>
          </p:cNvPr>
          <p:cNvGrpSpPr/>
          <p:nvPr/>
        </p:nvGrpSpPr>
        <p:grpSpPr>
          <a:xfrm flipH="1">
            <a:off x="1833626" y="9693253"/>
            <a:ext cx="6266370" cy="1837618"/>
            <a:chOff x="1815214" y="7374070"/>
            <a:chExt cx="6266370" cy="1837618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31D8CF3-E3DC-824B-A764-9D31B82FF53A}"/>
                </a:ext>
              </a:extLst>
            </p:cNvPr>
            <p:cNvSpPr txBox="1"/>
            <p:nvPr/>
          </p:nvSpPr>
          <p:spPr>
            <a:xfrm>
              <a:off x="1815214" y="8136394"/>
              <a:ext cx="6266370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E15C097-C94F-AA42-99DA-61A49D8A4215}"/>
                </a:ext>
              </a:extLst>
            </p:cNvPr>
            <p:cNvSpPr txBox="1"/>
            <p:nvPr/>
          </p:nvSpPr>
          <p:spPr>
            <a:xfrm>
              <a:off x="2714955" y="7374070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Take a Sample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897DF9D-0D09-0D45-9EA8-A9EB158240E4}"/>
              </a:ext>
            </a:extLst>
          </p:cNvPr>
          <p:cNvGrpSpPr/>
          <p:nvPr/>
        </p:nvGrpSpPr>
        <p:grpSpPr>
          <a:xfrm flipH="1">
            <a:off x="16069118" y="9693253"/>
            <a:ext cx="6266370" cy="1837618"/>
            <a:chOff x="1815214" y="7374070"/>
            <a:chExt cx="6266370" cy="183761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51CC7B1-CE52-2845-98E6-59E1E168C064}"/>
                </a:ext>
              </a:extLst>
            </p:cNvPr>
            <p:cNvSpPr txBox="1"/>
            <p:nvPr/>
          </p:nvSpPr>
          <p:spPr>
            <a:xfrm>
              <a:off x="1815214" y="8136394"/>
              <a:ext cx="6266370" cy="107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07C27D7-89BF-2140-86D4-4985471453C1}"/>
                </a:ext>
              </a:extLst>
            </p:cNvPr>
            <p:cNvSpPr txBox="1"/>
            <p:nvPr/>
          </p:nvSpPr>
          <p:spPr>
            <a:xfrm>
              <a:off x="2714955" y="7374070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Analysis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952909DD-E33B-D542-B9DB-A8F9ECBF459B}"/>
              </a:ext>
            </a:extLst>
          </p:cNvPr>
          <p:cNvSpPr txBox="1"/>
          <p:nvPr/>
        </p:nvSpPr>
        <p:spPr>
          <a:xfrm flipH="1">
            <a:off x="9955380" y="6826290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Chemistry</a:t>
            </a:r>
          </a:p>
        </p:txBody>
      </p:sp>
      <p:sp>
        <p:nvSpPr>
          <p:cNvPr id="67" name="CuadroTexto 350">
            <a:extLst>
              <a:ext uri="{FF2B5EF4-FFF2-40B4-BE49-F238E27FC236}">
                <a16:creationId xmlns:a16="http://schemas.microsoft.com/office/drawing/2014/main" id="{57CBF874-26D0-AB4E-91E9-43F9E66DE195}"/>
              </a:ext>
            </a:extLst>
          </p:cNvPr>
          <p:cNvSpPr txBox="1"/>
          <p:nvPr/>
        </p:nvSpPr>
        <p:spPr>
          <a:xfrm>
            <a:off x="6851574" y="1071658"/>
            <a:ext cx="106747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Science Infographics</a:t>
            </a:r>
          </a:p>
        </p:txBody>
      </p:sp>
      <p:sp>
        <p:nvSpPr>
          <p:cNvPr id="68" name="CuadroTexto 351">
            <a:extLst>
              <a:ext uri="{FF2B5EF4-FFF2-40B4-BE49-F238E27FC236}">
                <a16:creationId xmlns:a16="http://schemas.microsoft.com/office/drawing/2014/main" id="{18CB9352-8F5E-0B4E-A248-E8107AC609D2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DEB514E-B4D6-1B44-B395-14CB5D349BD6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70" name="Grupo 397">
            <a:extLst>
              <a:ext uri="{FF2B5EF4-FFF2-40B4-BE49-F238E27FC236}">
                <a16:creationId xmlns:a16="http://schemas.microsoft.com/office/drawing/2014/main" id="{0A620269-3A83-1E44-AA46-A0E88001BA17}"/>
              </a:ext>
            </a:extLst>
          </p:cNvPr>
          <p:cNvGrpSpPr/>
          <p:nvPr/>
        </p:nvGrpSpPr>
        <p:grpSpPr>
          <a:xfrm>
            <a:off x="3519345" y="5573996"/>
            <a:ext cx="3032385" cy="3112444"/>
            <a:chOff x="10976223" y="4367242"/>
            <a:chExt cx="516377" cy="530010"/>
          </a:xfrm>
        </p:grpSpPr>
        <p:sp>
          <p:nvSpPr>
            <p:cNvPr id="71" name="Forma libre 102">
              <a:extLst>
                <a:ext uri="{FF2B5EF4-FFF2-40B4-BE49-F238E27FC236}">
                  <a16:creationId xmlns:a16="http://schemas.microsoft.com/office/drawing/2014/main" id="{425823A3-41ED-1B45-8EB2-844C75DC7095}"/>
                </a:ext>
              </a:extLst>
            </p:cNvPr>
            <p:cNvSpPr/>
            <p:nvPr/>
          </p:nvSpPr>
          <p:spPr>
            <a:xfrm>
              <a:off x="11039254" y="4598092"/>
              <a:ext cx="228886" cy="175482"/>
            </a:xfrm>
            <a:custGeom>
              <a:avLst/>
              <a:gdLst>
                <a:gd name="connsiteX0" fmla="*/ 230717 w 228886"/>
                <a:gd name="connsiteY0" fmla="*/ 56688 h 175482"/>
                <a:gd name="connsiteX1" fmla="*/ 172504 w 228886"/>
                <a:gd name="connsiteY1" fmla="*/ 0 h 175482"/>
                <a:gd name="connsiteX2" fmla="*/ 0 w 228886"/>
                <a:gd name="connsiteY2" fmla="*/ 177085 h 175482"/>
                <a:gd name="connsiteX3" fmla="*/ 113375 w 228886"/>
                <a:gd name="connsiteY3" fmla="*/ 177085 h 175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886" h="175482">
                  <a:moveTo>
                    <a:pt x="230717" y="56688"/>
                  </a:moveTo>
                  <a:lnTo>
                    <a:pt x="172504" y="0"/>
                  </a:lnTo>
                  <a:lnTo>
                    <a:pt x="0" y="177085"/>
                  </a:lnTo>
                  <a:lnTo>
                    <a:pt x="113375" y="17708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/>
            </a:p>
          </p:txBody>
        </p:sp>
        <p:sp>
          <p:nvSpPr>
            <p:cNvPr id="72" name="Forma libre 103">
              <a:extLst>
                <a:ext uri="{FF2B5EF4-FFF2-40B4-BE49-F238E27FC236}">
                  <a16:creationId xmlns:a16="http://schemas.microsoft.com/office/drawing/2014/main" id="{0F37274A-B142-9640-80F1-5CDD8E2C0B99}"/>
                </a:ext>
              </a:extLst>
            </p:cNvPr>
            <p:cNvSpPr/>
            <p:nvPr/>
          </p:nvSpPr>
          <p:spPr>
            <a:xfrm>
              <a:off x="10976223" y="4775177"/>
              <a:ext cx="175479" cy="122075"/>
            </a:xfrm>
            <a:custGeom>
              <a:avLst/>
              <a:gdLst>
                <a:gd name="connsiteX0" fmla="*/ 14887 w 175479"/>
                <a:gd name="connsiteY0" fmla="*/ 90259 h 122074"/>
                <a:gd name="connsiteX1" fmla="*/ 5350 w 175479"/>
                <a:gd name="connsiteY1" fmla="*/ 100025 h 122074"/>
                <a:gd name="connsiteX2" fmla="*/ 2604 w 175479"/>
                <a:gd name="connsiteY2" fmla="*/ 118870 h 122074"/>
                <a:gd name="connsiteX3" fmla="*/ 3901 w 175479"/>
                <a:gd name="connsiteY3" fmla="*/ 120167 h 122074"/>
                <a:gd name="connsiteX4" fmla="*/ 22670 w 175479"/>
                <a:gd name="connsiteY4" fmla="*/ 116963 h 122074"/>
                <a:gd name="connsiteX5" fmla="*/ 32207 w 175479"/>
                <a:gd name="connsiteY5" fmla="*/ 107197 h 122074"/>
                <a:gd name="connsiteX6" fmla="*/ 89810 w 175479"/>
                <a:gd name="connsiteY6" fmla="*/ 88886 h 122074"/>
                <a:gd name="connsiteX7" fmla="*/ 176329 w 175479"/>
                <a:gd name="connsiteY7" fmla="*/ 0 h 122074"/>
                <a:gd name="connsiteX8" fmla="*/ 62954 w 175479"/>
                <a:gd name="connsiteY8" fmla="*/ 0 h 122074"/>
                <a:gd name="connsiteX9" fmla="*/ 31597 w 175479"/>
                <a:gd name="connsiteY9" fmla="*/ 32197 h 122074"/>
                <a:gd name="connsiteX10" fmla="*/ 14887 w 175479"/>
                <a:gd name="connsiteY10" fmla="*/ 90259 h 12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5479" h="122074">
                  <a:moveTo>
                    <a:pt x="14887" y="90259"/>
                  </a:moveTo>
                  <a:lnTo>
                    <a:pt x="5350" y="100025"/>
                  </a:lnTo>
                  <a:cubicBezTo>
                    <a:pt x="-524" y="106052"/>
                    <a:pt x="-1744" y="114521"/>
                    <a:pt x="2604" y="118870"/>
                  </a:cubicBezTo>
                  <a:lnTo>
                    <a:pt x="3901" y="120167"/>
                  </a:lnTo>
                  <a:cubicBezTo>
                    <a:pt x="8326" y="124440"/>
                    <a:pt x="16718" y="122990"/>
                    <a:pt x="22670" y="116963"/>
                  </a:cubicBezTo>
                  <a:lnTo>
                    <a:pt x="32207" y="107197"/>
                  </a:lnTo>
                  <a:cubicBezTo>
                    <a:pt x="48991" y="113606"/>
                    <a:pt x="72414" y="106739"/>
                    <a:pt x="89810" y="88886"/>
                  </a:cubicBezTo>
                  <a:lnTo>
                    <a:pt x="176329" y="0"/>
                  </a:lnTo>
                  <a:lnTo>
                    <a:pt x="62954" y="0"/>
                  </a:lnTo>
                  <a:lnTo>
                    <a:pt x="31597" y="32197"/>
                  </a:lnTo>
                  <a:cubicBezTo>
                    <a:pt x="14277" y="50051"/>
                    <a:pt x="8097" y="73702"/>
                    <a:pt x="14887" y="9025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3" name="Forma libre 104">
              <a:extLst>
                <a:ext uri="{FF2B5EF4-FFF2-40B4-BE49-F238E27FC236}">
                  <a16:creationId xmlns:a16="http://schemas.microsoft.com/office/drawing/2014/main" id="{0C6DE2FE-19E8-9444-B088-634C8B4E65F4}"/>
                </a:ext>
              </a:extLst>
            </p:cNvPr>
            <p:cNvSpPr/>
            <p:nvPr/>
          </p:nvSpPr>
          <p:spPr>
            <a:xfrm>
              <a:off x="11195048" y="4367242"/>
              <a:ext cx="297552" cy="297557"/>
            </a:xfrm>
            <a:custGeom>
              <a:avLst/>
              <a:gdLst>
                <a:gd name="connsiteX0" fmla="*/ 285116 w 297551"/>
                <a:gd name="connsiteY0" fmla="*/ 86955 h 297556"/>
                <a:gd name="connsiteX1" fmla="*/ 284124 w 297551"/>
                <a:gd name="connsiteY1" fmla="*/ 14473 h 297556"/>
                <a:gd name="connsiteX2" fmla="*/ 211643 w 297551"/>
                <a:gd name="connsiteY2" fmla="*/ 15465 h 297556"/>
                <a:gd name="connsiteX3" fmla="*/ 0 w 297551"/>
                <a:gd name="connsiteY3" fmla="*/ 232757 h 297556"/>
                <a:gd name="connsiteX4" fmla="*/ 73472 w 297551"/>
                <a:gd name="connsiteY4" fmla="*/ 304323 h 297556"/>
                <a:gd name="connsiteX5" fmla="*/ 285116 w 297551"/>
                <a:gd name="connsiteY5" fmla="*/ 86955 h 297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7551" h="297556">
                  <a:moveTo>
                    <a:pt x="285116" y="86955"/>
                  </a:moveTo>
                  <a:cubicBezTo>
                    <a:pt x="304801" y="66736"/>
                    <a:pt x="304342" y="34157"/>
                    <a:pt x="284124" y="14473"/>
                  </a:cubicBezTo>
                  <a:cubicBezTo>
                    <a:pt x="263906" y="-5212"/>
                    <a:pt x="231328" y="-4754"/>
                    <a:pt x="211643" y="15465"/>
                  </a:cubicBezTo>
                  <a:lnTo>
                    <a:pt x="0" y="232757"/>
                  </a:lnTo>
                  <a:lnTo>
                    <a:pt x="73472" y="304323"/>
                  </a:lnTo>
                  <a:lnTo>
                    <a:pt x="285116" y="86955"/>
                  </a:lnTo>
                  <a:close/>
                </a:path>
              </a:pathLst>
            </a:custGeom>
            <a:solidFill>
              <a:schemeClr val="accent1"/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4" name="Forma libre 105">
              <a:extLst>
                <a:ext uri="{FF2B5EF4-FFF2-40B4-BE49-F238E27FC236}">
                  <a16:creationId xmlns:a16="http://schemas.microsoft.com/office/drawing/2014/main" id="{6F069438-2F49-2140-823B-F2A61FFA6486}"/>
                </a:ext>
              </a:extLst>
            </p:cNvPr>
            <p:cNvSpPr/>
            <p:nvPr/>
          </p:nvSpPr>
          <p:spPr>
            <a:xfrm>
              <a:off x="11189525" y="4571835"/>
              <a:ext cx="99184" cy="99186"/>
            </a:xfrm>
            <a:custGeom>
              <a:avLst/>
              <a:gdLst>
                <a:gd name="connsiteX0" fmla="*/ 31540 w 99183"/>
                <a:gd name="connsiteY0" fmla="*/ 5276 h 99185"/>
                <a:gd name="connsiteX1" fmla="*/ 101198 w 99183"/>
                <a:gd name="connsiteY1" fmla="*/ 73104 h 99185"/>
                <a:gd name="connsiteX2" fmla="*/ 101580 w 99183"/>
                <a:gd name="connsiteY2" fmla="*/ 99426 h 99185"/>
                <a:gd name="connsiteX3" fmla="*/ 101580 w 99183"/>
                <a:gd name="connsiteY3" fmla="*/ 99426 h 99185"/>
                <a:gd name="connsiteX4" fmla="*/ 75257 w 99183"/>
                <a:gd name="connsiteY4" fmla="*/ 99807 h 99185"/>
                <a:gd name="connsiteX5" fmla="*/ 5600 w 99183"/>
                <a:gd name="connsiteY5" fmla="*/ 31980 h 99185"/>
                <a:gd name="connsiteX6" fmla="*/ 5219 w 99183"/>
                <a:gd name="connsiteY6" fmla="*/ 5658 h 99185"/>
                <a:gd name="connsiteX7" fmla="*/ 5219 w 99183"/>
                <a:gd name="connsiteY7" fmla="*/ 5658 h 99185"/>
                <a:gd name="connsiteX8" fmla="*/ 31540 w 99183"/>
                <a:gd name="connsiteY8" fmla="*/ 5276 h 99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183" h="99185">
                  <a:moveTo>
                    <a:pt x="31540" y="5276"/>
                  </a:moveTo>
                  <a:lnTo>
                    <a:pt x="101198" y="73104"/>
                  </a:lnTo>
                  <a:cubicBezTo>
                    <a:pt x="108522" y="80275"/>
                    <a:pt x="108675" y="92101"/>
                    <a:pt x="101580" y="99426"/>
                  </a:cubicBezTo>
                  <a:lnTo>
                    <a:pt x="101580" y="99426"/>
                  </a:lnTo>
                  <a:cubicBezTo>
                    <a:pt x="94408" y="106751"/>
                    <a:pt x="82582" y="106903"/>
                    <a:pt x="75257" y="99807"/>
                  </a:cubicBezTo>
                  <a:lnTo>
                    <a:pt x="5600" y="31980"/>
                  </a:lnTo>
                  <a:cubicBezTo>
                    <a:pt x="-1724" y="24808"/>
                    <a:pt x="-1877" y="12982"/>
                    <a:pt x="5219" y="5658"/>
                  </a:cubicBezTo>
                  <a:lnTo>
                    <a:pt x="5219" y="5658"/>
                  </a:lnTo>
                  <a:cubicBezTo>
                    <a:pt x="12390" y="-1743"/>
                    <a:pt x="24216" y="-1896"/>
                    <a:pt x="31540" y="5276"/>
                  </a:cubicBezTo>
                  <a:close/>
                </a:path>
              </a:pathLst>
            </a:custGeom>
            <a:solidFill>
              <a:schemeClr val="accent1"/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8275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350">
            <a:extLst>
              <a:ext uri="{FF2B5EF4-FFF2-40B4-BE49-F238E27FC236}">
                <a16:creationId xmlns:a16="http://schemas.microsoft.com/office/drawing/2014/main" id="{923651FD-D5F7-CC4E-8301-C9F651FA0176}"/>
              </a:ext>
            </a:extLst>
          </p:cNvPr>
          <p:cNvSpPr txBox="1"/>
          <p:nvPr/>
        </p:nvSpPr>
        <p:spPr>
          <a:xfrm>
            <a:off x="6851574" y="1071658"/>
            <a:ext cx="106747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Science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12567635-0FA2-1745-AE3F-F34C69DD29DD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355E5E-3A6B-A741-AF51-CA68D3C939FC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7C292A-1E6C-2445-AEC2-C3ABF9D0BDE1}"/>
              </a:ext>
            </a:extLst>
          </p:cNvPr>
          <p:cNvGrpSpPr/>
          <p:nvPr/>
        </p:nvGrpSpPr>
        <p:grpSpPr>
          <a:xfrm>
            <a:off x="8857705" y="4478953"/>
            <a:ext cx="4520050" cy="7095750"/>
            <a:chOff x="9040585" y="4222921"/>
            <a:chExt cx="4520050" cy="709575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01A6A30-BBC3-A24E-A101-11596D08AF1A}"/>
                </a:ext>
              </a:extLst>
            </p:cNvPr>
            <p:cNvGrpSpPr/>
            <p:nvPr/>
          </p:nvGrpSpPr>
          <p:grpSpPr>
            <a:xfrm>
              <a:off x="10323843" y="4222921"/>
              <a:ext cx="2083704" cy="2106858"/>
              <a:chOff x="1751695" y="989992"/>
              <a:chExt cx="498483" cy="504022"/>
            </a:xfrm>
          </p:grpSpPr>
          <p:sp>
            <p:nvSpPr>
              <p:cNvPr id="24" name="Freeform 716">
                <a:extLst>
                  <a:ext uri="{FF2B5EF4-FFF2-40B4-BE49-F238E27FC236}">
                    <a16:creationId xmlns:a16="http://schemas.microsoft.com/office/drawing/2014/main" id="{6A111CD2-F4B8-5F4A-9FA5-EF565F62FE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1695" y="1120151"/>
                <a:ext cx="376632" cy="373863"/>
              </a:xfrm>
              <a:custGeom>
                <a:avLst/>
                <a:gdLst>
                  <a:gd name="T0" fmla="*/ 589 w 601"/>
                  <a:gd name="T1" fmla="*/ 229 h 594"/>
                  <a:gd name="T2" fmla="*/ 436 w 601"/>
                  <a:gd name="T3" fmla="*/ 243 h 594"/>
                  <a:gd name="T4" fmla="*/ 413 w 601"/>
                  <a:gd name="T5" fmla="*/ 204 h 594"/>
                  <a:gd name="T6" fmla="*/ 389 w 601"/>
                  <a:gd name="T7" fmla="*/ 181 h 594"/>
                  <a:gd name="T8" fmla="*/ 450 w 601"/>
                  <a:gd name="T9" fmla="*/ 30 h 594"/>
                  <a:gd name="T10" fmla="*/ 433 w 601"/>
                  <a:gd name="T11" fmla="*/ 22 h 594"/>
                  <a:gd name="T12" fmla="*/ 342 w 601"/>
                  <a:gd name="T13" fmla="*/ 157 h 594"/>
                  <a:gd name="T14" fmla="*/ 303 w 601"/>
                  <a:gd name="T15" fmla="*/ 151 h 594"/>
                  <a:gd name="T16" fmla="*/ 271 w 601"/>
                  <a:gd name="T17" fmla="*/ 154 h 594"/>
                  <a:gd name="T18" fmla="*/ 192 w 601"/>
                  <a:gd name="T19" fmla="*/ 7 h 594"/>
                  <a:gd name="T20" fmla="*/ 175 w 601"/>
                  <a:gd name="T21" fmla="*/ 14 h 594"/>
                  <a:gd name="T22" fmla="*/ 221 w 601"/>
                  <a:gd name="T23" fmla="*/ 174 h 594"/>
                  <a:gd name="T24" fmla="*/ 194 w 601"/>
                  <a:gd name="T25" fmla="*/ 197 h 594"/>
                  <a:gd name="T26" fmla="*/ 172 w 601"/>
                  <a:gd name="T27" fmla="*/ 226 h 594"/>
                  <a:gd name="T28" fmla="*/ 13 w 601"/>
                  <a:gd name="T29" fmla="*/ 193 h 594"/>
                  <a:gd name="T30" fmla="*/ 8 w 601"/>
                  <a:gd name="T31" fmla="*/ 211 h 594"/>
                  <a:gd name="T32" fmla="*/ 156 w 601"/>
                  <a:gd name="T33" fmla="*/ 275 h 594"/>
                  <a:gd name="T34" fmla="*/ 155 w 601"/>
                  <a:gd name="T35" fmla="*/ 309 h 594"/>
                  <a:gd name="T36" fmla="*/ 166 w 601"/>
                  <a:gd name="T37" fmla="*/ 353 h 594"/>
                  <a:gd name="T38" fmla="*/ 47 w 601"/>
                  <a:gd name="T39" fmla="*/ 450 h 594"/>
                  <a:gd name="T40" fmla="*/ 57 w 601"/>
                  <a:gd name="T41" fmla="*/ 465 h 594"/>
                  <a:gd name="T42" fmla="*/ 191 w 601"/>
                  <a:gd name="T43" fmla="*/ 394 h 594"/>
                  <a:gd name="T44" fmla="*/ 221 w 601"/>
                  <a:gd name="T45" fmla="*/ 420 h 594"/>
                  <a:gd name="T46" fmla="*/ 266 w 601"/>
                  <a:gd name="T47" fmla="*/ 439 h 594"/>
                  <a:gd name="T48" fmla="*/ 278 w 601"/>
                  <a:gd name="T49" fmla="*/ 593 h 594"/>
                  <a:gd name="T50" fmla="*/ 287 w 601"/>
                  <a:gd name="T51" fmla="*/ 585 h 594"/>
                  <a:gd name="T52" fmla="*/ 311 w 601"/>
                  <a:gd name="T53" fmla="*/ 443 h 594"/>
                  <a:gd name="T54" fmla="*/ 356 w 601"/>
                  <a:gd name="T55" fmla="*/ 433 h 594"/>
                  <a:gd name="T56" fmla="*/ 395 w 601"/>
                  <a:gd name="T57" fmla="*/ 408 h 594"/>
                  <a:gd name="T58" fmla="*/ 511 w 601"/>
                  <a:gd name="T59" fmla="*/ 493 h 594"/>
                  <a:gd name="T60" fmla="*/ 523 w 601"/>
                  <a:gd name="T61" fmla="*/ 479 h 594"/>
                  <a:gd name="T62" fmla="*/ 424 w 601"/>
                  <a:gd name="T63" fmla="*/ 374 h 594"/>
                  <a:gd name="T64" fmla="*/ 446 w 601"/>
                  <a:gd name="T65" fmla="*/ 297 h 594"/>
                  <a:gd name="T66" fmla="*/ 592 w 601"/>
                  <a:gd name="T67" fmla="*/ 247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01" h="594">
                    <a:moveTo>
                      <a:pt x="599" y="236"/>
                    </a:moveTo>
                    <a:cubicBezTo>
                      <a:pt x="598" y="231"/>
                      <a:pt x="593" y="228"/>
                      <a:pt x="589" y="229"/>
                    </a:cubicBezTo>
                    <a:cubicBezTo>
                      <a:pt x="525" y="242"/>
                      <a:pt x="470" y="247"/>
                      <a:pt x="436" y="243"/>
                    </a:cubicBezTo>
                    <a:lnTo>
                      <a:pt x="436" y="243"/>
                    </a:lnTo>
                    <a:cubicBezTo>
                      <a:pt x="431" y="229"/>
                      <a:pt x="423" y="217"/>
                      <a:pt x="414" y="205"/>
                    </a:cubicBezTo>
                    <a:lnTo>
                      <a:pt x="413" y="204"/>
                    </a:lnTo>
                    <a:cubicBezTo>
                      <a:pt x="406" y="195"/>
                      <a:pt x="397" y="188"/>
                      <a:pt x="389" y="181"/>
                    </a:cubicBezTo>
                    <a:lnTo>
                      <a:pt x="389" y="181"/>
                    </a:lnTo>
                    <a:cubicBezTo>
                      <a:pt x="395" y="147"/>
                      <a:pt x="417" y="93"/>
                      <a:pt x="450" y="30"/>
                    </a:cubicBezTo>
                    <a:lnTo>
                      <a:pt x="450" y="30"/>
                    </a:lnTo>
                    <a:cubicBezTo>
                      <a:pt x="452" y="25"/>
                      <a:pt x="450" y="19"/>
                      <a:pt x="445" y="18"/>
                    </a:cubicBezTo>
                    <a:cubicBezTo>
                      <a:pt x="440" y="16"/>
                      <a:pt x="436" y="18"/>
                      <a:pt x="433" y="22"/>
                    </a:cubicBezTo>
                    <a:cubicBezTo>
                      <a:pt x="400" y="86"/>
                      <a:pt x="367" y="135"/>
                      <a:pt x="342" y="157"/>
                    </a:cubicBezTo>
                    <a:lnTo>
                      <a:pt x="342" y="157"/>
                    </a:lnTo>
                    <a:cubicBezTo>
                      <a:pt x="331" y="154"/>
                      <a:pt x="319" y="152"/>
                      <a:pt x="307" y="151"/>
                    </a:cubicBezTo>
                    <a:cubicBezTo>
                      <a:pt x="306" y="151"/>
                      <a:pt x="304" y="151"/>
                      <a:pt x="303" y="151"/>
                    </a:cubicBezTo>
                    <a:lnTo>
                      <a:pt x="300" y="151"/>
                    </a:lnTo>
                    <a:cubicBezTo>
                      <a:pt x="290" y="151"/>
                      <a:pt x="281" y="152"/>
                      <a:pt x="271" y="154"/>
                    </a:cubicBezTo>
                    <a:lnTo>
                      <a:pt x="271" y="154"/>
                    </a:lnTo>
                    <a:cubicBezTo>
                      <a:pt x="249" y="129"/>
                      <a:pt x="220" y="76"/>
                      <a:pt x="192" y="7"/>
                    </a:cubicBezTo>
                    <a:cubicBezTo>
                      <a:pt x="191" y="3"/>
                      <a:pt x="186" y="0"/>
                      <a:pt x="181" y="1"/>
                    </a:cubicBezTo>
                    <a:cubicBezTo>
                      <a:pt x="176" y="3"/>
                      <a:pt x="173" y="9"/>
                      <a:pt x="175" y="14"/>
                    </a:cubicBezTo>
                    <a:cubicBezTo>
                      <a:pt x="203" y="83"/>
                      <a:pt x="220" y="141"/>
                      <a:pt x="221" y="174"/>
                    </a:cubicBezTo>
                    <a:lnTo>
                      <a:pt x="221" y="174"/>
                    </a:lnTo>
                    <a:cubicBezTo>
                      <a:pt x="212" y="180"/>
                      <a:pt x="204" y="187"/>
                      <a:pt x="197" y="194"/>
                    </a:cubicBezTo>
                    <a:cubicBezTo>
                      <a:pt x="196" y="195"/>
                      <a:pt x="195" y="196"/>
                      <a:pt x="194" y="197"/>
                    </a:cubicBezTo>
                    <a:cubicBezTo>
                      <a:pt x="185" y="206"/>
                      <a:pt x="178" y="216"/>
                      <a:pt x="173" y="226"/>
                    </a:cubicBezTo>
                    <a:cubicBezTo>
                      <a:pt x="173" y="226"/>
                      <a:pt x="173" y="226"/>
                      <a:pt x="172" y="226"/>
                    </a:cubicBezTo>
                    <a:cubicBezTo>
                      <a:pt x="139" y="228"/>
                      <a:pt x="82" y="216"/>
                      <a:pt x="13" y="193"/>
                    </a:cubicBezTo>
                    <a:lnTo>
                      <a:pt x="13" y="193"/>
                    </a:lnTo>
                    <a:cubicBezTo>
                      <a:pt x="8" y="192"/>
                      <a:pt x="2" y="195"/>
                      <a:pt x="1" y="200"/>
                    </a:cubicBezTo>
                    <a:cubicBezTo>
                      <a:pt x="0" y="205"/>
                      <a:pt x="4" y="209"/>
                      <a:pt x="8" y="211"/>
                    </a:cubicBezTo>
                    <a:cubicBezTo>
                      <a:pt x="75" y="233"/>
                      <a:pt x="128" y="256"/>
                      <a:pt x="156" y="275"/>
                    </a:cubicBezTo>
                    <a:lnTo>
                      <a:pt x="156" y="275"/>
                    </a:lnTo>
                    <a:cubicBezTo>
                      <a:pt x="155" y="283"/>
                      <a:pt x="154" y="290"/>
                      <a:pt x="154" y="297"/>
                    </a:cubicBezTo>
                    <a:cubicBezTo>
                      <a:pt x="154" y="301"/>
                      <a:pt x="154" y="305"/>
                      <a:pt x="155" y="309"/>
                    </a:cubicBezTo>
                    <a:lnTo>
                      <a:pt x="155" y="311"/>
                    </a:lnTo>
                    <a:cubicBezTo>
                      <a:pt x="156" y="325"/>
                      <a:pt x="160" y="340"/>
                      <a:pt x="166" y="353"/>
                    </a:cubicBezTo>
                    <a:cubicBezTo>
                      <a:pt x="166" y="353"/>
                      <a:pt x="166" y="353"/>
                      <a:pt x="166" y="354"/>
                    </a:cubicBezTo>
                    <a:cubicBezTo>
                      <a:pt x="144" y="380"/>
                      <a:pt x="102" y="414"/>
                      <a:pt x="47" y="450"/>
                    </a:cubicBezTo>
                    <a:cubicBezTo>
                      <a:pt x="43" y="453"/>
                      <a:pt x="42" y="458"/>
                      <a:pt x="45" y="462"/>
                    </a:cubicBezTo>
                    <a:cubicBezTo>
                      <a:pt x="47" y="467"/>
                      <a:pt x="53" y="468"/>
                      <a:pt x="57" y="465"/>
                    </a:cubicBezTo>
                    <a:lnTo>
                      <a:pt x="57" y="465"/>
                    </a:lnTo>
                    <a:cubicBezTo>
                      <a:pt x="111" y="430"/>
                      <a:pt x="158" y="405"/>
                      <a:pt x="191" y="394"/>
                    </a:cubicBezTo>
                    <a:lnTo>
                      <a:pt x="191" y="394"/>
                    </a:lnTo>
                    <a:cubicBezTo>
                      <a:pt x="200" y="404"/>
                      <a:pt x="210" y="413"/>
                      <a:pt x="221" y="420"/>
                    </a:cubicBezTo>
                    <a:cubicBezTo>
                      <a:pt x="235" y="429"/>
                      <a:pt x="250" y="435"/>
                      <a:pt x="266" y="439"/>
                    </a:cubicBezTo>
                    <a:lnTo>
                      <a:pt x="266" y="439"/>
                    </a:lnTo>
                    <a:cubicBezTo>
                      <a:pt x="273" y="472"/>
                      <a:pt x="274" y="523"/>
                      <a:pt x="269" y="582"/>
                    </a:cubicBezTo>
                    <a:cubicBezTo>
                      <a:pt x="269" y="588"/>
                      <a:pt x="272" y="593"/>
                      <a:pt x="278" y="593"/>
                    </a:cubicBezTo>
                    <a:lnTo>
                      <a:pt x="278" y="593"/>
                    </a:lnTo>
                    <a:cubicBezTo>
                      <a:pt x="283" y="593"/>
                      <a:pt x="286" y="589"/>
                      <a:pt x="287" y="585"/>
                    </a:cubicBezTo>
                    <a:cubicBezTo>
                      <a:pt x="291" y="525"/>
                      <a:pt x="300" y="475"/>
                      <a:pt x="311" y="443"/>
                    </a:cubicBezTo>
                    <a:lnTo>
                      <a:pt x="311" y="443"/>
                    </a:lnTo>
                    <a:cubicBezTo>
                      <a:pt x="325" y="442"/>
                      <a:pt x="339" y="438"/>
                      <a:pt x="353" y="433"/>
                    </a:cubicBezTo>
                    <a:cubicBezTo>
                      <a:pt x="354" y="433"/>
                      <a:pt x="355" y="433"/>
                      <a:pt x="356" y="433"/>
                    </a:cubicBezTo>
                    <a:cubicBezTo>
                      <a:pt x="357" y="432"/>
                      <a:pt x="358" y="432"/>
                      <a:pt x="358" y="431"/>
                    </a:cubicBezTo>
                    <a:cubicBezTo>
                      <a:pt x="372" y="425"/>
                      <a:pt x="384" y="418"/>
                      <a:pt x="395" y="408"/>
                    </a:cubicBezTo>
                    <a:lnTo>
                      <a:pt x="395" y="408"/>
                    </a:lnTo>
                    <a:cubicBezTo>
                      <a:pt x="425" y="424"/>
                      <a:pt x="466" y="454"/>
                      <a:pt x="511" y="493"/>
                    </a:cubicBezTo>
                    <a:cubicBezTo>
                      <a:pt x="515" y="496"/>
                      <a:pt x="521" y="496"/>
                      <a:pt x="524" y="492"/>
                    </a:cubicBezTo>
                    <a:cubicBezTo>
                      <a:pt x="527" y="488"/>
                      <a:pt x="527" y="483"/>
                      <a:pt x="523" y="479"/>
                    </a:cubicBezTo>
                    <a:cubicBezTo>
                      <a:pt x="478" y="440"/>
                      <a:pt x="443" y="403"/>
                      <a:pt x="424" y="374"/>
                    </a:cubicBezTo>
                    <a:lnTo>
                      <a:pt x="424" y="374"/>
                    </a:lnTo>
                    <a:cubicBezTo>
                      <a:pt x="433" y="360"/>
                      <a:pt x="439" y="345"/>
                      <a:pt x="443" y="329"/>
                    </a:cubicBezTo>
                    <a:cubicBezTo>
                      <a:pt x="445" y="318"/>
                      <a:pt x="446" y="308"/>
                      <a:pt x="446" y="297"/>
                    </a:cubicBezTo>
                    <a:cubicBezTo>
                      <a:pt x="446" y="295"/>
                      <a:pt x="446" y="292"/>
                      <a:pt x="446" y="290"/>
                    </a:cubicBezTo>
                    <a:cubicBezTo>
                      <a:pt x="477" y="275"/>
                      <a:pt x="529" y="260"/>
                      <a:pt x="592" y="247"/>
                    </a:cubicBezTo>
                    <a:cubicBezTo>
                      <a:pt x="597" y="246"/>
                      <a:pt x="600" y="241"/>
                      <a:pt x="599" y="236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717">
                <a:extLst>
                  <a:ext uri="{FF2B5EF4-FFF2-40B4-BE49-F238E27FC236}">
                    <a16:creationId xmlns:a16="http://schemas.microsoft.com/office/drawing/2014/main" id="{DF003336-5ADE-FE4A-920A-EBCE66B4A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007" y="1233695"/>
                <a:ext cx="146775" cy="146775"/>
              </a:xfrm>
              <a:custGeom>
                <a:avLst/>
                <a:gdLst>
                  <a:gd name="T0" fmla="*/ 234 w 235"/>
                  <a:gd name="T1" fmla="*/ 117 h 235"/>
                  <a:gd name="T2" fmla="*/ 219 w 235"/>
                  <a:gd name="T3" fmla="*/ 176 h 235"/>
                  <a:gd name="T4" fmla="*/ 176 w 235"/>
                  <a:gd name="T5" fmla="*/ 219 h 235"/>
                  <a:gd name="T6" fmla="*/ 117 w 235"/>
                  <a:gd name="T7" fmla="*/ 234 h 235"/>
                  <a:gd name="T8" fmla="*/ 59 w 235"/>
                  <a:gd name="T9" fmla="*/ 219 h 235"/>
                  <a:gd name="T10" fmla="*/ 16 w 235"/>
                  <a:gd name="T11" fmla="*/ 176 h 235"/>
                  <a:gd name="T12" fmla="*/ 0 w 235"/>
                  <a:gd name="T13" fmla="*/ 117 h 235"/>
                  <a:gd name="T14" fmla="*/ 16 w 235"/>
                  <a:gd name="T15" fmla="*/ 58 h 235"/>
                  <a:gd name="T16" fmla="*/ 59 w 235"/>
                  <a:gd name="T17" fmla="*/ 15 h 235"/>
                  <a:gd name="T18" fmla="*/ 117 w 235"/>
                  <a:gd name="T19" fmla="*/ 0 h 235"/>
                  <a:gd name="T20" fmla="*/ 176 w 235"/>
                  <a:gd name="T21" fmla="*/ 15 h 235"/>
                  <a:gd name="T22" fmla="*/ 219 w 235"/>
                  <a:gd name="T23" fmla="*/ 58 h 235"/>
                  <a:gd name="T24" fmla="*/ 234 w 235"/>
                  <a:gd name="T25" fmla="*/ 117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5" h="235">
                    <a:moveTo>
                      <a:pt x="234" y="117"/>
                    </a:moveTo>
                    <a:cubicBezTo>
                      <a:pt x="234" y="139"/>
                      <a:pt x="229" y="157"/>
                      <a:pt x="219" y="176"/>
                    </a:cubicBezTo>
                    <a:cubicBezTo>
                      <a:pt x="208" y="194"/>
                      <a:pt x="194" y="208"/>
                      <a:pt x="176" y="219"/>
                    </a:cubicBezTo>
                    <a:cubicBezTo>
                      <a:pt x="157" y="229"/>
                      <a:pt x="138" y="234"/>
                      <a:pt x="117" y="234"/>
                    </a:cubicBezTo>
                    <a:cubicBezTo>
                      <a:pt x="95" y="234"/>
                      <a:pt x="77" y="229"/>
                      <a:pt x="59" y="219"/>
                    </a:cubicBezTo>
                    <a:cubicBezTo>
                      <a:pt x="40" y="208"/>
                      <a:pt x="26" y="194"/>
                      <a:pt x="16" y="176"/>
                    </a:cubicBezTo>
                    <a:cubicBezTo>
                      <a:pt x="5" y="157"/>
                      <a:pt x="0" y="139"/>
                      <a:pt x="0" y="117"/>
                    </a:cubicBezTo>
                    <a:cubicBezTo>
                      <a:pt x="0" y="95"/>
                      <a:pt x="5" y="76"/>
                      <a:pt x="16" y="58"/>
                    </a:cubicBezTo>
                    <a:cubicBezTo>
                      <a:pt x="26" y="39"/>
                      <a:pt x="40" y="25"/>
                      <a:pt x="59" y="15"/>
                    </a:cubicBezTo>
                    <a:cubicBezTo>
                      <a:pt x="77" y="4"/>
                      <a:pt x="96" y="0"/>
                      <a:pt x="117" y="0"/>
                    </a:cubicBezTo>
                    <a:cubicBezTo>
                      <a:pt x="139" y="0"/>
                      <a:pt x="157" y="4"/>
                      <a:pt x="176" y="15"/>
                    </a:cubicBezTo>
                    <a:cubicBezTo>
                      <a:pt x="194" y="25"/>
                      <a:pt x="208" y="39"/>
                      <a:pt x="219" y="58"/>
                    </a:cubicBezTo>
                    <a:cubicBezTo>
                      <a:pt x="229" y="76"/>
                      <a:pt x="234" y="95"/>
                      <a:pt x="234" y="11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Freeform 718">
                <a:extLst>
                  <a:ext uri="{FF2B5EF4-FFF2-40B4-BE49-F238E27FC236}">
                    <a16:creationId xmlns:a16="http://schemas.microsoft.com/office/drawing/2014/main" id="{F066F3D9-9E6A-7248-BEA1-FE63120E00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5701" y="1258618"/>
                <a:ext cx="52617" cy="63696"/>
              </a:xfrm>
              <a:custGeom>
                <a:avLst/>
                <a:gdLst>
                  <a:gd name="T0" fmla="*/ 8 w 82"/>
                  <a:gd name="T1" fmla="*/ 52 h 100"/>
                  <a:gd name="T2" fmla="*/ 69 w 82"/>
                  <a:gd name="T3" fmla="*/ 4 h 100"/>
                  <a:gd name="T4" fmla="*/ 60 w 82"/>
                  <a:gd name="T5" fmla="*/ 49 h 100"/>
                  <a:gd name="T6" fmla="*/ 34 w 82"/>
                  <a:gd name="T7" fmla="*/ 95 h 100"/>
                  <a:gd name="T8" fmla="*/ 8 w 82"/>
                  <a:gd name="T9" fmla="*/ 5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100">
                    <a:moveTo>
                      <a:pt x="8" y="52"/>
                    </a:moveTo>
                    <a:cubicBezTo>
                      <a:pt x="16" y="27"/>
                      <a:pt x="56" y="0"/>
                      <a:pt x="69" y="4"/>
                    </a:cubicBezTo>
                    <a:cubicBezTo>
                      <a:pt x="81" y="8"/>
                      <a:pt x="68" y="24"/>
                      <a:pt x="60" y="49"/>
                    </a:cubicBezTo>
                    <a:cubicBezTo>
                      <a:pt x="52" y="73"/>
                      <a:pt x="47" y="99"/>
                      <a:pt x="34" y="95"/>
                    </a:cubicBezTo>
                    <a:cubicBezTo>
                      <a:pt x="21" y="91"/>
                      <a:pt x="0" y="76"/>
                      <a:pt x="8" y="5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Freeform 719">
                <a:extLst>
                  <a:ext uri="{FF2B5EF4-FFF2-40B4-BE49-F238E27FC236}">
                    <a16:creationId xmlns:a16="http://schemas.microsoft.com/office/drawing/2014/main" id="{A411C7DF-57B5-524B-844A-A3EF01A8D8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8933" y="1289082"/>
                <a:ext cx="58155" cy="69233"/>
              </a:xfrm>
              <a:custGeom>
                <a:avLst/>
                <a:gdLst>
                  <a:gd name="T0" fmla="*/ 79 w 94"/>
                  <a:gd name="T1" fmla="*/ 2 h 110"/>
                  <a:gd name="T2" fmla="*/ 71 w 94"/>
                  <a:gd name="T3" fmla="*/ 0 h 110"/>
                  <a:gd name="T4" fmla="*/ 61 w 94"/>
                  <a:gd name="T5" fmla="*/ 18 h 110"/>
                  <a:gd name="T6" fmla="*/ 45 w 94"/>
                  <a:gd name="T7" fmla="*/ 54 h 110"/>
                  <a:gd name="T8" fmla="*/ 16 w 94"/>
                  <a:gd name="T9" fmla="*/ 81 h 110"/>
                  <a:gd name="T10" fmla="*/ 0 w 94"/>
                  <a:gd name="T11" fmla="*/ 98 h 110"/>
                  <a:gd name="T12" fmla="*/ 4 w 94"/>
                  <a:gd name="T13" fmla="*/ 105 h 110"/>
                  <a:gd name="T14" fmla="*/ 20 w 94"/>
                  <a:gd name="T15" fmla="*/ 108 h 110"/>
                  <a:gd name="T16" fmla="*/ 35 w 94"/>
                  <a:gd name="T17" fmla="*/ 103 h 110"/>
                  <a:gd name="T18" fmla="*/ 69 w 94"/>
                  <a:gd name="T19" fmla="*/ 74 h 110"/>
                  <a:gd name="T20" fmla="*/ 79 w 94"/>
                  <a:gd name="T21" fmla="*/ 2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4" h="110">
                    <a:moveTo>
                      <a:pt x="79" y="2"/>
                    </a:moveTo>
                    <a:cubicBezTo>
                      <a:pt x="76" y="0"/>
                      <a:pt x="73" y="0"/>
                      <a:pt x="71" y="0"/>
                    </a:cubicBezTo>
                    <a:cubicBezTo>
                      <a:pt x="66" y="2"/>
                      <a:pt x="64" y="9"/>
                      <a:pt x="61" y="18"/>
                    </a:cubicBezTo>
                    <a:cubicBezTo>
                      <a:pt x="58" y="28"/>
                      <a:pt x="54" y="42"/>
                      <a:pt x="45" y="54"/>
                    </a:cubicBezTo>
                    <a:cubicBezTo>
                      <a:pt x="37" y="66"/>
                      <a:pt x="25" y="75"/>
                      <a:pt x="16" y="81"/>
                    </a:cubicBezTo>
                    <a:cubicBezTo>
                      <a:pt x="6" y="88"/>
                      <a:pt x="0" y="92"/>
                      <a:pt x="0" y="98"/>
                    </a:cubicBezTo>
                    <a:cubicBezTo>
                      <a:pt x="0" y="100"/>
                      <a:pt x="1" y="103"/>
                      <a:pt x="4" y="105"/>
                    </a:cubicBezTo>
                    <a:cubicBezTo>
                      <a:pt x="8" y="108"/>
                      <a:pt x="13" y="109"/>
                      <a:pt x="20" y="108"/>
                    </a:cubicBezTo>
                    <a:cubicBezTo>
                      <a:pt x="24" y="107"/>
                      <a:pt x="30" y="106"/>
                      <a:pt x="35" y="103"/>
                    </a:cubicBezTo>
                    <a:cubicBezTo>
                      <a:pt x="48" y="97"/>
                      <a:pt x="60" y="86"/>
                      <a:pt x="69" y="74"/>
                    </a:cubicBezTo>
                    <a:cubicBezTo>
                      <a:pt x="88" y="47"/>
                      <a:pt x="93" y="12"/>
                      <a:pt x="79" y="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720">
                <a:extLst>
                  <a:ext uri="{FF2B5EF4-FFF2-40B4-BE49-F238E27FC236}">
                    <a16:creationId xmlns:a16="http://schemas.microsoft.com/office/drawing/2014/main" id="{ADAD05EC-B172-9C47-8A10-3545FDF775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3091" y="989992"/>
                <a:ext cx="227087" cy="221548"/>
              </a:xfrm>
              <a:custGeom>
                <a:avLst/>
                <a:gdLst>
                  <a:gd name="T0" fmla="*/ 320 w 361"/>
                  <a:gd name="T1" fmla="*/ 279 h 354"/>
                  <a:gd name="T2" fmla="*/ 253 w 361"/>
                  <a:gd name="T3" fmla="*/ 216 h 354"/>
                  <a:gd name="T4" fmla="*/ 262 w 361"/>
                  <a:gd name="T5" fmla="*/ 190 h 354"/>
                  <a:gd name="T6" fmla="*/ 263 w 361"/>
                  <a:gd name="T7" fmla="*/ 170 h 354"/>
                  <a:gd name="T8" fmla="*/ 355 w 361"/>
                  <a:gd name="T9" fmla="*/ 139 h 354"/>
                  <a:gd name="T10" fmla="*/ 352 w 361"/>
                  <a:gd name="T11" fmla="*/ 128 h 354"/>
                  <a:gd name="T12" fmla="*/ 256 w 361"/>
                  <a:gd name="T13" fmla="*/ 140 h 354"/>
                  <a:gd name="T14" fmla="*/ 243 w 361"/>
                  <a:gd name="T15" fmla="*/ 119 h 354"/>
                  <a:gd name="T16" fmla="*/ 229 w 361"/>
                  <a:gd name="T17" fmla="*/ 106 h 354"/>
                  <a:gd name="T18" fmla="*/ 265 w 361"/>
                  <a:gd name="T19" fmla="*/ 13 h 354"/>
                  <a:gd name="T20" fmla="*/ 255 w 361"/>
                  <a:gd name="T21" fmla="*/ 8 h 354"/>
                  <a:gd name="T22" fmla="*/ 200 w 361"/>
                  <a:gd name="T23" fmla="*/ 91 h 354"/>
                  <a:gd name="T24" fmla="*/ 179 w 361"/>
                  <a:gd name="T25" fmla="*/ 88 h 354"/>
                  <a:gd name="T26" fmla="*/ 158 w 361"/>
                  <a:gd name="T27" fmla="*/ 90 h 354"/>
                  <a:gd name="T28" fmla="*/ 110 w 361"/>
                  <a:gd name="T29" fmla="*/ 5 h 354"/>
                  <a:gd name="T30" fmla="*/ 100 w 361"/>
                  <a:gd name="T31" fmla="*/ 9 h 354"/>
                  <a:gd name="T32" fmla="*/ 129 w 361"/>
                  <a:gd name="T33" fmla="*/ 101 h 354"/>
                  <a:gd name="T34" fmla="*/ 113 w 361"/>
                  <a:gd name="T35" fmla="*/ 114 h 354"/>
                  <a:gd name="T36" fmla="*/ 97 w 361"/>
                  <a:gd name="T37" fmla="*/ 136 h 354"/>
                  <a:gd name="T38" fmla="*/ 7 w 361"/>
                  <a:gd name="T39" fmla="*/ 121 h 354"/>
                  <a:gd name="T40" fmla="*/ 4 w 361"/>
                  <a:gd name="T41" fmla="*/ 131 h 354"/>
                  <a:gd name="T42" fmla="*/ 89 w 361"/>
                  <a:gd name="T43" fmla="*/ 164 h 354"/>
                  <a:gd name="T44" fmla="*/ 89 w 361"/>
                  <a:gd name="T45" fmla="*/ 188 h 354"/>
                  <a:gd name="T46" fmla="*/ 98 w 361"/>
                  <a:gd name="T47" fmla="*/ 216 h 354"/>
                  <a:gd name="T48" fmla="*/ 33 w 361"/>
                  <a:gd name="T49" fmla="*/ 281 h 354"/>
                  <a:gd name="T50" fmla="*/ 40 w 361"/>
                  <a:gd name="T51" fmla="*/ 282 h 354"/>
                  <a:gd name="T52" fmla="*/ 114 w 361"/>
                  <a:gd name="T53" fmla="*/ 237 h 354"/>
                  <a:gd name="T54" fmla="*/ 136 w 361"/>
                  <a:gd name="T55" fmla="*/ 254 h 354"/>
                  <a:gd name="T56" fmla="*/ 162 w 361"/>
                  <a:gd name="T57" fmla="*/ 262 h 354"/>
                  <a:gd name="T58" fmla="*/ 170 w 361"/>
                  <a:gd name="T59" fmla="*/ 348 h 354"/>
                  <a:gd name="T60" fmla="*/ 181 w 361"/>
                  <a:gd name="T61" fmla="*/ 348 h 354"/>
                  <a:gd name="T62" fmla="*/ 189 w 361"/>
                  <a:gd name="T63" fmla="*/ 262 h 354"/>
                  <a:gd name="T64" fmla="*/ 233 w 361"/>
                  <a:gd name="T65" fmla="*/ 241 h 354"/>
                  <a:gd name="T66" fmla="*/ 313 w 361"/>
                  <a:gd name="T67" fmla="*/ 288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61" h="354">
                    <a:moveTo>
                      <a:pt x="320" y="287"/>
                    </a:moveTo>
                    <a:cubicBezTo>
                      <a:pt x="322" y="285"/>
                      <a:pt x="322" y="281"/>
                      <a:pt x="320" y="279"/>
                    </a:cubicBezTo>
                    <a:cubicBezTo>
                      <a:pt x="289" y="256"/>
                      <a:pt x="265" y="233"/>
                      <a:pt x="253" y="216"/>
                    </a:cubicBezTo>
                    <a:lnTo>
                      <a:pt x="253" y="216"/>
                    </a:lnTo>
                    <a:cubicBezTo>
                      <a:pt x="257" y="208"/>
                      <a:pt x="260" y="200"/>
                      <a:pt x="262" y="191"/>
                    </a:cubicBezTo>
                    <a:lnTo>
                      <a:pt x="262" y="190"/>
                    </a:lnTo>
                    <a:cubicBezTo>
                      <a:pt x="263" y="183"/>
                      <a:pt x="263" y="177"/>
                      <a:pt x="263" y="170"/>
                    </a:cubicBezTo>
                    <a:lnTo>
                      <a:pt x="263" y="170"/>
                    </a:lnTo>
                    <a:cubicBezTo>
                      <a:pt x="281" y="160"/>
                      <a:pt x="314" y="148"/>
                      <a:pt x="355" y="139"/>
                    </a:cubicBezTo>
                    <a:lnTo>
                      <a:pt x="355" y="139"/>
                    </a:lnTo>
                    <a:cubicBezTo>
                      <a:pt x="358" y="138"/>
                      <a:pt x="360" y="135"/>
                      <a:pt x="359" y="131"/>
                    </a:cubicBezTo>
                    <a:cubicBezTo>
                      <a:pt x="358" y="129"/>
                      <a:pt x="355" y="128"/>
                      <a:pt x="352" y="128"/>
                    </a:cubicBezTo>
                    <a:cubicBezTo>
                      <a:pt x="310" y="138"/>
                      <a:pt x="275" y="142"/>
                      <a:pt x="256" y="140"/>
                    </a:cubicBezTo>
                    <a:lnTo>
                      <a:pt x="256" y="140"/>
                    </a:lnTo>
                    <a:cubicBezTo>
                      <a:pt x="253" y="133"/>
                      <a:pt x="249" y="127"/>
                      <a:pt x="245" y="121"/>
                    </a:cubicBezTo>
                    <a:cubicBezTo>
                      <a:pt x="244" y="121"/>
                      <a:pt x="244" y="120"/>
                      <a:pt x="243" y="119"/>
                    </a:cubicBezTo>
                    <a:lnTo>
                      <a:pt x="242" y="118"/>
                    </a:lnTo>
                    <a:cubicBezTo>
                      <a:pt x="238" y="114"/>
                      <a:pt x="234" y="110"/>
                      <a:pt x="229" y="106"/>
                    </a:cubicBezTo>
                    <a:lnTo>
                      <a:pt x="229" y="106"/>
                    </a:lnTo>
                    <a:cubicBezTo>
                      <a:pt x="232" y="86"/>
                      <a:pt x="244" y="53"/>
                      <a:pt x="265" y="13"/>
                    </a:cubicBezTo>
                    <a:cubicBezTo>
                      <a:pt x="266" y="10"/>
                      <a:pt x="265" y="7"/>
                      <a:pt x="263" y="6"/>
                    </a:cubicBezTo>
                    <a:cubicBezTo>
                      <a:pt x="260" y="4"/>
                      <a:pt x="257" y="5"/>
                      <a:pt x="255" y="8"/>
                    </a:cubicBezTo>
                    <a:cubicBezTo>
                      <a:pt x="235" y="48"/>
                      <a:pt x="215" y="78"/>
                      <a:pt x="201" y="91"/>
                    </a:cubicBezTo>
                    <a:lnTo>
                      <a:pt x="200" y="91"/>
                    </a:lnTo>
                    <a:cubicBezTo>
                      <a:pt x="194" y="90"/>
                      <a:pt x="188" y="89"/>
                      <a:pt x="182" y="88"/>
                    </a:cubicBezTo>
                    <a:cubicBezTo>
                      <a:pt x="181" y="88"/>
                      <a:pt x="180" y="88"/>
                      <a:pt x="179" y="88"/>
                    </a:cubicBezTo>
                    <a:cubicBezTo>
                      <a:pt x="172" y="88"/>
                      <a:pt x="165" y="88"/>
                      <a:pt x="158" y="90"/>
                    </a:cubicBezTo>
                    <a:lnTo>
                      <a:pt x="158" y="90"/>
                    </a:lnTo>
                    <a:cubicBezTo>
                      <a:pt x="144" y="75"/>
                      <a:pt x="127" y="45"/>
                      <a:pt x="110" y="5"/>
                    </a:cubicBezTo>
                    <a:lnTo>
                      <a:pt x="110" y="5"/>
                    </a:lnTo>
                    <a:cubicBezTo>
                      <a:pt x="109" y="2"/>
                      <a:pt x="105" y="0"/>
                      <a:pt x="102" y="2"/>
                    </a:cubicBezTo>
                    <a:cubicBezTo>
                      <a:pt x="100" y="3"/>
                      <a:pt x="99" y="7"/>
                      <a:pt x="100" y="9"/>
                    </a:cubicBezTo>
                    <a:cubicBezTo>
                      <a:pt x="116" y="48"/>
                      <a:pt x="127" y="81"/>
                      <a:pt x="129" y="101"/>
                    </a:cubicBezTo>
                    <a:lnTo>
                      <a:pt x="129" y="101"/>
                    </a:lnTo>
                    <a:cubicBezTo>
                      <a:pt x="125" y="104"/>
                      <a:pt x="122" y="106"/>
                      <a:pt x="118" y="109"/>
                    </a:cubicBezTo>
                    <a:cubicBezTo>
                      <a:pt x="117" y="111"/>
                      <a:pt x="115" y="112"/>
                      <a:pt x="113" y="114"/>
                    </a:cubicBezTo>
                    <a:lnTo>
                      <a:pt x="112" y="115"/>
                    </a:lnTo>
                    <a:cubicBezTo>
                      <a:pt x="106" y="121"/>
                      <a:pt x="101" y="129"/>
                      <a:pt x="97" y="136"/>
                    </a:cubicBezTo>
                    <a:cubicBezTo>
                      <a:pt x="97" y="137"/>
                      <a:pt x="97" y="137"/>
                      <a:pt x="97" y="137"/>
                    </a:cubicBezTo>
                    <a:cubicBezTo>
                      <a:pt x="77" y="137"/>
                      <a:pt x="45" y="132"/>
                      <a:pt x="7" y="121"/>
                    </a:cubicBezTo>
                    <a:cubicBezTo>
                      <a:pt x="4" y="120"/>
                      <a:pt x="1" y="121"/>
                      <a:pt x="0" y="124"/>
                    </a:cubicBezTo>
                    <a:cubicBezTo>
                      <a:pt x="0" y="127"/>
                      <a:pt x="1" y="130"/>
                      <a:pt x="4" y="131"/>
                    </a:cubicBezTo>
                    <a:lnTo>
                      <a:pt x="4" y="131"/>
                    </a:lnTo>
                    <a:cubicBezTo>
                      <a:pt x="41" y="142"/>
                      <a:pt x="71" y="153"/>
                      <a:pt x="89" y="164"/>
                    </a:cubicBezTo>
                    <a:lnTo>
                      <a:pt x="89" y="164"/>
                    </a:lnTo>
                    <a:cubicBezTo>
                      <a:pt x="88" y="172"/>
                      <a:pt x="88" y="180"/>
                      <a:pt x="89" y="188"/>
                    </a:cubicBezTo>
                    <a:cubicBezTo>
                      <a:pt x="91" y="197"/>
                      <a:pt x="93" y="207"/>
                      <a:pt x="98" y="215"/>
                    </a:cubicBezTo>
                    <a:cubicBezTo>
                      <a:pt x="98" y="215"/>
                      <a:pt x="98" y="215"/>
                      <a:pt x="98" y="216"/>
                    </a:cubicBezTo>
                    <a:cubicBezTo>
                      <a:pt x="85" y="232"/>
                      <a:pt x="63" y="252"/>
                      <a:pt x="34" y="273"/>
                    </a:cubicBezTo>
                    <a:cubicBezTo>
                      <a:pt x="32" y="275"/>
                      <a:pt x="31" y="279"/>
                      <a:pt x="33" y="281"/>
                    </a:cubicBezTo>
                    <a:lnTo>
                      <a:pt x="33" y="281"/>
                    </a:lnTo>
                    <a:cubicBezTo>
                      <a:pt x="35" y="283"/>
                      <a:pt x="38" y="284"/>
                      <a:pt x="40" y="282"/>
                    </a:cubicBezTo>
                    <a:cubicBezTo>
                      <a:pt x="69" y="261"/>
                      <a:pt x="95" y="245"/>
                      <a:pt x="114" y="237"/>
                    </a:cubicBezTo>
                    <a:lnTo>
                      <a:pt x="114" y="237"/>
                    </a:lnTo>
                    <a:cubicBezTo>
                      <a:pt x="120" y="243"/>
                      <a:pt x="127" y="248"/>
                      <a:pt x="135" y="252"/>
                    </a:cubicBezTo>
                    <a:cubicBezTo>
                      <a:pt x="135" y="253"/>
                      <a:pt x="136" y="253"/>
                      <a:pt x="136" y="254"/>
                    </a:cubicBezTo>
                    <a:cubicBezTo>
                      <a:pt x="137" y="254"/>
                      <a:pt x="137" y="254"/>
                      <a:pt x="138" y="254"/>
                    </a:cubicBezTo>
                    <a:cubicBezTo>
                      <a:pt x="146" y="258"/>
                      <a:pt x="154" y="260"/>
                      <a:pt x="162" y="262"/>
                    </a:cubicBezTo>
                    <a:lnTo>
                      <a:pt x="162" y="262"/>
                    </a:lnTo>
                    <a:cubicBezTo>
                      <a:pt x="167" y="282"/>
                      <a:pt x="170" y="312"/>
                      <a:pt x="170" y="348"/>
                    </a:cubicBezTo>
                    <a:cubicBezTo>
                      <a:pt x="170" y="351"/>
                      <a:pt x="172" y="353"/>
                      <a:pt x="175" y="353"/>
                    </a:cubicBezTo>
                    <a:cubicBezTo>
                      <a:pt x="178" y="353"/>
                      <a:pt x="181" y="351"/>
                      <a:pt x="181" y="348"/>
                    </a:cubicBezTo>
                    <a:cubicBezTo>
                      <a:pt x="181" y="312"/>
                      <a:pt x="184" y="281"/>
                      <a:pt x="189" y="262"/>
                    </a:cubicBezTo>
                    <a:lnTo>
                      <a:pt x="189" y="262"/>
                    </a:lnTo>
                    <a:cubicBezTo>
                      <a:pt x="199" y="260"/>
                      <a:pt x="208" y="257"/>
                      <a:pt x="217" y="252"/>
                    </a:cubicBezTo>
                    <a:cubicBezTo>
                      <a:pt x="223" y="249"/>
                      <a:pt x="228" y="246"/>
                      <a:pt x="233" y="241"/>
                    </a:cubicBezTo>
                    <a:cubicBezTo>
                      <a:pt x="234" y="241"/>
                      <a:pt x="235" y="240"/>
                      <a:pt x="236" y="239"/>
                    </a:cubicBezTo>
                    <a:cubicBezTo>
                      <a:pt x="255" y="247"/>
                      <a:pt x="282" y="264"/>
                      <a:pt x="313" y="288"/>
                    </a:cubicBezTo>
                    <a:cubicBezTo>
                      <a:pt x="315" y="290"/>
                      <a:pt x="319" y="289"/>
                      <a:pt x="320" y="28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721">
                <a:extLst>
                  <a:ext uri="{FF2B5EF4-FFF2-40B4-BE49-F238E27FC236}">
                    <a16:creationId xmlns:a16="http://schemas.microsoft.com/office/drawing/2014/main" id="{DB3FB733-E99C-4841-97ED-4AAEFAE64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9555" y="1056457"/>
                <a:ext cx="88619" cy="88619"/>
              </a:xfrm>
              <a:custGeom>
                <a:avLst/>
                <a:gdLst>
                  <a:gd name="T0" fmla="*/ 141 w 142"/>
                  <a:gd name="T1" fmla="*/ 70 h 142"/>
                  <a:gd name="T2" fmla="*/ 132 w 142"/>
                  <a:gd name="T3" fmla="*/ 105 h 142"/>
                  <a:gd name="T4" fmla="*/ 106 w 142"/>
                  <a:gd name="T5" fmla="*/ 131 h 142"/>
                  <a:gd name="T6" fmla="*/ 71 w 142"/>
                  <a:gd name="T7" fmla="*/ 141 h 142"/>
                  <a:gd name="T8" fmla="*/ 36 w 142"/>
                  <a:gd name="T9" fmla="*/ 131 h 142"/>
                  <a:gd name="T10" fmla="*/ 10 w 142"/>
                  <a:gd name="T11" fmla="*/ 105 h 142"/>
                  <a:gd name="T12" fmla="*/ 0 w 142"/>
                  <a:gd name="T13" fmla="*/ 70 h 142"/>
                  <a:gd name="T14" fmla="*/ 10 w 142"/>
                  <a:gd name="T15" fmla="*/ 35 h 142"/>
                  <a:gd name="T16" fmla="*/ 36 w 142"/>
                  <a:gd name="T17" fmla="*/ 9 h 142"/>
                  <a:gd name="T18" fmla="*/ 71 w 142"/>
                  <a:gd name="T19" fmla="*/ 0 h 142"/>
                  <a:gd name="T20" fmla="*/ 106 w 142"/>
                  <a:gd name="T21" fmla="*/ 9 h 142"/>
                  <a:gd name="T22" fmla="*/ 132 w 142"/>
                  <a:gd name="T23" fmla="*/ 35 h 142"/>
                  <a:gd name="T24" fmla="*/ 141 w 142"/>
                  <a:gd name="T25" fmla="*/ 7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2" h="142">
                    <a:moveTo>
                      <a:pt x="141" y="70"/>
                    </a:moveTo>
                    <a:cubicBezTo>
                      <a:pt x="141" y="83"/>
                      <a:pt x="138" y="93"/>
                      <a:pt x="132" y="105"/>
                    </a:cubicBezTo>
                    <a:cubicBezTo>
                      <a:pt x="125" y="116"/>
                      <a:pt x="117" y="124"/>
                      <a:pt x="106" y="131"/>
                    </a:cubicBezTo>
                    <a:cubicBezTo>
                      <a:pt x="95" y="137"/>
                      <a:pt x="84" y="141"/>
                      <a:pt x="71" y="141"/>
                    </a:cubicBezTo>
                    <a:cubicBezTo>
                      <a:pt x="58" y="141"/>
                      <a:pt x="47" y="137"/>
                      <a:pt x="36" y="131"/>
                    </a:cubicBezTo>
                    <a:cubicBezTo>
                      <a:pt x="24" y="124"/>
                      <a:pt x="16" y="116"/>
                      <a:pt x="10" y="105"/>
                    </a:cubicBezTo>
                    <a:cubicBezTo>
                      <a:pt x="3" y="93"/>
                      <a:pt x="0" y="83"/>
                      <a:pt x="0" y="70"/>
                    </a:cubicBezTo>
                    <a:cubicBezTo>
                      <a:pt x="0" y="57"/>
                      <a:pt x="3" y="46"/>
                      <a:pt x="10" y="35"/>
                    </a:cubicBezTo>
                    <a:cubicBezTo>
                      <a:pt x="16" y="24"/>
                      <a:pt x="24" y="15"/>
                      <a:pt x="36" y="9"/>
                    </a:cubicBezTo>
                    <a:cubicBezTo>
                      <a:pt x="47" y="2"/>
                      <a:pt x="58" y="0"/>
                      <a:pt x="71" y="0"/>
                    </a:cubicBezTo>
                    <a:cubicBezTo>
                      <a:pt x="84" y="0"/>
                      <a:pt x="95" y="2"/>
                      <a:pt x="106" y="9"/>
                    </a:cubicBezTo>
                    <a:cubicBezTo>
                      <a:pt x="117" y="15"/>
                      <a:pt x="125" y="24"/>
                      <a:pt x="132" y="35"/>
                    </a:cubicBezTo>
                    <a:cubicBezTo>
                      <a:pt x="138" y="46"/>
                      <a:pt x="141" y="57"/>
                      <a:pt x="141" y="7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722">
                <a:extLst>
                  <a:ext uri="{FF2B5EF4-FFF2-40B4-BE49-F238E27FC236}">
                    <a16:creationId xmlns:a16="http://schemas.microsoft.com/office/drawing/2014/main" id="{A1AFCAB3-EF82-0B4E-8A2C-C20FB3764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4479" y="1070303"/>
                <a:ext cx="41541" cy="27694"/>
              </a:xfrm>
              <a:custGeom>
                <a:avLst/>
                <a:gdLst>
                  <a:gd name="T0" fmla="*/ 14 w 64"/>
                  <a:gd name="T1" fmla="*/ 6 h 44"/>
                  <a:gd name="T2" fmla="*/ 60 w 64"/>
                  <a:gd name="T3" fmla="*/ 15 h 44"/>
                  <a:gd name="T4" fmla="*/ 36 w 64"/>
                  <a:gd name="T5" fmla="*/ 29 h 44"/>
                  <a:gd name="T6" fmla="*/ 5 w 64"/>
                  <a:gd name="T7" fmla="*/ 35 h 44"/>
                  <a:gd name="T8" fmla="*/ 14 w 64"/>
                  <a:gd name="T9" fmla="*/ 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44">
                    <a:moveTo>
                      <a:pt x="14" y="6"/>
                    </a:moveTo>
                    <a:cubicBezTo>
                      <a:pt x="29" y="0"/>
                      <a:pt x="56" y="8"/>
                      <a:pt x="60" y="15"/>
                    </a:cubicBezTo>
                    <a:cubicBezTo>
                      <a:pt x="63" y="23"/>
                      <a:pt x="50" y="23"/>
                      <a:pt x="36" y="29"/>
                    </a:cubicBezTo>
                    <a:cubicBezTo>
                      <a:pt x="22" y="35"/>
                      <a:pt x="8" y="43"/>
                      <a:pt x="5" y="35"/>
                    </a:cubicBezTo>
                    <a:cubicBezTo>
                      <a:pt x="2" y="28"/>
                      <a:pt x="0" y="12"/>
                      <a:pt x="14" y="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723">
                <a:extLst>
                  <a:ext uri="{FF2B5EF4-FFF2-40B4-BE49-F238E27FC236}">
                    <a16:creationId xmlns:a16="http://schemas.microsoft.com/office/drawing/2014/main" id="{D0544A09-ECB1-0D49-92C4-2FA841E23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6172" y="1106305"/>
                <a:ext cx="49848" cy="19385"/>
              </a:xfrm>
              <a:custGeom>
                <a:avLst/>
                <a:gdLst>
                  <a:gd name="T0" fmla="*/ 76 w 78"/>
                  <a:gd name="T1" fmla="*/ 6 h 31"/>
                  <a:gd name="T2" fmla="*/ 74 w 78"/>
                  <a:gd name="T3" fmla="*/ 2 h 31"/>
                  <a:gd name="T4" fmla="*/ 62 w 78"/>
                  <a:gd name="T5" fmla="*/ 4 h 31"/>
                  <a:gd name="T6" fmla="*/ 40 w 78"/>
                  <a:gd name="T7" fmla="*/ 11 h 31"/>
                  <a:gd name="T8" fmla="*/ 16 w 78"/>
                  <a:gd name="T9" fmla="*/ 8 h 31"/>
                  <a:gd name="T10" fmla="*/ 2 w 78"/>
                  <a:gd name="T11" fmla="*/ 8 h 31"/>
                  <a:gd name="T12" fmla="*/ 0 w 78"/>
                  <a:gd name="T13" fmla="*/ 12 h 31"/>
                  <a:gd name="T14" fmla="*/ 5 w 78"/>
                  <a:gd name="T15" fmla="*/ 20 h 31"/>
                  <a:gd name="T16" fmla="*/ 14 w 78"/>
                  <a:gd name="T17" fmla="*/ 25 h 31"/>
                  <a:gd name="T18" fmla="*/ 40 w 78"/>
                  <a:gd name="T19" fmla="*/ 29 h 31"/>
                  <a:gd name="T20" fmla="*/ 76 w 78"/>
                  <a:gd name="T21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31">
                    <a:moveTo>
                      <a:pt x="76" y="6"/>
                    </a:moveTo>
                    <a:cubicBezTo>
                      <a:pt x="76" y="3"/>
                      <a:pt x="75" y="2"/>
                      <a:pt x="74" y="2"/>
                    </a:cubicBezTo>
                    <a:cubicBezTo>
                      <a:pt x="71" y="0"/>
                      <a:pt x="68" y="2"/>
                      <a:pt x="62" y="4"/>
                    </a:cubicBezTo>
                    <a:cubicBezTo>
                      <a:pt x="56" y="7"/>
                      <a:pt x="48" y="10"/>
                      <a:pt x="40" y="11"/>
                    </a:cubicBezTo>
                    <a:cubicBezTo>
                      <a:pt x="31" y="12"/>
                      <a:pt x="22" y="10"/>
                      <a:pt x="16" y="8"/>
                    </a:cubicBezTo>
                    <a:cubicBezTo>
                      <a:pt x="9" y="7"/>
                      <a:pt x="5" y="6"/>
                      <a:pt x="2" y="8"/>
                    </a:cubicBezTo>
                    <a:cubicBezTo>
                      <a:pt x="1" y="9"/>
                      <a:pt x="0" y="10"/>
                      <a:pt x="0" y="12"/>
                    </a:cubicBezTo>
                    <a:cubicBezTo>
                      <a:pt x="1" y="15"/>
                      <a:pt x="2" y="18"/>
                      <a:pt x="5" y="20"/>
                    </a:cubicBezTo>
                    <a:cubicBezTo>
                      <a:pt x="7" y="22"/>
                      <a:pt x="10" y="24"/>
                      <a:pt x="14" y="25"/>
                    </a:cubicBezTo>
                    <a:cubicBezTo>
                      <a:pt x="21" y="29"/>
                      <a:pt x="31" y="30"/>
                      <a:pt x="40" y="29"/>
                    </a:cubicBezTo>
                    <a:cubicBezTo>
                      <a:pt x="60" y="28"/>
                      <a:pt x="77" y="16"/>
                      <a:pt x="76" y="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A773568-AC92-0A47-8048-37851F19EC46}"/>
                </a:ext>
              </a:extLst>
            </p:cNvPr>
            <p:cNvGrpSpPr/>
            <p:nvPr/>
          </p:nvGrpSpPr>
          <p:grpSpPr>
            <a:xfrm>
              <a:off x="9040585" y="5548388"/>
              <a:ext cx="4520050" cy="5770283"/>
              <a:chOff x="8902158" y="2128195"/>
              <a:chExt cx="390478" cy="498483"/>
            </a:xfrm>
          </p:grpSpPr>
          <p:sp>
            <p:nvSpPr>
              <p:cNvPr id="33" name="Freeform 752">
                <a:extLst>
                  <a:ext uri="{FF2B5EF4-FFF2-40B4-BE49-F238E27FC236}">
                    <a16:creationId xmlns:a16="http://schemas.microsoft.com/office/drawing/2014/main" id="{9DDC1871-3BE6-6048-BC10-51D8950E4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5094" y="2299894"/>
                <a:ext cx="38771" cy="27694"/>
              </a:xfrm>
              <a:custGeom>
                <a:avLst/>
                <a:gdLst>
                  <a:gd name="T0" fmla="*/ 23 w 62"/>
                  <a:gd name="T1" fmla="*/ 0 h 46"/>
                  <a:gd name="T2" fmla="*/ 39 w 62"/>
                  <a:gd name="T3" fmla="*/ 0 h 46"/>
                  <a:gd name="T4" fmla="*/ 61 w 62"/>
                  <a:gd name="T5" fmla="*/ 23 h 46"/>
                  <a:gd name="T6" fmla="*/ 61 w 62"/>
                  <a:gd name="T7" fmla="*/ 23 h 46"/>
                  <a:gd name="T8" fmla="*/ 39 w 62"/>
                  <a:gd name="T9" fmla="*/ 45 h 46"/>
                  <a:gd name="T10" fmla="*/ 23 w 62"/>
                  <a:gd name="T11" fmla="*/ 45 h 46"/>
                  <a:gd name="T12" fmla="*/ 0 w 62"/>
                  <a:gd name="T13" fmla="*/ 23 h 46"/>
                  <a:gd name="T14" fmla="*/ 0 w 62"/>
                  <a:gd name="T15" fmla="*/ 23 h 46"/>
                  <a:gd name="T16" fmla="*/ 23 w 62"/>
                  <a:gd name="T1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" h="46">
                    <a:moveTo>
                      <a:pt x="23" y="0"/>
                    </a:moveTo>
                    <a:lnTo>
                      <a:pt x="39" y="0"/>
                    </a:lnTo>
                    <a:cubicBezTo>
                      <a:pt x="51" y="0"/>
                      <a:pt x="61" y="10"/>
                      <a:pt x="61" y="23"/>
                    </a:cubicBezTo>
                    <a:lnTo>
                      <a:pt x="61" y="23"/>
                    </a:lnTo>
                    <a:cubicBezTo>
                      <a:pt x="61" y="35"/>
                      <a:pt x="51" y="45"/>
                      <a:pt x="39" y="45"/>
                    </a:cubicBezTo>
                    <a:lnTo>
                      <a:pt x="23" y="45"/>
                    </a:lnTo>
                    <a:cubicBezTo>
                      <a:pt x="10" y="45"/>
                      <a:pt x="0" y="35"/>
                      <a:pt x="0" y="23"/>
                    </a:cubicBezTo>
                    <a:lnTo>
                      <a:pt x="0" y="23"/>
                    </a:lnTo>
                    <a:cubicBezTo>
                      <a:pt x="0" y="11"/>
                      <a:pt x="10" y="0"/>
                      <a:pt x="23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753">
                <a:extLst>
                  <a:ext uri="{FF2B5EF4-FFF2-40B4-BE49-F238E27FC236}">
                    <a16:creationId xmlns:a16="http://schemas.microsoft.com/office/drawing/2014/main" id="{C32FE33B-2AEE-D44A-9542-6E41FACCD2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28942" y="2128195"/>
                <a:ext cx="8307" cy="185547"/>
              </a:xfrm>
              <a:custGeom>
                <a:avLst/>
                <a:gdLst>
                  <a:gd name="T0" fmla="*/ 6 w 15"/>
                  <a:gd name="T1" fmla="*/ 0 h 294"/>
                  <a:gd name="T2" fmla="*/ 13 w 15"/>
                  <a:gd name="T3" fmla="*/ 7 h 294"/>
                  <a:gd name="T4" fmla="*/ 14 w 15"/>
                  <a:gd name="T5" fmla="*/ 286 h 294"/>
                  <a:gd name="T6" fmla="*/ 8 w 15"/>
                  <a:gd name="T7" fmla="*/ 293 h 294"/>
                  <a:gd name="T8" fmla="*/ 1 w 15"/>
                  <a:gd name="T9" fmla="*/ 286 h 294"/>
                  <a:gd name="T10" fmla="*/ 0 w 15"/>
                  <a:gd name="T11" fmla="*/ 7 h 294"/>
                  <a:gd name="T12" fmla="*/ 6 w 15"/>
                  <a:gd name="T13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294">
                    <a:moveTo>
                      <a:pt x="6" y="0"/>
                    </a:moveTo>
                    <a:cubicBezTo>
                      <a:pt x="10" y="0"/>
                      <a:pt x="13" y="3"/>
                      <a:pt x="13" y="7"/>
                    </a:cubicBezTo>
                    <a:lnTo>
                      <a:pt x="14" y="286"/>
                    </a:lnTo>
                    <a:cubicBezTo>
                      <a:pt x="14" y="290"/>
                      <a:pt x="12" y="293"/>
                      <a:pt x="8" y="293"/>
                    </a:cubicBezTo>
                    <a:cubicBezTo>
                      <a:pt x="5" y="293"/>
                      <a:pt x="1" y="290"/>
                      <a:pt x="1" y="286"/>
                    </a:cubicBezTo>
                    <a:lnTo>
                      <a:pt x="0" y="7"/>
                    </a:lnTo>
                    <a:cubicBezTo>
                      <a:pt x="0" y="3"/>
                      <a:pt x="3" y="0"/>
                      <a:pt x="6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754">
                <a:extLst>
                  <a:ext uri="{FF2B5EF4-FFF2-40B4-BE49-F238E27FC236}">
                    <a16:creationId xmlns:a16="http://schemas.microsoft.com/office/drawing/2014/main" id="{4A2FAAEA-6E66-674B-8C1D-B90CC4A55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92939" y="2316510"/>
                <a:ext cx="80312" cy="113544"/>
              </a:xfrm>
              <a:custGeom>
                <a:avLst/>
                <a:gdLst>
                  <a:gd name="T0" fmla="*/ 128 w 129"/>
                  <a:gd name="T1" fmla="*/ 166 h 180"/>
                  <a:gd name="T2" fmla="*/ 128 w 129"/>
                  <a:gd name="T3" fmla="*/ 136 h 180"/>
                  <a:gd name="T4" fmla="*/ 128 w 129"/>
                  <a:gd name="T5" fmla="*/ 101 h 180"/>
                  <a:gd name="T6" fmla="*/ 127 w 129"/>
                  <a:gd name="T7" fmla="*/ 22 h 180"/>
                  <a:gd name="T8" fmla="*/ 105 w 129"/>
                  <a:gd name="T9" fmla="*/ 0 h 180"/>
                  <a:gd name="T10" fmla="*/ 22 w 129"/>
                  <a:gd name="T11" fmla="*/ 0 h 180"/>
                  <a:gd name="T12" fmla="*/ 0 w 129"/>
                  <a:gd name="T13" fmla="*/ 22 h 180"/>
                  <a:gd name="T14" fmla="*/ 1 w 129"/>
                  <a:gd name="T15" fmla="*/ 179 h 180"/>
                  <a:gd name="T16" fmla="*/ 128 w 129"/>
                  <a:gd name="T17" fmla="*/ 179 h 180"/>
                  <a:gd name="T18" fmla="*/ 128 w 129"/>
                  <a:gd name="T19" fmla="*/ 166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9" h="180">
                    <a:moveTo>
                      <a:pt x="128" y="166"/>
                    </a:moveTo>
                    <a:lnTo>
                      <a:pt x="128" y="136"/>
                    </a:lnTo>
                    <a:lnTo>
                      <a:pt x="128" y="101"/>
                    </a:lnTo>
                    <a:lnTo>
                      <a:pt x="127" y="22"/>
                    </a:lnTo>
                    <a:cubicBezTo>
                      <a:pt x="127" y="9"/>
                      <a:pt x="117" y="0"/>
                      <a:pt x="105" y="0"/>
                    </a:cubicBezTo>
                    <a:lnTo>
                      <a:pt x="22" y="0"/>
                    </a:lnTo>
                    <a:cubicBezTo>
                      <a:pt x="10" y="0"/>
                      <a:pt x="0" y="10"/>
                      <a:pt x="0" y="22"/>
                    </a:cubicBezTo>
                    <a:lnTo>
                      <a:pt x="1" y="179"/>
                    </a:lnTo>
                    <a:lnTo>
                      <a:pt x="128" y="179"/>
                    </a:lnTo>
                    <a:lnTo>
                      <a:pt x="128" y="166"/>
                    </a:lnTo>
                  </a:path>
                </a:pathLst>
              </a:custGeom>
              <a:solidFill>
                <a:srgbClr val="E5E5E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755">
                <a:extLst>
                  <a:ext uri="{FF2B5EF4-FFF2-40B4-BE49-F238E27FC236}">
                    <a16:creationId xmlns:a16="http://schemas.microsoft.com/office/drawing/2014/main" id="{759BB8EE-F586-604A-8493-BDA7FB60D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95710" y="2427284"/>
                <a:ext cx="80310" cy="163393"/>
              </a:xfrm>
              <a:custGeom>
                <a:avLst/>
                <a:gdLst>
                  <a:gd name="T0" fmla="*/ 0 w 129"/>
                  <a:gd name="T1" fmla="*/ 80 h 261"/>
                  <a:gd name="T2" fmla="*/ 1 w 129"/>
                  <a:gd name="T3" fmla="*/ 219 h 261"/>
                  <a:gd name="T4" fmla="*/ 65 w 129"/>
                  <a:gd name="T5" fmla="*/ 255 h 261"/>
                  <a:gd name="T6" fmla="*/ 128 w 129"/>
                  <a:gd name="T7" fmla="*/ 225 h 261"/>
                  <a:gd name="T8" fmla="*/ 127 w 129"/>
                  <a:gd name="T9" fmla="*/ 128 h 261"/>
                  <a:gd name="T10" fmla="*/ 127 w 129"/>
                  <a:gd name="T11" fmla="*/ 99 h 261"/>
                  <a:gd name="T12" fmla="*/ 127 w 129"/>
                  <a:gd name="T13" fmla="*/ 59 h 261"/>
                  <a:gd name="T14" fmla="*/ 127 w 129"/>
                  <a:gd name="T15" fmla="*/ 30 h 261"/>
                  <a:gd name="T16" fmla="*/ 127 w 129"/>
                  <a:gd name="T17" fmla="*/ 0 h 261"/>
                  <a:gd name="T18" fmla="*/ 0 w 129"/>
                  <a:gd name="T19" fmla="*/ 0 h 261"/>
                  <a:gd name="T20" fmla="*/ 0 w 129"/>
                  <a:gd name="T21" fmla="*/ 42 h 261"/>
                  <a:gd name="T22" fmla="*/ 0 w 129"/>
                  <a:gd name="T23" fmla="*/ 8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9" h="261">
                    <a:moveTo>
                      <a:pt x="0" y="80"/>
                    </a:moveTo>
                    <a:lnTo>
                      <a:pt x="1" y="219"/>
                    </a:lnTo>
                    <a:cubicBezTo>
                      <a:pt x="1" y="254"/>
                      <a:pt x="30" y="255"/>
                      <a:pt x="65" y="255"/>
                    </a:cubicBezTo>
                    <a:cubicBezTo>
                      <a:pt x="99" y="254"/>
                      <a:pt x="128" y="260"/>
                      <a:pt x="128" y="225"/>
                    </a:cubicBezTo>
                    <a:lnTo>
                      <a:pt x="127" y="128"/>
                    </a:lnTo>
                    <a:lnTo>
                      <a:pt x="127" y="99"/>
                    </a:lnTo>
                    <a:lnTo>
                      <a:pt x="127" y="59"/>
                    </a:lnTo>
                    <a:lnTo>
                      <a:pt x="127" y="30"/>
                    </a:lnTo>
                    <a:lnTo>
                      <a:pt x="127" y="0"/>
                    </a:lnTo>
                    <a:lnTo>
                      <a:pt x="0" y="0"/>
                    </a:lnTo>
                    <a:lnTo>
                      <a:pt x="0" y="42"/>
                    </a:lnTo>
                    <a:lnTo>
                      <a:pt x="0" y="8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756">
                <a:extLst>
                  <a:ext uri="{FF2B5EF4-FFF2-40B4-BE49-F238E27FC236}">
                    <a16:creationId xmlns:a16="http://schemas.microsoft.com/office/drawing/2014/main" id="{68540872-7822-2643-8132-8C392070C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79093" y="2568522"/>
                <a:ext cx="113543" cy="22155"/>
              </a:xfrm>
              <a:custGeom>
                <a:avLst/>
                <a:gdLst>
                  <a:gd name="T0" fmla="*/ 16 w 180"/>
                  <a:gd name="T1" fmla="*/ 1 h 34"/>
                  <a:gd name="T2" fmla="*/ 163 w 180"/>
                  <a:gd name="T3" fmla="*/ 0 h 34"/>
                  <a:gd name="T4" fmla="*/ 179 w 180"/>
                  <a:gd name="T5" fmla="*/ 16 h 34"/>
                  <a:gd name="T6" fmla="*/ 179 w 180"/>
                  <a:gd name="T7" fmla="*/ 16 h 34"/>
                  <a:gd name="T8" fmla="*/ 163 w 180"/>
                  <a:gd name="T9" fmla="*/ 33 h 34"/>
                  <a:gd name="T10" fmla="*/ 16 w 180"/>
                  <a:gd name="T11" fmla="*/ 33 h 34"/>
                  <a:gd name="T12" fmla="*/ 0 w 180"/>
                  <a:gd name="T13" fmla="*/ 17 h 34"/>
                  <a:gd name="T14" fmla="*/ 0 w 180"/>
                  <a:gd name="T15" fmla="*/ 17 h 34"/>
                  <a:gd name="T16" fmla="*/ 16 w 180"/>
                  <a:gd name="T17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0" h="34">
                    <a:moveTo>
                      <a:pt x="16" y="1"/>
                    </a:moveTo>
                    <a:lnTo>
                      <a:pt x="163" y="0"/>
                    </a:lnTo>
                    <a:cubicBezTo>
                      <a:pt x="172" y="0"/>
                      <a:pt x="179" y="8"/>
                      <a:pt x="179" y="16"/>
                    </a:cubicBezTo>
                    <a:lnTo>
                      <a:pt x="179" y="16"/>
                    </a:lnTo>
                    <a:cubicBezTo>
                      <a:pt x="179" y="25"/>
                      <a:pt x="172" y="33"/>
                      <a:pt x="163" y="33"/>
                    </a:cubicBezTo>
                    <a:lnTo>
                      <a:pt x="16" y="33"/>
                    </a:lnTo>
                    <a:cubicBezTo>
                      <a:pt x="7" y="33"/>
                      <a:pt x="0" y="26"/>
                      <a:pt x="0" y="17"/>
                    </a:cubicBezTo>
                    <a:lnTo>
                      <a:pt x="0" y="17"/>
                    </a:lnTo>
                    <a:cubicBezTo>
                      <a:pt x="0" y="8"/>
                      <a:pt x="7" y="1"/>
                      <a:pt x="16" y="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Freeform 757">
                <a:extLst>
                  <a:ext uri="{FF2B5EF4-FFF2-40B4-BE49-F238E27FC236}">
                    <a16:creationId xmlns:a16="http://schemas.microsoft.com/office/drawing/2014/main" id="{CFADAF31-7899-C146-84DC-B6A979AC8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92939" y="2610062"/>
                <a:ext cx="85851" cy="16616"/>
              </a:xfrm>
              <a:custGeom>
                <a:avLst/>
                <a:gdLst>
                  <a:gd name="T0" fmla="*/ 12 w 137"/>
                  <a:gd name="T1" fmla="*/ 1 h 26"/>
                  <a:gd name="T2" fmla="*/ 124 w 137"/>
                  <a:gd name="T3" fmla="*/ 0 h 26"/>
                  <a:gd name="T4" fmla="*/ 136 w 137"/>
                  <a:gd name="T5" fmla="*/ 12 h 26"/>
                  <a:gd name="T6" fmla="*/ 136 w 137"/>
                  <a:gd name="T7" fmla="*/ 12 h 26"/>
                  <a:gd name="T8" fmla="*/ 124 w 137"/>
                  <a:gd name="T9" fmla="*/ 24 h 26"/>
                  <a:gd name="T10" fmla="*/ 12 w 137"/>
                  <a:gd name="T11" fmla="*/ 25 h 26"/>
                  <a:gd name="T12" fmla="*/ 0 w 137"/>
                  <a:gd name="T13" fmla="*/ 13 h 26"/>
                  <a:gd name="T14" fmla="*/ 0 w 137"/>
                  <a:gd name="T15" fmla="*/ 13 h 26"/>
                  <a:gd name="T16" fmla="*/ 12 w 137"/>
                  <a:gd name="T17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7" h="26">
                    <a:moveTo>
                      <a:pt x="12" y="1"/>
                    </a:moveTo>
                    <a:lnTo>
                      <a:pt x="124" y="0"/>
                    </a:lnTo>
                    <a:cubicBezTo>
                      <a:pt x="130" y="0"/>
                      <a:pt x="136" y="6"/>
                      <a:pt x="136" y="12"/>
                    </a:cubicBezTo>
                    <a:lnTo>
                      <a:pt x="136" y="12"/>
                    </a:lnTo>
                    <a:cubicBezTo>
                      <a:pt x="136" y="19"/>
                      <a:pt x="130" y="24"/>
                      <a:pt x="124" y="24"/>
                    </a:cubicBezTo>
                    <a:lnTo>
                      <a:pt x="12" y="25"/>
                    </a:lnTo>
                    <a:cubicBezTo>
                      <a:pt x="5" y="25"/>
                      <a:pt x="0" y="19"/>
                      <a:pt x="0" y="13"/>
                    </a:cubicBezTo>
                    <a:lnTo>
                      <a:pt x="0" y="13"/>
                    </a:lnTo>
                    <a:cubicBezTo>
                      <a:pt x="0" y="6"/>
                      <a:pt x="5" y="1"/>
                      <a:pt x="12" y="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9" name="Freeform 758">
                <a:extLst>
                  <a:ext uri="{FF2B5EF4-FFF2-40B4-BE49-F238E27FC236}">
                    <a16:creationId xmlns:a16="http://schemas.microsoft.com/office/drawing/2014/main" id="{0DBA3211-1E9F-4640-BC06-30ED5306F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20633" y="2582368"/>
                <a:ext cx="27694" cy="33232"/>
              </a:xfrm>
              <a:custGeom>
                <a:avLst/>
                <a:gdLst>
                  <a:gd name="T0" fmla="*/ 21 w 44"/>
                  <a:gd name="T1" fmla="*/ 0 h 54"/>
                  <a:gd name="T2" fmla="*/ 43 w 44"/>
                  <a:gd name="T3" fmla="*/ 0 h 54"/>
                  <a:gd name="T4" fmla="*/ 43 w 44"/>
                  <a:gd name="T5" fmla="*/ 53 h 54"/>
                  <a:gd name="T6" fmla="*/ 0 w 44"/>
                  <a:gd name="T7" fmla="*/ 53 h 54"/>
                  <a:gd name="T8" fmla="*/ 0 w 44"/>
                  <a:gd name="T9" fmla="*/ 0 h 54"/>
                  <a:gd name="T10" fmla="*/ 21 w 44"/>
                  <a:gd name="T1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54">
                    <a:moveTo>
                      <a:pt x="21" y="0"/>
                    </a:moveTo>
                    <a:lnTo>
                      <a:pt x="43" y="0"/>
                    </a:lnTo>
                    <a:lnTo>
                      <a:pt x="43" y="53"/>
                    </a:lnTo>
                    <a:lnTo>
                      <a:pt x="0" y="53"/>
                    </a:lnTo>
                    <a:lnTo>
                      <a:pt x="0" y="0"/>
                    </a:lnTo>
                    <a:lnTo>
                      <a:pt x="21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759">
                <a:extLst>
                  <a:ext uri="{FF2B5EF4-FFF2-40B4-BE49-F238E27FC236}">
                    <a16:creationId xmlns:a16="http://schemas.microsoft.com/office/drawing/2014/main" id="{C86E732A-2EE5-9A46-A68F-72F31B023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1710" y="2488210"/>
                <a:ext cx="41541" cy="19386"/>
              </a:xfrm>
              <a:custGeom>
                <a:avLst/>
                <a:gdLst>
                  <a:gd name="T0" fmla="*/ 67 w 68"/>
                  <a:gd name="T1" fmla="*/ 0 h 30"/>
                  <a:gd name="T2" fmla="*/ 15 w 68"/>
                  <a:gd name="T3" fmla="*/ 0 h 30"/>
                  <a:gd name="T4" fmla="*/ 0 w 68"/>
                  <a:gd name="T5" fmla="*/ 15 h 30"/>
                  <a:gd name="T6" fmla="*/ 15 w 68"/>
                  <a:gd name="T7" fmla="*/ 29 h 30"/>
                  <a:gd name="T8" fmla="*/ 67 w 68"/>
                  <a:gd name="T9" fmla="*/ 29 h 30"/>
                  <a:gd name="T10" fmla="*/ 67 w 68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8" h="30">
                    <a:moveTo>
                      <a:pt x="67" y="0"/>
                    </a:moveTo>
                    <a:lnTo>
                      <a:pt x="15" y="0"/>
                    </a:lnTo>
                    <a:cubicBezTo>
                      <a:pt x="7" y="0"/>
                      <a:pt x="0" y="7"/>
                      <a:pt x="0" y="15"/>
                    </a:cubicBezTo>
                    <a:cubicBezTo>
                      <a:pt x="0" y="23"/>
                      <a:pt x="7" y="29"/>
                      <a:pt x="15" y="29"/>
                    </a:cubicBezTo>
                    <a:lnTo>
                      <a:pt x="67" y="29"/>
                    </a:lnTo>
                    <a:lnTo>
                      <a:pt x="67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760">
                <a:extLst>
                  <a:ext uri="{FF2B5EF4-FFF2-40B4-BE49-F238E27FC236}">
                    <a16:creationId xmlns:a16="http://schemas.microsoft.com/office/drawing/2014/main" id="{365EC029-A63B-704B-B0A8-7F4067FDEB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1710" y="2446671"/>
                <a:ext cx="41541" cy="19385"/>
              </a:xfrm>
              <a:custGeom>
                <a:avLst/>
                <a:gdLst>
                  <a:gd name="T0" fmla="*/ 15 w 68"/>
                  <a:gd name="T1" fmla="*/ 29 h 30"/>
                  <a:gd name="T2" fmla="*/ 67 w 68"/>
                  <a:gd name="T3" fmla="*/ 29 h 30"/>
                  <a:gd name="T4" fmla="*/ 67 w 68"/>
                  <a:gd name="T5" fmla="*/ 12 h 30"/>
                  <a:gd name="T6" fmla="*/ 67 w 68"/>
                  <a:gd name="T7" fmla="*/ 0 h 30"/>
                  <a:gd name="T8" fmla="*/ 14 w 68"/>
                  <a:gd name="T9" fmla="*/ 0 h 30"/>
                  <a:gd name="T10" fmla="*/ 0 w 68"/>
                  <a:gd name="T11" fmla="*/ 15 h 30"/>
                  <a:gd name="T12" fmla="*/ 15 w 68"/>
                  <a:gd name="T13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30">
                    <a:moveTo>
                      <a:pt x="15" y="29"/>
                    </a:moveTo>
                    <a:lnTo>
                      <a:pt x="67" y="29"/>
                    </a:lnTo>
                    <a:lnTo>
                      <a:pt x="67" y="12"/>
                    </a:lnTo>
                    <a:lnTo>
                      <a:pt x="67" y="0"/>
                    </a:lnTo>
                    <a:lnTo>
                      <a:pt x="14" y="0"/>
                    </a:lnTo>
                    <a:cubicBezTo>
                      <a:pt x="6" y="0"/>
                      <a:pt x="0" y="7"/>
                      <a:pt x="0" y="15"/>
                    </a:cubicBezTo>
                    <a:cubicBezTo>
                      <a:pt x="0" y="23"/>
                      <a:pt x="6" y="29"/>
                      <a:pt x="15" y="2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761">
                <a:extLst>
                  <a:ext uri="{FF2B5EF4-FFF2-40B4-BE49-F238E27FC236}">
                    <a16:creationId xmlns:a16="http://schemas.microsoft.com/office/drawing/2014/main" id="{47C41295-28A2-8E4B-A57C-E57ED0B3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1710" y="2399591"/>
                <a:ext cx="44310" cy="19386"/>
              </a:xfrm>
              <a:custGeom>
                <a:avLst/>
                <a:gdLst>
                  <a:gd name="T0" fmla="*/ 68 w 69"/>
                  <a:gd name="T1" fmla="*/ 0 h 31"/>
                  <a:gd name="T2" fmla="*/ 39 w 69"/>
                  <a:gd name="T3" fmla="*/ 0 h 31"/>
                  <a:gd name="T4" fmla="*/ 38 w 69"/>
                  <a:gd name="T5" fmla="*/ 0 h 31"/>
                  <a:gd name="T6" fmla="*/ 15 w 69"/>
                  <a:gd name="T7" fmla="*/ 0 h 31"/>
                  <a:gd name="T8" fmla="*/ 1 w 69"/>
                  <a:gd name="T9" fmla="*/ 15 h 31"/>
                  <a:gd name="T10" fmla="*/ 15 w 69"/>
                  <a:gd name="T11" fmla="*/ 30 h 31"/>
                  <a:gd name="T12" fmla="*/ 68 w 69"/>
                  <a:gd name="T13" fmla="*/ 29 h 31"/>
                  <a:gd name="T14" fmla="*/ 68 w 69"/>
                  <a:gd name="T1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31">
                    <a:moveTo>
                      <a:pt x="68" y="0"/>
                    </a:moveTo>
                    <a:lnTo>
                      <a:pt x="39" y="0"/>
                    </a:lnTo>
                    <a:lnTo>
                      <a:pt x="38" y="0"/>
                    </a:lnTo>
                    <a:lnTo>
                      <a:pt x="15" y="0"/>
                    </a:lnTo>
                    <a:cubicBezTo>
                      <a:pt x="7" y="0"/>
                      <a:pt x="0" y="7"/>
                      <a:pt x="1" y="15"/>
                    </a:cubicBezTo>
                    <a:cubicBezTo>
                      <a:pt x="1" y="23"/>
                      <a:pt x="7" y="30"/>
                      <a:pt x="15" y="30"/>
                    </a:cubicBezTo>
                    <a:lnTo>
                      <a:pt x="68" y="29"/>
                    </a:lnTo>
                    <a:lnTo>
                      <a:pt x="68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762">
                <a:extLst>
                  <a:ext uri="{FF2B5EF4-FFF2-40B4-BE49-F238E27FC236}">
                    <a16:creationId xmlns:a16="http://schemas.microsoft.com/office/drawing/2014/main" id="{04227D7F-1249-0144-8BFA-5647D9798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02158" y="2526981"/>
                <a:ext cx="232625" cy="99697"/>
              </a:xfrm>
              <a:custGeom>
                <a:avLst/>
                <a:gdLst>
                  <a:gd name="T0" fmla="*/ 121 w 372"/>
                  <a:gd name="T1" fmla="*/ 159 h 160"/>
                  <a:gd name="T2" fmla="*/ 250 w 372"/>
                  <a:gd name="T3" fmla="*/ 159 h 160"/>
                  <a:gd name="T4" fmla="*/ 371 w 372"/>
                  <a:gd name="T5" fmla="*/ 86 h 160"/>
                  <a:gd name="T6" fmla="*/ 371 w 372"/>
                  <a:gd name="T7" fmla="*/ 0 h 160"/>
                  <a:gd name="T8" fmla="*/ 0 w 372"/>
                  <a:gd name="T9" fmla="*/ 0 h 160"/>
                  <a:gd name="T10" fmla="*/ 0 w 372"/>
                  <a:gd name="T11" fmla="*/ 86 h 160"/>
                  <a:gd name="T12" fmla="*/ 121 w 372"/>
                  <a:gd name="T13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2" h="160">
                    <a:moveTo>
                      <a:pt x="121" y="159"/>
                    </a:moveTo>
                    <a:lnTo>
                      <a:pt x="250" y="159"/>
                    </a:lnTo>
                    <a:cubicBezTo>
                      <a:pt x="317" y="159"/>
                      <a:pt x="371" y="153"/>
                      <a:pt x="371" y="86"/>
                    </a:cubicBezTo>
                    <a:lnTo>
                      <a:pt x="371" y="0"/>
                    </a:lnTo>
                    <a:lnTo>
                      <a:pt x="0" y="0"/>
                    </a:lnTo>
                    <a:lnTo>
                      <a:pt x="0" y="86"/>
                    </a:lnTo>
                    <a:cubicBezTo>
                      <a:pt x="0" y="150"/>
                      <a:pt x="55" y="159"/>
                      <a:pt x="121" y="159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Freeform 763">
                <a:extLst>
                  <a:ext uri="{FF2B5EF4-FFF2-40B4-BE49-F238E27FC236}">
                    <a16:creationId xmlns:a16="http://schemas.microsoft.com/office/drawing/2014/main" id="{1C508191-F0E0-5A48-BF8C-5FFD64865C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04927" y="2269432"/>
                <a:ext cx="232625" cy="141236"/>
              </a:xfrm>
              <a:custGeom>
                <a:avLst/>
                <a:gdLst>
                  <a:gd name="T0" fmla="*/ 370 w 371"/>
                  <a:gd name="T1" fmla="*/ 171 h 227"/>
                  <a:gd name="T2" fmla="*/ 284 w 371"/>
                  <a:gd name="T3" fmla="*/ 65 h 227"/>
                  <a:gd name="T4" fmla="*/ 284 w 371"/>
                  <a:gd name="T5" fmla="*/ 62 h 227"/>
                  <a:gd name="T6" fmla="*/ 284 w 371"/>
                  <a:gd name="T7" fmla="*/ 15 h 227"/>
                  <a:gd name="T8" fmla="*/ 265 w 371"/>
                  <a:gd name="T9" fmla="*/ 0 h 227"/>
                  <a:gd name="T10" fmla="*/ 105 w 371"/>
                  <a:gd name="T11" fmla="*/ 0 h 227"/>
                  <a:gd name="T12" fmla="*/ 86 w 371"/>
                  <a:gd name="T13" fmla="*/ 15 h 227"/>
                  <a:gd name="T14" fmla="*/ 86 w 371"/>
                  <a:gd name="T15" fmla="*/ 62 h 227"/>
                  <a:gd name="T16" fmla="*/ 87 w 371"/>
                  <a:gd name="T17" fmla="*/ 65 h 227"/>
                  <a:gd name="T18" fmla="*/ 0 w 371"/>
                  <a:gd name="T19" fmla="*/ 171 h 227"/>
                  <a:gd name="T20" fmla="*/ 0 w 371"/>
                  <a:gd name="T21" fmla="*/ 226 h 227"/>
                  <a:gd name="T22" fmla="*/ 370 w 371"/>
                  <a:gd name="T23" fmla="*/ 226 h 227"/>
                  <a:gd name="T24" fmla="*/ 370 w 371"/>
                  <a:gd name="T25" fmla="*/ 171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1" h="227">
                    <a:moveTo>
                      <a:pt x="370" y="171"/>
                    </a:moveTo>
                    <a:cubicBezTo>
                      <a:pt x="370" y="124"/>
                      <a:pt x="335" y="83"/>
                      <a:pt x="284" y="65"/>
                    </a:cubicBezTo>
                    <a:cubicBezTo>
                      <a:pt x="284" y="64"/>
                      <a:pt x="284" y="63"/>
                      <a:pt x="284" y="62"/>
                    </a:cubicBezTo>
                    <a:lnTo>
                      <a:pt x="284" y="15"/>
                    </a:lnTo>
                    <a:cubicBezTo>
                      <a:pt x="284" y="7"/>
                      <a:pt x="276" y="0"/>
                      <a:pt x="265" y="0"/>
                    </a:cubicBezTo>
                    <a:lnTo>
                      <a:pt x="105" y="0"/>
                    </a:lnTo>
                    <a:cubicBezTo>
                      <a:pt x="95" y="0"/>
                      <a:pt x="86" y="7"/>
                      <a:pt x="86" y="15"/>
                    </a:cubicBezTo>
                    <a:lnTo>
                      <a:pt x="86" y="62"/>
                    </a:lnTo>
                    <a:cubicBezTo>
                      <a:pt x="86" y="63"/>
                      <a:pt x="86" y="64"/>
                      <a:pt x="87" y="65"/>
                    </a:cubicBezTo>
                    <a:cubicBezTo>
                      <a:pt x="36" y="83"/>
                      <a:pt x="0" y="124"/>
                      <a:pt x="0" y="171"/>
                    </a:cubicBezTo>
                    <a:lnTo>
                      <a:pt x="0" y="226"/>
                    </a:lnTo>
                    <a:lnTo>
                      <a:pt x="370" y="226"/>
                    </a:lnTo>
                    <a:lnTo>
                      <a:pt x="370" y="171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Freeform 764">
                <a:extLst>
                  <a:ext uri="{FF2B5EF4-FFF2-40B4-BE49-F238E27FC236}">
                    <a16:creationId xmlns:a16="http://schemas.microsoft.com/office/drawing/2014/main" id="{ECE97C7A-9EC4-6B43-A733-6333D8169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04927" y="2410668"/>
                <a:ext cx="232625" cy="116313"/>
              </a:xfrm>
              <a:custGeom>
                <a:avLst/>
                <a:gdLst>
                  <a:gd name="T0" fmla="*/ 185 w 371"/>
                  <a:gd name="T1" fmla="*/ 185 h 186"/>
                  <a:gd name="T2" fmla="*/ 0 w 371"/>
                  <a:gd name="T3" fmla="*/ 185 h 186"/>
                  <a:gd name="T4" fmla="*/ 0 w 371"/>
                  <a:gd name="T5" fmla="*/ 0 h 186"/>
                  <a:gd name="T6" fmla="*/ 370 w 371"/>
                  <a:gd name="T7" fmla="*/ 0 h 186"/>
                  <a:gd name="T8" fmla="*/ 370 w 371"/>
                  <a:gd name="T9" fmla="*/ 185 h 186"/>
                  <a:gd name="T10" fmla="*/ 185 w 371"/>
                  <a:gd name="T11" fmla="*/ 185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86">
                    <a:moveTo>
                      <a:pt x="185" y="185"/>
                    </a:moveTo>
                    <a:lnTo>
                      <a:pt x="0" y="185"/>
                    </a:lnTo>
                    <a:lnTo>
                      <a:pt x="0" y="0"/>
                    </a:lnTo>
                    <a:lnTo>
                      <a:pt x="370" y="0"/>
                    </a:lnTo>
                    <a:lnTo>
                      <a:pt x="370" y="185"/>
                    </a:lnTo>
                    <a:lnTo>
                      <a:pt x="185" y="185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Freeform 765">
                <a:extLst>
                  <a:ext uri="{FF2B5EF4-FFF2-40B4-BE49-F238E27FC236}">
                    <a16:creationId xmlns:a16="http://schemas.microsoft.com/office/drawing/2014/main" id="{D3BE07B2-FFCD-4848-BD07-01AE59DE23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46468" y="2233430"/>
                <a:ext cx="149545" cy="58157"/>
              </a:xfrm>
              <a:custGeom>
                <a:avLst/>
                <a:gdLst>
                  <a:gd name="T0" fmla="*/ 217 w 236"/>
                  <a:gd name="T1" fmla="*/ 0 h 93"/>
                  <a:gd name="T2" fmla="*/ 17 w 236"/>
                  <a:gd name="T3" fmla="*/ 0 h 93"/>
                  <a:gd name="T4" fmla="*/ 0 w 236"/>
                  <a:gd name="T5" fmla="*/ 16 h 93"/>
                  <a:gd name="T6" fmla="*/ 0 w 236"/>
                  <a:gd name="T7" fmla="*/ 77 h 93"/>
                  <a:gd name="T8" fmla="*/ 17 w 236"/>
                  <a:gd name="T9" fmla="*/ 92 h 93"/>
                  <a:gd name="T10" fmla="*/ 217 w 236"/>
                  <a:gd name="T11" fmla="*/ 92 h 93"/>
                  <a:gd name="T12" fmla="*/ 235 w 236"/>
                  <a:gd name="T13" fmla="*/ 77 h 93"/>
                  <a:gd name="T14" fmla="*/ 235 w 236"/>
                  <a:gd name="T15" fmla="*/ 16 h 93"/>
                  <a:gd name="T16" fmla="*/ 217 w 236"/>
                  <a:gd name="T17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6" h="93">
                    <a:moveTo>
                      <a:pt x="217" y="0"/>
                    </a:moveTo>
                    <a:lnTo>
                      <a:pt x="17" y="0"/>
                    </a:lnTo>
                    <a:cubicBezTo>
                      <a:pt x="8" y="0"/>
                      <a:pt x="0" y="7"/>
                      <a:pt x="0" y="16"/>
                    </a:cubicBezTo>
                    <a:lnTo>
                      <a:pt x="0" y="77"/>
                    </a:lnTo>
                    <a:cubicBezTo>
                      <a:pt x="0" y="85"/>
                      <a:pt x="8" y="92"/>
                      <a:pt x="17" y="92"/>
                    </a:cubicBezTo>
                    <a:lnTo>
                      <a:pt x="217" y="92"/>
                    </a:lnTo>
                    <a:cubicBezTo>
                      <a:pt x="227" y="92"/>
                      <a:pt x="235" y="85"/>
                      <a:pt x="235" y="77"/>
                    </a:cubicBezTo>
                    <a:lnTo>
                      <a:pt x="235" y="16"/>
                    </a:lnTo>
                    <a:cubicBezTo>
                      <a:pt x="235" y="7"/>
                      <a:pt x="227" y="0"/>
                      <a:pt x="217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Freeform 766">
                <a:extLst>
                  <a:ext uri="{FF2B5EF4-FFF2-40B4-BE49-F238E27FC236}">
                    <a16:creationId xmlns:a16="http://schemas.microsoft.com/office/drawing/2014/main" id="{987864CD-C00C-3A44-BA4B-6ECE78D39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18774" y="2446671"/>
                <a:ext cx="30462" cy="47078"/>
              </a:xfrm>
              <a:custGeom>
                <a:avLst/>
                <a:gdLst>
                  <a:gd name="T0" fmla="*/ 18 w 50"/>
                  <a:gd name="T1" fmla="*/ 74 h 75"/>
                  <a:gd name="T2" fmla="*/ 0 w 50"/>
                  <a:gd name="T3" fmla="*/ 0 h 75"/>
                  <a:gd name="T4" fmla="*/ 12 w 50"/>
                  <a:gd name="T5" fmla="*/ 0 h 75"/>
                  <a:gd name="T6" fmla="*/ 18 w 50"/>
                  <a:gd name="T7" fmla="*/ 33 h 75"/>
                  <a:gd name="T8" fmla="*/ 24 w 50"/>
                  <a:gd name="T9" fmla="*/ 63 h 75"/>
                  <a:gd name="T10" fmla="*/ 24 w 50"/>
                  <a:gd name="T11" fmla="*/ 63 h 75"/>
                  <a:gd name="T12" fmla="*/ 30 w 50"/>
                  <a:gd name="T13" fmla="*/ 33 h 75"/>
                  <a:gd name="T14" fmla="*/ 37 w 50"/>
                  <a:gd name="T15" fmla="*/ 0 h 75"/>
                  <a:gd name="T16" fmla="*/ 49 w 50"/>
                  <a:gd name="T17" fmla="*/ 0 h 75"/>
                  <a:gd name="T18" fmla="*/ 31 w 50"/>
                  <a:gd name="T19" fmla="*/ 74 h 75"/>
                  <a:gd name="T20" fmla="*/ 18 w 50"/>
                  <a:gd name="T21" fmla="*/ 7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75">
                    <a:moveTo>
                      <a:pt x="18" y="74"/>
                    </a:moveTo>
                    <a:lnTo>
                      <a:pt x="0" y="0"/>
                    </a:lnTo>
                    <a:lnTo>
                      <a:pt x="12" y="0"/>
                    </a:lnTo>
                    <a:lnTo>
                      <a:pt x="18" y="33"/>
                    </a:lnTo>
                    <a:cubicBezTo>
                      <a:pt x="20" y="43"/>
                      <a:pt x="23" y="56"/>
                      <a:pt x="24" y="63"/>
                    </a:cubicBezTo>
                    <a:lnTo>
                      <a:pt x="24" y="63"/>
                    </a:lnTo>
                    <a:cubicBezTo>
                      <a:pt x="25" y="56"/>
                      <a:pt x="28" y="43"/>
                      <a:pt x="30" y="33"/>
                    </a:cubicBezTo>
                    <a:lnTo>
                      <a:pt x="37" y="0"/>
                    </a:lnTo>
                    <a:lnTo>
                      <a:pt x="49" y="0"/>
                    </a:lnTo>
                    <a:lnTo>
                      <a:pt x="31" y="74"/>
                    </a:lnTo>
                    <a:lnTo>
                      <a:pt x="18" y="74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Freeform 767">
                <a:extLst>
                  <a:ext uri="{FF2B5EF4-FFF2-40B4-BE49-F238E27FC236}">
                    <a16:creationId xmlns:a16="http://schemas.microsoft.com/office/drawing/2014/main" id="{942E3FC2-F007-9249-82EA-B3116C090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46468" y="2446671"/>
                <a:ext cx="33232" cy="47078"/>
              </a:xfrm>
              <a:custGeom>
                <a:avLst/>
                <a:gdLst>
                  <a:gd name="T0" fmla="*/ 16 w 51"/>
                  <a:gd name="T1" fmla="*/ 50 h 75"/>
                  <a:gd name="T2" fmla="*/ 11 w 51"/>
                  <a:gd name="T3" fmla="*/ 74 h 75"/>
                  <a:gd name="T4" fmla="*/ 0 w 51"/>
                  <a:gd name="T5" fmla="*/ 74 h 75"/>
                  <a:gd name="T6" fmla="*/ 17 w 51"/>
                  <a:gd name="T7" fmla="*/ 0 h 75"/>
                  <a:gd name="T8" fmla="*/ 32 w 51"/>
                  <a:gd name="T9" fmla="*/ 0 h 75"/>
                  <a:gd name="T10" fmla="*/ 50 w 51"/>
                  <a:gd name="T11" fmla="*/ 74 h 75"/>
                  <a:gd name="T12" fmla="*/ 38 w 51"/>
                  <a:gd name="T13" fmla="*/ 74 h 75"/>
                  <a:gd name="T14" fmla="*/ 33 w 51"/>
                  <a:gd name="T15" fmla="*/ 50 h 75"/>
                  <a:gd name="T16" fmla="*/ 16 w 51"/>
                  <a:gd name="T17" fmla="*/ 50 h 75"/>
                  <a:gd name="T18" fmla="*/ 32 w 51"/>
                  <a:gd name="T19" fmla="*/ 43 h 75"/>
                  <a:gd name="T20" fmla="*/ 25 w 51"/>
                  <a:gd name="T21" fmla="*/ 7 h 75"/>
                  <a:gd name="T22" fmla="*/ 24 w 51"/>
                  <a:gd name="T23" fmla="*/ 7 h 75"/>
                  <a:gd name="T24" fmla="*/ 18 w 51"/>
                  <a:gd name="T25" fmla="*/ 43 h 75"/>
                  <a:gd name="T26" fmla="*/ 32 w 51"/>
                  <a:gd name="T27" fmla="*/ 4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1" h="75">
                    <a:moveTo>
                      <a:pt x="16" y="50"/>
                    </a:moveTo>
                    <a:lnTo>
                      <a:pt x="11" y="74"/>
                    </a:lnTo>
                    <a:lnTo>
                      <a:pt x="0" y="74"/>
                    </a:lnTo>
                    <a:lnTo>
                      <a:pt x="17" y="0"/>
                    </a:lnTo>
                    <a:lnTo>
                      <a:pt x="32" y="0"/>
                    </a:lnTo>
                    <a:lnTo>
                      <a:pt x="50" y="74"/>
                    </a:lnTo>
                    <a:lnTo>
                      <a:pt x="38" y="74"/>
                    </a:lnTo>
                    <a:lnTo>
                      <a:pt x="33" y="50"/>
                    </a:lnTo>
                    <a:lnTo>
                      <a:pt x="16" y="50"/>
                    </a:lnTo>
                    <a:close/>
                    <a:moveTo>
                      <a:pt x="32" y="43"/>
                    </a:moveTo>
                    <a:cubicBezTo>
                      <a:pt x="28" y="27"/>
                      <a:pt x="26" y="14"/>
                      <a:pt x="25" y="7"/>
                    </a:cubicBezTo>
                    <a:lnTo>
                      <a:pt x="24" y="7"/>
                    </a:lnTo>
                    <a:cubicBezTo>
                      <a:pt x="24" y="13"/>
                      <a:pt x="20" y="29"/>
                      <a:pt x="18" y="43"/>
                    </a:cubicBezTo>
                    <a:lnTo>
                      <a:pt x="32" y="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Freeform 768">
                <a:extLst>
                  <a:ext uri="{FF2B5EF4-FFF2-40B4-BE49-F238E27FC236}">
                    <a16:creationId xmlns:a16="http://schemas.microsoft.com/office/drawing/2014/main" id="{20E65B30-084D-C740-A5C4-03F4E404F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82469" y="2443901"/>
                <a:ext cx="27694" cy="47080"/>
              </a:xfrm>
              <a:custGeom>
                <a:avLst/>
                <a:gdLst>
                  <a:gd name="T0" fmla="*/ 41 w 42"/>
                  <a:gd name="T1" fmla="*/ 56 h 77"/>
                  <a:gd name="T2" fmla="*/ 21 w 42"/>
                  <a:gd name="T3" fmla="*/ 76 h 77"/>
                  <a:gd name="T4" fmla="*/ 0 w 42"/>
                  <a:gd name="T5" fmla="*/ 56 h 77"/>
                  <a:gd name="T6" fmla="*/ 0 w 42"/>
                  <a:gd name="T7" fmla="*/ 18 h 77"/>
                  <a:gd name="T8" fmla="*/ 21 w 42"/>
                  <a:gd name="T9" fmla="*/ 0 h 77"/>
                  <a:gd name="T10" fmla="*/ 41 w 42"/>
                  <a:gd name="T11" fmla="*/ 18 h 77"/>
                  <a:gd name="T12" fmla="*/ 41 w 42"/>
                  <a:gd name="T13" fmla="*/ 21 h 77"/>
                  <a:gd name="T14" fmla="*/ 30 w 42"/>
                  <a:gd name="T15" fmla="*/ 21 h 77"/>
                  <a:gd name="T16" fmla="*/ 30 w 42"/>
                  <a:gd name="T17" fmla="*/ 18 h 77"/>
                  <a:gd name="T18" fmla="*/ 21 w 42"/>
                  <a:gd name="T19" fmla="*/ 7 h 77"/>
                  <a:gd name="T20" fmla="*/ 11 w 42"/>
                  <a:gd name="T21" fmla="*/ 18 h 77"/>
                  <a:gd name="T22" fmla="*/ 11 w 42"/>
                  <a:gd name="T23" fmla="*/ 56 h 77"/>
                  <a:gd name="T24" fmla="*/ 21 w 42"/>
                  <a:gd name="T25" fmla="*/ 68 h 77"/>
                  <a:gd name="T26" fmla="*/ 30 w 42"/>
                  <a:gd name="T27" fmla="*/ 57 h 77"/>
                  <a:gd name="T28" fmla="*/ 30 w 42"/>
                  <a:gd name="T29" fmla="*/ 54 h 77"/>
                  <a:gd name="T30" fmla="*/ 41 w 42"/>
                  <a:gd name="T31" fmla="*/ 54 h 77"/>
                  <a:gd name="T32" fmla="*/ 41 w 42"/>
                  <a:gd name="T33" fmla="*/ 5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" h="77">
                    <a:moveTo>
                      <a:pt x="41" y="56"/>
                    </a:moveTo>
                    <a:cubicBezTo>
                      <a:pt x="41" y="65"/>
                      <a:pt x="39" y="76"/>
                      <a:pt x="21" y="76"/>
                    </a:cubicBezTo>
                    <a:cubicBezTo>
                      <a:pt x="3" y="76"/>
                      <a:pt x="0" y="66"/>
                      <a:pt x="0" y="56"/>
                    </a:cubicBezTo>
                    <a:lnTo>
                      <a:pt x="0" y="18"/>
                    </a:lnTo>
                    <a:cubicBezTo>
                      <a:pt x="0" y="6"/>
                      <a:pt x="7" y="0"/>
                      <a:pt x="21" y="0"/>
                    </a:cubicBezTo>
                    <a:cubicBezTo>
                      <a:pt x="38" y="0"/>
                      <a:pt x="41" y="9"/>
                      <a:pt x="41" y="18"/>
                    </a:cubicBezTo>
                    <a:lnTo>
                      <a:pt x="41" y="21"/>
                    </a:lnTo>
                    <a:lnTo>
                      <a:pt x="30" y="21"/>
                    </a:lnTo>
                    <a:lnTo>
                      <a:pt x="30" y="18"/>
                    </a:lnTo>
                    <a:cubicBezTo>
                      <a:pt x="30" y="12"/>
                      <a:pt x="29" y="7"/>
                      <a:pt x="21" y="7"/>
                    </a:cubicBezTo>
                    <a:cubicBezTo>
                      <a:pt x="13" y="7"/>
                      <a:pt x="11" y="11"/>
                      <a:pt x="11" y="18"/>
                    </a:cubicBezTo>
                    <a:lnTo>
                      <a:pt x="11" y="56"/>
                    </a:lnTo>
                    <a:cubicBezTo>
                      <a:pt x="11" y="64"/>
                      <a:pt x="13" y="68"/>
                      <a:pt x="21" y="68"/>
                    </a:cubicBezTo>
                    <a:cubicBezTo>
                      <a:pt x="29" y="68"/>
                      <a:pt x="30" y="64"/>
                      <a:pt x="30" y="57"/>
                    </a:cubicBezTo>
                    <a:lnTo>
                      <a:pt x="30" y="54"/>
                    </a:lnTo>
                    <a:lnTo>
                      <a:pt x="41" y="54"/>
                    </a:lnTo>
                    <a:lnTo>
                      <a:pt x="41" y="5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Freeform 769">
                <a:extLst>
                  <a:ext uri="{FF2B5EF4-FFF2-40B4-BE49-F238E27FC236}">
                    <a16:creationId xmlns:a16="http://schemas.microsoft.com/office/drawing/2014/main" id="{C024706D-F68F-384F-9297-1E7094C5A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15701" y="2443901"/>
                <a:ext cx="27694" cy="47080"/>
              </a:xfrm>
              <a:custGeom>
                <a:avLst/>
                <a:gdLst>
                  <a:gd name="T0" fmla="*/ 41 w 42"/>
                  <a:gd name="T1" fmla="*/ 56 h 77"/>
                  <a:gd name="T2" fmla="*/ 20 w 42"/>
                  <a:gd name="T3" fmla="*/ 76 h 77"/>
                  <a:gd name="T4" fmla="*/ 0 w 42"/>
                  <a:gd name="T5" fmla="*/ 56 h 77"/>
                  <a:gd name="T6" fmla="*/ 0 w 42"/>
                  <a:gd name="T7" fmla="*/ 18 h 77"/>
                  <a:gd name="T8" fmla="*/ 20 w 42"/>
                  <a:gd name="T9" fmla="*/ 0 h 77"/>
                  <a:gd name="T10" fmla="*/ 40 w 42"/>
                  <a:gd name="T11" fmla="*/ 18 h 77"/>
                  <a:gd name="T12" fmla="*/ 40 w 42"/>
                  <a:gd name="T13" fmla="*/ 21 h 77"/>
                  <a:gd name="T14" fmla="*/ 29 w 42"/>
                  <a:gd name="T15" fmla="*/ 21 h 77"/>
                  <a:gd name="T16" fmla="*/ 29 w 42"/>
                  <a:gd name="T17" fmla="*/ 18 h 77"/>
                  <a:gd name="T18" fmla="*/ 20 w 42"/>
                  <a:gd name="T19" fmla="*/ 7 h 77"/>
                  <a:gd name="T20" fmla="*/ 11 w 42"/>
                  <a:gd name="T21" fmla="*/ 18 h 77"/>
                  <a:gd name="T22" fmla="*/ 11 w 42"/>
                  <a:gd name="T23" fmla="*/ 56 h 77"/>
                  <a:gd name="T24" fmla="*/ 20 w 42"/>
                  <a:gd name="T25" fmla="*/ 68 h 77"/>
                  <a:gd name="T26" fmla="*/ 30 w 42"/>
                  <a:gd name="T27" fmla="*/ 57 h 77"/>
                  <a:gd name="T28" fmla="*/ 30 w 42"/>
                  <a:gd name="T29" fmla="*/ 54 h 77"/>
                  <a:gd name="T30" fmla="*/ 41 w 42"/>
                  <a:gd name="T31" fmla="*/ 54 h 77"/>
                  <a:gd name="T32" fmla="*/ 41 w 42"/>
                  <a:gd name="T33" fmla="*/ 5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" h="77">
                    <a:moveTo>
                      <a:pt x="41" y="56"/>
                    </a:moveTo>
                    <a:cubicBezTo>
                      <a:pt x="41" y="65"/>
                      <a:pt x="38" y="76"/>
                      <a:pt x="20" y="76"/>
                    </a:cubicBezTo>
                    <a:cubicBezTo>
                      <a:pt x="3" y="76"/>
                      <a:pt x="0" y="66"/>
                      <a:pt x="0" y="56"/>
                    </a:cubicBezTo>
                    <a:lnTo>
                      <a:pt x="0" y="18"/>
                    </a:lnTo>
                    <a:cubicBezTo>
                      <a:pt x="0" y="6"/>
                      <a:pt x="7" y="0"/>
                      <a:pt x="20" y="0"/>
                    </a:cubicBezTo>
                    <a:cubicBezTo>
                      <a:pt x="37" y="0"/>
                      <a:pt x="40" y="9"/>
                      <a:pt x="40" y="18"/>
                    </a:cubicBezTo>
                    <a:lnTo>
                      <a:pt x="40" y="21"/>
                    </a:lnTo>
                    <a:lnTo>
                      <a:pt x="29" y="21"/>
                    </a:lnTo>
                    <a:lnTo>
                      <a:pt x="29" y="18"/>
                    </a:lnTo>
                    <a:cubicBezTo>
                      <a:pt x="29" y="12"/>
                      <a:pt x="28" y="7"/>
                      <a:pt x="20" y="7"/>
                    </a:cubicBezTo>
                    <a:cubicBezTo>
                      <a:pt x="13" y="7"/>
                      <a:pt x="11" y="11"/>
                      <a:pt x="11" y="18"/>
                    </a:cubicBezTo>
                    <a:lnTo>
                      <a:pt x="11" y="56"/>
                    </a:lnTo>
                    <a:cubicBezTo>
                      <a:pt x="11" y="64"/>
                      <a:pt x="13" y="68"/>
                      <a:pt x="20" y="68"/>
                    </a:cubicBezTo>
                    <a:cubicBezTo>
                      <a:pt x="28" y="68"/>
                      <a:pt x="30" y="64"/>
                      <a:pt x="30" y="57"/>
                    </a:cubicBezTo>
                    <a:lnTo>
                      <a:pt x="30" y="54"/>
                    </a:lnTo>
                    <a:lnTo>
                      <a:pt x="41" y="54"/>
                    </a:lnTo>
                    <a:lnTo>
                      <a:pt x="41" y="5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Freeform 770">
                <a:extLst>
                  <a:ext uri="{FF2B5EF4-FFF2-40B4-BE49-F238E27FC236}">
                    <a16:creationId xmlns:a16="http://schemas.microsoft.com/office/drawing/2014/main" id="{402B18FA-3A40-1B45-965F-100E7DC36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6165" y="2446671"/>
                <a:ext cx="8307" cy="47078"/>
              </a:xfrm>
              <a:custGeom>
                <a:avLst/>
                <a:gdLst>
                  <a:gd name="T0" fmla="*/ 11 w 12"/>
                  <a:gd name="T1" fmla="*/ 0 h 75"/>
                  <a:gd name="T2" fmla="*/ 11 w 12"/>
                  <a:gd name="T3" fmla="*/ 74 h 75"/>
                  <a:gd name="T4" fmla="*/ 0 w 12"/>
                  <a:gd name="T5" fmla="*/ 74 h 75"/>
                  <a:gd name="T6" fmla="*/ 0 w 12"/>
                  <a:gd name="T7" fmla="*/ 0 h 75"/>
                  <a:gd name="T8" fmla="*/ 11 w 12"/>
                  <a:gd name="T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5">
                    <a:moveTo>
                      <a:pt x="11" y="0"/>
                    </a:moveTo>
                    <a:lnTo>
                      <a:pt x="11" y="74"/>
                    </a:lnTo>
                    <a:lnTo>
                      <a:pt x="0" y="74"/>
                    </a:lnTo>
                    <a:lnTo>
                      <a:pt x="0" y="0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771">
                <a:extLst>
                  <a:ext uri="{FF2B5EF4-FFF2-40B4-BE49-F238E27FC236}">
                    <a16:creationId xmlns:a16="http://schemas.microsoft.com/office/drawing/2014/main" id="{66E78CEC-B3B3-D844-AB0F-17152337B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2781" y="2446671"/>
                <a:ext cx="27694" cy="47078"/>
              </a:xfrm>
              <a:custGeom>
                <a:avLst/>
                <a:gdLst>
                  <a:gd name="T0" fmla="*/ 0 w 44"/>
                  <a:gd name="T1" fmla="*/ 74 h 75"/>
                  <a:gd name="T2" fmla="*/ 0 w 44"/>
                  <a:gd name="T3" fmla="*/ 0 h 75"/>
                  <a:gd name="T4" fmla="*/ 12 w 44"/>
                  <a:gd name="T5" fmla="*/ 0 h 75"/>
                  <a:gd name="T6" fmla="*/ 34 w 44"/>
                  <a:gd name="T7" fmla="*/ 58 h 75"/>
                  <a:gd name="T8" fmla="*/ 34 w 44"/>
                  <a:gd name="T9" fmla="*/ 58 h 75"/>
                  <a:gd name="T10" fmla="*/ 33 w 44"/>
                  <a:gd name="T11" fmla="*/ 26 h 75"/>
                  <a:gd name="T12" fmla="*/ 33 w 44"/>
                  <a:gd name="T13" fmla="*/ 0 h 75"/>
                  <a:gd name="T14" fmla="*/ 43 w 44"/>
                  <a:gd name="T15" fmla="*/ 0 h 75"/>
                  <a:gd name="T16" fmla="*/ 43 w 44"/>
                  <a:gd name="T17" fmla="*/ 74 h 75"/>
                  <a:gd name="T18" fmla="*/ 31 w 44"/>
                  <a:gd name="T19" fmla="*/ 74 h 75"/>
                  <a:gd name="T20" fmla="*/ 9 w 44"/>
                  <a:gd name="T21" fmla="*/ 13 h 75"/>
                  <a:gd name="T22" fmla="*/ 9 w 44"/>
                  <a:gd name="T23" fmla="*/ 13 h 75"/>
                  <a:gd name="T24" fmla="*/ 10 w 44"/>
                  <a:gd name="T25" fmla="*/ 47 h 75"/>
                  <a:gd name="T26" fmla="*/ 10 w 44"/>
                  <a:gd name="T27" fmla="*/ 74 h 75"/>
                  <a:gd name="T28" fmla="*/ 0 w 44"/>
                  <a:gd name="T29" fmla="*/ 7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4" h="75">
                    <a:moveTo>
                      <a:pt x="0" y="74"/>
                    </a:moveTo>
                    <a:lnTo>
                      <a:pt x="0" y="0"/>
                    </a:lnTo>
                    <a:lnTo>
                      <a:pt x="12" y="0"/>
                    </a:lnTo>
                    <a:cubicBezTo>
                      <a:pt x="18" y="13"/>
                      <a:pt x="32" y="52"/>
                      <a:pt x="34" y="58"/>
                    </a:cubicBezTo>
                    <a:lnTo>
                      <a:pt x="34" y="58"/>
                    </a:lnTo>
                    <a:cubicBezTo>
                      <a:pt x="33" y="48"/>
                      <a:pt x="33" y="38"/>
                      <a:pt x="33" y="26"/>
                    </a:cubicBezTo>
                    <a:lnTo>
                      <a:pt x="33" y="0"/>
                    </a:lnTo>
                    <a:lnTo>
                      <a:pt x="43" y="0"/>
                    </a:lnTo>
                    <a:lnTo>
                      <a:pt x="43" y="74"/>
                    </a:lnTo>
                    <a:lnTo>
                      <a:pt x="31" y="74"/>
                    </a:lnTo>
                    <a:cubicBezTo>
                      <a:pt x="25" y="60"/>
                      <a:pt x="11" y="19"/>
                      <a:pt x="9" y="13"/>
                    </a:cubicBezTo>
                    <a:lnTo>
                      <a:pt x="9" y="13"/>
                    </a:lnTo>
                    <a:cubicBezTo>
                      <a:pt x="10" y="22"/>
                      <a:pt x="10" y="34"/>
                      <a:pt x="10" y="47"/>
                    </a:cubicBezTo>
                    <a:lnTo>
                      <a:pt x="10" y="74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772">
                <a:extLst>
                  <a:ext uri="{FF2B5EF4-FFF2-40B4-BE49-F238E27FC236}">
                    <a16:creationId xmlns:a16="http://schemas.microsoft.com/office/drawing/2014/main" id="{DA810DB6-8D3F-0A4B-8E4F-10D67405A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98781" y="2446671"/>
                <a:ext cx="22155" cy="47078"/>
              </a:xfrm>
              <a:custGeom>
                <a:avLst/>
                <a:gdLst>
                  <a:gd name="T0" fmla="*/ 33 w 37"/>
                  <a:gd name="T1" fmla="*/ 38 h 75"/>
                  <a:gd name="T2" fmla="*/ 11 w 37"/>
                  <a:gd name="T3" fmla="*/ 38 h 75"/>
                  <a:gd name="T4" fmla="*/ 11 w 37"/>
                  <a:gd name="T5" fmla="*/ 66 h 75"/>
                  <a:gd name="T6" fmla="*/ 36 w 37"/>
                  <a:gd name="T7" fmla="*/ 66 h 75"/>
                  <a:gd name="T8" fmla="*/ 35 w 37"/>
                  <a:gd name="T9" fmla="*/ 74 h 75"/>
                  <a:gd name="T10" fmla="*/ 0 w 37"/>
                  <a:gd name="T11" fmla="*/ 74 h 75"/>
                  <a:gd name="T12" fmla="*/ 0 w 37"/>
                  <a:gd name="T13" fmla="*/ 0 h 75"/>
                  <a:gd name="T14" fmla="*/ 35 w 37"/>
                  <a:gd name="T15" fmla="*/ 0 h 75"/>
                  <a:gd name="T16" fmla="*/ 35 w 37"/>
                  <a:gd name="T17" fmla="*/ 7 h 75"/>
                  <a:gd name="T18" fmla="*/ 11 w 37"/>
                  <a:gd name="T19" fmla="*/ 7 h 75"/>
                  <a:gd name="T20" fmla="*/ 11 w 37"/>
                  <a:gd name="T21" fmla="*/ 31 h 75"/>
                  <a:gd name="T22" fmla="*/ 34 w 37"/>
                  <a:gd name="T23" fmla="*/ 31 h 75"/>
                  <a:gd name="T24" fmla="*/ 34 w 37"/>
                  <a:gd name="T25" fmla="*/ 38 h 75"/>
                  <a:gd name="T26" fmla="*/ 33 w 37"/>
                  <a:gd name="T27" fmla="*/ 38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" h="75">
                    <a:moveTo>
                      <a:pt x="33" y="38"/>
                    </a:moveTo>
                    <a:lnTo>
                      <a:pt x="11" y="38"/>
                    </a:lnTo>
                    <a:lnTo>
                      <a:pt x="11" y="66"/>
                    </a:lnTo>
                    <a:lnTo>
                      <a:pt x="36" y="66"/>
                    </a:lnTo>
                    <a:lnTo>
                      <a:pt x="35" y="74"/>
                    </a:lnTo>
                    <a:lnTo>
                      <a:pt x="0" y="74"/>
                    </a:lnTo>
                    <a:lnTo>
                      <a:pt x="0" y="0"/>
                    </a:lnTo>
                    <a:lnTo>
                      <a:pt x="35" y="0"/>
                    </a:lnTo>
                    <a:lnTo>
                      <a:pt x="35" y="7"/>
                    </a:lnTo>
                    <a:lnTo>
                      <a:pt x="11" y="7"/>
                    </a:lnTo>
                    <a:lnTo>
                      <a:pt x="11" y="31"/>
                    </a:lnTo>
                    <a:lnTo>
                      <a:pt x="34" y="31"/>
                    </a:lnTo>
                    <a:lnTo>
                      <a:pt x="34" y="38"/>
                    </a:lnTo>
                    <a:lnTo>
                      <a:pt x="33" y="3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70E581B9-1E96-CA42-8347-DE06B6645B75}"/>
              </a:ext>
            </a:extLst>
          </p:cNvPr>
          <p:cNvSpPr txBox="1"/>
          <p:nvPr/>
        </p:nvSpPr>
        <p:spPr>
          <a:xfrm>
            <a:off x="1791925" y="6567340"/>
            <a:ext cx="57192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That’s why we provide point and click solutions.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45FD727-9534-AC4A-BDA4-F677DBAFF655}"/>
              </a:ext>
            </a:extLst>
          </p:cNvPr>
          <p:cNvGrpSpPr/>
          <p:nvPr/>
        </p:nvGrpSpPr>
        <p:grpSpPr>
          <a:xfrm>
            <a:off x="16958679" y="4151549"/>
            <a:ext cx="5636571" cy="8087840"/>
            <a:chOff x="17909229" y="4151549"/>
            <a:chExt cx="5636571" cy="8087840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03D8F46-C5EB-024F-B76A-C86928997910}"/>
                </a:ext>
              </a:extLst>
            </p:cNvPr>
            <p:cNvSpPr txBox="1"/>
            <p:nvPr/>
          </p:nvSpPr>
          <p:spPr>
            <a:xfrm>
              <a:off x="17909230" y="4913873"/>
              <a:ext cx="5636570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BA681DD-2EB2-FF45-9DD9-600BB6F32471}"/>
                </a:ext>
              </a:extLst>
            </p:cNvPr>
            <p:cNvSpPr txBox="1"/>
            <p:nvPr/>
          </p:nvSpPr>
          <p:spPr>
            <a:xfrm>
              <a:off x="17909229" y="4151549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Chemistry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1DF5D21-10A9-FF4E-B4AE-9D3937AAEB8C}"/>
                </a:ext>
              </a:extLst>
            </p:cNvPr>
            <p:cNvSpPr txBox="1"/>
            <p:nvPr/>
          </p:nvSpPr>
          <p:spPr>
            <a:xfrm>
              <a:off x="17909230" y="8087920"/>
              <a:ext cx="5636570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AD66BAD-368A-7F4B-8ECB-0C626FD6A4E6}"/>
                </a:ext>
              </a:extLst>
            </p:cNvPr>
            <p:cNvSpPr txBox="1"/>
            <p:nvPr/>
          </p:nvSpPr>
          <p:spPr>
            <a:xfrm>
              <a:off x="17909229" y="7325596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Physics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BEE1C06-9CF7-474A-A13A-523CBAF23275}"/>
                </a:ext>
              </a:extLst>
            </p:cNvPr>
            <p:cNvSpPr txBox="1"/>
            <p:nvPr/>
          </p:nvSpPr>
          <p:spPr>
            <a:xfrm>
              <a:off x="17909230" y="11208979"/>
              <a:ext cx="5636570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290FB6F-B3A9-5D40-8FB1-89B2A18E5485}"/>
                </a:ext>
              </a:extLst>
            </p:cNvPr>
            <p:cNvSpPr txBox="1"/>
            <p:nvPr/>
          </p:nvSpPr>
          <p:spPr>
            <a:xfrm>
              <a:off x="17909229" y="10446655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Experiment</a:t>
              </a:r>
            </a:p>
          </p:txBody>
        </p:sp>
      </p:grpSp>
      <p:sp>
        <p:nvSpPr>
          <p:cNvPr id="2" name="Triangle 1">
            <a:extLst>
              <a:ext uri="{FF2B5EF4-FFF2-40B4-BE49-F238E27FC236}">
                <a16:creationId xmlns:a16="http://schemas.microsoft.com/office/drawing/2014/main" id="{6416D54B-C383-174E-A838-AA42C965D8B2}"/>
              </a:ext>
            </a:extLst>
          </p:cNvPr>
          <p:cNvSpPr/>
          <p:nvPr/>
        </p:nvSpPr>
        <p:spPr>
          <a:xfrm rot="5400000">
            <a:off x="15459183" y="3987442"/>
            <a:ext cx="1060704" cy="9144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riangle 76">
            <a:extLst>
              <a:ext uri="{FF2B5EF4-FFF2-40B4-BE49-F238E27FC236}">
                <a16:creationId xmlns:a16="http://schemas.microsoft.com/office/drawing/2014/main" id="{B7446109-87EF-8147-8003-8EC91745D5C0}"/>
              </a:ext>
            </a:extLst>
          </p:cNvPr>
          <p:cNvSpPr/>
          <p:nvPr/>
        </p:nvSpPr>
        <p:spPr>
          <a:xfrm rot="5400000">
            <a:off x="15459183" y="7238594"/>
            <a:ext cx="1060704" cy="9144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riangle 77">
            <a:extLst>
              <a:ext uri="{FF2B5EF4-FFF2-40B4-BE49-F238E27FC236}">
                <a16:creationId xmlns:a16="http://schemas.microsoft.com/office/drawing/2014/main" id="{974CD988-2AD7-7742-B37E-7232E70D5E09}"/>
              </a:ext>
            </a:extLst>
          </p:cNvPr>
          <p:cNvSpPr/>
          <p:nvPr/>
        </p:nvSpPr>
        <p:spPr>
          <a:xfrm rot="5400000">
            <a:off x="15459183" y="10320133"/>
            <a:ext cx="1060704" cy="91440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6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350">
            <a:extLst>
              <a:ext uri="{FF2B5EF4-FFF2-40B4-BE49-F238E27FC236}">
                <a16:creationId xmlns:a16="http://schemas.microsoft.com/office/drawing/2014/main" id="{5A4DE589-7A39-1845-92C8-4916047679D0}"/>
              </a:ext>
            </a:extLst>
          </p:cNvPr>
          <p:cNvSpPr txBox="1"/>
          <p:nvPr/>
        </p:nvSpPr>
        <p:spPr>
          <a:xfrm>
            <a:off x="6851574" y="1071658"/>
            <a:ext cx="106747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Science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B5A17522-711E-9A47-9466-57C92AC07958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07E7D0-81F9-DA44-A0B8-57F7FAC6B293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65" name="Grupo 711">
            <a:extLst>
              <a:ext uri="{FF2B5EF4-FFF2-40B4-BE49-F238E27FC236}">
                <a16:creationId xmlns:a16="http://schemas.microsoft.com/office/drawing/2014/main" id="{5AEDDE54-D69C-A44B-AEB6-A69565E62953}"/>
              </a:ext>
            </a:extLst>
          </p:cNvPr>
          <p:cNvGrpSpPr/>
          <p:nvPr/>
        </p:nvGrpSpPr>
        <p:grpSpPr>
          <a:xfrm>
            <a:off x="8568764" y="4606625"/>
            <a:ext cx="7380493" cy="7232299"/>
            <a:chOff x="1185863" y="5575300"/>
            <a:chExt cx="395287" cy="387350"/>
          </a:xfrm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A8AADFFB-6CBE-C64C-8835-E7DFB1C61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850" y="5719763"/>
              <a:ext cx="96838" cy="96837"/>
            </a:xfrm>
            <a:custGeom>
              <a:avLst/>
              <a:gdLst>
                <a:gd name="T0" fmla="*/ 269 w 270"/>
                <a:gd name="T1" fmla="*/ 134 h 269"/>
                <a:gd name="T2" fmla="*/ 269 w 270"/>
                <a:gd name="T3" fmla="*/ 134 h 269"/>
                <a:gd name="T4" fmla="*/ 135 w 270"/>
                <a:gd name="T5" fmla="*/ 268 h 269"/>
                <a:gd name="T6" fmla="*/ 0 w 270"/>
                <a:gd name="T7" fmla="*/ 134 h 269"/>
                <a:gd name="T8" fmla="*/ 135 w 270"/>
                <a:gd name="T9" fmla="*/ 0 h 269"/>
                <a:gd name="T10" fmla="*/ 269 w 270"/>
                <a:gd name="T11" fmla="*/ 13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" h="269">
                  <a:moveTo>
                    <a:pt x="269" y="134"/>
                  </a:moveTo>
                  <a:lnTo>
                    <a:pt x="269" y="134"/>
                  </a:lnTo>
                  <a:cubicBezTo>
                    <a:pt x="269" y="210"/>
                    <a:pt x="210" y="268"/>
                    <a:pt x="135" y="268"/>
                  </a:cubicBezTo>
                  <a:cubicBezTo>
                    <a:pt x="59" y="268"/>
                    <a:pt x="0" y="210"/>
                    <a:pt x="0" y="134"/>
                  </a:cubicBezTo>
                  <a:cubicBezTo>
                    <a:pt x="0" y="58"/>
                    <a:pt x="59" y="0"/>
                    <a:pt x="135" y="0"/>
                  </a:cubicBezTo>
                  <a:cubicBezTo>
                    <a:pt x="210" y="0"/>
                    <a:pt x="269" y="58"/>
                    <a:pt x="269" y="13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5EE49DD5-EA32-4241-80C9-93EE99EA0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63" y="5676900"/>
              <a:ext cx="176212" cy="177800"/>
            </a:xfrm>
            <a:custGeom>
              <a:avLst/>
              <a:gdLst>
                <a:gd name="T0" fmla="*/ 244 w 488"/>
                <a:gd name="T1" fmla="*/ 495 h 496"/>
                <a:gd name="T2" fmla="*/ 244 w 488"/>
                <a:gd name="T3" fmla="*/ 495 h 496"/>
                <a:gd name="T4" fmla="*/ 0 w 488"/>
                <a:gd name="T5" fmla="*/ 252 h 496"/>
                <a:gd name="T6" fmla="*/ 244 w 488"/>
                <a:gd name="T7" fmla="*/ 0 h 496"/>
                <a:gd name="T8" fmla="*/ 487 w 488"/>
                <a:gd name="T9" fmla="*/ 252 h 496"/>
                <a:gd name="T10" fmla="*/ 244 w 488"/>
                <a:gd name="T11" fmla="*/ 495 h 496"/>
                <a:gd name="T12" fmla="*/ 244 w 488"/>
                <a:gd name="T13" fmla="*/ 17 h 496"/>
                <a:gd name="T14" fmla="*/ 244 w 488"/>
                <a:gd name="T15" fmla="*/ 17 h 496"/>
                <a:gd name="T16" fmla="*/ 9 w 488"/>
                <a:gd name="T17" fmla="*/ 252 h 496"/>
                <a:gd name="T18" fmla="*/ 244 w 488"/>
                <a:gd name="T19" fmla="*/ 487 h 496"/>
                <a:gd name="T20" fmla="*/ 479 w 488"/>
                <a:gd name="T21" fmla="*/ 252 h 496"/>
                <a:gd name="T22" fmla="*/ 244 w 488"/>
                <a:gd name="T23" fmla="*/ 1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8" h="496">
                  <a:moveTo>
                    <a:pt x="244" y="495"/>
                  </a:moveTo>
                  <a:lnTo>
                    <a:pt x="244" y="495"/>
                  </a:lnTo>
                  <a:cubicBezTo>
                    <a:pt x="109" y="495"/>
                    <a:pt x="0" y="386"/>
                    <a:pt x="0" y="252"/>
                  </a:cubicBezTo>
                  <a:cubicBezTo>
                    <a:pt x="0" y="118"/>
                    <a:pt x="109" y="0"/>
                    <a:pt x="244" y="0"/>
                  </a:cubicBezTo>
                  <a:cubicBezTo>
                    <a:pt x="378" y="0"/>
                    <a:pt x="487" y="118"/>
                    <a:pt x="487" y="252"/>
                  </a:cubicBezTo>
                  <a:cubicBezTo>
                    <a:pt x="487" y="386"/>
                    <a:pt x="378" y="495"/>
                    <a:pt x="244" y="495"/>
                  </a:cubicBezTo>
                  <a:close/>
                  <a:moveTo>
                    <a:pt x="244" y="17"/>
                  </a:moveTo>
                  <a:lnTo>
                    <a:pt x="244" y="17"/>
                  </a:lnTo>
                  <a:cubicBezTo>
                    <a:pt x="118" y="17"/>
                    <a:pt x="9" y="118"/>
                    <a:pt x="9" y="252"/>
                  </a:cubicBezTo>
                  <a:cubicBezTo>
                    <a:pt x="9" y="378"/>
                    <a:pt x="118" y="487"/>
                    <a:pt x="244" y="487"/>
                  </a:cubicBezTo>
                  <a:cubicBezTo>
                    <a:pt x="369" y="487"/>
                    <a:pt x="479" y="378"/>
                    <a:pt x="479" y="252"/>
                  </a:cubicBezTo>
                  <a:cubicBezTo>
                    <a:pt x="479" y="118"/>
                    <a:pt x="369" y="17"/>
                    <a:pt x="244" y="1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71E54FE5-27FC-9145-94D3-12651BAED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188" y="5626100"/>
              <a:ext cx="284162" cy="284163"/>
            </a:xfrm>
            <a:custGeom>
              <a:avLst/>
              <a:gdLst>
                <a:gd name="T0" fmla="*/ 395 w 790"/>
                <a:gd name="T1" fmla="*/ 788 h 789"/>
                <a:gd name="T2" fmla="*/ 395 w 790"/>
                <a:gd name="T3" fmla="*/ 788 h 789"/>
                <a:gd name="T4" fmla="*/ 0 w 790"/>
                <a:gd name="T5" fmla="*/ 394 h 789"/>
                <a:gd name="T6" fmla="*/ 395 w 790"/>
                <a:gd name="T7" fmla="*/ 0 h 789"/>
                <a:gd name="T8" fmla="*/ 789 w 790"/>
                <a:gd name="T9" fmla="*/ 394 h 789"/>
                <a:gd name="T10" fmla="*/ 395 w 790"/>
                <a:gd name="T11" fmla="*/ 788 h 789"/>
                <a:gd name="T12" fmla="*/ 395 w 790"/>
                <a:gd name="T13" fmla="*/ 8 h 789"/>
                <a:gd name="T14" fmla="*/ 395 w 790"/>
                <a:gd name="T15" fmla="*/ 8 h 789"/>
                <a:gd name="T16" fmla="*/ 8 w 790"/>
                <a:gd name="T17" fmla="*/ 394 h 789"/>
                <a:gd name="T18" fmla="*/ 395 w 790"/>
                <a:gd name="T19" fmla="*/ 772 h 789"/>
                <a:gd name="T20" fmla="*/ 772 w 790"/>
                <a:gd name="T21" fmla="*/ 394 h 789"/>
                <a:gd name="T22" fmla="*/ 395 w 790"/>
                <a:gd name="T23" fmla="*/ 8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0" h="789">
                  <a:moveTo>
                    <a:pt x="395" y="788"/>
                  </a:moveTo>
                  <a:lnTo>
                    <a:pt x="395" y="788"/>
                  </a:lnTo>
                  <a:cubicBezTo>
                    <a:pt x="176" y="788"/>
                    <a:pt x="0" y="612"/>
                    <a:pt x="0" y="394"/>
                  </a:cubicBezTo>
                  <a:cubicBezTo>
                    <a:pt x="0" y="176"/>
                    <a:pt x="176" y="0"/>
                    <a:pt x="395" y="0"/>
                  </a:cubicBezTo>
                  <a:cubicBezTo>
                    <a:pt x="613" y="0"/>
                    <a:pt x="789" y="176"/>
                    <a:pt x="789" y="394"/>
                  </a:cubicBezTo>
                  <a:cubicBezTo>
                    <a:pt x="789" y="612"/>
                    <a:pt x="613" y="788"/>
                    <a:pt x="395" y="788"/>
                  </a:cubicBezTo>
                  <a:close/>
                  <a:moveTo>
                    <a:pt x="395" y="8"/>
                  </a:moveTo>
                  <a:lnTo>
                    <a:pt x="395" y="8"/>
                  </a:lnTo>
                  <a:cubicBezTo>
                    <a:pt x="185" y="8"/>
                    <a:pt x="8" y="184"/>
                    <a:pt x="8" y="394"/>
                  </a:cubicBezTo>
                  <a:cubicBezTo>
                    <a:pt x="8" y="604"/>
                    <a:pt x="185" y="772"/>
                    <a:pt x="395" y="772"/>
                  </a:cubicBezTo>
                  <a:cubicBezTo>
                    <a:pt x="604" y="772"/>
                    <a:pt x="772" y="604"/>
                    <a:pt x="772" y="394"/>
                  </a:cubicBezTo>
                  <a:cubicBezTo>
                    <a:pt x="772" y="184"/>
                    <a:pt x="604" y="8"/>
                    <a:pt x="395" y="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6C72326E-C0AD-D94C-A4A6-E2540E8A4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800" y="5575300"/>
              <a:ext cx="387350" cy="387350"/>
            </a:xfrm>
            <a:custGeom>
              <a:avLst/>
              <a:gdLst>
                <a:gd name="T0" fmla="*/ 537 w 1075"/>
                <a:gd name="T1" fmla="*/ 1074 h 1075"/>
                <a:gd name="T2" fmla="*/ 537 w 1075"/>
                <a:gd name="T3" fmla="*/ 1074 h 1075"/>
                <a:gd name="T4" fmla="*/ 0 w 1075"/>
                <a:gd name="T5" fmla="*/ 537 h 1075"/>
                <a:gd name="T6" fmla="*/ 537 w 1075"/>
                <a:gd name="T7" fmla="*/ 0 h 1075"/>
                <a:gd name="T8" fmla="*/ 1074 w 1075"/>
                <a:gd name="T9" fmla="*/ 537 h 1075"/>
                <a:gd name="T10" fmla="*/ 537 w 1075"/>
                <a:gd name="T11" fmla="*/ 1074 h 1075"/>
                <a:gd name="T12" fmla="*/ 537 w 1075"/>
                <a:gd name="T13" fmla="*/ 8 h 1075"/>
                <a:gd name="T14" fmla="*/ 537 w 1075"/>
                <a:gd name="T15" fmla="*/ 8 h 1075"/>
                <a:gd name="T16" fmla="*/ 16 w 1075"/>
                <a:gd name="T17" fmla="*/ 537 h 1075"/>
                <a:gd name="T18" fmla="*/ 537 w 1075"/>
                <a:gd name="T19" fmla="*/ 1057 h 1075"/>
                <a:gd name="T20" fmla="*/ 1057 w 1075"/>
                <a:gd name="T21" fmla="*/ 537 h 1075"/>
                <a:gd name="T22" fmla="*/ 537 w 1075"/>
                <a:gd name="T23" fmla="*/ 8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5" h="1075">
                  <a:moveTo>
                    <a:pt x="537" y="1074"/>
                  </a:moveTo>
                  <a:lnTo>
                    <a:pt x="537" y="1074"/>
                  </a:lnTo>
                  <a:cubicBezTo>
                    <a:pt x="243" y="1074"/>
                    <a:pt x="0" y="831"/>
                    <a:pt x="0" y="537"/>
                  </a:cubicBezTo>
                  <a:cubicBezTo>
                    <a:pt x="0" y="235"/>
                    <a:pt x="243" y="0"/>
                    <a:pt x="537" y="0"/>
                  </a:cubicBezTo>
                  <a:cubicBezTo>
                    <a:pt x="831" y="0"/>
                    <a:pt x="1074" y="235"/>
                    <a:pt x="1074" y="537"/>
                  </a:cubicBezTo>
                  <a:cubicBezTo>
                    <a:pt x="1074" y="831"/>
                    <a:pt x="831" y="1074"/>
                    <a:pt x="537" y="1074"/>
                  </a:cubicBezTo>
                  <a:close/>
                  <a:moveTo>
                    <a:pt x="537" y="8"/>
                  </a:moveTo>
                  <a:lnTo>
                    <a:pt x="537" y="8"/>
                  </a:lnTo>
                  <a:cubicBezTo>
                    <a:pt x="251" y="8"/>
                    <a:pt x="16" y="243"/>
                    <a:pt x="16" y="537"/>
                  </a:cubicBezTo>
                  <a:cubicBezTo>
                    <a:pt x="16" y="822"/>
                    <a:pt x="251" y="1057"/>
                    <a:pt x="537" y="1057"/>
                  </a:cubicBezTo>
                  <a:cubicBezTo>
                    <a:pt x="822" y="1057"/>
                    <a:pt x="1057" y="822"/>
                    <a:pt x="1057" y="537"/>
                  </a:cubicBezTo>
                  <a:cubicBezTo>
                    <a:pt x="1057" y="243"/>
                    <a:pt x="822" y="8"/>
                    <a:pt x="537" y="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6C63D042-915F-914D-8326-E27FBB970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188" y="5662613"/>
              <a:ext cx="39687" cy="36512"/>
            </a:xfrm>
            <a:custGeom>
              <a:avLst/>
              <a:gdLst>
                <a:gd name="T0" fmla="*/ 109 w 110"/>
                <a:gd name="T1" fmla="*/ 50 h 102"/>
                <a:gd name="T2" fmla="*/ 109 w 110"/>
                <a:gd name="T3" fmla="*/ 50 h 102"/>
                <a:gd name="T4" fmla="*/ 50 w 110"/>
                <a:gd name="T5" fmla="*/ 101 h 102"/>
                <a:gd name="T6" fmla="*/ 0 w 110"/>
                <a:gd name="T7" fmla="*/ 50 h 102"/>
                <a:gd name="T8" fmla="*/ 50 w 110"/>
                <a:gd name="T9" fmla="*/ 0 h 102"/>
                <a:gd name="T10" fmla="*/ 109 w 110"/>
                <a:gd name="T11" fmla="*/ 5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102">
                  <a:moveTo>
                    <a:pt x="109" y="50"/>
                  </a:moveTo>
                  <a:lnTo>
                    <a:pt x="109" y="50"/>
                  </a:lnTo>
                  <a:cubicBezTo>
                    <a:pt x="109" y="76"/>
                    <a:pt x="84" y="101"/>
                    <a:pt x="50" y="101"/>
                  </a:cubicBezTo>
                  <a:cubicBezTo>
                    <a:pt x="25" y="101"/>
                    <a:pt x="0" y="76"/>
                    <a:pt x="0" y="50"/>
                  </a:cubicBezTo>
                  <a:cubicBezTo>
                    <a:pt x="0" y="25"/>
                    <a:pt x="25" y="0"/>
                    <a:pt x="50" y="0"/>
                  </a:cubicBezTo>
                  <a:cubicBezTo>
                    <a:pt x="84" y="0"/>
                    <a:pt x="109" y="25"/>
                    <a:pt x="109" y="5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09016DC2-88CE-EC49-944B-DBD4002AC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663" y="5876925"/>
              <a:ext cx="50800" cy="53975"/>
            </a:xfrm>
            <a:custGeom>
              <a:avLst/>
              <a:gdLst>
                <a:gd name="T0" fmla="*/ 142 w 143"/>
                <a:gd name="T1" fmla="*/ 76 h 152"/>
                <a:gd name="T2" fmla="*/ 142 w 143"/>
                <a:gd name="T3" fmla="*/ 76 h 152"/>
                <a:gd name="T4" fmla="*/ 67 w 143"/>
                <a:gd name="T5" fmla="*/ 151 h 152"/>
                <a:gd name="T6" fmla="*/ 0 w 143"/>
                <a:gd name="T7" fmla="*/ 76 h 152"/>
                <a:gd name="T8" fmla="*/ 67 w 143"/>
                <a:gd name="T9" fmla="*/ 0 h 152"/>
                <a:gd name="T10" fmla="*/ 142 w 143"/>
                <a:gd name="T11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" h="152">
                  <a:moveTo>
                    <a:pt x="142" y="76"/>
                  </a:moveTo>
                  <a:lnTo>
                    <a:pt x="142" y="76"/>
                  </a:lnTo>
                  <a:cubicBezTo>
                    <a:pt x="142" y="118"/>
                    <a:pt x="109" y="151"/>
                    <a:pt x="67" y="151"/>
                  </a:cubicBezTo>
                  <a:cubicBezTo>
                    <a:pt x="33" y="151"/>
                    <a:pt x="0" y="118"/>
                    <a:pt x="0" y="76"/>
                  </a:cubicBezTo>
                  <a:cubicBezTo>
                    <a:pt x="0" y="34"/>
                    <a:pt x="33" y="0"/>
                    <a:pt x="67" y="0"/>
                  </a:cubicBezTo>
                  <a:cubicBezTo>
                    <a:pt x="109" y="0"/>
                    <a:pt x="142" y="34"/>
                    <a:pt x="142" y="7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AEB64D40-FF62-5544-AF11-1AFFEF588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5813425"/>
              <a:ext cx="55562" cy="53975"/>
            </a:xfrm>
            <a:custGeom>
              <a:avLst/>
              <a:gdLst>
                <a:gd name="T0" fmla="*/ 152 w 153"/>
                <a:gd name="T1" fmla="*/ 75 h 152"/>
                <a:gd name="T2" fmla="*/ 152 w 153"/>
                <a:gd name="T3" fmla="*/ 75 h 152"/>
                <a:gd name="T4" fmla="*/ 76 w 153"/>
                <a:gd name="T5" fmla="*/ 151 h 152"/>
                <a:gd name="T6" fmla="*/ 0 w 153"/>
                <a:gd name="T7" fmla="*/ 75 h 152"/>
                <a:gd name="T8" fmla="*/ 76 w 153"/>
                <a:gd name="T9" fmla="*/ 0 h 152"/>
                <a:gd name="T10" fmla="*/ 152 w 153"/>
                <a:gd name="T11" fmla="*/ 75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" h="152">
                  <a:moveTo>
                    <a:pt x="152" y="75"/>
                  </a:moveTo>
                  <a:lnTo>
                    <a:pt x="152" y="75"/>
                  </a:lnTo>
                  <a:cubicBezTo>
                    <a:pt x="152" y="117"/>
                    <a:pt x="118" y="151"/>
                    <a:pt x="76" y="151"/>
                  </a:cubicBezTo>
                  <a:cubicBezTo>
                    <a:pt x="34" y="151"/>
                    <a:pt x="0" y="117"/>
                    <a:pt x="0" y="75"/>
                  </a:cubicBezTo>
                  <a:cubicBezTo>
                    <a:pt x="0" y="33"/>
                    <a:pt x="34" y="0"/>
                    <a:pt x="76" y="0"/>
                  </a:cubicBezTo>
                  <a:cubicBezTo>
                    <a:pt x="118" y="0"/>
                    <a:pt x="152" y="33"/>
                    <a:pt x="152" y="7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DF4C171-0830-CD4D-B2AD-C39F86AE5544}"/>
              </a:ext>
            </a:extLst>
          </p:cNvPr>
          <p:cNvGrpSpPr/>
          <p:nvPr/>
        </p:nvGrpSpPr>
        <p:grpSpPr>
          <a:xfrm>
            <a:off x="4190631" y="7344933"/>
            <a:ext cx="4466889" cy="1693541"/>
            <a:chOff x="18535846" y="2755728"/>
            <a:chExt cx="4466889" cy="169354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54BF665-BF57-E34E-ACB3-AADE26D1BB20}"/>
                </a:ext>
              </a:extLst>
            </p:cNvPr>
            <p:cNvSpPr txBox="1"/>
            <p:nvPr/>
          </p:nvSpPr>
          <p:spPr>
            <a:xfrm>
              <a:off x="18535846" y="3402059"/>
              <a:ext cx="3906229" cy="1047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9E000FC-ED88-4847-A099-EBD067A8059E}"/>
                </a:ext>
              </a:extLst>
            </p:cNvPr>
            <p:cNvSpPr txBox="1"/>
            <p:nvPr/>
          </p:nvSpPr>
          <p:spPr>
            <a:xfrm>
              <a:off x="18535846" y="2755728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Planets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3EF6B6B-2684-0B49-B8DD-13BE0BECF30F}"/>
              </a:ext>
            </a:extLst>
          </p:cNvPr>
          <p:cNvGrpSpPr/>
          <p:nvPr/>
        </p:nvGrpSpPr>
        <p:grpSpPr>
          <a:xfrm flipH="1">
            <a:off x="15739180" y="7344933"/>
            <a:ext cx="4466889" cy="1693541"/>
            <a:chOff x="18535846" y="2755728"/>
            <a:chExt cx="4466889" cy="169354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1DC8227-CFD2-584E-A473-F96959447DB7}"/>
                </a:ext>
              </a:extLst>
            </p:cNvPr>
            <p:cNvSpPr txBox="1"/>
            <p:nvPr/>
          </p:nvSpPr>
          <p:spPr>
            <a:xfrm>
              <a:off x="18535847" y="3402059"/>
              <a:ext cx="3820823" cy="1047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86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56FD083-2D56-1045-B751-057290FEDB05}"/>
                </a:ext>
              </a:extLst>
            </p:cNvPr>
            <p:cNvSpPr txBox="1"/>
            <p:nvPr/>
          </p:nvSpPr>
          <p:spPr>
            <a:xfrm>
              <a:off x="18535846" y="2755728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Astronomy</a:t>
              </a:r>
            </a:p>
          </p:txBody>
        </p:sp>
      </p:grpSp>
      <p:grpSp>
        <p:nvGrpSpPr>
          <p:cNvPr id="91" name="Grupo 712">
            <a:extLst>
              <a:ext uri="{FF2B5EF4-FFF2-40B4-BE49-F238E27FC236}">
                <a16:creationId xmlns:a16="http://schemas.microsoft.com/office/drawing/2014/main" id="{C3525C99-BFD5-5C4B-8E41-3ADA60DD5C97}"/>
              </a:ext>
            </a:extLst>
          </p:cNvPr>
          <p:cNvGrpSpPr/>
          <p:nvPr/>
        </p:nvGrpSpPr>
        <p:grpSpPr>
          <a:xfrm>
            <a:off x="2001704" y="7638458"/>
            <a:ext cx="1752939" cy="1374128"/>
            <a:chOff x="1931988" y="5616575"/>
            <a:chExt cx="374650" cy="293688"/>
          </a:xfrm>
          <a:solidFill>
            <a:schemeClr val="accent1"/>
          </a:solidFill>
        </p:grpSpPr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BF4D9346-7587-864C-8E59-DD97B3498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638" y="5722938"/>
              <a:ext cx="142875" cy="117475"/>
            </a:xfrm>
            <a:custGeom>
              <a:avLst/>
              <a:gdLst>
                <a:gd name="T0" fmla="*/ 378 w 396"/>
                <a:gd name="T1" fmla="*/ 0 h 328"/>
                <a:gd name="T2" fmla="*/ 378 w 396"/>
                <a:gd name="T3" fmla="*/ 0 h 328"/>
                <a:gd name="T4" fmla="*/ 252 w 396"/>
                <a:gd name="T5" fmla="*/ 109 h 328"/>
                <a:gd name="T6" fmla="*/ 193 w 396"/>
                <a:gd name="T7" fmla="*/ 168 h 328"/>
                <a:gd name="T8" fmla="*/ 0 w 396"/>
                <a:gd name="T9" fmla="*/ 302 h 328"/>
                <a:gd name="T10" fmla="*/ 151 w 396"/>
                <a:gd name="T11" fmla="*/ 327 h 328"/>
                <a:gd name="T12" fmla="*/ 353 w 396"/>
                <a:gd name="T13" fmla="*/ 176 h 328"/>
                <a:gd name="T14" fmla="*/ 378 w 396"/>
                <a:gd name="T1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6" h="328">
                  <a:moveTo>
                    <a:pt x="378" y="0"/>
                  </a:moveTo>
                  <a:lnTo>
                    <a:pt x="378" y="0"/>
                  </a:lnTo>
                  <a:cubicBezTo>
                    <a:pt x="344" y="34"/>
                    <a:pt x="302" y="76"/>
                    <a:pt x="252" y="109"/>
                  </a:cubicBezTo>
                  <a:cubicBezTo>
                    <a:pt x="235" y="126"/>
                    <a:pt x="210" y="151"/>
                    <a:pt x="193" y="168"/>
                  </a:cubicBezTo>
                  <a:cubicBezTo>
                    <a:pt x="126" y="218"/>
                    <a:pt x="59" y="260"/>
                    <a:pt x="0" y="302"/>
                  </a:cubicBezTo>
                  <a:cubicBezTo>
                    <a:pt x="50" y="327"/>
                    <a:pt x="101" y="327"/>
                    <a:pt x="151" y="327"/>
                  </a:cubicBezTo>
                  <a:cubicBezTo>
                    <a:pt x="235" y="311"/>
                    <a:pt x="311" y="260"/>
                    <a:pt x="353" y="176"/>
                  </a:cubicBezTo>
                  <a:cubicBezTo>
                    <a:pt x="386" y="117"/>
                    <a:pt x="395" y="59"/>
                    <a:pt x="37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7FD446FE-FD6B-6547-8AE3-FD20DD89B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488" y="5637213"/>
              <a:ext cx="184150" cy="182562"/>
            </a:xfrm>
            <a:custGeom>
              <a:avLst/>
              <a:gdLst>
                <a:gd name="T0" fmla="*/ 411 w 513"/>
                <a:gd name="T1" fmla="*/ 294 h 505"/>
                <a:gd name="T2" fmla="*/ 411 w 513"/>
                <a:gd name="T3" fmla="*/ 294 h 505"/>
                <a:gd name="T4" fmla="*/ 512 w 513"/>
                <a:gd name="T5" fmla="*/ 168 h 505"/>
                <a:gd name="T6" fmla="*/ 470 w 513"/>
                <a:gd name="T7" fmla="*/ 101 h 505"/>
                <a:gd name="T8" fmla="*/ 444 w 513"/>
                <a:gd name="T9" fmla="*/ 84 h 505"/>
                <a:gd name="T10" fmla="*/ 419 w 513"/>
                <a:gd name="T11" fmla="*/ 67 h 505"/>
                <a:gd name="T12" fmla="*/ 394 w 513"/>
                <a:gd name="T13" fmla="*/ 50 h 505"/>
                <a:gd name="T14" fmla="*/ 109 w 513"/>
                <a:gd name="T15" fmla="*/ 84 h 505"/>
                <a:gd name="T16" fmla="*/ 33 w 513"/>
                <a:gd name="T17" fmla="*/ 168 h 505"/>
                <a:gd name="T18" fmla="*/ 17 w 513"/>
                <a:gd name="T19" fmla="*/ 378 h 505"/>
                <a:gd name="T20" fmla="*/ 33 w 513"/>
                <a:gd name="T21" fmla="*/ 411 h 505"/>
                <a:gd name="T22" fmla="*/ 42 w 513"/>
                <a:gd name="T23" fmla="*/ 428 h 505"/>
                <a:gd name="T24" fmla="*/ 109 w 513"/>
                <a:gd name="T25" fmla="*/ 504 h 505"/>
                <a:gd name="T26" fmla="*/ 319 w 513"/>
                <a:gd name="T27" fmla="*/ 361 h 505"/>
                <a:gd name="T28" fmla="*/ 411 w 513"/>
                <a:gd name="T29" fmla="*/ 29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3" h="505">
                  <a:moveTo>
                    <a:pt x="411" y="294"/>
                  </a:moveTo>
                  <a:lnTo>
                    <a:pt x="411" y="294"/>
                  </a:lnTo>
                  <a:cubicBezTo>
                    <a:pt x="453" y="243"/>
                    <a:pt x="495" y="202"/>
                    <a:pt x="512" y="168"/>
                  </a:cubicBezTo>
                  <a:cubicBezTo>
                    <a:pt x="503" y="143"/>
                    <a:pt x="486" y="126"/>
                    <a:pt x="470" y="101"/>
                  </a:cubicBezTo>
                  <a:cubicBezTo>
                    <a:pt x="461" y="101"/>
                    <a:pt x="453" y="92"/>
                    <a:pt x="444" y="84"/>
                  </a:cubicBezTo>
                  <a:cubicBezTo>
                    <a:pt x="436" y="76"/>
                    <a:pt x="428" y="67"/>
                    <a:pt x="419" y="67"/>
                  </a:cubicBezTo>
                  <a:cubicBezTo>
                    <a:pt x="411" y="59"/>
                    <a:pt x="403" y="59"/>
                    <a:pt x="394" y="50"/>
                  </a:cubicBezTo>
                  <a:cubicBezTo>
                    <a:pt x="302" y="0"/>
                    <a:pt x="193" y="17"/>
                    <a:pt x="109" y="84"/>
                  </a:cubicBezTo>
                  <a:cubicBezTo>
                    <a:pt x="75" y="101"/>
                    <a:pt x="50" y="134"/>
                    <a:pt x="33" y="168"/>
                  </a:cubicBezTo>
                  <a:cubicBezTo>
                    <a:pt x="0" y="235"/>
                    <a:pt x="0" y="311"/>
                    <a:pt x="17" y="378"/>
                  </a:cubicBezTo>
                  <a:cubicBezTo>
                    <a:pt x="25" y="386"/>
                    <a:pt x="25" y="395"/>
                    <a:pt x="33" y="411"/>
                  </a:cubicBezTo>
                  <a:cubicBezTo>
                    <a:pt x="33" y="420"/>
                    <a:pt x="42" y="420"/>
                    <a:pt x="42" y="428"/>
                  </a:cubicBezTo>
                  <a:cubicBezTo>
                    <a:pt x="59" y="462"/>
                    <a:pt x="84" y="478"/>
                    <a:pt x="109" y="504"/>
                  </a:cubicBezTo>
                  <a:cubicBezTo>
                    <a:pt x="168" y="478"/>
                    <a:pt x="243" y="428"/>
                    <a:pt x="319" y="361"/>
                  </a:cubicBezTo>
                  <a:cubicBezTo>
                    <a:pt x="352" y="344"/>
                    <a:pt x="377" y="319"/>
                    <a:pt x="411" y="29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78440540-A329-B04F-A947-1288B4AC9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1988" y="5616575"/>
              <a:ext cx="323850" cy="266700"/>
            </a:xfrm>
            <a:custGeom>
              <a:avLst/>
              <a:gdLst>
                <a:gd name="T0" fmla="*/ 873 w 900"/>
                <a:gd name="T1" fmla="*/ 34 h 740"/>
                <a:gd name="T2" fmla="*/ 873 w 900"/>
                <a:gd name="T3" fmla="*/ 34 h 740"/>
                <a:gd name="T4" fmla="*/ 596 w 900"/>
                <a:gd name="T5" fmla="*/ 126 h 740"/>
                <a:gd name="T6" fmla="*/ 621 w 900"/>
                <a:gd name="T7" fmla="*/ 143 h 740"/>
                <a:gd name="T8" fmla="*/ 647 w 900"/>
                <a:gd name="T9" fmla="*/ 160 h 740"/>
                <a:gd name="T10" fmla="*/ 714 w 900"/>
                <a:gd name="T11" fmla="*/ 160 h 740"/>
                <a:gd name="T12" fmla="*/ 689 w 900"/>
                <a:gd name="T13" fmla="*/ 227 h 740"/>
                <a:gd name="T14" fmla="*/ 588 w 900"/>
                <a:gd name="T15" fmla="*/ 353 h 740"/>
                <a:gd name="T16" fmla="*/ 496 w 900"/>
                <a:gd name="T17" fmla="*/ 420 h 740"/>
                <a:gd name="T18" fmla="*/ 286 w 900"/>
                <a:gd name="T19" fmla="*/ 563 h 740"/>
                <a:gd name="T20" fmla="*/ 194 w 900"/>
                <a:gd name="T21" fmla="*/ 571 h 740"/>
                <a:gd name="T22" fmla="*/ 219 w 900"/>
                <a:gd name="T23" fmla="*/ 487 h 740"/>
                <a:gd name="T24" fmla="*/ 210 w 900"/>
                <a:gd name="T25" fmla="*/ 470 h 740"/>
                <a:gd name="T26" fmla="*/ 194 w 900"/>
                <a:gd name="T27" fmla="*/ 437 h 740"/>
                <a:gd name="T28" fmla="*/ 34 w 900"/>
                <a:gd name="T29" fmla="*/ 705 h 740"/>
                <a:gd name="T30" fmla="*/ 336 w 900"/>
                <a:gd name="T31" fmla="*/ 596 h 740"/>
                <a:gd name="T32" fmla="*/ 529 w 900"/>
                <a:gd name="T33" fmla="*/ 462 h 740"/>
                <a:gd name="T34" fmla="*/ 588 w 900"/>
                <a:gd name="T35" fmla="*/ 403 h 740"/>
                <a:gd name="T36" fmla="*/ 714 w 900"/>
                <a:gd name="T37" fmla="*/ 294 h 740"/>
                <a:gd name="T38" fmla="*/ 873 w 900"/>
                <a:gd name="T39" fmla="*/ 34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0" h="740">
                  <a:moveTo>
                    <a:pt x="873" y="34"/>
                  </a:moveTo>
                  <a:lnTo>
                    <a:pt x="873" y="34"/>
                  </a:lnTo>
                  <a:cubicBezTo>
                    <a:pt x="848" y="0"/>
                    <a:pt x="739" y="34"/>
                    <a:pt x="596" y="126"/>
                  </a:cubicBezTo>
                  <a:cubicBezTo>
                    <a:pt x="605" y="126"/>
                    <a:pt x="613" y="135"/>
                    <a:pt x="621" y="143"/>
                  </a:cubicBezTo>
                  <a:cubicBezTo>
                    <a:pt x="630" y="151"/>
                    <a:pt x="638" y="160"/>
                    <a:pt x="647" y="160"/>
                  </a:cubicBezTo>
                  <a:cubicBezTo>
                    <a:pt x="680" y="151"/>
                    <a:pt x="706" y="151"/>
                    <a:pt x="714" y="160"/>
                  </a:cubicBezTo>
                  <a:cubicBezTo>
                    <a:pt x="722" y="168"/>
                    <a:pt x="714" y="193"/>
                    <a:pt x="689" y="227"/>
                  </a:cubicBezTo>
                  <a:cubicBezTo>
                    <a:pt x="672" y="261"/>
                    <a:pt x="630" y="302"/>
                    <a:pt x="588" y="353"/>
                  </a:cubicBezTo>
                  <a:cubicBezTo>
                    <a:pt x="554" y="378"/>
                    <a:pt x="529" y="403"/>
                    <a:pt x="496" y="420"/>
                  </a:cubicBezTo>
                  <a:cubicBezTo>
                    <a:pt x="420" y="487"/>
                    <a:pt x="345" y="537"/>
                    <a:pt x="286" y="563"/>
                  </a:cubicBezTo>
                  <a:cubicBezTo>
                    <a:pt x="236" y="579"/>
                    <a:pt x="202" y="588"/>
                    <a:pt x="194" y="571"/>
                  </a:cubicBezTo>
                  <a:cubicBezTo>
                    <a:pt x="177" y="563"/>
                    <a:pt x="194" y="529"/>
                    <a:pt x="219" y="487"/>
                  </a:cubicBezTo>
                  <a:cubicBezTo>
                    <a:pt x="219" y="479"/>
                    <a:pt x="210" y="479"/>
                    <a:pt x="210" y="470"/>
                  </a:cubicBezTo>
                  <a:cubicBezTo>
                    <a:pt x="202" y="454"/>
                    <a:pt x="202" y="445"/>
                    <a:pt x="194" y="437"/>
                  </a:cubicBezTo>
                  <a:cubicBezTo>
                    <a:pt x="68" y="563"/>
                    <a:pt x="0" y="663"/>
                    <a:pt x="34" y="705"/>
                  </a:cubicBezTo>
                  <a:cubicBezTo>
                    <a:pt x="59" y="739"/>
                    <a:pt x="185" y="689"/>
                    <a:pt x="336" y="596"/>
                  </a:cubicBezTo>
                  <a:cubicBezTo>
                    <a:pt x="395" y="554"/>
                    <a:pt x="462" y="512"/>
                    <a:pt x="529" y="462"/>
                  </a:cubicBezTo>
                  <a:cubicBezTo>
                    <a:pt x="546" y="445"/>
                    <a:pt x="571" y="420"/>
                    <a:pt x="588" y="403"/>
                  </a:cubicBezTo>
                  <a:cubicBezTo>
                    <a:pt x="638" y="370"/>
                    <a:pt x="680" y="328"/>
                    <a:pt x="714" y="294"/>
                  </a:cubicBezTo>
                  <a:cubicBezTo>
                    <a:pt x="840" y="168"/>
                    <a:pt x="899" y="67"/>
                    <a:pt x="873" y="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BED15C63-98A8-0740-AB10-CD75BA354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138" y="5737225"/>
              <a:ext cx="63500" cy="60325"/>
            </a:xfrm>
            <a:custGeom>
              <a:avLst/>
              <a:gdLst>
                <a:gd name="T0" fmla="*/ 176 w 177"/>
                <a:gd name="T1" fmla="*/ 84 h 169"/>
                <a:gd name="T2" fmla="*/ 176 w 177"/>
                <a:gd name="T3" fmla="*/ 84 h 169"/>
                <a:gd name="T4" fmla="*/ 92 w 177"/>
                <a:gd name="T5" fmla="*/ 168 h 169"/>
                <a:gd name="T6" fmla="*/ 0 w 177"/>
                <a:gd name="T7" fmla="*/ 84 h 169"/>
                <a:gd name="T8" fmla="*/ 92 w 177"/>
                <a:gd name="T9" fmla="*/ 0 h 169"/>
                <a:gd name="T10" fmla="*/ 176 w 177"/>
                <a:gd name="T11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169">
                  <a:moveTo>
                    <a:pt x="176" y="84"/>
                  </a:moveTo>
                  <a:lnTo>
                    <a:pt x="176" y="84"/>
                  </a:lnTo>
                  <a:cubicBezTo>
                    <a:pt x="176" y="134"/>
                    <a:pt x="134" y="168"/>
                    <a:pt x="92" y="168"/>
                  </a:cubicBezTo>
                  <a:cubicBezTo>
                    <a:pt x="42" y="168"/>
                    <a:pt x="0" y="134"/>
                    <a:pt x="0" y="84"/>
                  </a:cubicBezTo>
                  <a:cubicBezTo>
                    <a:pt x="0" y="34"/>
                    <a:pt x="42" y="0"/>
                    <a:pt x="92" y="0"/>
                  </a:cubicBezTo>
                  <a:cubicBezTo>
                    <a:pt x="134" y="0"/>
                    <a:pt x="176" y="34"/>
                    <a:pt x="176" y="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63E4E401-28E5-2E49-A77B-A037BE5F2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788" y="5876925"/>
              <a:ext cx="33337" cy="33338"/>
            </a:xfrm>
            <a:custGeom>
              <a:avLst/>
              <a:gdLst>
                <a:gd name="T0" fmla="*/ 92 w 93"/>
                <a:gd name="T1" fmla="*/ 50 h 93"/>
                <a:gd name="T2" fmla="*/ 92 w 93"/>
                <a:gd name="T3" fmla="*/ 50 h 93"/>
                <a:gd name="T4" fmla="*/ 50 w 93"/>
                <a:gd name="T5" fmla="*/ 92 h 93"/>
                <a:gd name="T6" fmla="*/ 0 w 93"/>
                <a:gd name="T7" fmla="*/ 50 h 93"/>
                <a:gd name="T8" fmla="*/ 50 w 93"/>
                <a:gd name="T9" fmla="*/ 0 h 93"/>
                <a:gd name="T10" fmla="*/ 92 w 93"/>
                <a:gd name="T11" fmla="*/ 5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93">
                  <a:moveTo>
                    <a:pt x="92" y="50"/>
                  </a:moveTo>
                  <a:lnTo>
                    <a:pt x="92" y="50"/>
                  </a:lnTo>
                  <a:cubicBezTo>
                    <a:pt x="92" y="76"/>
                    <a:pt x="75" y="92"/>
                    <a:pt x="50" y="92"/>
                  </a:cubicBezTo>
                  <a:cubicBezTo>
                    <a:pt x="25" y="92"/>
                    <a:pt x="0" y="76"/>
                    <a:pt x="0" y="50"/>
                  </a:cubicBezTo>
                  <a:cubicBezTo>
                    <a:pt x="0" y="25"/>
                    <a:pt x="25" y="0"/>
                    <a:pt x="50" y="0"/>
                  </a:cubicBezTo>
                  <a:cubicBezTo>
                    <a:pt x="75" y="0"/>
                    <a:pt x="92" y="25"/>
                    <a:pt x="92" y="5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7" name="Grupo 2002">
            <a:extLst>
              <a:ext uri="{FF2B5EF4-FFF2-40B4-BE49-F238E27FC236}">
                <a16:creationId xmlns:a16="http://schemas.microsoft.com/office/drawing/2014/main" id="{03C80A32-6130-AC4C-AC2C-938C0ACED5ED}"/>
              </a:ext>
            </a:extLst>
          </p:cNvPr>
          <p:cNvGrpSpPr/>
          <p:nvPr/>
        </p:nvGrpSpPr>
        <p:grpSpPr>
          <a:xfrm>
            <a:off x="20206068" y="7049909"/>
            <a:ext cx="2049849" cy="1836404"/>
            <a:chOff x="7627005" y="6710174"/>
            <a:chExt cx="977380" cy="875608"/>
          </a:xfrm>
          <a:solidFill>
            <a:schemeClr val="accent2"/>
          </a:solidFill>
        </p:grpSpPr>
        <p:sp>
          <p:nvSpPr>
            <p:cNvPr id="98" name="Forma libre 1639">
              <a:extLst>
                <a:ext uri="{FF2B5EF4-FFF2-40B4-BE49-F238E27FC236}">
                  <a16:creationId xmlns:a16="http://schemas.microsoft.com/office/drawing/2014/main" id="{2356BC5C-AC63-064A-83DB-7B0D48A72194}"/>
                </a:ext>
              </a:extLst>
            </p:cNvPr>
            <p:cNvSpPr/>
            <p:nvPr/>
          </p:nvSpPr>
          <p:spPr>
            <a:xfrm>
              <a:off x="8190008" y="6982776"/>
              <a:ext cx="142825" cy="66608"/>
            </a:xfrm>
            <a:custGeom>
              <a:avLst/>
              <a:gdLst>
                <a:gd name="connsiteX0" fmla="*/ 7726 w 142825"/>
                <a:gd name="connsiteY0" fmla="*/ 57773 h 66607"/>
                <a:gd name="connsiteX1" fmla="*/ 7726 w 142825"/>
                <a:gd name="connsiteY1" fmla="*/ 57773 h 66607"/>
                <a:gd name="connsiteX2" fmla="*/ 23533 w 142825"/>
                <a:gd name="connsiteY2" fmla="*/ 65956 h 66607"/>
                <a:gd name="connsiteX3" fmla="*/ 131318 w 142825"/>
                <a:gd name="connsiteY3" fmla="*/ 31701 h 66607"/>
                <a:gd name="connsiteX4" fmla="*/ 139507 w 142825"/>
                <a:gd name="connsiteY4" fmla="*/ 15905 h 66607"/>
                <a:gd name="connsiteX5" fmla="*/ 139507 w 142825"/>
                <a:gd name="connsiteY5" fmla="*/ 15905 h 66607"/>
                <a:gd name="connsiteX6" fmla="*/ 123700 w 142825"/>
                <a:gd name="connsiteY6" fmla="*/ 7722 h 66607"/>
                <a:gd name="connsiteX7" fmla="*/ 15915 w 142825"/>
                <a:gd name="connsiteY7" fmla="*/ 41977 h 66607"/>
                <a:gd name="connsiteX8" fmla="*/ 7726 w 142825"/>
                <a:gd name="connsiteY8" fmla="*/ 57773 h 66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25" h="66607">
                  <a:moveTo>
                    <a:pt x="7726" y="57773"/>
                  </a:moveTo>
                  <a:lnTo>
                    <a:pt x="7726" y="57773"/>
                  </a:lnTo>
                  <a:cubicBezTo>
                    <a:pt x="9821" y="64338"/>
                    <a:pt x="16963" y="68049"/>
                    <a:pt x="23533" y="65956"/>
                  </a:cubicBezTo>
                  <a:lnTo>
                    <a:pt x="131318" y="31701"/>
                  </a:lnTo>
                  <a:cubicBezTo>
                    <a:pt x="137888" y="29607"/>
                    <a:pt x="141601" y="22470"/>
                    <a:pt x="139507" y="15905"/>
                  </a:cubicBezTo>
                  <a:lnTo>
                    <a:pt x="139507" y="15905"/>
                  </a:lnTo>
                  <a:cubicBezTo>
                    <a:pt x="137412" y="9339"/>
                    <a:pt x="130270" y="5628"/>
                    <a:pt x="123700" y="7722"/>
                  </a:cubicBezTo>
                  <a:lnTo>
                    <a:pt x="15915" y="41977"/>
                  </a:lnTo>
                  <a:cubicBezTo>
                    <a:pt x="9345" y="44070"/>
                    <a:pt x="5632" y="51207"/>
                    <a:pt x="7726" y="577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9" name="Forma libre 1640">
              <a:extLst>
                <a:ext uri="{FF2B5EF4-FFF2-40B4-BE49-F238E27FC236}">
                  <a16:creationId xmlns:a16="http://schemas.microsoft.com/office/drawing/2014/main" id="{BA45A53A-0E51-6D47-BD02-408762F434EF}"/>
                </a:ext>
              </a:extLst>
            </p:cNvPr>
            <p:cNvSpPr/>
            <p:nvPr/>
          </p:nvSpPr>
          <p:spPr>
            <a:xfrm>
              <a:off x="8045772" y="6954932"/>
              <a:ext cx="257085" cy="199824"/>
            </a:xfrm>
            <a:custGeom>
              <a:avLst/>
              <a:gdLst>
                <a:gd name="connsiteX0" fmla="*/ 66076 w 257085"/>
                <a:gd name="connsiteY0" fmla="*/ 9683 h 199823"/>
                <a:gd name="connsiteX1" fmla="*/ 251559 w 257085"/>
                <a:gd name="connsiteY1" fmla="*/ 105504 h 199823"/>
                <a:gd name="connsiteX2" fmla="*/ 204998 w 257085"/>
                <a:gd name="connsiteY2" fmla="*/ 195424 h 199823"/>
                <a:gd name="connsiteX3" fmla="*/ 19515 w 257085"/>
                <a:gd name="connsiteY3" fmla="*/ 99604 h 199823"/>
                <a:gd name="connsiteX4" fmla="*/ 9708 w 257085"/>
                <a:gd name="connsiteY4" fmla="*/ 68679 h 199823"/>
                <a:gd name="connsiteX5" fmla="*/ 35131 w 257085"/>
                <a:gd name="connsiteY5" fmla="*/ 19485 h 199823"/>
                <a:gd name="connsiteX6" fmla="*/ 66076 w 257085"/>
                <a:gd name="connsiteY6" fmla="*/ 9683 h 19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085" h="199823">
                  <a:moveTo>
                    <a:pt x="66076" y="9683"/>
                  </a:moveTo>
                  <a:lnTo>
                    <a:pt x="251559" y="105504"/>
                  </a:lnTo>
                  <a:lnTo>
                    <a:pt x="204998" y="195424"/>
                  </a:lnTo>
                  <a:lnTo>
                    <a:pt x="19515" y="99604"/>
                  </a:lnTo>
                  <a:cubicBezTo>
                    <a:pt x="8280" y="93800"/>
                    <a:pt x="3900" y="79907"/>
                    <a:pt x="9708" y="68679"/>
                  </a:cubicBezTo>
                  <a:lnTo>
                    <a:pt x="35131" y="19485"/>
                  </a:lnTo>
                  <a:cubicBezTo>
                    <a:pt x="40844" y="8352"/>
                    <a:pt x="54841" y="3879"/>
                    <a:pt x="66076" y="96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0" name="Forma libre 1641">
              <a:extLst>
                <a:ext uri="{FF2B5EF4-FFF2-40B4-BE49-F238E27FC236}">
                  <a16:creationId xmlns:a16="http://schemas.microsoft.com/office/drawing/2014/main" id="{6AFDFECC-B1CA-2448-9A76-2D7302FA591A}"/>
                </a:ext>
              </a:extLst>
            </p:cNvPr>
            <p:cNvSpPr/>
            <p:nvPr/>
          </p:nvSpPr>
          <p:spPr>
            <a:xfrm>
              <a:off x="8243629" y="7053394"/>
              <a:ext cx="95217" cy="114185"/>
            </a:xfrm>
            <a:custGeom>
              <a:avLst/>
              <a:gdLst>
                <a:gd name="connsiteX0" fmla="*/ 82839 w 95216"/>
                <a:gd name="connsiteY0" fmla="*/ 22171 h 114184"/>
                <a:gd name="connsiteX1" fmla="*/ 92646 w 95216"/>
                <a:gd name="connsiteY1" fmla="*/ 53096 h 114184"/>
                <a:gd name="connsiteX2" fmla="*/ 67223 w 95216"/>
                <a:gd name="connsiteY2" fmla="*/ 102291 h 114184"/>
                <a:gd name="connsiteX3" fmla="*/ 36278 w 95216"/>
                <a:gd name="connsiteY3" fmla="*/ 112092 h 114184"/>
                <a:gd name="connsiteX4" fmla="*/ 7141 w 95216"/>
                <a:gd name="connsiteY4" fmla="*/ 97057 h 114184"/>
                <a:gd name="connsiteX5" fmla="*/ 53702 w 95216"/>
                <a:gd name="connsiteY5" fmla="*/ 7137 h 114184"/>
                <a:gd name="connsiteX6" fmla="*/ 82839 w 95216"/>
                <a:gd name="connsiteY6" fmla="*/ 22171 h 11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16" h="114184">
                  <a:moveTo>
                    <a:pt x="82839" y="22171"/>
                  </a:moveTo>
                  <a:cubicBezTo>
                    <a:pt x="94074" y="27975"/>
                    <a:pt x="98454" y="41868"/>
                    <a:pt x="92646" y="53096"/>
                  </a:cubicBezTo>
                  <a:lnTo>
                    <a:pt x="67223" y="102291"/>
                  </a:lnTo>
                  <a:cubicBezTo>
                    <a:pt x="61415" y="113519"/>
                    <a:pt x="47513" y="117896"/>
                    <a:pt x="36278" y="112092"/>
                  </a:cubicBezTo>
                  <a:lnTo>
                    <a:pt x="7141" y="97057"/>
                  </a:lnTo>
                  <a:lnTo>
                    <a:pt x="53702" y="7137"/>
                  </a:lnTo>
                  <a:lnTo>
                    <a:pt x="82839" y="221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1" name="Forma libre 1642">
              <a:extLst>
                <a:ext uri="{FF2B5EF4-FFF2-40B4-BE49-F238E27FC236}">
                  <a16:creationId xmlns:a16="http://schemas.microsoft.com/office/drawing/2014/main" id="{7FB5F0D0-A10C-5B40-8493-217A60B96786}"/>
                </a:ext>
              </a:extLst>
            </p:cNvPr>
            <p:cNvSpPr/>
            <p:nvPr/>
          </p:nvSpPr>
          <p:spPr>
            <a:xfrm>
              <a:off x="7829821" y="6834182"/>
              <a:ext cx="228520" cy="209339"/>
            </a:xfrm>
            <a:custGeom>
              <a:avLst/>
              <a:gdLst>
                <a:gd name="connsiteX0" fmla="*/ 79121 w 228520"/>
                <a:gd name="connsiteY0" fmla="*/ 9683 h 209338"/>
                <a:gd name="connsiteX1" fmla="*/ 229659 w 228520"/>
                <a:gd name="connsiteY1" fmla="*/ 87520 h 209338"/>
                <a:gd name="connsiteX2" fmla="*/ 170053 w 228520"/>
                <a:gd name="connsiteY2" fmla="*/ 202561 h 209338"/>
                <a:gd name="connsiteX3" fmla="*/ 19515 w 228520"/>
                <a:gd name="connsiteY3" fmla="*/ 124725 h 209338"/>
                <a:gd name="connsiteX4" fmla="*/ 9708 w 228520"/>
                <a:gd name="connsiteY4" fmla="*/ 93800 h 209338"/>
                <a:gd name="connsiteX5" fmla="*/ 48176 w 228520"/>
                <a:gd name="connsiteY5" fmla="*/ 19485 h 209338"/>
                <a:gd name="connsiteX6" fmla="*/ 79121 w 228520"/>
                <a:gd name="connsiteY6" fmla="*/ 9683 h 209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520" h="209338">
                  <a:moveTo>
                    <a:pt x="79121" y="9683"/>
                  </a:moveTo>
                  <a:lnTo>
                    <a:pt x="229659" y="87520"/>
                  </a:lnTo>
                  <a:lnTo>
                    <a:pt x="170053" y="202561"/>
                  </a:lnTo>
                  <a:lnTo>
                    <a:pt x="19515" y="124725"/>
                  </a:lnTo>
                  <a:cubicBezTo>
                    <a:pt x="8280" y="118921"/>
                    <a:pt x="3900" y="105028"/>
                    <a:pt x="9708" y="93800"/>
                  </a:cubicBezTo>
                  <a:lnTo>
                    <a:pt x="48176" y="19485"/>
                  </a:lnTo>
                  <a:cubicBezTo>
                    <a:pt x="53984" y="8352"/>
                    <a:pt x="67885" y="3879"/>
                    <a:pt x="79121" y="96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2" name="Forma libre 1643">
              <a:extLst>
                <a:ext uri="{FF2B5EF4-FFF2-40B4-BE49-F238E27FC236}">
                  <a16:creationId xmlns:a16="http://schemas.microsoft.com/office/drawing/2014/main" id="{C91AFFAA-789B-D745-B778-7AC6197A9EE7}"/>
                </a:ext>
              </a:extLst>
            </p:cNvPr>
            <p:cNvSpPr/>
            <p:nvPr/>
          </p:nvSpPr>
          <p:spPr>
            <a:xfrm>
              <a:off x="7992733" y="6914660"/>
              <a:ext cx="123782" cy="152247"/>
            </a:xfrm>
            <a:custGeom>
              <a:avLst/>
              <a:gdLst>
                <a:gd name="connsiteX0" fmla="*/ 111975 w 123781"/>
                <a:gd name="connsiteY0" fmla="*/ 30449 h 152246"/>
                <a:gd name="connsiteX1" fmla="*/ 121782 w 123781"/>
                <a:gd name="connsiteY1" fmla="*/ 61374 h 152246"/>
                <a:gd name="connsiteX2" fmla="*/ 83315 w 123781"/>
                <a:gd name="connsiteY2" fmla="*/ 135690 h 152246"/>
                <a:gd name="connsiteX3" fmla="*/ 52369 w 123781"/>
                <a:gd name="connsiteY3" fmla="*/ 145491 h 152246"/>
                <a:gd name="connsiteX4" fmla="*/ 7141 w 123781"/>
                <a:gd name="connsiteY4" fmla="*/ 122178 h 152246"/>
                <a:gd name="connsiteX5" fmla="*/ 66747 w 123781"/>
                <a:gd name="connsiteY5" fmla="*/ 7137 h 152246"/>
                <a:gd name="connsiteX6" fmla="*/ 111975 w 123781"/>
                <a:gd name="connsiteY6" fmla="*/ 30449 h 15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781" h="152246">
                  <a:moveTo>
                    <a:pt x="111975" y="30449"/>
                  </a:moveTo>
                  <a:cubicBezTo>
                    <a:pt x="123211" y="36254"/>
                    <a:pt x="127590" y="50146"/>
                    <a:pt x="121782" y="61374"/>
                  </a:cubicBezTo>
                  <a:lnTo>
                    <a:pt x="83315" y="135690"/>
                  </a:lnTo>
                  <a:cubicBezTo>
                    <a:pt x="77507" y="146918"/>
                    <a:pt x="63605" y="151295"/>
                    <a:pt x="52369" y="145491"/>
                  </a:cubicBezTo>
                  <a:lnTo>
                    <a:pt x="7141" y="122178"/>
                  </a:lnTo>
                  <a:lnTo>
                    <a:pt x="66747" y="7137"/>
                  </a:lnTo>
                  <a:lnTo>
                    <a:pt x="111975" y="304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3" name="Forma libre 1644">
              <a:extLst>
                <a:ext uri="{FF2B5EF4-FFF2-40B4-BE49-F238E27FC236}">
                  <a16:creationId xmlns:a16="http://schemas.microsoft.com/office/drawing/2014/main" id="{5CEB9B48-BC2D-5142-BD82-A100F20253A1}"/>
                </a:ext>
              </a:extLst>
            </p:cNvPr>
            <p:cNvSpPr/>
            <p:nvPr/>
          </p:nvSpPr>
          <p:spPr>
            <a:xfrm>
              <a:off x="7669475" y="6740553"/>
              <a:ext cx="190434" cy="209339"/>
            </a:xfrm>
            <a:custGeom>
              <a:avLst/>
              <a:gdLst>
                <a:gd name="connsiteX0" fmla="*/ 94261 w 190433"/>
                <a:gd name="connsiteY0" fmla="*/ 9681 h 209338"/>
                <a:gd name="connsiteX1" fmla="*/ 189668 w 190433"/>
                <a:gd name="connsiteY1" fmla="*/ 58971 h 209338"/>
                <a:gd name="connsiteX2" fmla="*/ 114923 w 190433"/>
                <a:gd name="connsiteY2" fmla="*/ 203319 h 209338"/>
                <a:gd name="connsiteX3" fmla="*/ 19515 w 190433"/>
                <a:gd name="connsiteY3" fmla="*/ 154030 h 209338"/>
                <a:gd name="connsiteX4" fmla="*/ 9708 w 190433"/>
                <a:gd name="connsiteY4" fmla="*/ 123105 h 209338"/>
                <a:gd name="connsiteX5" fmla="*/ 63315 w 190433"/>
                <a:gd name="connsiteY5" fmla="*/ 19577 h 209338"/>
                <a:gd name="connsiteX6" fmla="*/ 94261 w 190433"/>
                <a:gd name="connsiteY6" fmla="*/ 9681 h 209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433" h="209338">
                  <a:moveTo>
                    <a:pt x="94261" y="9681"/>
                  </a:moveTo>
                  <a:lnTo>
                    <a:pt x="189668" y="58971"/>
                  </a:lnTo>
                  <a:lnTo>
                    <a:pt x="114923" y="203319"/>
                  </a:lnTo>
                  <a:lnTo>
                    <a:pt x="19515" y="154030"/>
                  </a:lnTo>
                  <a:cubicBezTo>
                    <a:pt x="8280" y="148225"/>
                    <a:pt x="3899" y="134333"/>
                    <a:pt x="9708" y="123105"/>
                  </a:cubicBezTo>
                  <a:lnTo>
                    <a:pt x="63315" y="19577"/>
                  </a:lnTo>
                  <a:cubicBezTo>
                    <a:pt x="69028" y="8349"/>
                    <a:pt x="83025" y="3877"/>
                    <a:pt x="94261" y="96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4" name="Forma libre 1645">
              <a:extLst>
                <a:ext uri="{FF2B5EF4-FFF2-40B4-BE49-F238E27FC236}">
                  <a16:creationId xmlns:a16="http://schemas.microsoft.com/office/drawing/2014/main" id="{FE34D523-2F24-2144-8630-B79225B798F1}"/>
                </a:ext>
              </a:extLst>
            </p:cNvPr>
            <p:cNvSpPr/>
            <p:nvPr/>
          </p:nvSpPr>
          <p:spPr>
            <a:xfrm>
              <a:off x="7777257" y="6792292"/>
              <a:ext cx="142825" cy="180793"/>
            </a:xfrm>
            <a:custGeom>
              <a:avLst/>
              <a:gdLst>
                <a:gd name="connsiteX0" fmla="*/ 131970 w 142825"/>
                <a:gd name="connsiteY0" fmla="*/ 33113 h 180792"/>
                <a:gd name="connsiteX1" fmla="*/ 141778 w 142825"/>
                <a:gd name="connsiteY1" fmla="*/ 64039 h 180792"/>
                <a:gd name="connsiteX2" fmla="*/ 88171 w 142825"/>
                <a:gd name="connsiteY2" fmla="*/ 167566 h 180792"/>
                <a:gd name="connsiteX3" fmla="*/ 57225 w 142825"/>
                <a:gd name="connsiteY3" fmla="*/ 177367 h 180792"/>
                <a:gd name="connsiteX4" fmla="*/ 7141 w 142825"/>
                <a:gd name="connsiteY4" fmla="*/ 151485 h 180792"/>
                <a:gd name="connsiteX5" fmla="*/ 81886 w 142825"/>
                <a:gd name="connsiteY5" fmla="*/ 7137 h 180792"/>
                <a:gd name="connsiteX6" fmla="*/ 131970 w 142825"/>
                <a:gd name="connsiteY6" fmla="*/ 33113 h 18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25" h="180792">
                  <a:moveTo>
                    <a:pt x="131970" y="33113"/>
                  </a:moveTo>
                  <a:cubicBezTo>
                    <a:pt x="143206" y="38918"/>
                    <a:pt x="147586" y="52810"/>
                    <a:pt x="141778" y="64039"/>
                  </a:cubicBezTo>
                  <a:lnTo>
                    <a:pt x="88171" y="167566"/>
                  </a:lnTo>
                  <a:cubicBezTo>
                    <a:pt x="82362" y="178794"/>
                    <a:pt x="68461" y="183172"/>
                    <a:pt x="57225" y="177367"/>
                  </a:cubicBezTo>
                  <a:lnTo>
                    <a:pt x="7141" y="151485"/>
                  </a:lnTo>
                  <a:lnTo>
                    <a:pt x="81886" y="7137"/>
                  </a:lnTo>
                  <a:lnTo>
                    <a:pt x="131970" y="331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5" name="Forma libre 1646">
              <a:extLst>
                <a:ext uri="{FF2B5EF4-FFF2-40B4-BE49-F238E27FC236}">
                  <a16:creationId xmlns:a16="http://schemas.microsoft.com/office/drawing/2014/main" id="{6B129015-9199-D24D-A2D7-94E4F57600E4}"/>
                </a:ext>
              </a:extLst>
            </p:cNvPr>
            <p:cNvSpPr/>
            <p:nvPr/>
          </p:nvSpPr>
          <p:spPr>
            <a:xfrm>
              <a:off x="7627005" y="6710174"/>
              <a:ext cx="142825" cy="199824"/>
            </a:xfrm>
            <a:custGeom>
              <a:avLst/>
              <a:gdLst>
                <a:gd name="connsiteX0" fmla="*/ 40943 w 142825"/>
                <a:gd name="connsiteY0" fmla="*/ 189927 h 199823"/>
                <a:gd name="connsiteX1" fmla="*/ 22566 w 142825"/>
                <a:gd name="connsiteY1" fmla="*/ 180412 h 199823"/>
                <a:gd name="connsiteX2" fmla="*/ 10283 w 142825"/>
                <a:gd name="connsiteY2" fmla="*/ 141969 h 199823"/>
                <a:gd name="connsiteX3" fmla="*/ 72079 w 142825"/>
                <a:gd name="connsiteY3" fmla="*/ 22551 h 199823"/>
                <a:gd name="connsiteX4" fmla="*/ 110547 w 142825"/>
                <a:gd name="connsiteY4" fmla="*/ 10276 h 199823"/>
                <a:gd name="connsiteX5" fmla="*/ 128923 w 142825"/>
                <a:gd name="connsiteY5" fmla="*/ 19792 h 199823"/>
                <a:gd name="connsiteX6" fmla="*/ 141206 w 142825"/>
                <a:gd name="connsiteY6" fmla="*/ 58234 h 199823"/>
                <a:gd name="connsiteX7" fmla="*/ 79410 w 142825"/>
                <a:gd name="connsiteY7" fmla="*/ 177652 h 199823"/>
                <a:gd name="connsiteX8" fmla="*/ 40943 w 142825"/>
                <a:gd name="connsiteY8" fmla="*/ 189927 h 19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25" h="199823">
                  <a:moveTo>
                    <a:pt x="40943" y="189927"/>
                  </a:moveTo>
                  <a:lnTo>
                    <a:pt x="22566" y="180412"/>
                  </a:lnTo>
                  <a:cubicBezTo>
                    <a:pt x="8569" y="173180"/>
                    <a:pt x="3142" y="155862"/>
                    <a:pt x="10283" y="141969"/>
                  </a:cubicBezTo>
                  <a:lnTo>
                    <a:pt x="72079" y="22551"/>
                  </a:lnTo>
                  <a:cubicBezTo>
                    <a:pt x="79315" y="8563"/>
                    <a:pt x="96645" y="3140"/>
                    <a:pt x="110547" y="10276"/>
                  </a:cubicBezTo>
                  <a:lnTo>
                    <a:pt x="128923" y="19792"/>
                  </a:lnTo>
                  <a:cubicBezTo>
                    <a:pt x="142920" y="27023"/>
                    <a:pt x="148347" y="44341"/>
                    <a:pt x="141206" y="58234"/>
                  </a:cubicBezTo>
                  <a:lnTo>
                    <a:pt x="79410" y="177652"/>
                  </a:lnTo>
                  <a:cubicBezTo>
                    <a:pt x="72174" y="191640"/>
                    <a:pt x="54844" y="197064"/>
                    <a:pt x="40943" y="1899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6" name="Forma libre 1647">
              <a:extLst>
                <a:ext uri="{FF2B5EF4-FFF2-40B4-BE49-F238E27FC236}">
                  <a16:creationId xmlns:a16="http://schemas.microsoft.com/office/drawing/2014/main" id="{A42BBB23-61F0-7347-B3AF-1B34B2E11131}"/>
                </a:ext>
              </a:extLst>
            </p:cNvPr>
            <p:cNvSpPr/>
            <p:nvPr/>
          </p:nvSpPr>
          <p:spPr>
            <a:xfrm>
              <a:off x="8002921" y="7013430"/>
              <a:ext cx="57130" cy="152247"/>
            </a:xfrm>
            <a:custGeom>
              <a:avLst/>
              <a:gdLst>
                <a:gd name="connsiteX0" fmla="*/ 30755 w 57130"/>
                <a:gd name="connsiteY0" fmla="*/ 145396 h 152246"/>
                <a:gd name="connsiteX1" fmla="*/ 30755 w 57130"/>
                <a:gd name="connsiteY1" fmla="*/ 145396 h 152246"/>
                <a:gd name="connsiteX2" fmla="*/ 54368 w 57130"/>
                <a:gd name="connsiteY2" fmla="*/ 121797 h 152246"/>
                <a:gd name="connsiteX3" fmla="*/ 54368 w 57130"/>
                <a:gd name="connsiteY3" fmla="*/ 30735 h 152246"/>
                <a:gd name="connsiteX4" fmla="*/ 30755 w 57130"/>
                <a:gd name="connsiteY4" fmla="*/ 7137 h 152246"/>
                <a:gd name="connsiteX5" fmla="*/ 30755 w 57130"/>
                <a:gd name="connsiteY5" fmla="*/ 7137 h 152246"/>
                <a:gd name="connsiteX6" fmla="*/ 7141 w 57130"/>
                <a:gd name="connsiteY6" fmla="*/ 30735 h 152246"/>
                <a:gd name="connsiteX7" fmla="*/ 7141 w 57130"/>
                <a:gd name="connsiteY7" fmla="*/ 121797 h 152246"/>
                <a:gd name="connsiteX8" fmla="*/ 30755 w 57130"/>
                <a:gd name="connsiteY8" fmla="*/ 145396 h 15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30" h="152246">
                  <a:moveTo>
                    <a:pt x="30755" y="145396"/>
                  </a:moveTo>
                  <a:lnTo>
                    <a:pt x="30755" y="145396"/>
                  </a:lnTo>
                  <a:cubicBezTo>
                    <a:pt x="43704" y="145396"/>
                    <a:pt x="54368" y="134834"/>
                    <a:pt x="54368" y="121797"/>
                  </a:cubicBezTo>
                  <a:lnTo>
                    <a:pt x="54368" y="30735"/>
                  </a:lnTo>
                  <a:cubicBezTo>
                    <a:pt x="54368" y="17794"/>
                    <a:pt x="43800" y="7137"/>
                    <a:pt x="30755" y="7137"/>
                  </a:cubicBezTo>
                  <a:lnTo>
                    <a:pt x="30755" y="7137"/>
                  </a:lnTo>
                  <a:cubicBezTo>
                    <a:pt x="17806" y="7137"/>
                    <a:pt x="7141" y="17699"/>
                    <a:pt x="7141" y="30735"/>
                  </a:cubicBezTo>
                  <a:lnTo>
                    <a:pt x="7141" y="121797"/>
                  </a:lnTo>
                  <a:cubicBezTo>
                    <a:pt x="7141" y="134834"/>
                    <a:pt x="17806" y="145396"/>
                    <a:pt x="30755" y="1453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7" name="Forma libre 1648">
              <a:extLst>
                <a:ext uri="{FF2B5EF4-FFF2-40B4-BE49-F238E27FC236}">
                  <a16:creationId xmlns:a16="http://schemas.microsoft.com/office/drawing/2014/main" id="{1988BD92-7BCB-724E-AA3F-1B24C7DE1977}"/>
                </a:ext>
              </a:extLst>
            </p:cNvPr>
            <p:cNvSpPr/>
            <p:nvPr/>
          </p:nvSpPr>
          <p:spPr>
            <a:xfrm>
              <a:off x="7974641" y="6990783"/>
              <a:ext cx="114260" cy="114185"/>
            </a:xfrm>
            <a:custGeom>
              <a:avLst/>
              <a:gdLst>
                <a:gd name="connsiteX0" fmla="*/ 112451 w 114260"/>
                <a:gd name="connsiteY0" fmla="*/ 59757 h 114184"/>
                <a:gd name="connsiteX1" fmla="*/ 59796 w 114260"/>
                <a:gd name="connsiteY1" fmla="*/ 112377 h 114184"/>
                <a:gd name="connsiteX2" fmla="*/ 7141 w 114260"/>
                <a:gd name="connsiteY2" fmla="*/ 59757 h 114184"/>
                <a:gd name="connsiteX3" fmla="*/ 59796 w 114260"/>
                <a:gd name="connsiteY3" fmla="*/ 7136 h 114184"/>
                <a:gd name="connsiteX4" fmla="*/ 112451 w 114260"/>
                <a:gd name="connsiteY4" fmla="*/ 59757 h 114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260" h="114184">
                  <a:moveTo>
                    <a:pt x="112451" y="59757"/>
                  </a:moveTo>
                  <a:cubicBezTo>
                    <a:pt x="112451" y="88818"/>
                    <a:pt x="88876" y="112377"/>
                    <a:pt x="59796" y="112377"/>
                  </a:cubicBezTo>
                  <a:cubicBezTo>
                    <a:pt x="30715" y="112377"/>
                    <a:pt x="7141" y="88818"/>
                    <a:pt x="7141" y="59757"/>
                  </a:cubicBezTo>
                  <a:cubicBezTo>
                    <a:pt x="7141" y="30695"/>
                    <a:pt x="30715" y="7136"/>
                    <a:pt x="59796" y="7136"/>
                  </a:cubicBezTo>
                  <a:cubicBezTo>
                    <a:pt x="88876" y="7136"/>
                    <a:pt x="112451" y="30695"/>
                    <a:pt x="112451" y="597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8" name="Forma libre 1649">
              <a:extLst>
                <a:ext uri="{FF2B5EF4-FFF2-40B4-BE49-F238E27FC236}">
                  <a16:creationId xmlns:a16="http://schemas.microsoft.com/office/drawing/2014/main" id="{15E7070C-CBE9-6948-B56C-7E21A3D59469}"/>
                </a:ext>
              </a:extLst>
            </p:cNvPr>
            <p:cNvSpPr/>
            <p:nvPr/>
          </p:nvSpPr>
          <p:spPr>
            <a:xfrm>
              <a:off x="7997398" y="7013525"/>
              <a:ext cx="66652" cy="66608"/>
            </a:xfrm>
            <a:custGeom>
              <a:avLst/>
              <a:gdLst>
                <a:gd name="connsiteX0" fmla="*/ 66937 w 66651"/>
                <a:gd name="connsiteY0" fmla="*/ 37015 h 66607"/>
                <a:gd name="connsiteX1" fmla="*/ 37039 w 66651"/>
                <a:gd name="connsiteY1" fmla="*/ 66894 h 66607"/>
                <a:gd name="connsiteX2" fmla="*/ 7141 w 66651"/>
                <a:gd name="connsiteY2" fmla="*/ 37015 h 66607"/>
                <a:gd name="connsiteX3" fmla="*/ 37039 w 66651"/>
                <a:gd name="connsiteY3" fmla="*/ 7136 h 66607"/>
                <a:gd name="connsiteX4" fmla="*/ 66937 w 66651"/>
                <a:gd name="connsiteY4" fmla="*/ 37015 h 66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51" h="66607">
                  <a:moveTo>
                    <a:pt x="66937" y="37015"/>
                  </a:moveTo>
                  <a:cubicBezTo>
                    <a:pt x="66937" y="53517"/>
                    <a:pt x="53551" y="66894"/>
                    <a:pt x="37039" y="66894"/>
                  </a:cubicBezTo>
                  <a:cubicBezTo>
                    <a:pt x="20527" y="66894"/>
                    <a:pt x="7141" y="53517"/>
                    <a:pt x="7141" y="37015"/>
                  </a:cubicBezTo>
                  <a:cubicBezTo>
                    <a:pt x="7141" y="20513"/>
                    <a:pt x="20527" y="7136"/>
                    <a:pt x="37039" y="7136"/>
                  </a:cubicBezTo>
                  <a:cubicBezTo>
                    <a:pt x="53551" y="7136"/>
                    <a:pt x="66937" y="20513"/>
                    <a:pt x="66937" y="370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9" name="Forma libre 1650">
              <a:extLst>
                <a:ext uri="{FF2B5EF4-FFF2-40B4-BE49-F238E27FC236}">
                  <a16:creationId xmlns:a16="http://schemas.microsoft.com/office/drawing/2014/main" id="{89386C89-990F-054D-B454-4687B857E215}"/>
                </a:ext>
              </a:extLst>
            </p:cNvPr>
            <p:cNvSpPr/>
            <p:nvPr/>
          </p:nvSpPr>
          <p:spPr>
            <a:xfrm>
              <a:off x="7929889" y="7135227"/>
              <a:ext cx="199955" cy="47577"/>
            </a:xfrm>
            <a:custGeom>
              <a:avLst/>
              <a:gdLst>
                <a:gd name="connsiteX0" fmla="*/ 28375 w 199955"/>
                <a:gd name="connsiteY0" fmla="*/ 49575 h 47577"/>
                <a:gd name="connsiteX1" fmla="*/ 177675 w 199955"/>
                <a:gd name="connsiteY1" fmla="*/ 49575 h 47577"/>
                <a:gd name="connsiteX2" fmla="*/ 198908 w 199955"/>
                <a:gd name="connsiteY2" fmla="*/ 28356 h 47577"/>
                <a:gd name="connsiteX3" fmla="*/ 198908 w 199955"/>
                <a:gd name="connsiteY3" fmla="*/ 28356 h 47577"/>
                <a:gd name="connsiteX4" fmla="*/ 177675 w 199955"/>
                <a:gd name="connsiteY4" fmla="*/ 7137 h 47577"/>
                <a:gd name="connsiteX5" fmla="*/ 28375 w 199955"/>
                <a:gd name="connsiteY5" fmla="*/ 7137 h 47577"/>
                <a:gd name="connsiteX6" fmla="*/ 7141 w 199955"/>
                <a:gd name="connsiteY6" fmla="*/ 28356 h 47577"/>
                <a:gd name="connsiteX7" fmla="*/ 7141 w 199955"/>
                <a:gd name="connsiteY7" fmla="*/ 28356 h 47577"/>
                <a:gd name="connsiteX8" fmla="*/ 28375 w 199955"/>
                <a:gd name="connsiteY8" fmla="*/ 49575 h 47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9955" h="47577">
                  <a:moveTo>
                    <a:pt x="28375" y="49575"/>
                  </a:moveTo>
                  <a:lnTo>
                    <a:pt x="177675" y="49575"/>
                  </a:lnTo>
                  <a:cubicBezTo>
                    <a:pt x="189386" y="49575"/>
                    <a:pt x="198908" y="40060"/>
                    <a:pt x="198908" y="28356"/>
                  </a:cubicBezTo>
                  <a:lnTo>
                    <a:pt x="198908" y="28356"/>
                  </a:lnTo>
                  <a:cubicBezTo>
                    <a:pt x="198908" y="16652"/>
                    <a:pt x="189386" y="7137"/>
                    <a:pt x="177675" y="7137"/>
                  </a:cubicBezTo>
                  <a:lnTo>
                    <a:pt x="28375" y="7137"/>
                  </a:lnTo>
                  <a:cubicBezTo>
                    <a:pt x="16663" y="7137"/>
                    <a:pt x="7141" y="16652"/>
                    <a:pt x="7141" y="28356"/>
                  </a:cubicBezTo>
                  <a:lnTo>
                    <a:pt x="7141" y="28356"/>
                  </a:lnTo>
                  <a:cubicBezTo>
                    <a:pt x="7141" y="40060"/>
                    <a:pt x="16663" y="49575"/>
                    <a:pt x="28375" y="49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0" name="Forma libre 1651">
              <a:extLst>
                <a:ext uri="{FF2B5EF4-FFF2-40B4-BE49-F238E27FC236}">
                  <a16:creationId xmlns:a16="http://schemas.microsoft.com/office/drawing/2014/main" id="{A29E03AB-5488-A84B-981F-FDC554BCC8C9}"/>
                </a:ext>
              </a:extLst>
            </p:cNvPr>
            <p:cNvSpPr/>
            <p:nvPr/>
          </p:nvSpPr>
          <p:spPr>
            <a:xfrm>
              <a:off x="8080242" y="7145777"/>
              <a:ext cx="228520" cy="428193"/>
            </a:xfrm>
            <a:custGeom>
              <a:avLst/>
              <a:gdLst>
                <a:gd name="connsiteX0" fmla="*/ 218231 w 228520"/>
                <a:gd name="connsiteY0" fmla="*/ 424208 h 428193"/>
                <a:gd name="connsiteX1" fmla="*/ 223373 w 228520"/>
                <a:gd name="connsiteY1" fmla="*/ 422972 h 428193"/>
                <a:gd name="connsiteX2" fmla="*/ 228420 w 228520"/>
                <a:gd name="connsiteY2" fmla="*/ 407556 h 428193"/>
                <a:gd name="connsiteX3" fmla="*/ 28845 w 228520"/>
                <a:gd name="connsiteY3" fmla="*/ 13428 h 428193"/>
                <a:gd name="connsiteX4" fmla="*/ 13420 w 228520"/>
                <a:gd name="connsiteY4" fmla="*/ 8386 h 428193"/>
                <a:gd name="connsiteX5" fmla="*/ 8374 w 228520"/>
                <a:gd name="connsiteY5" fmla="*/ 23801 h 428193"/>
                <a:gd name="connsiteX6" fmla="*/ 207948 w 228520"/>
                <a:gd name="connsiteY6" fmla="*/ 417929 h 428193"/>
                <a:gd name="connsiteX7" fmla="*/ 218231 w 228520"/>
                <a:gd name="connsiteY7" fmla="*/ 424208 h 42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520" h="428193">
                  <a:moveTo>
                    <a:pt x="218231" y="424208"/>
                  </a:moveTo>
                  <a:cubicBezTo>
                    <a:pt x="219945" y="424208"/>
                    <a:pt x="221754" y="423828"/>
                    <a:pt x="223373" y="422972"/>
                  </a:cubicBezTo>
                  <a:cubicBezTo>
                    <a:pt x="228991" y="420117"/>
                    <a:pt x="231276" y="413171"/>
                    <a:pt x="228420" y="407556"/>
                  </a:cubicBezTo>
                  <a:lnTo>
                    <a:pt x="28845" y="13428"/>
                  </a:lnTo>
                  <a:cubicBezTo>
                    <a:pt x="25988" y="7719"/>
                    <a:pt x="19038" y="5530"/>
                    <a:pt x="13420" y="8386"/>
                  </a:cubicBezTo>
                  <a:cubicBezTo>
                    <a:pt x="7802" y="11240"/>
                    <a:pt x="5517" y="18186"/>
                    <a:pt x="8374" y="23801"/>
                  </a:cubicBezTo>
                  <a:lnTo>
                    <a:pt x="207948" y="417929"/>
                  </a:lnTo>
                  <a:cubicBezTo>
                    <a:pt x="209947" y="421925"/>
                    <a:pt x="214042" y="424208"/>
                    <a:pt x="218231" y="4242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1" name="Forma libre 1652">
              <a:extLst>
                <a:ext uri="{FF2B5EF4-FFF2-40B4-BE49-F238E27FC236}">
                  <a16:creationId xmlns:a16="http://schemas.microsoft.com/office/drawing/2014/main" id="{DC04EAC5-F511-5442-9CED-02900C13188B}"/>
                </a:ext>
              </a:extLst>
            </p:cNvPr>
            <p:cNvSpPr/>
            <p:nvPr/>
          </p:nvSpPr>
          <p:spPr>
            <a:xfrm>
              <a:off x="7742413" y="7145777"/>
              <a:ext cx="228520" cy="428193"/>
            </a:xfrm>
            <a:custGeom>
              <a:avLst/>
              <a:gdLst>
                <a:gd name="connsiteX0" fmla="*/ 18562 w 228520"/>
                <a:gd name="connsiteY0" fmla="*/ 424208 h 428193"/>
                <a:gd name="connsiteX1" fmla="*/ 13420 w 228520"/>
                <a:gd name="connsiteY1" fmla="*/ 422972 h 428193"/>
                <a:gd name="connsiteX2" fmla="*/ 8373 w 228520"/>
                <a:gd name="connsiteY2" fmla="*/ 407556 h 428193"/>
                <a:gd name="connsiteX3" fmla="*/ 207948 w 228520"/>
                <a:gd name="connsiteY3" fmla="*/ 13428 h 428193"/>
                <a:gd name="connsiteX4" fmla="*/ 223373 w 228520"/>
                <a:gd name="connsiteY4" fmla="*/ 8386 h 428193"/>
                <a:gd name="connsiteX5" fmla="*/ 228420 w 228520"/>
                <a:gd name="connsiteY5" fmla="*/ 23801 h 428193"/>
                <a:gd name="connsiteX6" fmla="*/ 28845 w 228520"/>
                <a:gd name="connsiteY6" fmla="*/ 417929 h 428193"/>
                <a:gd name="connsiteX7" fmla="*/ 18562 w 228520"/>
                <a:gd name="connsiteY7" fmla="*/ 424208 h 42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520" h="428193">
                  <a:moveTo>
                    <a:pt x="18562" y="424208"/>
                  </a:moveTo>
                  <a:cubicBezTo>
                    <a:pt x="16848" y="424208"/>
                    <a:pt x="15039" y="423828"/>
                    <a:pt x="13420" y="422972"/>
                  </a:cubicBezTo>
                  <a:cubicBezTo>
                    <a:pt x="7802" y="420117"/>
                    <a:pt x="5517" y="413171"/>
                    <a:pt x="8373" y="407556"/>
                  </a:cubicBezTo>
                  <a:lnTo>
                    <a:pt x="207948" y="13428"/>
                  </a:lnTo>
                  <a:cubicBezTo>
                    <a:pt x="210804" y="7719"/>
                    <a:pt x="217756" y="5530"/>
                    <a:pt x="223373" y="8386"/>
                  </a:cubicBezTo>
                  <a:cubicBezTo>
                    <a:pt x="228991" y="11240"/>
                    <a:pt x="231276" y="18186"/>
                    <a:pt x="228420" y="23801"/>
                  </a:cubicBezTo>
                  <a:lnTo>
                    <a:pt x="28845" y="417929"/>
                  </a:lnTo>
                  <a:cubicBezTo>
                    <a:pt x="26845" y="421925"/>
                    <a:pt x="22751" y="424208"/>
                    <a:pt x="18562" y="4242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2" name="Forma libre 1653">
              <a:extLst>
                <a:ext uri="{FF2B5EF4-FFF2-40B4-BE49-F238E27FC236}">
                  <a16:creationId xmlns:a16="http://schemas.microsoft.com/office/drawing/2014/main" id="{4269BCEA-67B7-6D4D-B7E1-FA65157C1FE2}"/>
                </a:ext>
              </a:extLst>
            </p:cNvPr>
            <p:cNvSpPr/>
            <p:nvPr/>
          </p:nvSpPr>
          <p:spPr>
            <a:xfrm>
              <a:off x="8014156" y="7144933"/>
              <a:ext cx="28565" cy="437709"/>
            </a:xfrm>
            <a:custGeom>
              <a:avLst/>
              <a:gdLst>
                <a:gd name="connsiteX0" fmla="*/ 18662 w 28565"/>
                <a:gd name="connsiteY0" fmla="*/ 437614 h 437708"/>
                <a:gd name="connsiteX1" fmla="*/ 30184 w 28565"/>
                <a:gd name="connsiteY1" fmla="*/ 426100 h 437708"/>
                <a:gd name="connsiteX2" fmla="*/ 30184 w 28565"/>
                <a:gd name="connsiteY2" fmla="*/ 18650 h 437708"/>
                <a:gd name="connsiteX3" fmla="*/ 18662 w 28565"/>
                <a:gd name="connsiteY3" fmla="*/ 7137 h 437708"/>
                <a:gd name="connsiteX4" fmla="*/ 7141 w 28565"/>
                <a:gd name="connsiteY4" fmla="*/ 18650 h 437708"/>
                <a:gd name="connsiteX5" fmla="*/ 7141 w 28565"/>
                <a:gd name="connsiteY5" fmla="*/ 426196 h 437708"/>
                <a:gd name="connsiteX6" fmla="*/ 18662 w 28565"/>
                <a:gd name="connsiteY6" fmla="*/ 437614 h 43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65" h="437708">
                  <a:moveTo>
                    <a:pt x="18662" y="437614"/>
                  </a:moveTo>
                  <a:cubicBezTo>
                    <a:pt x="25042" y="437614"/>
                    <a:pt x="30184" y="432475"/>
                    <a:pt x="30184" y="426100"/>
                  </a:cubicBezTo>
                  <a:lnTo>
                    <a:pt x="30184" y="18650"/>
                  </a:lnTo>
                  <a:cubicBezTo>
                    <a:pt x="30184" y="12275"/>
                    <a:pt x="25042" y="7137"/>
                    <a:pt x="18662" y="7137"/>
                  </a:cubicBezTo>
                  <a:cubicBezTo>
                    <a:pt x="12283" y="7137"/>
                    <a:pt x="7141" y="12275"/>
                    <a:pt x="7141" y="18650"/>
                  </a:cubicBezTo>
                  <a:lnTo>
                    <a:pt x="7141" y="426196"/>
                  </a:lnTo>
                  <a:cubicBezTo>
                    <a:pt x="7237" y="432475"/>
                    <a:pt x="12378" y="437614"/>
                    <a:pt x="18662" y="4376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3" name="Forma libre 1654">
              <a:extLst>
                <a:ext uri="{FF2B5EF4-FFF2-40B4-BE49-F238E27FC236}">
                  <a16:creationId xmlns:a16="http://schemas.microsoft.com/office/drawing/2014/main" id="{A2BEBCD8-5745-EE45-9C60-21DE3DA35988}"/>
                </a:ext>
              </a:extLst>
            </p:cNvPr>
            <p:cNvSpPr/>
            <p:nvPr/>
          </p:nvSpPr>
          <p:spPr>
            <a:xfrm>
              <a:off x="8292860" y="6781986"/>
              <a:ext cx="295172" cy="323524"/>
            </a:xfrm>
            <a:custGeom>
              <a:avLst/>
              <a:gdLst>
                <a:gd name="connsiteX0" fmla="*/ 245310 w 295172"/>
                <a:gd name="connsiteY0" fmla="*/ 128466 h 323523"/>
                <a:gd name="connsiteX1" fmla="*/ 191274 w 295172"/>
                <a:gd name="connsiteY1" fmla="*/ 282379 h 323523"/>
                <a:gd name="connsiteX2" fmla="*/ 51832 w 295172"/>
                <a:gd name="connsiteY2" fmla="*/ 197605 h 323523"/>
                <a:gd name="connsiteX3" fmla="*/ 105868 w 295172"/>
                <a:gd name="connsiteY3" fmla="*/ 43692 h 323523"/>
                <a:gd name="connsiteX4" fmla="*/ 245310 w 295172"/>
                <a:gd name="connsiteY4" fmla="*/ 128466 h 323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172" h="323523">
                  <a:moveTo>
                    <a:pt x="245310" y="128466"/>
                  </a:moveTo>
                  <a:cubicBezTo>
                    <a:pt x="268894" y="194378"/>
                    <a:pt x="244701" y="263287"/>
                    <a:pt x="191274" y="282379"/>
                  </a:cubicBezTo>
                  <a:cubicBezTo>
                    <a:pt x="137847" y="301471"/>
                    <a:pt x="75417" y="263516"/>
                    <a:pt x="51832" y="197605"/>
                  </a:cubicBezTo>
                  <a:cubicBezTo>
                    <a:pt x="28248" y="131693"/>
                    <a:pt x="52441" y="62784"/>
                    <a:pt x="105868" y="43692"/>
                  </a:cubicBezTo>
                  <a:cubicBezTo>
                    <a:pt x="159295" y="24600"/>
                    <a:pt x="221725" y="62555"/>
                    <a:pt x="245310" y="12846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4" name="Forma libre 1655">
              <a:extLst>
                <a:ext uri="{FF2B5EF4-FFF2-40B4-BE49-F238E27FC236}">
                  <a16:creationId xmlns:a16="http://schemas.microsoft.com/office/drawing/2014/main" id="{D567051C-3908-6249-BFDE-032D2A8F8882}"/>
                </a:ext>
              </a:extLst>
            </p:cNvPr>
            <p:cNvSpPr/>
            <p:nvPr/>
          </p:nvSpPr>
          <p:spPr>
            <a:xfrm>
              <a:off x="8294855" y="6797274"/>
              <a:ext cx="266607" cy="209339"/>
            </a:xfrm>
            <a:custGeom>
              <a:avLst/>
              <a:gdLst>
                <a:gd name="connsiteX0" fmla="*/ 242232 w 266607"/>
                <a:gd name="connsiteY0" fmla="*/ 205974 h 209338"/>
                <a:gd name="connsiteX1" fmla="*/ 132637 w 266607"/>
                <a:gd name="connsiteY1" fmla="*/ 116530 h 209338"/>
                <a:gd name="connsiteX2" fmla="*/ 7141 w 266607"/>
                <a:gd name="connsiteY2" fmla="*/ 44689 h 209338"/>
                <a:gd name="connsiteX3" fmla="*/ 171390 w 266607"/>
                <a:gd name="connsiteY3" fmla="*/ 8149 h 209338"/>
                <a:gd name="connsiteX4" fmla="*/ 242232 w 266607"/>
                <a:gd name="connsiteY4" fmla="*/ 205974 h 209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607" h="209338">
                  <a:moveTo>
                    <a:pt x="242232" y="205974"/>
                  </a:moveTo>
                  <a:cubicBezTo>
                    <a:pt x="242232" y="205974"/>
                    <a:pt x="217666" y="125284"/>
                    <a:pt x="132637" y="116530"/>
                  </a:cubicBezTo>
                  <a:cubicBezTo>
                    <a:pt x="76269" y="110630"/>
                    <a:pt x="10474" y="92646"/>
                    <a:pt x="7141" y="44689"/>
                  </a:cubicBezTo>
                  <a:cubicBezTo>
                    <a:pt x="54178" y="38123"/>
                    <a:pt x="114736" y="537"/>
                    <a:pt x="171390" y="8149"/>
                  </a:cubicBezTo>
                  <a:cubicBezTo>
                    <a:pt x="226902" y="15476"/>
                    <a:pt x="310312" y="91314"/>
                    <a:pt x="242232" y="205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5" name="Forma libre 1656">
              <a:extLst>
                <a:ext uri="{FF2B5EF4-FFF2-40B4-BE49-F238E27FC236}">
                  <a16:creationId xmlns:a16="http://schemas.microsoft.com/office/drawing/2014/main" id="{253CD466-8813-6A43-ABF2-ADA51A733065}"/>
                </a:ext>
              </a:extLst>
            </p:cNvPr>
            <p:cNvSpPr/>
            <p:nvPr/>
          </p:nvSpPr>
          <p:spPr>
            <a:xfrm>
              <a:off x="8366343" y="7100496"/>
              <a:ext cx="238042" cy="485286"/>
            </a:xfrm>
            <a:custGeom>
              <a:avLst/>
              <a:gdLst>
                <a:gd name="connsiteX0" fmla="*/ 192834 w 238042"/>
                <a:gd name="connsiteY0" fmla="*/ 18460 h 485285"/>
                <a:gd name="connsiteX1" fmla="*/ 186550 w 238042"/>
                <a:gd name="connsiteY1" fmla="*/ 7137 h 485285"/>
                <a:gd name="connsiteX2" fmla="*/ 73432 w 238042"/>
                <a:gd name="connsiteY2" fmla="*/ 37015 h 485285"/>
                <a:gd name="connsiteX3" fmla="*/ 37916 w 238042"/>
                <a:gd name="connsiteY3" fmla="*/ 117991 h 485285"/>
                <a:gd name="connsiteX4" fmla="*/ 11542 w 238042"/>
                <a:gd name="connsiteY4" fmla="*/ 459023 h 485285"/>
                <a:gd name="connsiteX5" fmla="*/ 33346 w 238042"/>
                <a:gd name="connsiteY5" fmla="*/ 479386 h 485285"/>
                <a:gd name="connsiteX6" fmla="*/ 208831 w 238042"/>
                <a:gd name="connsiteY6" fmla="*/ 479386 h 485285"/>
                <a:gd name="connsiteX7" fmla="*/ 230635 w 238042"/>
                <a:gd name="connsiteY7" fmla="*/ 458452 h 485285"/>
                <a:gd name="connsiteX8" fmla="*/ 239395 w 238042"/>
                <a:gd name="connsiteY8" fmla="*/ 177367 h 485285"/>
                <a:gd name="connsiteX9" fmla="*/ 192834 w 238042"/>
                <a:gd name="connsiteY9" fmla="*/ 18460 h 485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042" h="485285">
                  <a:moveTo>
                    <a:pt x="192834" y="18460"/>
                  </a:moveTo>
                  <a:cubicBezTo>
                    <a:pt x="190549" y="15129"/>
                    <a:pt x="188454" y="11228"/>
                    <a:pt x="186550" y="7137"/>
                  </a:cubicBezTo>
                  <a:cubicBezTo>
                    <a:pt x="156842" y="28451"/>
                    <a:pt x="110377" y="35302"/>
                    <a:pt x="73432" y="37015"/>
                  </a:cubicBezTo>
                  <a:cubicBezTo>
                    <a:pt x="67053" y="49956"/>
                    <a:pt x="46391" y="101339"/>
                    <a:pt x="37916" y="117991"/>
                  </a:cubicBezTo>
                  <a:cubicBezTo>
                    <a:pt x="-3027" y="198491"/>
                    <a:pt x="7161" y="393081"/>
                    <a:pt x="11542" y="459023"/>
                  </a:cubicBezTo>
                  <a:cubicBezTo>
                    <a:pt x="12303" y="470442"/>
                    <a:pt x="21825" y="479386"/>
                    <a:pt x="33346" y="479386"/>
                  </a:cubicBezTo>
                  <a:lnTo>
                    <a:pt x="208831" y="479386"/>
                  </a:lnTo>
                  <a:cubicBezTo>
                    <a:pt x="220542" y="479386"/>
                    <a:pt x="230159" y="470156"/>
                    <a:pt x="230635" y="458452"/>
                  </a:cubicBezTo>
                  <a:cubicBezTo>
                    <a:pt x="233015" y="400123"/>
                    <a:pt x="239395" y="249304"/>
                    <a:pt x="239395" y="177367"/>
                  </a:cubicBezTo>
                  <a:cubicBezTo>
                    <a:pt x="239395" y="89064"/>
                    <a:pt x="215305" y="50622"/>
                    <a:pt x="192834" y="184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6" name="Forma libre 1657">
              <a:extLst>
                <a:ext uri="{FF2B5EF4-FFF2-40B4-BE49-F238E27FC236}">
                  <a16:creationId xmlns:a16="http://schemas.microsoft.com/office/drawing/2014/main" id="{369C9EFA-72F1-E74A-95DF-26D5BB04D0FD}"/>
                </a:ext>
              </a:extLst>
            </p:cNvPr>
            <p:cNvSpPr/>
            <p:nvPr/>
          </p:nvSpPr>
          <p:spPr>
            <a:xfrm>
              <a:off x="8432634" y="7001155"/>
              <a:ext cx="123782" cy="142731"/>
            </a:xfrm>
            <a:custGeom>
              <a:avLst/>
              <a:gdLst>
                <a:gd name="connsiteX0" fmla="*/ 100930 w 123781"/>
                <a:gd name="connsiteY0" fmla="*/ 7137 h 142731"/>
                <a:gd name="connsiteX1" fmla="*/ 20662 w 123781"/>
                <a:gd name="connsiteY1" fmla="*/ 26358 h 142731"/>
                <a:gd name="connsiteX2" fmla="*/ 7141 w 123781"/>
                <a:gd name="connsiteY2" fmla="*/ 136356 h 142731"/>
                <a:gd name="connsiteX3" fmla="*/ 120259 w 123781"/>
                <a:gd name="connsiteY3" fmla="*/ 106477 h 142731"/>
                <a:gd name="connsiteX4" fmla="*/ 100930 w 123781"/>
                <a:gd name="connsiteY4" fmla="*/ 7137 h 14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781" h="142731">
                  <a:moveTo>
                    <a:pt x="100930" y="7137"/>
                  </a:moveTo>
                  <a:lnTo>
                    <a:pt x="20662" y="26358"/>
                  </a:lnTo>
                  <a:cubicBezTo>
                    <a:pt x="29326" y="59947"/>
                    <a:pt x="29326" y="91633"/>
                    <a:pt x="7141" y="136356"/>
                  </a:cubicBezTo>
                  <a:cubicBezTo>
                    <a:pt x="44085" y="134643"/>
                    <a:pt x="90551" y="127792"/>
                    <a:pt x="120259" y="106477"/>
                  </a:cubicBezTo>
                  <a:cubicBezTo>
                    <a:pt x="103501" y="70319"/>
                    <a:pt x="100930" y="7137"/>
                    <a:pt x="100930" y="7137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7" name="Forma libre 1658">
              <a:extLst>
                <a:ext uri="{FF2B5EF4-FFF2-40B4-BE49-F238E27FC236}">
                  <a16:creationId xmlns:a16="http://schemas.microsoft.com/office/drawing/2014/main" id="{A94C55A9-D720-E64D-96EB-7219871765AD}"/>
                </a:ext>
              </a:extLst>
            </p:cNvPr>
            <p:cNvSpPr/>
            <p:nvPr/>
          </p:nvSpPr>
          <p:spPr>
            <a:xfrm>
              <a:off x="8120560" y="7015856"/>
              <a:ext cx="323737" cy="352070"/>
            </a:xfrm>
            <a:custGeom>
              <a:avLst/>
              <a:gdLst>
                <a:gd name="connsiteX0" fmla="*/ 196290 w 323737"/>
                <a:gd name="connsiteY0" fmla="*/ 239837 h 352070"/>
                <a:gd name="connsiteX1" fmla="*/ 96408 w 323737"/>
                <a:gd name="connsiteY1" fmla="*/ 33638 h 352070"/>
                <a:gd name="connsiteX2" fmla="*/ 33659 w 323737"/>
                <a:gd name="connsiteY2" fmla="*/ 11847 h 352070"/>
                <a:gd name="connsiteX3" fmla="*/ 11855 w 323737"/>
                <a:gd name="connsiteY3" fmla="*/ 74554 h 352070"/>
                <a:gd name="connsiteX4" fmla="*/ 131162 w 323737"/>
                <a:gd name="connsiteY4" fmla="*/ 321003 h 352070"/>
                <a:gd name="connsiteX5" fmla="*/ 160393 w 323737"/>
                <a:gd name="connsiteY5" fmla="*/ 345648 h 352070"/>
                <a:gd name="connsiteX6" fmla="*/ 191720 w 323737"/>
                <a:gd name="connsiteY6" fmla="*/ 343745 h 352070"/>
                <a:gd name="connsiteX7" fmla="*/ 323119 w 323737"/>
                <a:gd name="connsiteY7" fmla="*/ 287984 h 352070"/>
                <a:gd name="connsiteX8" fmla="*/ 293887 w 323737"/>
                <a:gd name="connsiteY8" fmla="*/ 198445 h 352070"/>
                <a:gd name="connsiteX9" fmla="*/ 196290 w 323737"/>
                <a:gd name="connsiteY9" fmla="*/ 239837 h 35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3737" h="352070">
                  <a:moveTo>
                    <a:pt x="196290" y="239837"/>
                  </a:moveTo>
                  <a:lnTo>
                    <a:pt x="96408" y="33638"/>
                  </a:lnTo>
                  <a:cubicBezTo>
                    <a:pt x="85077" y="10325"/>
                    <a:pt x="56988" y="524"/>
                    <a:pt x="33659" y="11847"/>
                  </a:cubicBezTo>
                  <a:cubicBezTo>
                    <a:pt x="10332" y="23170"/>
                    <a:pt x="524" y="51241"/>
                    <a:pt x="11855" y="74554"/>
                  </a:cubicBezTo>
                  <a:lnTo>
                    <a:pt x="131162" y="321003"/>
                  </a:lnTo>
                  <a:cubicBezTo>
                    <a:pt x="137161" y="333468"/>
                    <a:pt x="148015" y="342127"/>
                    <a:pt x="160393" y="345648"/>
                  </a:cubicBezTo>
                  <a:cubicBezTo>
                    <a:pt x="170391" y="348502"/>
                    <a:pt x="181436" y="348122"/>
                    <a:pt x="191720" y="343745"/>
                  </a:cubicBezTo>
                  <a:lnTo>
                    <a:pt x="323119" y="287984"/>
                  </a:lnTo>
                  <a:lnTo>
                    <a:pt x="293887" y="198445"/>
                  </a:lnTo>
                  <a:lnTo>
                    <a:pt x="196290" y="23983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8" name="Forma libre 1659">
              <a:extLst>
                <a:ext uri="{FF2B5EF4-FFF2-40B4-BE49-F238E27FC236}">
                  <a16:creationId xmlns:a16="http://schemas.microsoft.com/office/drawing/2014/main" id="{8879A77F-EB23-6F43-93F4-9FE8F3035DA5}"/>
                </a:ext>
              </a:extLst>
            </p:cNvPr>
            <p:cNvSpPr/>
            <p:nvPr/>
          </p:nvSpPr>
          <p:spPr>
            <a:xfrm>
              <a:off x="8407497" y="7162854"/>
              <a:ext cx="171390" cy="142731"/>
            </a:xfrm>
            <a:custGeom>
              <a:avLst/>
              <a:gdLst>
                <a:gd name="connsiteX0" fmla="*/ 164058 w 171390"/>
                <a:gd name="connsiteY0" fmla="*/ 35745 h 142731"/>
                <a:gd name="connsiteX1" fmla="*/ 102453 w 171390"/>
                <a:gd name="connsiteY1" fmla="*/ 10910 h 142731"/>
                <a:gd name="connsiteX2" fmla="*/ 7141 w 171390"/>
                <a:gd name="connsiteY2" fmla="*/ 51351 h 142731"/>
                <a:gd name="connsiteX3" fmla="*/ 36373 w 171390"/>
                <a:gd name="connsiteY3" fmla="*/ 140890 h 142731"/>
                <a:gd name="connsiteX4" fmla="*/ 139207 w 171390"/>
                <a:gd name="connsiteY4" fmla="*/ 97215 h 142731"/>
                <a:gd name="connsiteX5" fmla="*/ 164058 w 171390"/>
                <a:gd name="connsiteY5" fmla="*/ 35745 h 14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390" h="142731">
                  <a:moveTo>
                    <a:pt x="164058" y="35745"/>
                  </a:moveTo>
                  <a:cubicBezTo>
                    <a:pt x="153870" y="11862"/>
                    <a:pt x="126353" y="729"/>
                    <a:pt x="102453" y="10910"/>
                  </a:cubicBezTo>
                  <a:lnTo>
                    <a:pt x="7141" y="51351"/>
                  </a:lnTo>
                  <a:lnTo>
                    <a:pt x="36373" y="140890"/>
                  </a:lnTo>
                  <a:lnTo>
                    <a:pt x="139207" y="97215"/>
                  </a:lnTo>
                  <a:cubicBezTo>
                    <a:pt x="163011" y="87129"/>
                    <a:pt x="174151" y="59629"/>
                    <a:pt x="164058" y="357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88427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D8B55B32-A785-F24C-A9E6-394047C0AB84}"/>
              </a:ext>
            </a:extLst>
          </p:cNvPr>
          <p:cNvSpPr/>
          <p:nvPr/>
        </p:nvSpPr>
        <p:spPr>
          <a:xfrm>
            <a:off x="14557248" y="10046208"/>
            <a:ext cx="9829927" cy="22855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99C0C7-1A2E-C04F-9C64-7D802B4E0C3B}"/>
              </a:ext>
            </a:extLst>
          </p:cNvPr>
          <p:cNvSpPr/>
          <p:nvPr/>
        </p:nvSpPr>
        <p:spPr>
          <a:xfrm>
            <a:off x="14557248" y="7156704"/>
            <a:ext cx="9829927" cy="2285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390064-F881-6545-A514-26A1EE719D55}"/>
              </a:ext>
            </a:extLst>
          </p:cNvPr>
          <p:cNvSpPr/>
          <p:nvPr/>
        </p:nvSpPr>
        <p:spPr>
          <a:xfrm>
            <a:off x="14557248" y="4267200"/>
            <a:ext cx="9829927" cy="22855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832">
            <a:extLst>
              <a:ext uri="{FF2B5EF4-FFF2-40B4-BE49-F238E27FC236}">
                <a16:creationId xmlns:a16="http://schemas.microsoft.com/office/drawing/2014/main" id="{D80A529A-EC38-1644-8593-8A9AEABA9DC0}"/>
              </a:ext>
            </a:extLst>
          </p:cNvPr>
          <p:cNvSpPr/>
          <p:nvPr/>
        </p:nvSpPr>
        <p:spPr>
          <a:xfrm>
            <a:off x="13354236" y="4267200"/>
            <a:ext cx="3430250" cy="22855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6" h="260">
                <a:moveTo>
                  <a:pt x="290" y="260"/>
                </a:moveTo>
                <a:lnTo>
                  <a:pt x="0" y="260"/>
                </a:lnTo>
                <a:lnTo>
                  <a:pt x="113" y="130"/>
                </a:lnTo>
                <a:lnTo>
                  <a:pt x="0" y="0"/>
                </a:lnTo>
                <a:lnTo>
                  <a:pt x="290" y="0"/>
                </a:lnTo>
                <a:lnTo>
                  <a:pt x="416" y="13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1" u="none" strike="noStrike" kern="1200" dirty="0">
                <a:ln>
                  <a:noFill/>
                </a:ln>
                <a:solidFill>
                  <a:schemeClr val="bg1"/>
                </a:solidFill>
                <a:latin typeface="Century Gothic" panose="020B0502020202020204" pitchFamily="34" charset="0"/>
                <a:ea typeface="Arial Unicode MS" pitchFamily="2"/>
                <a:cs typeface="Poppins Medium" pitchFamily="2" charset="77"/>
              </a:rPr>
              <a:t>01</a:t>
            </a:r>
          </a:p>
        </p:txBody>
      </p:sp>
      <p:sp>
        <p:nvSpPr>
          <p:cNvPr id="24" name="Freeform: Shape 2862">
            <a:extLst>
              <a:ext uri="{FF2B5EF4-FFF2-40B4-BE49-F238E27FC236}">
                <a16:creationId xmlns:a16="http://schemas.microsoft.com/office/drawing/2014/main" id="{C36FEF56-007A-4547-9C1E-88B7DC911552}"/>
              </a:ext>
            </a:extLst>
          </p:cNvPr>
          <p:cNvSpPr/>
          <p:nvPr/>
        </p:nvSpPr>
        <p:spPr>
          <a:xfrm>
            <a:off x="13354236" y="10029673"/>
            <a:ext cx="3430250" cy="22855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6" h="260">
                <a:moveTo>
                  <a:pt x="290" y="260"/>
                </a:moveTo>
                <a:lnTo>
                  <a:pt x="0" y="260"/>
                </a:lnTo>
                <a:lnTo>
                  <a:pt x="113" y="130"/>
                </a:lnTo>
                <a:lnTo>
                  <a:pt x="0" y="0"/>
                </a:lnTo>
                <a:lnTo>
                  <a:pt x="290" y="0"/>
                </a:lnTo>
                <a:lnTo>
                  <a:pt x="416" y="13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1" u="none" strike="noStrike" kern="1200" dirty="0">
                <a:ln>
                  <a:noFill/>
                </a:ln>
                <a:solidFill>
                  <a:schemeClr val="bg1"/>
                </a:solidFill>
                <a:latin typeface="Century Gothic" panose="020B0502020202020204" pitchFamily="34" charset="0"/>
                <a:ea typeface="Arial Unicode MS" pitchFamily="2"/>
                <a:cs typeface="Poppins Medium" pitchFamily="2" charset="77"/>
              </a:rPr>
              <a:t>03</a:t>
            </a:r>
          </a:p>
        </p:txBody>
      </p:sp>
      <p:sp>
        <p:nvSpPr>
          <p:cNvPr id="26" name="Freeform: Shape 2892">
            <a:extLst>
              <a:ext uri="{FF2B5EF4-FFF2-40B4-BE49-F238E27FC236}">
                <a16:creationId xmlns:a16="http://schemas.microsoft.com/office/drawing/2014/main" id="{3658BF84-36DD-2745-9525-DCBCF2300EE1}"/>
              </a:ext>
            </a:extLst>
          </p:cNvPr>
          <p:cNvSpPr/>
          <p:nvPr/>
        </p:nvSpPr>
        <p:spPr>
          <a:xfrm>
            <a:off x="13325607" y="7144025"/>
            <a:ext cx="3430250" cy="22855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6" h="260">
                <a:moveTo>
                  <a:pt x="290" y="260"/>
                </a:moveTo>
                <a:lnTo>
                  <a:pt x="0" y="260"/>
                </a:lnTo>
                <a:lnTo>
                  <a:pt x="113" y="131"/>
                </a:lnTo>
                <a:lnTo>
                  <a:pt x="0" y="0"/>
                </a:lnTo>
                <a:lnTo>
                  <a:pt x="290" y="0"/>
                </a:lnTo>
                <a:lnTo>
                  <a:pt x="416" y="131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1" u="none" strike="noStrike" kern="1200" dirty="0">
                <a:ln>
                  <a:noFill/>
                </a:ln>
                <a:solidFill>
                  <a:schemeClr val="bg1"/>
                </a:solidFill>
                <a:latin typeface="Century Gothic" panose="020B0502020202020204" pitchFamily="34" charset="0"/>
                <a:ea typeface="Arial Unicode MS" pitchFamily="2"/>
                <a:cs typeface="Poppins Medium" pitchFamily="2" charset="77"/>
              </a:rPr>
              <a:t>02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D35ED1-65C5-B24E-AF6E-AFB619028505}"/>
              </a:ext>
            </a:extLst>
          </p:cNvPr>
          <p:cNvGrpSpPr/>
          <p:nvPr/>
        </p:nvGrpSpPr>
        <p:grpSpPr>
          <a:xfrm>
            <a:off x="17430473" y="4513621"/>
            <a:ext cx="5169091" cy="1792734"/>
            <a:chOff x="16391976" y="4706511"/>
            <a:chExt cx="5169091" cy="179273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E2885FF-0898-9443-B9AB-E33516A3B7E7}"/>
                </a:ext>
              </a:extLst>
            </p:cNvPr>
            <p:cNvSpPr txBox="1"/>
            <p:nvPr/>
          </p:nvSpPr>
          <p:spPr>
            <a:xfrm>
              <a:off x="16391977" y="5468835"/>
              <a:ext cx="5169090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24B799F-A3BF-7F4C-A830-5C39D5D7FC08}"/>
                </a:ext>
              </a:extLst>
            </p:cNvPr>
            <p:cNvSpPr txBox="1"/>
            <p:nvPr/>
          </p:nvSpPr>
          <p:spPr>
            <a:xfrm>
              <a:off x="16391976" y="4706511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Big Bang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6E2D31F-841D-F54C-81C6-FAD5BC535F78}"/>
              </a:ext>
            </a:extLst>
          </p:cNvPr>
          <p:cNvGrpSpPr/>
          <p:nvPr/>
        </p:nvGrpSpPr>
        <p:grpSpPr>
          <a:xfrm>
            <a:off x="17430473" y="10276094"/>
            <a:ext cx="5169091" cy="1792734"/>
            <a:chOff x="16391976" y="4706511"/>
            <a:chExt cx="5169091" cy="179273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E4BBCAE-F1FB-F14D-ADEF-9EC8B33CEF9B}"/>
                </a:ext>
              </a:extLst>
            </p:cNvPr>
            <p:cNvSpPr txBox="1"/>
            <p:nvPr/>
          </p:nvSpPr>
          <p:spPr>
            <a:xfrm>
              <a:off x="16391977" y="5468835"/>
              <a:ext cx="5169090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8AB1C04-2C2F-7F47-B853-B3A32F85D699}"/>
                </a:ext>
              </a:extLst>
            </p:cNvPr>
            <p:cNvSpPr txBox="1"/>
            <p:nvPr/>
          </p:nvSpPr>
          <p:spPr>
            <a:xfrm>
              <a:off x="16391976" y="4706511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Stars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AD381CB-B2EC-614E-AF42-C54152E96D21}"/>
              </a:ext>
            </a:extLst>
          </p:cNvPr>
          <p:cNvGrpSpPr/>
          <p:nvPr/>
        </p:nvGrpSpPr>
        <p:grpSpPr>
          <a:xfrm>
            <a:off x="17430473" y="7443745"/>
            <a:ext cx="5169091" cy="1792734"/>
            <a:chOff x="16391976" y="4706511"/>
            <a:chExt cx="5169091" cy="179273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12A9E40-0D81-F949-AD13-E6C2821732C7}"/>
                </a:ext>
              </a:extLst>
            </p:cNvPr>
            <p:cNvSpPr txBox="1"/>
            <p:nvPr/>
          </p:nvSpPr>
          <p:spPr>
            <a:xfrm>
              <a:off x="16391977" y="5468835"/>
              <a:ext cx="5169090" cy="1030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60"/>
                </a:lnSpc>
              </a:pPr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93B5712-DC12-CA40-877F-88063604DE6E}"/>
                </a:ext>
              </a:extLst>
            </p:cNvPr>
            <p:cNvSpPr txBox="1"/>
            <p:nvPr/>
          </p:nvSpPr>
          <p:spPr>
            <a:xfrm>
              <a:off x="16391976" y="4706511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Planets</a:t>
              </a:r>
            </a:p>
          </p:txBody>
        </p:sp>
      </p:grpSp>
      <p:sp>
        <p:nvSpPr>
          <p:cNvPr id="20" name="CuadroTexto 350">
            <a:extLst>
              <a:ext uri="{FF2B5EF4-FFF2-40B4-BE49-F238E27FC236}">
                <a16:creationId xmlns:a16="http://schemas.microsoft.com/office/drawing/2014/main" id="{0DA1DCC7-D309-2C4E-B49D-9D6B0BD59A7D}"/>
              </a:ext>
            </a:extLst>
          </p:cNvPr>
          <p:cNvSpPr txBox="1"/>
          <p:nvPr/>
        </p:nvSpPr>
        <p:spPr>
          <a:xfrm>
            <a:off x="6851574" y="1071658"/>
            <a:ext cx="106747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Science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31930462-ED61-FE48-9E1F-29E42A1C6F04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982106-430C-C24D-9FAD-FA1712B9490B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25" name="Grupo 1981">
            <a:extLst>
              <a:ext uri="{FF2B5EF4-FFF2-40B4-BE49-F238E27FC236}">
                <a16:creationId xmlns:a16="http://schemas.microsoft.com/office/drawing/2014/main" id="{4A358A74-9580-CB40-A1C3-58F6C29E232A}"/>
              </a:ext>
            </a:extLst>
          </p:cNvPr>
          <p:cNvGrpSpPr/>
          <p:nvPr/>
        </p:nvGrpSpPr>
        <p:grpSpPr>
          <a:xfrm>
            <a:off x="2899381" y="5013275"/>
            <a:ext cx="8180348" cy="6200038"/>
            <a:chOff x="9398894" y="3312222"/>
            <a:chExt cx="895038" cy="678366"/>
          </a:xfrm>
        </p:grpSpPr>
        <p:sp>
          <p:nvSpPr>
            <p:cNvPr id="27" name="Forma libre 1660">
              <a:extLst>
                <a:ext uri="{FF2B5EF4-FFF2-40B4-BE49-F238E27FC236}">
                  <a16:creationId xmlns:a16="http://schemas.microsoft.com/office/drawing/2014/main" id="{21B194F1-A2B6-694D-8AD0-D53FB844B2B6}"/>
                </a:ext>
              </a:extLst>
            </p:cNvPr>
            <p:cNvSpPr/>
            <p:nvPr/>
          </p:nvSpPr>
          <p:spPr>
            <a:xfrm>
              <a:off x="9509263" y="3314984"/>
              <a:ext cx="676039" cy="675594"/>
            </a:xfrm>
            <a:custGeom>
              <a:avLst/>
              <a:gdLst>
                <a:gd name="connsiteX0" fmla="*/ 596711 w 676039"/>
                <a:gd name="connsiteY0" fmla="*/ 669502 h 675593"/>
                <a:gd name="connsiteX1" fmla="*/ 230031 w 676039"/>
                <a:gd name="connsiteY1" fmla="*/ 446746 h 675593"/>
                <a:gd name="connsiteX2" fmla="*/ 26172 w 676039"/>
                <a:gd name="connsiteY2" fmla="*/ 26165 h 675593"/>
                <a:gd name="connsiteX3" fmla="*/ 447030 w 676039"/>
                <a:gd name="connsiteY3" fmla="*/ 229890 h 675593"/>
                <a:gd name="connsiteX4" fmla="*/ 650890 w 676039"/>
                <a:gd name="connsiteY4" fmla="*/ 650471 h 675593"/>
                <a:gd name="connsiteX5" fmla="*/ 596711 w 676039"/>
                <a:gd name="connsiteY5" fmla="*/ 669502 h 675593"/>
                <a:gd name="connsiteX6" fmla="*/ 80446 w 676039"/>
                <a:gd name="connsiteY6" fmla="*/ 25784 h 675593"/>
                <a:gd name="connsiteX7" fmla="*/ 39407 w 676039"/>
                <a:gd name="connsiteY7" fmla="*/ 39391 h 675593"/>
                <a:gd name="connsiteX8" fmla="*/ 243267 w 676039"/>
                <a:gd name="connsiteY8" fmla="*/ 433615 h 675593"/>
                <a:gd name="connsiteX9" fmla="*/ 596711 w 676039"/>
                <a:gd name="connsiteY9" fmla="*/ 650947 h 675593"/>
                <a:gd name="connsiteX10" fmla="*/ 637750 w 676039"/>
                <a:gd name="connsiteY10" fmla="*/ 637340 h 675593"/>
                <a:gd name="connsiteX11" fmla="*/ 433890 w 676039"/>
                <a:gd name="connsiteY11" fmla="*/ 243116 h 675593"/>
                <a:gd name="connsiteX12" fmla="*/ 80446 w 676039"/>
                <a:gd name="connsiteY12" fmla="*/ 25784 h 675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039" h="675593">
                  <a:moveTo>
                    <a:pt x="596711" y="669502"/>
                  </a:moveTo>
                  <a:cubicBezTo>
                    <a:pt x="512064" y="669502"/>
                    <a:pt x="368000" y="584719"/>
                    <a:pt x="230031" y="446746"/>
                  </a:cubicBezTo>
                  <a:cubicBezTo>
                    <a:pt x="54927" y="271757"/>
                    <a:pt x="-34671" y="86968"/>
                    <a:pt x="26172" y="26165"/>
                  </a:cubicBezTo>
                  <a:cubicBezTo>
                    <a:pt x="87016" y="-34638"/>
                    <a:pt x="271832" y="54806"/>
                    <a:pt x="447030" y="229890"/>
                  </a:cubicBezTo>
                  <a:cubicBezTo>
                    <a:pt x="622134" y="404878"/>
                    <a:pt x="711733" y="589667"/>
                    <a:pt x="650890" y="650471"/>
                  </a:cubicBezTo>
                  <a:cubicBezTo>
                    <a:pt x="637940" y="663412"/>
                    <a:pt x="619468" y="669502"/>
                    <a:pt x="596711" y="669502"/>
                  </a:cubicBezTo>
                  <a:close/>
                  <a:moveTo>
                    <a:pt x="80446" y="25784"/>
                  </a:moveTo>
                  <a:cubicBezTo>
                    <a:pt x="62450" y="25784"/>
                    <a:pt x="48548" y="30352"/>
                    <a:pt x="39407" y="39391"/>
                  </a:cubicBezTo>
                  <a:cubicBezTo>
                    <a:pt x="-6582" y="85351"/>
                    <a:pt x="64259" y="254820"/>
                    <a:pt x="243267" y="433615"/>
                  </a:cubicBezTo>
                  <a:cubicBezTo>
                    <a:pt x="386758" y="577012"/>
                    <a:pt x="524061" y="650947"/>
                    <a:pt x="596711" y="650947"/>
                  </a:cubicBezTo>
                  <a:cubicBezTo>
                    <a:pt x="614708" y="650947"/>
                    <a:pt x="628609" y="646379"/>
                    <a:pt x="637750" y="637340"/>
                  </a:cubicBezTo>
                  <a:cubicBezTo>
                    <a:pt x="683740" y="591380"/>
                    <a:pt x="612898" y="421911"/>
                    <a:pt x="433890" y="243116"/>
                  </a:cubicBezTo>
                  <a:cubicBezTo>
                    <a:pt x="290399" y="99719"/>
                    <a:pt x="153001" y="25784"/>
                    <a:pt x="80446" y="2578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8" name="Forma libre 1661">
              <a:extLst>
                <a:ext uri="{FF2B5EF4-FFF2-40B4-BE49-F238E27FC236}">
                  <a16:creationId xmlns:a16="http://schemas.microsoft.com/office/drawing/2014/main" id="{815447B7-7035-BF48-96DC-50048133F812}"/>
                </a:ext>
              </a:extLst>
            </p:cNvPr>
            <p:cNvSpPr/>
            <p:nvPr/>
          </p:nvSpPr>
          <p:spPr>
            <a:xfrm>
              <a:off x="9509158" y="3314994"/>
              <a:ext cx="676039" cy="675594"/>
            </a:xfrm>
            <a:custGeom>
              <a:avLst/>
              <a:gdLst>
                <a:gd name="connsiteX0" fmla="*/ 80361 w 676039"/>
                <a:gd name="connsiteY0" fmla="*/ 669492 h 675593"/>
                <a:gd name="connsiteX1" fmla="*/ 26182 w 676039"/>
                <a:gd name="connsiteY1" fmla="*/ 650461 h 675593"/>
                <a:gd name="connsiteX2" fmla="*/ 230041 w 676039"/>
                <a:gd name="connsiteY2" fmla="*/ 229880 h 675593"/>
                <a:gd name="connsiteX3" fmla="*/ 650900 w 676039"/>
                <a:gd name="connsiteY3" fmla="*/ 26155 h 675593"/>
                <a:gd name="connsiteX4" fmla="*/ 447040 w 676039"/>
                <a:gd name="connsiteY4" fmla="*/ 446736 h 675593"/>
                <a:gd name="connsiteX5" fmla="*/ 80361 w 676039"/>
                <a:gd name="connsiteY5" fmla="*/ 669492 h 675593"/>
                <a:gd name="connsiteX6" fmla="*/ 596721 w 676039"/>
                <a:gd name="connsiteY6" fmla="*/ 25774 h 675593"/>
                <a:gd name="connsiteX7" fmla="*/ 243276 w 676039"/>
                <a:gd name="connsiteY7" fmla="*/ 243106 h 675593"/>
                <a:gd name="connsiteX8" fmla="*/ 39417 w 676039"/>
                <a:gd name="connsiteY8" fmla="*/ 637329 h 675593"/>
                <a:gd name="connsiteX9" fmla="*/ 80455 w 676039"/>
                <a:gd name="connsiteY9" fmla="*/ 650936 h 675593"/>
                <a:gd name="connsiteX10" fmla="*/ 433901 w 676039"/>
                <a:gd name="connsiteY10" fmla="*/ 433605 h 675593"/>
                <a:gd name="connsiteX11" fmla="*/ 637760 w 676039"/>
                <a:gd name="connsiteY11" fmla="*/ 39381 h 675593"/>
                <a:gd name="connsiteX12" fmla="*/ 596721 w 676039"/>
                <a:gd name="connsiteY12" fmla="*/ 25774 h 675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039" h="675593">
                  <a:moveTo>
                    <a:pt x="80361" y="669492"/>
                  </a:moveTo>
                  <a:cubicBezTo>
                    <a:pt x="57604" y="669492"/>
                    <a:pt x="39132" y="663402"/>
                    <a:pt x="26182" y="650461"/>
                  </a:cubicBezTo>
                  <a:cubicBezTo>
                    <a:pt x="-34661" y="589657"/>
                    <a:pt x="54842" y="404868"/>
                    <a:pt x="230041" y="229880"/>
                  </a:cubicBezTo>
                  <a:cubicBezTo>
                    <a:pt x="405145" y="54891"/>
                    <a:pt x="590056" y="-34649"/>
                    <a:pt x="650900" y="26155"/>
                  </a:cubicBezTo>
                  <a:cubicBezTo>
                    <a:pt x="711743" y="86958"/>
                    <a:pt x="622239" y="271747"/>
                    <a:pt x="447040" y="446736"/>
                  </a:cubicBezTo>
                  <a:cubicBezTo>
                    <a:pt x="309071" y="584709"/>
                    <a:pt x="165008" y="669492"/>
                    <a:pt x="80361" y="669492"/>
                  </a:cubicBezTo>
                  <a:close/>
                  <a:moveTo>
                    <a:pt x="596721" y="25774"/>
                  </a:moveTo>
                  <a:cubicBezTo>
                    <a:pt x="524166" y="25774"/>
                    <a:pt x="386768" y="99709"/>
                    <a:pt x="243276" y="243106"/>
                  </a:cubicBezTo>
                  <a:cubicBezTo>
                    <a:pt x="64364" y="421900"/>
                    <a:pt x="-6572" y="591275"/>
                    <a:pt x="39417" y="637329"/>
                  </a:cubicBezTo>
                  <a:cubicBezTo>
                    <a:pt x="48558" y="646464"/>
                    <a:pt x="62555" y="650936"/>
                    <a:pt x="80455" y="650936"/>
                  </a:cubicBezTo>
                  <a:cubicBezTo>
                    <a:pt x="153011" y="650936"/>
                    <a:pt x="290409" y="577002"/>
                    <a:pt x="433901" y="433605"/>
                  </a:cubicBezTo>
                  <a:cubicBezTo>
                    <a:pt x="612813" y="254810"/>
                    <a:pt x="683750" y="85436"/>
                    <a:pt x="637760" y="39381"/>
                  </a:cubicBezTo>
                  <a:cubicBezTo>
                    <a:pt x="628619" y="30247"/>
                    <a:pt x="614622" y="25774"/>
                    <a:pt x="596721" y="2577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9" name="Forma libre 1662">
              <a:extLst>
                <a:ext uri="{FF2B5EF4-FFF2-40B4-BE49-F238E27FC236}">
                  <a16:creationId xmlns:a16="http://schemas.microsoft.com/office/drawing/2014/main" id="{AE86DD9B-22F7-B84A-97EB-A2447C99233D}"/>
                </a:ext>
              </a:extLst>
            </p:cNvPr>
            <p:cNvSpPr/>
            <p:nvPr/>
          </p:nvSpPr>
          <p:spPr>
            <a:xfrm>
              <a:off x="9398894" y="3492824"/>
              <a:ext cx="895038" cy="314008"/>
            </a:xfrm>
            <a:custGeom>
              <a:avLst/>
              <a:gdLst>
                <a:gd name="connsiteX0" fmla="*/ 448852 w 895038"/>
                <a:gd name="connsiteY0" fmla="*/ 313914 h 314008"/>
                <a:gd name="connsiteX1" fmla="*/ 7141 w 895038"/>
                <a:gd name="connsiteY1" fmla="*/ 160525 h 314008"/>
                <a:gd name="connsiteX2" fmla="*/ 448852 w 895038"/>
                <a:gd name="connsiteY2" fmla="*/ 7137 h 314008"/>
                <a:gd name="connsiteX3" fmla="*/ 890563 w 895038"/>
                <a:gd name="connsiteY3" fmla="*/ 160525 h 314008"/>
                <a:gd name="connsiteX4" fmla="*/ 448852 w 895038"/>
                <a:gd name="connsiteY4" fmla="*/ 313914 h 314008"/>
                <a:gd name="connsiteX5" fmla="*/ 448852 w 895038"/>
                <a:gd name="connsiteY5" fmla="*/ 25787 h 314008"/>
                <a:gd name="connsiteX6" fmla="*/ 25804 w 895038"/>
                <a:gd name="connsiteY6" fmla="*/ 160525 h 314008"/>
                <a:gd name="connsiteX7" fmla="*/ 448852 w 895038"/>
                <a:gd name="connsiteY7" fmla="*/ 295263 h 314008"/>
                <a:gd name="connsiteX8" fmla="*/ 871901 w 895038"/>
                <a:gd name="connsiteY8" fmla="*/ 160525 h 314008"/>
                <a:gd name="connsiteX9" fmla="*/ 448852 w 895038"/>
                <a:gd name="connsiteY9" fmla="*/ 25787 h 314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5038" h="314008">
                  <a:moveTo>
                    <a:pt x="448852" y="313914"/>
                  </a:moveTo>
                  <a:cubicBezTo>
                    <a:pt x="201193" y="313914"/>
                    <a:pt x="7141" y="246544"/>
                    <a:pt x="7141" y="160525"/>
                  </a:cubicBezTo>
                  <a:cubicBezTo>
                    <a:pt x="7141" y="74506"/>
                    <a:pt x="201193" y="7137"/>
                    <a:pt x="448852" y="7137"/>
                  </a:cubicBezTo>
                  <a:cubicBezTo>
                    <a:pt x="696511" y="7137"/>
                    <a:pt x="890563" y="74506"/>
                    <a:pt x="890563" y="160525"/>
                  </a:cubicBezTo>
                  <a:cubicBezTo>
                    <a:pt x="890563" y="246544"/>
                    <a:pt x="696606" y="313914"/>
                    <a:pt x="448852" y="313914"/>
                  </a:cubicBezTo>
                  <a:close/>
                  <a:moveTo>
                    <a:pt x="448852" y="25787"/>
                  </a:moveTo>
                  <a:cubicBezTo>
                    <a:pt x="195766" y="25787"/>
                    <a:pt x="25804" y="95440"/>
                    <a:pt x="25804" y="160525"/>
                  </a:cubicBezTo>
                  <a:cubicBezTo>
                    <a:pt x="25804" y="225611"/>
                    <a:pt x="195766" y="295263"/>
                    <a:pt x="448852" y="295263"/>
                  </a:cubicBezTo>
                  <a:cubicBezTo>
                    <a:pt x="701938" y="295263"/>
                    <a:pt x="871901" y="225611"/>
                    <a:pt x="871901" y="160525"/>
                  </a:cubicBezTo>
                  <a:cubicBezTo>
                    <a:pt x="871901" y="95440"/>
                    <a:pt x="701938" y="25787"/>
                    <a:pt x="448852" y="257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0" name="Forma libre 1663">
              <a:extLst>
                <a:ext uri="{FF2B5EF4-FFF2-40B4-BE49-F238E27FC236}">
                  <a16:creationId xmlns:a16="http://schemas.microsoft.com/office/drawing/2014/main" id="{A8E6B544-939F-EB46-A1DF-9E1CD47704D7}"/>
                </a:ext>
              </a:extLst>
            </p:cNvPr>
            <p:cNvSpPr/>
            <p:nvPr/>
          </p:nvSpPr>
          <p:spPr>
            <a:xfrm>
              <a:off x="9780809" y="3586456"/>
              <a:ext cx="133304" cy="133216"/>
            </a:xfrm>
            <a:custGeom>
              <a:avLst/>
              <a:gdLst>
                <a:gd name="connsiteX0" fmla="*/ 126733 w 133303"/>
                <a:gd name="connsiteY0" fmla="*/ 66893 h 133215"/>
                <a:gd name="connsiteX1" fmla="*/ 66937 w 133303"/>
                <a:gd name="connsiteY1" fmla="*/ 126650 h 133215"/>
                <a:gd name="connsiteX2" fmla="*/ 7141 w 133303"/>
                <a:gd name="connsiteY2" fmla="*/ 66893 h 133215"/>
                <a:gd name="connsiteX3" fmla="*/ 66937 w 133303"/>
                <a:gd name="connsiteY3" fmla="*/ 7136 h 133215"/>
                <a:gd name="connsiteX4" fmla="*/ 126733 w 133303"/>
                <a:gd name="connsiteY4" fmla="*/ 66893 h 133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03" h="133215">
                  <a:moveTo>
                    <a:pt x="126733" y="66893"/>
                  </a:moveTo>
                  <a:cubicBezTo>
                    <a:pt x="126733" y="99896"/>
                    <a:pt x="99962" y="126650"/>
                    <a:pt x="66937" y="126650"/>
                  </a:cubicBezTo>
                  <a:cubicBezTo>
                    <a:pt x="33913" y="126650"/>
                    <a:pt x="7141" y="99896"/>
                    <a:pt x="7141" y="66893"/>
                  </a:cubicBezTo>
                  <a:cubicBezTo>
                    <a:pt x="7141" y="33890"/>
                    <a:pt x="33912" y="7136"/>
                    <a:pt x="66937" y="7136"/>
                  </a:cubicBezTo>
                  <a:cubicBezTo>
                    <a:pt x="99961" y="7136"/>
                    <a:pt x="126733" y="33890"/>
                    <a:pt x="126733" y="6689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1" name="Forma libre 1664">
              <a:extLst>
                <a:ext uri="{FF2B5EF4-FFF2-40B4-BE49-F238E27FC236}">
                  <a16:creationId xmlns:a16="http://schemas.microsoft.com/office/drawing/2014/main" id="{05AAA78E-C703-D74C-9DAB-1D86B5801732}"/>
                </a:ext>
              </a:extLst>
            </p:cNvPr>
            <p:cNvSpPr/>
            <p:nvPr/>
          </p:nvSpPr>
          <p:spPr>
            <a:xfrm>
              <a:off x="9636080" y="3312222"/>
              <a:ext cx="76173" cy="76123"/>
            </a:xfrm>
            <a:custGeom>
              <a:avLst/>
              <a:gdLst>
                <a:gd name="connsiteX0" fmla="*/ 75888 w 76173"/>
                <a:gd name="connsiteY0" fmla="*/ 41487 h 76123"/>
                <a:gd name="connsiteX1" fmla="*/ 41515 w 76173"/>
                <a:gd name="connsiteY1" fmla="*/ 75838 h 76123"/>
                <a:gd name="connsiteX2" fmla="*/ 7142 w 76173"/>
                <a:gd name="connsiteY2" fmla="*/ 41487 h 76123"/>
                <a:gd name="connsiteX3" fmla="*/ 41515 w 76173"/>
                <a:gd name="connsiteY3" fmla="*/ 7137 h 76123"/>
                <a:gd name="connsiteX4" fmla="*/ 75888 w 76173"/>
                <a:gd name="connsiteY4" fmla="*/ 41487 h 76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73" h="76123">
                  <a:moveTo>
                    <a:pt x="75888" y="41487"/>
                  </a:moveTo>
                  <a:cubicBezTo>
                    <a:pt x="75888" y="60458"/>
                    <a:pt x="60498" y="75838"/>
                    <a:pt x="41515" y="75838"/>
                  </a:cubicBezTo>
                  <a:cubicBezTo>
                    <a:pt x="22531" y="75838"/>
                    <a:pt x="7142" y="60458"/>
                    <a:pt x="7142" y="41487"/>
                  </a:cubicBezTo>
                  <a:cubicBezTo>
                    <a:pt x="7142" y="22516"/>
                    <a:pt x="22531" y="7137"/>
                    <a:pt x="41515" y="7137"/>
                  </a:cubicBezTo>
                  <a:cubicBezTo>
                    <a:pt x="60499" y="7137"/>
                    <a:pt x="75888" y="22516"/>
                    <a:pt x="75888" y="4148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2" name="Forma libre 1665">
              <a:extLst>
                <a:ext uri="{FF2B5EF4-FFF2-40B4-BE49-F238E27FC236}">
                  <a16:creationId xmlns:a16="http://schemas.microsoft.com/office/drawing/2014/main" id="{FB599B70-7D8E-884E-BF79-522E00B815E3}"/>
                </a:ext>
              </a:extLst>
            </p:cNvPr>
            <p:cNvSpPr/>
            <p:nvPr/>
          </p:nvSpPr>
          <p:spPr>
            <a:xfrm>
              <a:off x="10197859" y="3677233"/>
              <a:ext cx="76173" cy="76123"/>
            </a:xfrm>
            <a:custGeom>
              <a:avLst/>
              <a:gdLst>
                <a:gd name="connsiteX0" fmla="*/ 75888 w 76173"/>
                <a:gd name="connsiteY0" fmla="*/ 41487 h 76123"/>
                <a:gd name="connsiteX1" fmla="*/ 41515 w 76173"/>
                <a:gd name="connsiteY1" fmla="*/ 75838 h 76123"/>
                <a:gd name="connsiteX2" fmla="*/ 7142 w 76173"/>
                <a:gd name="connsiteY2" fmla="*/ 41487 h 76123"/>
                <a:gd name="connsiteX3" fmla="*/ 41515 w 76173"/>
                <a:gd name="connsiteY3" fmla="*/ 7137 h 76123"/>
                <a:gd name="connsiteX4" fmla="*/ 75888 w 76173"/>
                <a:gd name="connsiteY4" fmla="*/ 41487 h 76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73" h="76123">
                  <a:moveTo>
                    <a:pt x="75888" y="41487"/>
                  </a:moveTo>
                  <a:cubicBezTo>
                    <a:pt x="75888" y="60459"/>
                    <a:pt x="60498" y="75838"/>
                    <a:pt x="41515" y="75838"/>
                  </a:cubicBezTo>
                  <a:cubicBezTo>
                    <a:pt x="22531" y="75838"/>
                    <a:pt x="7142" y="60459"/>
                    <a:pt x="7142" y="41487"/>
                  </a:cubicBezTo>
                  <a:cubicBezTo>
                    <a:pt x="7142" y="22516"/>
                    <a:pt x="22531" y="7137"/>
                    <a:pt x="41515" y="7137"/>
                  </a:cubicBezTo>
                  <a:cubicBezTo>
                    <a:pt x="60499" y="7137"/>
                    <a:pt x="75888" y="22516"/>
                    <a:pt x="75888" y="4148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3" name="Forma libre 1666">
              <a:extLst>
                <a:ext uri="{FF2B5EF4-FFF2-40B4-BE49-F238E27FC236}">
                  <a16:creationId xmlns:a16="http://schemas.microsoft.com/office/drawing/2014/main" id="{D0050FB2-CEBB-9145-9D45-9C5D9D3B6FE8}"/>
                </a:ext>
              </a:extLst>
            </p:cNvPr>
            <p:cNvSpPr/>
            <p:nvPr/>
          </p:nvSpPr>
          <p:spPr>
            <a:xfrm>
              <a:off x="9495159" y="3811400"/>
              <a:ext cx="76173" cy="76123"/>
            </a:xfrm>
            <a:custGeom>
              <a:avLst/>
              <a:gdLst>
                <a:gd name="connsiteX0" fmla="*/ 75888 w 76173"/>
                <a:gd name="connsiteY0" fmla="*/ 41487 h 76123"/>
                <a:gd name="connsiteX1" fmla="*/ 41515 w 76173"/>
                <a:gd name="connsiteY1" fmla="*/ 75838 h 76123"/>
                <a:gd name="connsiteX2" fmla="*/ 7142 w 76173"/>
                <a:gd name="connsiteY2" fmla="*/ 41487 h 76123"/>
                <a:gd name="connsiteX3" fmla="*/ 41515 w 76173"/>
                <a:gd name="connsiteY3" fmla="*/ 7137 h 76123"/>
                <a:gd name="connsiteX4" fmla="*/ 75888 w 76173"/>
                <a:gd name="connsiteY4" fmla="*/ 41487 h 76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73" h="76123">
                  <a:moveTo>
                    <a:pt x="75888" y="41487"/>
                  </a:moveTo>
                  <a:cubicBezTo>
                    <a:pt x="75888" y="60458"/>
                    <a:pt x="60498" y="75838"/>
                    <a:pt x="41515" y="75838"/>
                  </a:cubicBezTo>
                  <a:cubicBezTo>
                    <a:pt x="22531" y="75838"/>
                    <a:pt x="7142" y="60458"/>
                    <a:pt x="7142" y="41487"/>
                  </a:cubicBezTo>
                  <a:cubicBezTo>
                    <a:pt x="7142" y="22516"/>
                    <a:pt x="22531" y="7137"/>
                    <a:pt x="41515" y="7137"/>
                  </a:cubicBezTo>
                  <a:cubicBezTo>
                    <a:pt x="60499" y="7137"/>
                    <a:pt x="75888" y="22516"/>
                    <a:pt x="75888" y="41487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753872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45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0C56AB"/>
      </a:accent1>
      <a:accent2>
        <a:srgbClr val="308FAB"/>
      </a:accent2>
      <a:accent3>
        <a:srgbClr val="37BD78"/>
      </a:accent3>
      <a:accent4>
        <a:srgbClr val="A7E237"/>
      </a:accent4>
      <a:accent5>
        <a:srgbClr val="F4E506"/>
      </a:accent5>
      <a:accent6>
        <a:srgbClr val="0C56AB"/>
      </a:accent6>
      <a:hlink>
        <a:srgbClr val="308FAB"/>
      </a:hlink>
      <a:folHlink>
        <a:srgbClr val="37BD78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623</TotalTime>
  <Words>986</Words>
  <Application>Microsoft Macintosh PowerPoint</Application>
  <PresentationFormat>Personalizado</PresentationFormat>
  <Paragraphs>217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Calibri</vt:lpstr>
      <vt:lpstr>Century Gothic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marcela'tamez .</cp:lastModifiedBy>
  <cp:revision>174</cp:revision>
  <dcterms:created xsi:type="dcterms:W3CDTF">2020-05-04T13:20:50Z</dcterms:created>
  <dcterms:modified xsi:type="dcterms:W3CDTF">2020-10-02T15:00:51Z</dcterms:modified>
</cp:coreProperties>
</file>