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19FD9-D3A8-4236-8C74-68DEC8CDD4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A7B80C-2D50-4BAE-AC89-2F3CBCF7E681}">
      <dgm:prSet/>
      <dgm:spPr/>
      <dgm:t>
        <a:bodyPr/>
        <a:lstStyle/>
        <a:p>
          <a:r>
            <a:rPr lang="en-US"/>
            <a:t>Classification :</a:t>
          </a:r>
        </a:p>
      </dgm:t>
    </dgm:pt>
    <dgm:pt modelId="{52559A89-2EE3-4B2F-82BE-A54CEDF64D85}" type="parTrans" cxnId="{1C5775EE-0EB4-49DF-BA2B-924E05B02C24}">
      <dgm:prSet/>
      <dgm:spPr/>
      <dgm:t>
        <a:bodyPr/>
        <a:lstStyle/>
        <a:p>
          <a:endParaRPr lang="en-US"/>
        </a:p>
      </dgm:t>
    </dgm:pt>
    <dgm:pt modelId="{A73ABE05-4830-42F1-AAFC-93A717BA5BD8}" type="sibTrans" cxnId="{1C5775EE-0EB4-49DF-BA2B-924E05B02C24}">
      <dgm:prSet/>
      <dgm:spPr/>
      <dgm:t>
        <a:bodyPr/>
        <a:lstStyle/>
        <a:p>
          <a:endParaRPr lang="en-US"/>
        </a:p>
      </dgm:t>
    </dgm:pt>
    <dgm:pt modelId="{0CCEEC8B-E32F-4D8B-B880-DA27E0855A5D}">
      <dgm:prSet/>
      <dgm:spPr/>
      <dgm:t>
        <a:bodyPr/>
        <a:lstStyle/>
        <a:p>
          <a:r>
            <a:rPr lang="en-US"/>
            <a:t>DecisionTreeClassfier</a:t>
          </a:r>
        </a:p>
      </dgm:t>
    </dgm:pt>
    <dgm:pt modelId="{1CA0915A-C0EF-4BB8-92F6-CBA8EDF38F81}" type="parTrans" cxnId="{F91E04A9-9786-41E5-AA70-E8F56EEDDE81}">
      <dgm:prSet/>
      <dgm:spPr/>
      <dgm:t>
        <a:bodyPr/>
        <a:lstStyle/>
        <a:p>
          <a:endParaRPr lang="en-US"/>
        </a:p>
      </dgm:t>
    </dgm:pt>
    <dgm:pt modelId="{A5304F0E-B986-49F4-80B8-A709A5DB75B0}" type="sibTrans" cxnId="{F91E04A9-9786-41E5-AA70-E8F56EEDDE81}">
      <dgm:prSet/>
      <dgm:spPr/>
      <dgm:t>
        <a:bodyPr/>
        <a:lstStyle/>
        <a:p>
          <a:endParaRPr lang="en-US"/>
        </a:p>
      </dgm:t>
    </dgm:pt>
    <dgm:pt modelId="{C937FB8B-7973-462C-A43F-B9CD57E90168}">
      <dgm:prSet/>
      <dgm:spPr/>
      <dgm:t>
        <a:bodyPr/>
        <a:lstStyle/>
        <a:p>
          <a:r>
            <a:rPr lang="en-US"/>
            <a:t>RandomForestClassifier</a:t>
          </a:r>
        </a:p>
      </dgm:t>
    </dgm:pt>
    <dgm:pt modelId="{40DDD2AA-EF16-49CB-B73A-D0A3EB33F18B}" type="parTrans" cxnId="{62DD643D-7B41-4376-B7CD-855544E8E6DF}">
      <dgm:prSet/>
      <dgm:spPr/>
      <dgm:t>
        <a:bodyPr/>
        <a:lstStyle/>
        <a:p>
          <a:endParaRPr lang="en-US"/>
        </a:p>
      </dgm:t>
    </dgm:pt>
    <dgm:pt modelId="{E4BB2F1F-E601-4589-A00A-9B3350FE2551}" type="sibTrans" cxnId="{62DD643D-7B41-4376-B7CD-855544E8E6DF}">
      <dgm:prSet/>
      <dgm:spPr/>
      <dgm:t>
        <a:bodyPr/>
        <a:lstStyle/>
        <a:p>
          <a:endParaRPr lang="en-US"/>
        </a:p>
      </dgm:t>
    </dgm:pt>
    <dgm:pt modelId="{E9945B2E-00BB-4307-85C5-CA69036DBAC8}">
      <dgm:prSet/>
      <dgm:spPr/>
      <dgm:t>
        <a:bodyPr/>
        <a:lstStyle/>
        <a:p>
          <a:r>
            <a:rPr lang="en-US"/>
            <a:t>LogisticRegression</a:t>
          </a:r>
        </a:p>
      </dgm:t>
    </dgm:pt>
    <dgm:pt modelId="{BC146421-B01D-4D72-8646-6FB20DA750E8}" type="parTrans" cxnId="{1381B932-1A3A-4B22-B37E-0FA863384B41}">
      <dgm:prSet/>
      <dgm:spPr/>
      <dgm:t>
        <a:bodyPr/>
        <a:lstStyle/>
        <a:p>
          <a:endParaRPr lang="en-US"/>
        </a:p>
      </dgm:t>
    </dgm:pt>
    <dgm:pt modelId="{F23BA8A7-D231-490D-8871-BAF362FB3114}" type="sibTrans" cxnId="{1381B932-1A3A-4B22-B37E-0FA863384B41}">
      <dgm:prSet/>
      <dgm:spPr/>
      <dgm:t>
        <a:bodyPr/>
        <a:lstStyle/>
        <a:p>
          <a:endParaRPr lang="en-US"/>
        </a:p>
      </dgm:t>
    </dgm:pt>
    <dgm:pt modelId="{3A31ACE4-5C5D-4E1D-B544-52291B6B8655}">
      <dgm:prSet/>
      <dgm:spPr/>
      <dgm:t>
        <a:bodyPr/>
        <a:lstStyle/>
        <a:p>
          <a:r>
            <a:rPr lang="en-US"/>
            <a:t>SVC</a:t>
          </a:r>
        </a:p>
      </dgm:t>
    </dgm:pt>
    <dgm:pt modelId="{B45D2CB9-0CA3-4668-A20D-82FFDBC22C7B}" type="parTrans" cxnId="{FCFC9CA6-4004-4355-A0FA-56CE3B8B12A6}">
      <dgm:prSet/>
      <dgm:spPr/>
      <dgm:t>
        <a:bodyPr/>
        <a:lstStyle/>
        <a:p>
          <a:endParaRPr lang="en-US"/>
        </a:p>
      </dgm:t>
    </dgm:pt>
    <dgm:pt modelId="{3FA1E07A-3A10-4FED-966F-01E3D051F91C}" type="sibTrans" cxnId="{FCFC9CA6-4004-4355-A0FA-56CE3B8B12A6}">
      <dgm:prSet/>
      <dgm:spPr/>
      <dgm:t>
        <a:bodyPr/>
        <a:lstStyle/>
        <a:p>
          <a:endParaRPr lang="en-US"/>
        </a:p>
      </dgm:t>
    </dgm:pt>
    <dgm:pt modelId="{5550FF71-67F5-4F2D-B5A9-B3B5A8C42081}">
      <dgm:prSet/>
      <dgm:spPr/>
      <dgm:t>
        <a:bodyPr/>
        <a:lstStyle/>
        <a:p>
          <a:r>
            <a:rPr lang="en-US"/>
            <a:t>AdaBoostClassifier</a:t>
          </a:r>
        </a:p>
      </dgm:t>
    </dgm:pt>
    <dgm:pt modelId="{653E6BE8-EB11-4137-9E29-AF3AA1290CB7}" type="parTrans" cxnId="{C93D650C-A4A2-4DF3-8C85-133A92FF8C5B}">
      <dgm:prSet/>
      <dgm:spPr/>
      <dgm:t>
        <a:bodyPr/>
        <a:lstStyle/>
        <a:p>
          <a:endParaRPr lang="en-US"/>
        </a:p>
      </dgm:t>
    </dgm:pt>
    <dgm:pt modelId="{F93885F5-261E-4565-8FCC-DB08825A3369}" type="sibTrans" cxnId="{C93D650C-A4A2-4DF3-8C85-133A92FF8C5B}">
      <dgm:prSet/>
      <dgm:spPr/>
      <dgm:t>
        <a:bodyPr/>
        <a:lstStyle/>
        <a:p>
          <a:endParaRPr lang="en-US"/>
        </a:p>
      </dgm:t>
    </dgm:pt>
    <dgm:pt modelId="{7FF5391E-6DD5-40D4-B093-FE5669DC43ED}">
      <dgm:prSet/>
      <dgm:spPr/>
      <dgm:t>
        <a:bodyPr/>
        <a:lstStyle/>
        <a:p>
          <a:r>
            <a:rPr lang="en-US"/>
            <a:t>GradientBoostClassifier</a:t>
          </a:r>
        </a:p>
      </dgm:t>
    </dgm:pt>
    <dgm:pt modelId="{4D624B1C-A460-435E-9D13-FF2C09671E7C}" type="parTrans" cxnId="{36E044FA-8213-4709-89C5-D541D5E7C0D7}">
      <dgm:prSet/>
      <dgm:spPr/>
      <dgm:t>
        <a:bodyPr/>
        <a:lstStyle/>
        <a:p>
          <a:endParaRPr lang="en-US"/>
        </a:p>
      </dgm:t>
    </dgm:pt>
    <dgm:pt modelId="{D22E7E00-1504-4369-9DF7-C26A889CD53A}" type="sibTrans" cxnId="{36E044FA-8213-4709-89C5-D541D5E7C0D7}">
      <dgm:prSet/>
      <dgm:spPr/>
      <dgm:t>
        <a:bodyPr/>
        <a:lstStyle/>
        <a:p>
          <a:endParaRPr lang="en-US"/>
        </a:p>
      </dgm:t>
    </dgm:pt>
    <dgm:pt modelId="{D0B2AA90-3218-460C-85D5-46D9990BB8A8}">
      <dgm:prSet/>
      <dgm:spPr/>
      <dgm:t>
        <a:bodyPr/>
        <a:lstStyle/>
        <a:p>
          <a:r>
            <a:rPr lang="en-US"/>
            <a:t>Regression:</a:t>
          </a:r>
        </a:p>
      </dgm:t>
    </dgm:pt>
    <dgm:pt modelId="{C970A26D-553F-4047-BC39-BF71A72860C4}" type="parTrans" cxnId="{47F0A342-8306-4582-9051-CDB23700131E}">
      <dgm:prSet/>
      <dgm:spPr/>
      <dgm:t>
        <a:bodyPr/>
        <a:lstStyle/>
        <a:p>
          <a:endParaRPr lang="en-US"/>
        </a:p>
      </dgm:t>
    </dgm:pt>
    <dgm:pt modelId="{8F6AEA7B-B5F2-4E97-B97C-BDC9C1D9B9CE}" type="sibTrans" cxnId="{47F0A342-8306-4582-9051-CDB23700131E}">
      <dgm:prSet/>
      <dgm:spPr/>
      <dgm:t>
        <a:bodyPr/>
        <a:lstStyle/>
        <a:p>
          <a:endParaRPr lang="en-US"/>
        </a:p>
      </dgm:t>
    </dgm:pt>
    <dgm:pt modelId="{0B18435C-30B1-48A1-A76E-BC0CC450A1F5}">
      <dgm:prSet/>
      <dgm:spPr/>
      <dgm:t>
        <a:bodyPr/>
        <a:lstStyle/>
        <a:p>
          <a:r>
            <a:rPr lang="en-US"/>
            <a:t>LinearRegression</a:t>
          </a:r>
        </a:p>
      </dgm:t>
    </dgm:pt>
    <dgm:pt modelId="{A3C2CA85-17CC-4EF1-857D-E0D7735E76E1}" type="parTrans" cxnId="{D9990A50-CAD4-44BC-B622-EC3E46D2D753}">
      <dgm:prSet/>
      <dgm:spPr/>
      <dgm:t>
        <a:bodyPr/>
        <a:lstStyle/>
        <a:p>
          <a:endParaRPr lang="en-US"/>
        </a:p>
      </dgm:t>
    </dgm:pt>
    <dgm:pt modelId="{D74E4D6E-4683-49C9-BEBD-428D38588CD4}" type="sibTrans" cxnId="{D9990A50-CAD4-44BC-B622-EC3E46D2D753}">
      <dgm:prSet/>
      <dgm:spPr/>
      <dgm:t>
        <a:bodyPr/>
        <a:lstStyle/>
        <a:p>
          <a:endParaRPr lang="en-US"/>
        </a:p>
      </dgm:t>
    </dgm:pt>
    <dgm:pt modelId="{1A19F70B-C5F6-4FA4-AF93-AF2AE173714B}">
      <dgm:prSet/>
      <dgm:spPr/>
      <dgm:t>
        <a:bodyPr/>
        <a:lstStyle/>
        <a:p>
          <a:r>
            <a:rPr lang="en-US"/>
            <a:t>DecisionTreeRegressor</a:t>
          </a:r>
        </a:p>
      </dgm:t>
    </dgm:pt>
    <dgm:pt modelId="{88A87BCE-9016-438D-9FD5-D10EF0CA9CA7}" type="parTrans" cxnId="{84FCF5A9-D24F-4353-A13B-1C639E0D912A}">
      <dgm:prSet/>
      <dgm:spPr/>
      <dgm:t>
        <a:bodyPr/>
        <a:lstStyle/>
        <a:p>
          <a:endParaRPr lang="en-US"/>
        </a:p>
      </dgm:t>
    </dgm:pt>
    <dgm:pt modelId="{A6266E28-AB3C-4607-9AF3-F550D7831CF0}" type="sibTrans" cxnId="{84FCF5A9-D24F-4353-A13B-1C639E0D912A}">
      <dgm:prSet/>
      <dgm:spPr/>
      <dgm:t>
        <a:bodyPr/>
        <a:lstStyle/>
        <a:p>
          <a:endParaRPr lang="en-US"/>
        </a:p>
      </dgm:t>
    </dgm:pt>
    <dgm:pt modelId="{760CF420-CBC3-462B-BD41-E6D35A67A96F}">
      <dgm:prSet/>
      <dgm:spPr/>
      <dgm:t>
        <a:bodyPr/>
        <a:lstStyle/>
        <a:p>
          <a:r>
            <a:rPr lang="en-US"/>
            <a:t>SVR</a:t>
          </a:r>
        </a:p>
      </dgm:t>
    </dgm:pt>
    <dgm:pt modelId="{15733D7D-60F7-487C-B056-4DE6C01E184D}" type="parTrans" cxnId="{A1B59F18-BC97-4324-BA6E-BC29EF7C8373}">
      <dgm:prSet/>
      <dgm:spPr/>
      <dgm:t>
        <a:bodyPr/>
        <a:lstStyle/>
        <a:p>
          <a:endParaRPr lang="en-US"/>
        </a:p>
      </dgm:t>
    </dgm:pt>
    <dgm:pt modelId="{6028EBC9-A5E7-48EE-91EB-88B99662B781}" type="sibTrans" cxnId="{A1B59F18-BC97-4324-BA6E-BC29EF7C8373}">
      <dgm:prSet/>
      <dgm:spPr/>
      <dgm:t>
        <a:bodyPr/>
        <a:lstStyle/>
        <a:p>
          <a:endParaRPr lang="en-US"/>
        </a:p>
      </dgm:t>
    </dgm:pt>
    <dgm:pt modelId="{18A87740-4DB8-4EC6-9580-CDC059EF3420}">
      <dgm:prSet/>
      <dgm:spPr/>
      <dgm:t>
        <a:bodyPr/>
        <a:lstStyle/>
        <a:p>
          <a:r>
            <a:rPr lang="en-US"/>
            <a:t>RandomForestRegressor</a:t>
          </a:r>
        </a:p>
      </dgm:t>
    </dgm:pt>
    <dgm:pt modelId="{BA15BCDB-6EEA-4B01-9C8C-FD9DD203B98E}" type="parTrans" cxnId="{A1351AF9-EAB6-457D-8D0C-F5969BED924B}">
      <dgm:prSet/>
      <dgm:spPr/>
      <dgm:t>
        <a:bodyPr/>
        <a:lstStyle/>
        <a:p>
          <a:endParaRPr lang="en-US"/>
        </a:p>
      </dgm:t>
    </dgm:pt>
    <dgm:pt modelId="{5336FEA2-117B-49FE-8576-62A904AC89B3}" type="sibTrans" cxnId="{A1351AF9-EAB6-457D-8D0C-F5969BED924B}">
      <dgm:prSet/>
      <dgm:spPr/>
      <dgm:t>
        <a:bodyPr/>
        <a:lstStyle/>
        <a:p>
          <a:endParaRPr lang="en-US"/>
        </a:p>
      </dgm:t>
    </dgm:pt>
    <dgm:pt modelId="{0DD63F90-CB8D-4B34-BDB3-DE7476D62F73}">
      <dgm:prSet/>
      <dgm:spPr/>
      <dgm:t>
        <a:bodyPr/>
        <a:lstStyle/>
        <a:p>
          <a:r>
            <a:rPr lang="en-US"/>
            <a:t>AdaBoostRegressor</a:t>
          </a:r>
        </a:p>
      </dgm:t>
    </dgm:pt>
    <dgm:pt modelId="{58EF6ACB-C219-4BDF-89FE-ECF5416FFB44}" type="parTrans" cxnId="{8E02F329-4D1B-4AC2-98D0-666A3D7F6962}">
      <dgm:prSet/>
      <dgm:spPr/>
      <dgm:t>
        <a:bodyPr/>
        <a:lstStyle/>
        <a:p>
          <a:endParaRPr lang="en-US"/>
        </a:p>
      </dgm:t>
    </dgm:pt>
    <dgm:pt modelId="{FEB72007-B19C-4038-9366-E7E6177880D3}" type="sibTrans" cxnId="{8E02F329-4D1B-4AC2-98D0-666A3D7F6962}">
      <dgm:prSet/>
      <dgm:spPr/>
      <dgm:t>
        <a:bodyPr/>
        <a:lstStyle/>
        <a:p>
          <a:endParaRPr lang="en-US"/>
        </a:p>
      </dgm:t>
    </dgm:pt>
    <dgm:pt modelId="{1352FDEF-C95E-47C2-8AFC-05365355820E}">
      <dgm:prSet/>
      <dgm:spPr/>
      <dgm:t>
        <a:bodyPr/>
        <a:lstStyle/>
        <a:p>
          <a:r>
            <a:rPr lang="en-US"/>
            <a:t>GradientBoostRegressor</a:t>
          </a:r>
        </a:p>
      </dgm:t>
    </dgm:pt>
    <dgm:pt modelId="{8A3E1738-C059-4D1E-9A8C-95940F5D46E7}" type="parTrans" cxnId="{65C15363-E22E-4DAA-BF73-05A4204FBCA5}">
      <dgm:prSet/>
      <dgm:spPr/>
      <dgm:t>
        <a:bodyPr/>
        <a:lstStyle/>
        <a:p>
          <a:endParaRPr lang="en-US"/>
        </a:p>
      </dgm:t>
    </dgm:pt>
    <dgm:pt modelId="{DF948B90-FC56-4AAE-8693-7ED369FDF65C}" type="sibTrans" cxnId="{65C15363-E22E-4DAA-BF73-05A4204FBCA5}">
      <dgm:prSet/>
      <dgm:spPr/>
      <dgm:t>
        <a:bodyPr/>
        <a:lstStyle/>
        <a:p>
          <a:endParaRPr lang="en-US"/>
        </a:p>
      </dgm:t>
    </dgm:pt>
    <dgm:pt modelId="{FDDEB1DC-B51E-4346-B892-5FCD2BAA6A50}">
      <dgm:prSet/>
      <dgm:spPr/>
      <dgm:t>
        <a:bodyPr/>
        <a:lstStyle/>
        <a:p>
          <a:r>
            <a:rPr lang="en-US"/>
            <a:t>Clustering : KNN</a:t>
          </a:r>
        </a:p>
      </dgm:t>
    </dgm:pt>
    <dgm:pt modelId="{77772CFF-57BA-42BE-B0BF-3E45E8EA25BA}" type="parTrans" cxnId="{48478703-15D5-4AEE-B1D3-4B29CD8ADC0A}">
      <dgm:prSet/>
      <dgm:spPr/>
      <dgm:t>
        <a:bodyPr/>
        <a:lstStyle/>
        <a:p>
          <a:endParaRPr lang="en-US"/>
        </a:p>
      </dgm:t>
    </dgm:pt>
    <dgm:pt modelId="{EB4EE33E-04B4-4431-9ECF-BFFE34B4296E}" type="sibTrans" cxnId="{48478703-15D5-4AEE-B1D3-4B29CD8ADC0A}">
      <dgm:prSet/>
      <dgm:spPr/>
      <dgm:t>
        <a:bodyPr/>
        <a:lstStyle/>
        <a:p>
          <a:endParaRPr lang="en-US"/>
        </a:p>
      </dgm:t>
    </dgm:pt>
    <dgm:pt modelId="{2874F36C-2923-4836-80CB-DF6D0C78E1C2}">
      <dgm:prSet/>
      <dgm:spPr/>
      <dgm:t>
        <a:bodyPr/>
        <a:lstStyle/>
        <a:p>
          <a:r>
            <a:rPr lang="en-US"/>
            <a:t>Recommendataion : Apriori</a:t>
          </a:r>
        </a:p>
      </dgm:t>
    </dgm:pt>
    <dgm:pt modelId="{A2475787-BFF6-4297-B781-6758D5BCCCCC}" type="parTrans" cxnId="{9C04233E-FEC6-40E0-A0E1-2AEAC07A1634}">
      <dgm:prSet/>
      <dgm:spPr/>
      <dgm:t>
        <a:bodyPr/>
        <a:lstStyle/>
        <a:p>
          <a:endParaRPr lang="en-US"/>
        </a:p>
      </dgm:t>
    </dgm:pt>
    <dgm:pt modelId="{85631F74-5C77-4B66-9951-D822A00326A5}" type="sibTrans" cxnId="{9C04233E-FEC6-40E0-A0E1-2AEAC07A1634}">
      <dgm:prSet/>
      <dgm:spPr/>
      <dgm:t>
        <a:bodyPr/>
        <a:lstStyle/>
        <a:p>
          <a:endParaRPr lang="en-US"/>
        </a:p>
      </dgm:t>
    </dgm:pt>
    <dgm:pt modelId="{49D224D5-8D98-9241-94E2-60662B525E73}" type="pres">
      <dgm:prSet presAssocID="{EFB19FD9-D3A8-4236-8C74-68DEC8CDD4B4}" presName="linear" presStyleCnt="0">
        <dgm:presLayoutVars>
          <dgm:animLvl val="lvl"/>
          <dgm:resizeHandles val="exact"/>
        </dgm:presLayoutVars>
      </dgm:prSet>
      <dgm:spPr/>
    </dgm:pt>
    <dgm:pt modelId="{0A688785-0460-BA43-B03F-F518A389095F}" type="pres">
      <dgm:prSet presAssocID="{81A7B80C-2D50-4BAE-AC89-2F3CBCF7E6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B7DA90-00F4-6746-9346-ECD1066ACD2F}" type="pres">
      <dgm:prSet presAssocID="{81A7B80C-2D50-4BAE-AC89-2F3CBCF7E681}" presName="childText" presStyleLbl="revTx" presStyleIdx="0" presStyleCnt="2">
        <dgm:presLayoutVars>
          <dgm:bulletEnabled val="1"/>
        </dgm:presLayoutVars>
      </dgm:prSet>
      <dgm:spPr/>
    </dgm:pt>
    <dgm:pt modelId="{60877737-B31E-5444-A079-D447C69F1D5E}" type="pres">
      <dgm:prSet presAssocID="{D0B2AA90-3218-460C-85D5-46D9990BB8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2CAF2F-7299-D648-9066-3C01B3F72A4D}" type="pres">
      <dgm:prSet presAssocID="{D0B2AA90-3218-460C-85D5-46D9990BB8A8}" presName="childText" presStyleLbl="revTx" presStyleIdx="1" presStyleCnt="2">
        <dgm:presLayoutVars>
          <dgm:bulletEnabled val="1"/>
        </dgm:presLayoutVars>
      </dgm:prSet>
      <dgm:spPr/>
    </dgm:pt>
    <dgm:pt modelId="{7DA48E09-C3E2-114F-A50F-FE4D23B7CD32}" type="pres">
      <dgm:prSet presAssocID="{FDDEB1DC-B51E-4346-B892-5FCD2BAA6A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351AFA-486F-F64E-B200-849911F3171F}" type="pres">
      <dgm:prSet presAssocID="{EB4EE33E-04B4-4431-9ECF-BFFE34B4296E}" presName="spacer" presStyleCnt="0"/>
      <dgm:spPr/>
    </dgm:pt>
    <dgm:pt modelId="{603CCE82-393B-2540-83A3-252B0CABA5EF}" type="pres">
      <dgm:prSet presAssocID="{2874F36C-2923-4836-80CB-DF6D0C78E1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478703-15D5-4AEE-B1D3-4B29CD8ADC0A}" srcId="{EFB19FD9-D3A8-4236-8C74-68DEC8CDD4B4}" destId="{FDDEB1DC-B51E-4346-B892-5FCD2BAA6A50}" srcOrd="2" destOrd="0" parTransId="{77772CFF-57BA-42BE-B0BF-3E45E8EA25BA}" sibTransId="{EB4EE33E-04B4-4431-9ECF-BFFE34B4296E}"/>
    <dgm:cxn modelId="{C93D650C-A4A2-4DF3-8C85-133A92FF8C5B}" srcId="{81A7B80C-2D50-4BAE-AC89-2F3CBCF7E681}" destId="{5550FF71-67F5-4F2D-B5A9-B3B5A8C42081}" srcOrd="4" destOrd="0" parTransId="{653E6BE8-EB11-4137-9E29-AF3AA1290CB7}" sibTransId="{F93885F5-261E-4565-8FCC-DB08825A3369}"/>
    <dgm:cxn modelId="{A1B59F18-BC97-4324-BA6E-BC29EF7C8373}" srcId="{D0B2AA90-3218-460C-85D5-46D9990BB8A8}" destId="{760CF420-CBC3-462B-BD41-E6D35A67A96F}" srcOrd="2" destOrd="0" parTransId="{15733D7D-60F7-487C-B056-4DE6C01E184D}" sibTransId="{6028EBC9-A5E7-48EE-91EB-88B99662B781}"/>
    <dgm:cxn modelId="{594ED11A-31FC-8E4D-9240-81EF108094AB}" type="presOf" srcId="{EFB19FD9-D3A8-4236-8C74-68DEC8CDD4B4}" destId="{49D224D5-8D98-9241-94E2-60662B525E73}" srcOrd="0" destOrd="0" presId="urn:microsoft.com/office/officeart/2005/8/layout/vList2"/>
    <dgm:cxn modelId="{8E02F329-4D1B-4AC2-98D0-666A3D7F6962}" srcId="{D0B2AA90-3218-460C-85D5-46D9990BB8A8}" destId="{0DD63F90-CB8D-4B34-BDB3-DE7476D62F73}" srcOrd="4" destOrd="0" parTransId="{58EF6ACB-C219-4BDF-89FE-ECF5416FFB44}" sibTransId="{FEB72007-B19C-4038-9366-E7E6177880D3}"/>
    <dgm:cxn modelId="{1381B932-1A3A-4B22-B37E-0FA863384B41}" srcId="{81A7B80C-2D50-4BAE-AC89-2F3CBCF7E681}" destId="{E9945B2E-00BB-4307-85C5-CA69036DBAC8}" srcOrd="2" destOrd="0" parTransId="{BC146421-B01D-4D72-8646-6FB20DA750E8}" sibTransId="{F23BA8A7-D231-490D-8871-BAF362FB3114}"/>
    <dgm:cxn modelId="{E423D139-ACCA-594A-84AE-4651B006E1BF}" type="presOf" srcId="{3A31ACE4-5C5D-4E1D-B544-52291B6B8655}" destId="{60B7DA90-00F4-6746-9346-ECD1066ACD2F}" srcOrd="0" destOrd="3" presId="urn:microsoft.com/office/officeart/2005/8/layout/vList2"/>
    <dgm:cxn modelId="{62DD643D-7B41-4376-B7CD-855544E8E6DF}" srcId="{81A7B80C-2D50-4BAE-AC89-2F3CBCF7E681}" destId="{C937FB8B-7973-462C-A43F-B9CD57E90168}" srcOrd="1" destOrd="0" parTransId="{40DDD2AA-EF16-49CB-B73A-D0A3EB33F18B}" sibTransId="{E4BB2F1F-E601-4589-A00A-9B3350FE2551}"/>
    <dgm:cxn modelId="{9C04233E-FEC6-40E0-A0E1-2AEAC07A1634}" srcId="{EFB19FD9-D3A8-4236-8C74-68DEC8CDD4B4}" destId="{2874F36C-2923-4836-80CB-DF6D0C78E1C2}" srcOrd="3" destOrd="0" parTransId="{A2475787-BFF6-4297-B781-6758D5BCCCCC}" sibTransId="{85631F74-5C77-4B66-9951-D822A00326A5}"/>
    <dgm:cxn modelId="{47F0A342-8306-4582-9051-CDB23700131E}" srcId="{EFB19FD9-D3A8-4236-8C74-68DEC8CDD4B4}" destId="{D0B2AA90-3218-460C-85D5-46D9990BB8A8}" srcOrd="1" destOrd="0" parTransId="{C970A26D-553F-4047-BC39-BF71A72860C4}" sibTransId="{8F6AEA7B-B5F2-4E97-B97C-BDC9C1D9B9CE}"/>
    <dgm:cxn modelId="{D9990A50-CAD4-44BC-B622-EC3E46D2D753}" srcId="{D0B2AA90-3218-460C-85D5-46D9990BB8A8}" destId="{0B18435C-30B1-48A1-A76E-BC0CC450A1F5}" srcOrd="0" destOrd="0" parTransId="{A3C2CA85-17CC-4EF1-857D-E0D7735E76E1}" sibTransId="{D74E4D6E-4683-49C9-BEBD-428D38588CD4}"/>
    <dgm:cxn modelId="{306A945E-EEAF-2740-BFE8-5B7B3E167F52}" type="presOf" srcId="{7FF5391E-6DD5-40D4-B093-FE5669DC43ED}" destId="{60B7DA90-00F4-6746-9346-ECD1066ACD2F}" srcOrd="0" destOrd="5" presId="urn:microsoft.com/office/officeart/2005/8/layout/vList2"/>
    <dgm:cxn modelId="{65C15363-E22E-4DAA-BF73-05A4204FBCA5}" srcId="{D0B2AA90-3218-460C-85D5-46D9990BB8A8}" destId="{1352FDEF-C95E-47C2-8AFC-05365355820E}" srcOrd="5" destOrd="0" parTransId="{8A3E1738-C059-4D1E-9A8C-95940F5D46E7}" sibTransId="{DF948B90-FC56-4AAE-8693-7ED369FDF65C}"/>
    <dgm:cxn modelId="{2347F263-A81F-7B42-AE11-449BAC8CE6D9}" type="presOf" srcId="{2874F36C-2923-4836-80CB-DF6D0C78E1C2}" destId="{603CCE82-393B-2540-83A3-252B0CABA5EF}" srcOrd="0" destOrd="0" presId="urn:microsoft.com/office/officeart/2005/8/layout/vList2"/>
    <dgm:cxn modelId="{B4EEEB73-563D-904D-9E4A-43D0586F4212}" type="presOf" srcId="{5550FF71-67F5-4F2D-B5A9-B3B5A8C42081}" destId="{60B7DA90-00F4-6746-9346-ECD1066ACD2F}" srcOrd="0" destOrd="4" presId="urn:microsoft.com/office/officeart/2005/8/layout/vList2"/>
    <dgm:cxn modelId="{F3DC5F80-15CF-6A47-97C5-882D66DD25DB}" type="presOf" srcId="{18A87740-4DB8-4EC6-9580-CDC059EF3420}" destId="{372CAF2F-7299-D648-9066-3C01B3F72A4D}" srcOrd="0" destOrd="3" presId="urn:microsoft.com/office/officeart/2005/8/layout/vList2"/>
    <dgm:cxn modelId="{E2CB9BA1-ADC4-384A-A16D-45341163537A}" type="presOf" srcId="{0B18435C-30B1-48A1-A76E-BC0CC450A1F5}" destId="{372CAF2F-7299-D648-9066-3C01B3F72A4D}" srcOrd="0" destOrd="0" presId="urn:microsoft.com/office/officeart/2005/8/layout/vList2"/>
    <dgm:cxn modelId="{FCFC9CA6-4004-4355-A0FA-56CE3B8B12A6}" srcId="{81A7B80C-2D50-4BAE-AC89-2F3CBCF7E681}" destId="{3A31ACE4-5C5D-4E1D-B544-52291B6B8655}" srcOrd="3" destOrd="0" parTransId="{B45D2CB9-0CA3-4668-A20D-82FFDBC22C7B}" sibTransId="{3FA1E07A-3A10-4FED-966F-01E3D051F91C}"/>
    <dgm:cxn modelId="{F91E04A9-9786-41E5-AA70-E8F56EEDDE81}" srcId="{81A7B80C-2D50-4BAE-AC89-2F3CBCF7E681}" destId="{0CCEEC8B-E32F-4D8B-B880-DA27E0855A5D}" srcOrd="0" destOrd="0" parTransId="{1CA0915A-C0EF-4BB8-92F6-CBA8EDF38F81}" sibTransId="{A5304F0E-B986-49F4-80B8-A709A5DB75B0}"/>
    <dgm:cxn modelId="{84FCF5A9-D24F-4353-A13B-1C639E0D912A}" srcId="{D0B2AA90-3218-460C-85D5-46D9990BB8A8}" destId="{1A19F70B-C5F6-4FA4-AF93-AF2AE173714B}" srcOrd="1" destOrd="0" parTransId="{88A87BCE-9016-438D-9FD5-D10EF0CA9CA7}" sibTransId="{A6266E28-AB3C-4607-9AF3-F550D7831CF0}"/>
    <dgm:cxn modelId="{71F804B3-F696-924E-A3CE-9AF361FA1285}" type="presOf" srcId="{1352FDEF-C95E-47C2-8AFC-05365355820E}" destId="{372CAF2F-7299-D648-9066-3C01B3F72A4D}" srcOrd="0" destOrd="5" presId="urn:microsoft.com/office/officeart/2005/8/layout/vList2"/>
    <dgm:cxn modelId="{93B2B2BC-0AD2-E74F-BBF2-04E71C05CFC9}" type="presOf" srcId="{FDDEB1DC-B51E-4346-B892-5FCD2BAA6A50}" destId="{7DA48E09-C3E2-114F-A50F-FE4D23B7CD32}" srcOrd="0" destOrd="0" presId="urn:microsoft.com/office/officeart/2005/8/layout/vList2"/>
    <dgm:cxn modelId="{41D430C1-3C03-034D-8261-7B8A570A1ABB}" type="presOf" srcId="{0CCEEC8B-E32F-4D8B-B880-DA27E0855A5D}" destId="{60B7DA90-00F4-6746-9346-ECD1066ACD2F}" srcOrd="0" destOrd="0" presId="urn:microsoft.com/office/officeart/2005/8/layout/vList2"/>
    <dgm:cxn modelId="{C388AED2-0B07-1A40-A03D-99910AEAF9AC}" type="presOf" srcId="{760CF420-CBC3-462B-BD41-E6D35A67A96F}" destId="{372CAF2F-7299-D648-9066-3C01B3F72A4D}" srcOrd="0" destOrd="2" presId="urn:microsoft.com/office/officeart/2005/8/layout/vList2"/>
    <dgm:cxn modelId="{057531DA-0DF9-384C-8E92-A6C5B5FA8902}" type="presOf" srcId="{C937FB8B-7973-462C-A43F-B9CD57E90168}" destId="{60B7DA90-00F4-6746-9346-ECD1066ACD2F}" srcOrd="0" destOrd="1" presId="urn:microsoft.com/office/officeart/2005/8/layout/vList2"/>
    <dgm:cxn modelId="{27A9FADD-7C50-0945-ABED-17139A3B0D36}" type="presOf" srcId="{D0B2AA90-3218-460C-85D5-46D9990BB8A8}" destId="{60877737-B31E-5444-A079-D447C69F1D5E}" srcOrd="0" destOrd="0" presId="urn:microsoft.com/office/officeart/2005/8/layout/vList2"/>
    <dgm:cxn modelId="{A18C15DF-A57D-2F48-AFA3-E671E9214512}" type="presOf" srcId="{E9945B2E-00BB-4307-85C5-CA69036DBAC8}" destId="{60B7DA90-00F4-6746-9346-ECD1066ACD2F}" srcOrd="0" destOrd="2" presId="urn:microsoft.com/office/officeart/2005/8/layout/vList2"/>
    <dgm:cxn modelId="{01D42CE7-0136-2440-87C6-5C137E2A42EA}" type="presOf" srcId="{1A19F70B-C5F6-4FA4-AF93-AF2AE173714B}" destId="{372CAF2F-7299-D648-9066-3C01B3F72A4D}" srcOrd="0" destOrd="1" presId="urn:microsoft.com/office/officeart/2005/8/layout/vList2"/>
    <dgm:cxn modelId="{6F654BE9-7A95-CA47-A0FA-7F19AC3DDE5F}" type="presOf" srcId="{81A7B80C-2D50-4BAE-AC89-2F3CBCF7E681}" destId="{0A688785-0460-BA43-B03F-F518A389095F}" srcOrd="0" destOrd="0" presId="urn:microsoft.com/office/officeart/2005/8/layout/vList2"/>
    <dgm:cxn modelId="{1C5775EE-0EB4-49DF-BA2B-924E05B02C24}" srcId="{EFB19FD9-D3A8-4236-8C74-68DEC8CDD4B4}" destId="{81A7B80C-2D50-4BAE-AC89-2F3CBCF7E681}" srcOrd="0" destOrd="0" parTransId="{52559A89-2EE3-4B2F-82BE-A54CEDF64D85}" sibTransId="{A73ABE05-4830-42F1-AAFC-93A717BA5BD8}"/>
    <dgm:cxn modelId="{70A3C4F6-DE80-5948-9228-053B0FAF9483}" type="presOf" srcId="{0DD63F90-CB8D-4B34-BDB3-DE7476D62F73}" destId="{372CAF2F-7299-D648-9066-3C01B3F72A4D}" srcOrd="0" destOrd="4" presId="urn:microsoft.com/office/officeart/2005/8/layout/vList2"/>
    <dgm:cxn modelId="{A1351AF9-EAB6-457D-8D0C-F5969BED924B}" srcId="{D0B2AA90-3218-460C-85D5-46D9990BB8A8}" destId="{18A87740-4DB8-4EC6-9580-CDC059EF3420}" srcOrd="3" destOrd="0" parTransId="{BA15BCDB-6EEA-4B01-9C8C-FD9DD203B98E}" sibTransId="{5336FEA2-117B-49FE-8576-62A904AC89B3}"/>
    <dgm:cxn modelId="{36E044FA-8213-4709-89C5-D541D5E7C0D7}" srcId="{81A7B80C-2D50-4BAE-AC89-2F3CBCF7E681}" destId="{7FF5391E-6DD5-40D4-B093-FE5669DC43ED}" srcOrd="5" destOrd="0" parTransId="{4D624B1C-A460-435E-9D13-FF2C09671E7C}" sibTransId="{D22E7E00-1504-4369-9DF7-C26A889CD53A}"/>
    <dgm:cxn modelId="{964D73AC-7FB8-F74C-BB30-392B043C5FE5}" type="presParOf" srcId="{49D224D5-8D98-9241-94E2-60662B525E73}" destId="{0A688785-0460-BA43-B03F-F518A389095F}" srcOrd="0" destOrd="0" presId="urn:microsoft.com/office/officeart/2005/8/layout/vList2"/>
    <dgm:cxn modelId="{DDFFF336-5638-8E47-9DB7-BDA07CF95602}" type="presParOf" srcId="{49D224D5-8D98-9241-94E2-60662B525E73}" destId="{60B7DA90-00F4-6746-9346-ECD1066ACD2F}" srcOrd="1" destOrd="0" presId="urn:microsoft.com/office/officeart/2005/8/layout/vList2"/>
    <dgm:cxn modelId="{C3E45A79-A7D7-FE43-9A86-B5CC0FA57CB3}" type="presParOf" srcId="{49D224D5-8D98-9241-94E2-60662B525E73}" destId="{60877737-B31E-5444-A079-D447C69F1D5E}" srcOrd="2" destOrd="0" presId="urn:microsoft.com/office/officeart/2005/8/layout/vList2"/>
    <dgm:cxn modelId="{93A3E974-9F43-0741-8175-C423502A129B}" type="presParOf" srcId="{49D224D5-8D98-9241-94E2-60662B525E73}" destId="{372CAF2F-7299-D648-9066-3C01B3F72A4D}" srcOrd="3" destOrd="0" presId="urn:microsoft.com/office/officeart/2005/8/layout/vList2"/>
    <dgm:cxn modelId="{162EFC74-D8D9-AB40-9EF9-D944CC7615C3}" type="presParOf" srcId="{49D224D5-8D98-9241-94E2-60662B525E73}" destId="{7DA48E09-C3E2-114F-A50F-FE4D23B7CD32}" srcOrd="4" destOrd="0" presId="urn:microsoft.com/office/officeart/2005/8/layout/vList2"/>
    <dgm:cxn modelId="{37099915-0088-B54C-8575-98461676C005}" type="presParOf" srcId="{49D224D5-8D98-9241-94E2-60662B525E73}" destId="{0C351AFA-486F-F64E-B200-849911F3171F}" srcOrd="5" destOrd="0" presId="urn:microsoft.com/office/officeart/2005/8/layout/vList2"/>
    <dgm:cxn modelId="{9C4FEFC2-BF6A-DC41-9DB4-AF8F622FC054}" type="presParOf" srcId="{49D224D5-8D98-9241-94E2-60662B525E73}" destId="{603CCE82-393B-2540-83A3-252B0CABA5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2AB24-B5B1-49F2-BF9E-B2D1CF1C91E6}" type="doc">
      <dgm:prSet loTypeId="urn:microsoft.com/office/officeart/2005/8/layout/chevron1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4073E2E-2A2E-4CD4-9001-5B4844EE6FA6}">
      <dgm:prSet/>
      <dgm:spPr/>
      <dgm:t>
        <a:bodyPr/>
        <a:lstStyle/>
        <a:p>
          <a:r>
            <a:rPr lang="en-US"/>
            <a:t>Regression :</a:t>
          </a:r>
        </a:p>
      </dgm:t>
    </dgm:pt>
    <dgm:pt modelId="{ED9AC824-74EF-4A8C-B81F-E56B1DAC8B7E}" type="parTrans" cxnId="{47EB4F20-491A-400B-A93D-D57397C116D7}">
      <dgm:prSet/>
      <dgm:spPr/>
      <dgm:t>
        <a:bodyPr/>
        <a:lstStyle/>
        <a:p>
          <a:endParaRPr lang="en-US"/>
        </a:p>
      </dgm:t>
    </dgm:pt>
    <dgm:pt modelId="{F7A87B23-FC24-4174-AFC3-5B2774ABC60E}" type="sibTrans" cxnId="{47EB4F20-491A-400B-A93D-D57397C116D7}">
      <dgm:prSet/>
      <dgm:spPr/>
      <dgm:t>
        <a:bodyPr/>
        <a:lstStyle/>
        <a:p>
          <a:endParaRPr lang="en-US"/>
        </a:p>
      </dgm:t>
    </dgm:pt>
    <dgm:pt modelId="{69A55A40-7BCE-4688-9A57-47E004F16079}">
      <dgm:prSet/>
      <dgm:spPr/>
      <dgm:t>
        <a:bodyPr/>
        <a:lstStyle/>
        <a:p>
          <a:r>
            <a:rPr lang="en-US"/>
            <a:t>Mean Squared Error</a:t>
          </a:r>
        </a:p>
      </dgm:t>
    </dgm:pt>
    <dgm:pt modelId="{70351717-DEA8-47B4-9A82-B9D440BFE4ED}" type="parTrans" cxnId="{DE428EB6-E249-409E-92DE-8CC3F8960D9F}">
      <dgm:prSet/>
      <dgm:spPr/>
      <dgm:t>
        <a:bodyPr/>
        <a:lstStyle/>
        <a:p>
          <a:endParaRPr lang="en-US"/>
        </a:p>
      </dgm:t>
    </dgm:pt>
    <dgm:pt modelId="{CEE24C03-FACC-47B0-92CF-FA2882CD791C}" type="sibTrans" cxnId="{DE428EB6-E249-409E-92DE-8CC3F8960D9F}">
      <dgm:prSet/>
      <dgm:spPr/>
      <dgm:t>
        <a:bodyPr/>
        <a:lstStyle/>
        <a:p>
          <a:endParaRPr lang="en-US"/>
        </a:p>
      </dgm:t>
    </dgm:pt>
    <dgm:pt modelId="{6A3C3F7E-D814-4AF1-916A-003F1C765128}">
      <dgm:prSet/>
      <dgm:spPr/>
      <dgm:t>
        <a:bodyPr/>
        <a:lstStyle/>
        <a:p>
          <a:r>
            <a:rPr lang="en-US"/>
            <a:t>Mean Absolute Error</a:t>
          </a:r>
        </a:p>
      </dgm:t>
    </dgm:pt>
    <dgm:pt modelId="{02CC00BE-6753-4C0D-B7C4-F75E74CB221D}" type="parTrans" cxnId="{7124AD9A-9515-450C-A6AE-403607C9ABEB}">
      <dgm:prSet/>
      <dgm:spPr/>
      <dgm:t>
        <a:bodyPr/>
        <a:lstStyle/>
        <a:p>
          <a:endParaRPr lang="en-US"/>
        </a:p>
      </dgm:t>
    </dgm:pt>
    <dgm:pt modelId="{E5E7CCF1-3985-4315-AA32-B68092A8E9C2}" type="sibTrans" cxnId="{7124AD9A-9515-450C-A6AE-403607C9ABEB}">
      <dgm:prSet/>
      <dgm:spPr/>
      <dgm:t>
        <a:bodyPr/>
        <a:lstStyle/>
        <a:p>
          <a:endParaRPr lang="en-US"/>
        </a:p>
      </dgm:t>
    </dgm:pt>
    <dgm:pt modelId="{017068EF-F420-421E-A790-6AA4685431F3}">
      <dgm:prSet/>
      <dgm:spPr/>
      <dgm:t>
        <a:bodyPr/>
        <a:lstStyle/>
        <a:p>
          <a:r>
            <a:rPr lang="en-US"/>
            <a:t>Root Mean Squared Error</a:t>
          </a:r>
        </a:p>
      </dgm:t>
    </dgm:pt>
    <dgm:pt modelId="{4B2AF271-159E-4B20-8668-695E3DC53FCC}" type="parTrans" cxnId="{57FEEF05-BEC6-45B7-8FDF-6FFE6DD0EA8F}">
      <dgm:prSet/>
      <dgm:spPr/>
      <dgm:t>
        <a:bodyPr/>
        <a:lstStyle/>
        <a:p>
          <a:endParaRPr lang="en-US"/>
        </a:p>
      </dgm:t>
    </dgm:pt>
    <dgm:pt modelId="{7C6A5AAF-27AA-4E83-92D9-3653537D21F8}" type="sibTrans" cxnId="{57FEEF05-BEC6-45B7-8FDF-6FFE6DD0EA8F}">
      <dgm:prSet/>
      <dgm:spPr/>
      <dgm:t>
        <a:bodyPr/>
        <a:lstStyle/>
        <a:p>
          <a:endParaRPr lang="en-US"/>
        </a:p>
      </dgm:t>
    </dgm:pt>
    <dgm:pt modelId="{D900046F-3E6E-4557-9D7F-8A30055D585D}">
      <dgm:prSet/>
      <dgm:spPr/>
      <dgm:t>
        <a:bodyPr/>
        <a:lstStyle/>
        <a:p>
          <a:r>
            <a:rPr lang="en-US"/>
            <a:t>Mean squared log error</a:t>
          </a:r>
        </a:p>
      </dgm:t>
    </dgm:pt>
    <dgm:pt modelId="{A3B0D9A6-5CAE-4D2D-B26E-62E8D1FEFA76}" type="parTrans" cxnId="{ACD749D5-9EFE-4602-A86F-9F6ADAE9E868}">
      <dgm:prSet/>
      <dgm:spPr/>
      <dgm:t>
        <a:bodyPr/>
        <a:lstStyle/>
        <a:p>
          <a:endParaRPr lang="en-US"/>
        </a:p>
      </dgm:t>
    </dgm:pt>
    <dgm:pt modelId="{55297D94-8FEC-4AFD-9BDC-979471CF4D2A}" type="sibTrans" cxnId="{ACD749D5-9EFE-4602-A86F-9F6ADAE9E868}">
      <dgm:prSet/>
      <dgm:spPr/>
      <dgm:t>
        <a:bodyPr/>
        <a:lstStyle/>
        <a:p>
          <a:endParaRPr lang="en-US"/>
        </a:p>
      </dgm:t>
    </dgm:pt>
    <dgm:pt modelId="{952B0DC2-198B-4F03-ACCD-ACCC6FFEECE7}">
      <dgm:prSet/>
      <dgm:spPr/>
      <dgm:t>
        <a:bodyPr/>
        <a:lstStyle/>
        <a:p>
          <a:r>
            <a:rPr lang="en-US"/>
            <a:t>Classification:</a:t>
          </a:r>
        </a:p>
      </dgm:t>
    </dgm:pt>
    <dgm:pt modelId="{8A45024E-344D-4ADE-9EF2-57AC16CFE9F4}" type="parTrans" cxnId="{1E1CC2FF-7DCF-4841-A31C-F496585DD837}">
      <dgm:prSet/>
      <dgm:spPr/>
      <dgm:t>
        <a:bodyPr/>
        <a:lstStyle/>
        <a:p>
          <a:endParaRPr lang="en-US"/>
        </a:p>
      </dgm:t>
    </dgm:pt>
    <dgm:pt modelId="{7DA9E17C-5E3D-45F8-BA41-F3F26726A938}" type="sibTrans" cxnId="{1E1CC2FF-7DCF-4841-A31C-F496585DD837}">
      <dgm:prSet/>
      <dgm:spPr/>
      <dgm:t>
        <a:bodyPr/>
        <a:lstStyle/>
        <a:p>
          <a:endParaRPr lang="en-US"/>
        </a:p>
      </dgm:t>
    </dgm:pt>
    <dgm:pt modelId="{E5848850-3716-4D8F-B964-F67CD633C153}">
      <dgm:prSet/>
      <dgm:spPr/>
      <dgm:t>
        <a:bodyPr/>
        <a:lstStyle/>
        <a:p>
          <a:r>
            <a:rPr lang="en-US"/>
            <a:t>Accuracy</a:t>
          </a:r>
        </a:p>
      </dgm:t>
    </dgm:pt>
    <dgm:pt modelId="{032A5EBD-E352-45A5-9FAC-C42DFBD8559C}" type="parTrans" cxnId="{25F7587D-F64D-4C91-92C9-3D55D0AA8054}">
      <dgm:prSet/>
      <dgm:spPr/>
      <dgm:t>
        <a:bodyPr/>
        <a:lstStyle/>
        <a:p>
          <a:endParaRPr lang="en-US"/>
        </a:p>
      </dgm:t>
    </dgm:pt>
    <dgm:pt modelId="{A15917A1-616F-43AF-B462-284CB25F7516}" type="sibTrans" cxnId="{25F7587D-F64D-4C91-92C9-3D55D0AA8054}">
      <dgm:prSet/>
      <dgm:spPr/>
      <dgm:t>
        <a:bodyPr/>
        <a:lstStyle/>
        <a:p>
          <a:endParaRPr lang="en-US"/>
        </a:p>
      </dgm:t>
    </dgm:pt>
    <dgm:pt modelId="{CB1929E6-A31A-42C9-A3D0-F3173B83C090}">
      <dgm:prSet/>
      <dgm:spPr/>
      <dgm:t>
        <a:bodyPr/>
        <a:lstStyle/>
        <a:p>
          <a:r>
            <a:rPr lang="en-US"/>
            <a:t>Entropy</a:t>
          </a:r>
        </a:p>
      </dgm:t>
    </dgm:pt>
    <dgm:pt modelId="{16D196C4-8F0B-4CB3-8923-F49434A5C837}" type="parTrans" cxnId="{33428741-0756-45D5-98C6-5E07027BC11A}">
      <dgm:prSet/>
      <dgm:spPr/>
      <dgm:t>
        <a:bodyPr/>
        <a:lstStyle/>
        <a:p>
          <a:endParaRPr lang="en-US"/>
        </a:p>
      </dgm:t>
    </dgm:pt>
    <dgm:pt modelId="{47B3B262-6D77-432C-953C-AB479ED8DF58}" type="sibTrans" cxnId="{33428741-0756-45D5-98C6-5E07027BC11A}">
      <dgm:prSet/>
      <dgm:spPr/>
      <dgm:t>
        <a:bodyPr/>
        <a:lstStyle/>
        <a:p>
          <a:endParaRPr lang="en-US"/>
        </a:p>
      </dgm:t>
    </dgm:pt>
    <dgm:pt modelId="{501CC09F-35FF-4EC8-8EC3-D8C86FE8C359}">
      <dgm:prSet/>
      <dgm:spPr/>
      <dgm:t>
        <a:bodyPr/>
        <a:lstStyle/>
        <a:p>
          <a:r>
            <a:rPr lang="en-US"/>
            <a:t>F1 Score</a:t>
          </a:r>
        </a:p>
      </dgm:t>
    </dgm:pt>
    <dgm:pt modelId="{4132439A-A4EC-49BC-8BD4-A076DF8C1A9A}" type="parTrans" cxnId="{BEA81E52-3582-4ED7-94FC-78BDBFEC12AA}">
      <dgm:prSet/>
      <dgm:spPr/>
      <dgm:t>
        <a:bodyPr/>
        <a:lstStyle/>
        <a:p>
          <a:endParaRPr lang="en-US"/>
        </a:p>
      </dgm:t>
    </dgm:pt>
    <dgm:pt modelId="{AC982048-3799-4859-8119-E03106D558E5}" type="sibTrans" cxnId="{BEA81E52-3582-4ED7-94FC-78BDBFEC12AA}">
      <dgm:prSet/>
      <dgm:spPr/>
      <dgm:t>
        <a:bodyPr/>
        <a:lstStyle/>
        <a:p>
          <a:endParaRPr lang="en-US"/>
        </a:p>
      </dgm:t>
    </dgm:pt>
    <dgm:pt modelId="{9388C9BC-1416-4DF2-862C-586030B00EB3}">
      <dgm:prSet/>
      <dgm:spPr/>
      <dgm:t>
        <a:bodyPr/>
        <a:lstStyle/>
        <a:p>
          <a:r>
            <a:rPr lang="en-US"/>
            <a:t>Precision</a:t>
          </a:r>
        </a:p>
      </dgm:t>
    </dgm:pt>
    <dgm:pt modelId="{F48CED6D-5C45-45EF-B87E-23AD54B573D8}" type="parTrans" cxnId="{F393B90D-5162-48E7-A656-D44361C4B90A}">
      <dgm:prSet/>
      <dgm:spPr/>
      <dgm:t>
        <a:bodyPr/>
        <a:lstStyle/>
        <a:p>
          <a:endParaRPr lang="en-US"/>
        </a:p>
      </dgm:t>
    </dgm:pt>
    <dgm:pt modelId="{F0CD71FF-5C06-4A49-9A6E-BC9E96942CB3}" type="sibTrans" cxnId="{F393B90D-5162-48E7-A656-D44361C4B90A}">
      <dgm:prSet/>
      <dgm:spPr/>
      <dgm:t>
        <a:bodyPr/>
        <a:lstStyle/>
        <a:p>
          <a:endParaRPr lang="en-US"/>
        </a:p>
      </dgm:t>
    </dgm:pt>
    <dgm:pt modelId="{1DC7D654-E80D-448C-BD1C-EC8A426D8073}">
      <dgm:prSet/>
      <dgm:spPr/>
      <dgm:t>
        <a:bodyPr/>
        <a:lstStyle/>
        <a:p>
          <a:r>
            <a:rPr lang="en-US"/>
            <a:t>Recall</a:t>
          </a:r>
        </a:p>
      </dgm:t>
    </dgm:pt>
    <dgm:pt modelId="{F97881DF-0212-4E62-B1D1-9E67FDAE0BBD}" type="parTrans" cxnId="{DCB93F62-DA50-4B72-9A18-CA4010B1B42E}">
      <dgm:prSet/>
      <dgm:spPr/>
      <dgm:t>
        <a:bodyPr/>
        <a:lstStyle/>
        <a:p>
          <a:endParaRPr lang="en-US"/>
        </a:p>
      </dgm:t>
    </dgm:pt>
    <dgm:pt modelId="{C6E69AD4-FBF2-4565-B4C4-221908A0EF07}" type="sibTrans" cxnId="{DCB93F62-DA50-4B72-9A18-CA4010B1B42E}">
      <dgm:prSet/>
      <dgm:spPr/>
      <dgm:t>
        <a:bodyPr/>
        <a:lstStyle/>
        <a:p>
          <a:endParaRPr lang="en-US"/>
        </a:p>
      </dgm:t>
    </dgm:pt>
    <dgm:pt modelId="{A51BF12E-F0B3-B145-8B18-E86B4A8C02B0}" type="pres">
      <dgm:prSet presAssocID="{4F82AB24-B5B1-49F2-BF9E-B2D1CF1C91E6}" presName="Name0" presStyleCnt="0">
        <dgm:presLayoutVars>
          <dgm:dir/>
          <dgm:animLvl val="lvl"/>
          <dgm:resizeHandles val="exact"/>
        </dgm:presLayoutVars>
      </dgm:prSet>
      <dgm:spPr/>
    </dgm:pt>
    <dgm:pt modelId="{89D409EE-7828-DB47-89E3-7221B5F3FE4D}" type="pres">
      <dgm:prSet presAssocID="{F4073E2E-2A2E-4CD4-9001-5B4844EE6FA6}" presName="composite" presStyleCnt="0"/>
      <dgm:spPr/>
    </dgm:pt>
    <dgm:pt modelId="{5D9E2B93-95BF-634F-93DF-5CBAD66AE829}" type="pres">
      <dgm:prSet presAssocID="{F4073E2E-2A2E-4CD4-9001-5B4844EE6FA6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20C4411-2827-3343-B766-CBB0B401E790}" type="pres">
      <dgm:prSet presAssocID="{F4073E2E-2A2E-4CD4-9001-5B4844EE6FA6}" presName="desTx" presStyleLbl="revTx" presStyleIdx="0" presStyleCnt="2">
        <dgm:presLayoutVars>
          <dgm:bulletEnabled val="1"/>
        </dgm:presLayoutVars>
      </dgm:prSet>
      <dgm:spPr/>
    </dgm:pt>
    <dgm:pt modelId="{F3743FD1-3DFC-8D40-BC5F-3CBF29D35F78}" type="pres">
      <dgm:prSet presAssocID="{F7A87B23-FC24-4174-AFC3-5B2774ABC60E}" presName="space" presStyleCnt="0"/>
      <dgm:spPr/>
    </dgm:pt>
    <dgm:pt modelId="{1F5EA082-B0C7-644C-B443-C92205411EB5}" type="pres">
      <dgm:prSet presAssocID="{952B0DC2-198B-4F03-ACCD-ACCC6FFEECE7}" presName="composite" presStyleCnt="0"/>
      <dgm:spPr/>
    </dgm:pt>
    <dgm:pt modelId="{BF3BE31E-5568-5540-AF37-B23671392D1D}" type="pres">
      <dgm:prSet presAssocID="{952B0DC2-198B-4F03-ACCD-ACCC6FFEECE7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6A14A881-567E-D34F-89A3-201A99625EBA}" type="pres">
      <dgm:prSet presAssocID="{952B0DC2-198B-4F03-ACCD-ACCC6FFEECE7}" presName="desTx" presStyleLbl="revTx" presStyleIdx="1" presStyleCnt="2">
        <dgm:presLayoutVars>
          <dgm:bulletEnabled val="1"/>
        </dgm:presLayoutVars>
      </dgm:prSet>
      <dgm:spPr/>
    </dgm:pt>
  </dgm:ptLst>
  <dgm:cxnLst>
    <dgm:cxn modelId="{57FEEF05-BEC6-45B7-8FDF-6FFE6DD0EA8F}" srcId="{F4073E2E-2A2E-4CD4-9001-5B4844EE6FA6}" destId="{017068EF-F420-421E-A790-6AA4685431F3}" srcOrd="2" destOrd="0" parTransId="{4B2AF271-159E-4B20-8668-695E3DC53FCC}" sibTransId="{7C6A5AAF-27AA-4E83-92D9-3653537D21F8}"/>
    <dgm:cxn modelId="{612B2906-B270-AB44-A9CD-8980C9B87877}" type="presOf" srcId="{9388C9BC-1416-4DF2-862C-586030B00EB3}" destId="{6A14A881-567E-D34F-89A3-201A99625EBA}" srcOrd="0" destOrd="3" presId="urn:microsoft.com/office/officeart/2005/8/layout/chevron1"/>
    <dgm:cxn modelId="{F393B90D-5162-48E7-A656-D44361C4B90A}" srcId="{952B0DC2-198B-4F03-ACCD-ACCC6FFEECE7}" destId="{9388C9BC-1416-4DF2-862C-586030B00EB3}" srcOrd="3" destOrd="0" parTransId="{F48CED6D-5C45-45EF-B87E-23AD54B573D8}" sibTransId="{F0CD71FF-5C06-4A49-9A6E-BC9E96942CB3}"/>
    <dgm:cxn modelId="{71E89711-B841-CC40-8B60-4A5CD2C0A607}" type="presOf" srcId="{501CC09F-35FF-4EC8-8EC3-D8C86FE8C359}" destId="{6A14A881-567E-D34F-89A3-201A99625EBA}" srcOrd="0" destOrd="2" presId="urn:microsoft.com/office/officeart/2005/8/layout/chevron1"/>
    <dgm:cxn modelId="{47EB4F20-491A-400B-A93D-D57397C116D7}" srcId="{4F82AB24-B5B1-49F2-BF9E-B2D1CF1C91E6}" destId="{F4073E2E-2A2E-4CD4-9001-5B4844EE6FA6}" srcOrd="0" destOrd="0" parTransId="{ED9AC824-74EF-4A8C-B81F-E56B1DAC8B7E}" sibTransId="{F7A87B23-FC24-4174-AFC3-5B2774ABC60E}"/>
    <dgm:cxn modelId="{5F8D2B24-E5E7-264C-8EAB-11A30877D34D}" type="presOf" srcId="{952B0DC2-198B-4F03-ACCD-ACCC6FFEECE7}" destId="{BF3BE31E-5568-5540-AF37-B23671392D1D}" srcOrd="0" destOrd="0" presId="urn:microsoft.com/office/officeart/2005/8/layout/chevron1"/>
    <dgm:cxn modelId="{A1939E28-915B-C54D-8D5C-558DD6746C56}" type="presOf" srcId="{CB1929E6-A31A-42C9-A3D0-F3173B83C090}" destId="{6A14A881-567E-D34F-89A3-201A99625EBA}" srcOrd="0" destOrd="1" presId="urn:microsoft.com/office/officeart/2005/8/layout/chevron1"/>
    <dgm:cxn modelId="{33428741-0756-45D5-98C6-5E07027BC11A}" srcId="{952B0DC2-198B-4F03-ACCD-ACCC6FFEECE7}" destId="{CB1929E6-A31A-42C9-A3D0-F3173B83C090}" srcOrd="1" destOrd="0" parTransId="{16D196C4-8F0B-4CB3-8923-F49434A5C837}" sibTransId="{47B3B262-6D77-432C-953C-AB479ED8DF58}"/>
    <dgm:cxn modelId="{BEA81E52-3582-4ED7-94FC-78BDBFEC12AA}" srcId="{952B0DC2-198B-4F03-ACCD-ACCC6FFEECE7}" destId="{501CC09F-35FF-4EC8-8EC3-D8C86FE8C359}" srcOrd="2" destOrd="0" parTransId="{4132439A-A4EC-49BC-8BD4-A076DF8C1A9A}" sibTransId="{AC982048-3799-4859-8119-E03106D558E5}"/>
    <dgm:cxn modelId="{DCB93F62-DA50-4B72-9A18-CA4010B1B42E}" srcId="{952B0DC2-198B-4F03-ACCD-ACCC6FFEECE7}" destId="{1DC7D654-E80D-448C-BD1C-EC8A426D8073}" srcOrd="4" destOrd="0" parTransId="{F97881DF-0212-4E62-B1D1-9E67FDAE0BBD}" sibTransId="{C6E69AD4-FBF2-4565-B4C4-221908A0EF07}"/>
    <dgm:cxn modelId="{50304A66-4F68-B44D-94D0-B3E7DFEFCBF4}" type="presOf" srcId="{D900046F-3E6E-4557-9D7F-8A30055D585D}" destId="{420C4411-2827-3343-B766-CBB0B401E790}" srcOrd="0" destOrd="3" presId="urn:microsoft.com/office/officeart/2005/8/layout/chevron1"/>
    <dgm:cxn modelId="{B115516C-803D-F34E-825A-64C67DF2449D}" type="presOf" srcId="{69A55A40-7BCE-4688-9A57-47E004F16079}" destId="{420C4411-2827-3343-B766-CBB0B401E790}" srcOrd="0" destOrd="0" presId="urn:microsoft.com/office/officeart/2005/8/layout/chevron1"/>
    <dgm:cxn modelId="{25F7587D-F64D-4C91-92C9-3D55D0AA8054}" srcId="{952B0DC2-198B-4F03-ACCD-ACCC6FFEECE7}" destId="{E5848850-3716-4D8F-B964-F67CD633C153}" srcOrd="0" destOrd="0" parTransId="{032A5EBD-E352-45A5-9FAC-C42DFBD8559C}" sibTransId="{A15917A1-616F-43AF-B462-284CB25F7516}"/>
    <dgm:cxn modelId="{47D5018A-24D3-F944-A642-E132388CC98D}" type="presOf" srcId="{6A3C3F7E-D814-4AF1-916A-003F1C765128}" destId="{420C4411-2827-3343-B766-CBB0B401E790}" srcOrd="0" destOrd="1" presId="urn:microsoft.com/office/officeart/2005/8/layout/chevron1"/>
    <dgm:cxn modelId="{43F74B8F-DD73-1C47-AF24-DC4A71CC9032}" type="presOf" srcId="{4F82AB24-B5B1-49F2-BF9E-B2D1CF1C91E6}" destId="{A51BF12E-F0B3-B145-8B18-E86B4A8C02B0}" srcOrd="0" destOrd="0" presId="urn:microsoft.com/office/officeart/2005/8/layout/chevron1"/>
    <dgm:cxn modelId="{28E46594-48AA-C441-A18B-DE26733BF997}" type="presOf" srcId="{1DC7D654-E80D-448C-BD1C-EC8A426D8073}" destId="{6A14A881-567E-D34F-89A3-201A99625EBA}" srcOrd="0" destOrd="4" presId="urn:microsoft.com/office/officeart/2005/8/layout/chevron1"/>
    <dgm:cxn modelId="{7124AD9A-9515-450C-A6AE-403607C9ABEB}" srcId="{F4073E2E-2A2E-4CD4-9001-5B4844EE6FA6}" destId="{6A3C3F7E-D814-4AF1-916A-003F1C765128}" srcOrd="1" destOrd="0" parTransId="{02CC00BE-6753-4C0D-B7C4-F75E74CB221D}" sibTransId="{E5E7CCF1-3985-4315-AA32-B68092A8E9C2}"/>
    <dgm:cxn modelId="{DE428EB6-E249-409E-92DE-8CC3F8960D9F}" srcId="{F4073E2E-2A2E-4CD4-9001-5B4844EE6FA6}" destId="{69A55A40-7BCE-4688-9A57-47E004F16079}" srcOrd="0" destOrd="0" parTransId="{70351717-DEA8-47B4-9A82-B9D440BFE4ED}" sibTransId="{CEE24C03-FACC-47B0-92CF-FA2882CD791C}"/>
    <dgm:cxn modelId="{7F44A1B8-3ABC-BA48-818E-CF9799E9AE74}" type="presOf" srcId="{E5848850-3716-4D8F-B964-F67CD633C153}" destId="{6A14A881-567E-D34F-89A3-201A99625EBA}" srcOrd="0" destOrd="0" presId="urn:microsoft.com/office/officeart/2005/8/layout/chevron1"/>
    <dgm:cxn modelId="{ACD749D5-9EFE-4602-A86F-9F6ADAE9E868}" srcId="{F4073E2E-2A2E-4CD4-9001-5B4844EE6FA6}" destId="{D900046F-3E6E-4557-9D7F-8A30055D585D}" srcOrd="3" destOrd="0" parTransId="{A3B0D9A6-5CAE-4D2D-B26E-62E8D1FEFA76}" sibTransId="{55297D94-8FEC-4AFD-9BDC-979471CF4D2A}"/>
    <dgm:cxn modelId="{AA664BD8-F4F6-2141-AFB1-EBD0A76BA1A9}" type="presOf" srcId="{017068EF-F420-421E-A790-6AA4685431F3}" destId="{420C4411-2827-3343-B766-CBB0B401E790}" srcOrd="0" destOrd="2" presId="urn:microsoft.com/office/officeart/2005/8/layout/chevron1"/>
    <dgm:cxn modelId="{C1FE10FF-A3BD-794F-962E-C38277FE0326}" type="presOf" srcId="{F4073E2E-2A2E-4CD4-9001-5B4844EE6FA6}" destId="{5D9E2B93-95BF-634F-93DF-5CBAD66AE829}" srcOrd="0" destOrd="0" presId="urn:microsoft.com/office/officeart/2005/8/layout/chevron1"/>
    <dgm:cxn modelId="{1E1CC2FF-7DCF-4841-A31C-F496585DD837}" srcId="{4F82AB24-B5B1-49F2-BF9E-B2D1CF1C91E6}" destId="{952B0DC2-198B-4F03-ACCD-ACCC6FFEECE7}" srcOrd="1" destOrd="0" parTransId="{8A45024E-344D-4ADE-9EF2-57AC16CFE9F4}" sibTransId="{7DA9E17C-5E3D-45F8-BA41-F3F26726A938}"/>
    <dgm:cxn modelId="{73E81715-5079-AC43-AF86-C60FDF865BE1}" type="presParOf" srcId="{A51BF12E-F0B3-B145-8B18-E86B4A8C02B0}" destId="{89D409EE-7828-DB47-89E3-7221B5F3FE4D}" srcOrd="0" destOrd="0" presId="urn:microsoft.com/office/officeart/2005/8/layout/chevron1"/>
    <dgm:cxn modelId="{CF69D5F9-7BB7-1D46-9A09-600930CF22A5}" type="presParOf" srcId="{89D409EE-7828-DB47-89E3-7221B5F3FE4D}" destId="{5D9E2B93-95BF-634F-93DF-5CBAD66AE829}" srcOrd="0" destOrd="0" presId="urn:microsoft.com/office/officeart/2005/8/layout/chevron1"/>
    <dgm:cxn modelId="{4CD4FB04-01AE-FE48-8CCF-79023BE01D09}" type="presParOf" srcId="{89D409EE-7828-DB47-89E3-7221B5F3FE4D}" destId="{420C4411-2827-3343-B766-CBB0B401E790}" srcOrd="1" destOrd="0" presId="urn:microsoft.com/office/officeart/2005/8/layout/chevron1"/>
    <dgm:cxn modelId="{8AE64C41-127D-4945-9EF3-E01CD2E65CBD}" type="presParOf" srcId="{A51BF12E-F0B3-B145-8B18-E86B4A8C02B0}" destId="{F3743FD1-3DFC-8D40-BC5F-3CBF29D35F78}" srcOrd="1" destOrd="0" presId="urn:microsoft.com/office/officeart/2005/8/layout/chevron1"/>
    <dgm:cxn modelId="{4C89F71B-61B5-304C-821B-1B8717A6EE8E}" type="presParOf" srcId="{A51BF12E-F0B3-B145-8B18-E86B4A8C02B0}" destId="{1F5EA082-B0C7-644C-B443-C92205411EB5}" srcOrd="2" destOrd="0" presId="urn:microsoft.com/office/officeart/2005/8/layout/chevron1"/>
    <dgm:cxn modelId="{7DF93340-3176-9444-9AD4-7A6A4586801C}" type="presParOf" srcId="{1F5EA082-B0C7-644C-B443-C92205411EB5}" destId="{BF3BE31E-5568-5540-AF37-B23671392D1D}" srcOrd="0" destOrd="0" presId="urn:microsoft.com/office/officeart/2005/8/layout/chevron1"/>
    <dgm:cxn modelId="{E6DE6E95-8AFD-5548-944A-4C7632D64CAA}" type="presParOf" srcId="{1F5EA082-B0C7-644C-B443-C92205411EB5}" destId="{6A14A881-567E-D34F-89A3-201A99625EB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8785-0460-BA43-B03F-F518A389095F}">
      <dsp:nvSpPr>
        <dsp:cNvPr id="0" name=""/>
        <dsp:cNvSpPr/>
      </dsp:nvSpPr>
      <dsp:spPr>
        <a:xfrm>
          <a:off x="0" y="62873"/>
          <a:ext cx="6263640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Classification :</a:t>
          </a:r>
        </a:p>
      </dsp:txBody>
      <dsp:txXfrm>
        <a:off x="24588" y="87461"/>
        <a:ext cx="6214464" cy="454509"/>
      </dsp:txXfrm>
    </dsp:sp>
    <dsp:sp modelId="{60B7DA90-00F4-6746-9346-ECD1066ACD2F}">
      <dsp:nvSpPr>
        <dsp:cNvPr id="0" name=""/>
        <dsp:cNvSpPr/>
      </dsp:nvSpPr>
      <dsp:spPr>
        <a:xfrm>
          <a:off x="0" y="566558"/>
          <a:ext cx="6263640" cy="165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DecisionTreeClassfier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RandomForestClassifier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LogisticRegression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SVC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AdaBoostClassifier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GradientBoostClassifier</a:t>
          </a:r>
        </a:p>
      </dsp:txBody>
      <dsp:txXfrm>
        <a:off x="0" y="566558"/>
        <a:ext cx="6263640" cy="1651860"/>
      </dsp:txXfrm>
    </dsp:sp>
    <dsp:sp modelId="{60877737-B31E-5444-A079-D447C69F1D5E}">
      <dsp:nvSpPr>
        <dsp:cNvPr id="0" name=""/>
        <dsp:cNvSpPr/>
      </dsp:nvSpPr>
      <dsp:spPr>
        <a:xfrm>
          <a:off x="0" y="2218418"/>
          <a:ext cx="6263640" cy="50368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Regression:</a:t>
          </a:r>
        </a:p>
      </dsp:txBody>
      <dsp:txXfrm>
        <a:off x="24588" y="2243006"/>
        <a:ext cx="6214464" cy="454509"/>
      </dsp:txXfrm>
    </dsp:sp>
    <dsp:sp modelId="{372CAF2F-7299-D648-9066-3C01B3F72A4D}">
      <dsp:nvSpPr>
        <dsp:cNvPr id="0" name=""/>
        <dsp:cNvSpPr/>
      </dsp:nvSpPr>
      <dsp:spPr>
        <a:xfrm>
          <a:off x="0" y="2722103"/>
          <a:ext cx="6263640" cy="165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LinearRegression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DecisionTreeRegressor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SVR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RandomForestRegressor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AdaBoostRegressor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GradientBoostRegressor</a:t>
          </a:r>
        </a:p>
      </dsp:txBody>
      <dsp:txXfrm>
        <a:off x="0" y="2722103"/>
        <a:ext cx="6263640" cy="1651860"/>
      </dsp:txXfrm>
    </dsp:sp>
    <dsp:sp modelId="{7DA48E09-C3E2-114F-A50F-FE4D23B7CD32}">
      <dsp:nvSpPr>
        <dsp:cNvPr id="0" name=""/>
        <dsp:cNvSpPr/>
      </dsp:nvSpPr>
      <dsp:spPr>
        <a:xfrm>
          <a:off x="0" y="4373963"/>
          <a:ext cx="6263640" cy="50368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Clustering : KNN</a:t>
          </a:r>
        </a:p>
      </dsp:txBody>
      <dsp:txXfrm>
        <a:off x="24588" y="4398551"/>
        <a:ext cx="6214464" cy="454509"/>
      </dsp:txXfrm>
    </dsp:sp>
    <dsp:sp modelId="{603CCE82-393B-2540-83A3-252B0CABA5EF}">
      <dsp:nvSpPr>
        <dsp:cNvPr id="0" name=""/>
        <dsp:cNvSpPr/>
      </dsp:nvSpPr>
      <dsp:spPr>
        <a:xfrm>
          <a:off x="0" y="4938129"/>
          <a:ext cx="6263640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Recommendataion : Apriori</a:t>
          </a:r>
        </a:p>
      </dsp:txBody>
      <dsp:txXfrm>
        <a:off x="24588" y="4962717"/>
        <a:ext cx="6214464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E2B93-95BF-634F-93DF-5CBAD66AE829}">
      <dsp:nvSpPr>
        <dsp:cNvPr id="0" name=""/>
        <dsp:cNvSpPr/>
      </dsp:nvSpPr>
      <dsp:spPr>
        <a:xfrm>
          <a:off x="5051" y="633730"/>
          <a:ext cx="3397293" cy="135891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Regression :</a:t>
          </a:r>
        </a:p>
      </dsp:txBody>
      <dsp:txXfrm>
        <a:off x="684510" y="633730"/>
        <a:ext cx="2038376" cy="1358917"/>
      </dsp:txXfrm>
    </dsp:sp>
    <dsp:sp modelId="{420C4411-2827-3343-B766-CBB0B401E790}">
      <dsp:nvSpPr>
        <dsp:cNvPr id="0" name=""/>
        <dsp:cNvSpPr/>
      </dsp:nvSpPr>
      <dsp:spPr>
        <a:xfrm>
          <a:off x="5051" y="2162512"/>
          <a:ext cx="2717835" cy="310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Mean Squared Error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Mean Absolute Error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Root Mean Squared Error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Mean squared log error</a:t>
          </a:r>
        </a:p>
      </dsp:txBody>
      <dsp:txXfrm>
        <a:off x="5051" y="2162512"/>
        <a:ext cx="2717835" cy="3100500"/>
      </dsp:txXfrm>
    </dsp:sp>
    <dsp:sp modelId="{BF3BE31E-5568-5540-AF37-B23671392D1D}">
      <dsp:nvSpPr>
        <dsp:cNvPr id="0" name=""/>
        <dsp:cNvSpPr/>
      </dsp:nvSpPr>
      <dsp:spPr>
        <a:xfrm>
          <a:off x="3186345" y="633730"/>
          <a:ext cx="3397293" cy="135891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Classification:</a:t>
          </a:r>
        </a:p>
      </dsp:txBody>
      <dsp:txXfrm>
        <a:off x="3865804" y="633730"/>
        <a:ext cx="2038376" cy="1358917"/>
      </dsp:txXfrm>
    </dsp:sp>
    <dsp:sp modelId="{6A14A881-567E-D34F-89A3-201A99625EBA}">
      <dsp:nvSpPr>
        <dsp:cNvPr id="0" name=""/>
        <dsp:cNvSpPr/>
      </dsp:nvSpPr>
      <dsp:spPr>
        <a:xfrm>
          <a:off x="3186345" y="2162512"/>
          <a:ext cx="2717835" cy="310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Accuracy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Entropy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F1 Score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Precision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Recall</a:t>
          </a:r>
        </a:p>
      </dsp:txBody>
      <dsp:txXfrm>
        <a:off x="3186345" y="2162512"/>
        <a:ext cx="2717835" cy="310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EE11-8765-CF75-4BF1-DE66DFB8A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B72D3-B8EC-94FB-28A0-4DAEA5DAA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6F76-BA98-12BA-F90D-46E70C5F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42C-D198-4B94-A681-BD2F1984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F15C-A57F-3F52-B994-EB98C99E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FBC3-55DA-18B6-D218-73B659AB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90661-9BCE-CEF0-247B-15CEF9000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C70E-7035-9E88-BA02-3F04FE85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FA9D-B11F-24E4-DF13-B0EE2757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3F0C-2EE0-A3E2-E862-541A1340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99C46-88A6-31A5-E94E-E501CB0F8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707E-C097-47FC-63A7-B5A4F7A7F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7331-5260-AF29-7C03-DC261FB6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E9F0-7FD1-DB9F-83EB-809A8C43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15A7-B4DF-7B9A-E1D0-59F04A85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7E02-B0B8-259B-7DA0-05FC768B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971E-CFC7-5511-6F39-2EA339C0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89B2-6B90-C72F-A59A-B808C42A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2C7E-C73F-8D74-D0CF-FAC6A8DE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1127-B7A5-6A76-C123-5404CBD9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C858-733B-2E5E-891E-0CAAE483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C4FB-2746-6DF9-3BCD-A6969797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12271-42D4-0AC6-5E35-D56DC6E1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697D-554D-35C2-CC92-EA2D0901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977E-1636-3D01-56F3-705CD96E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F754-E06B-11B4-AA38-22B2AAE9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D528-0D74-A126-08E6-03E363A24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524B6-F207-F1D5-1896-2DF38F5A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BCD56-1E46-6AC8-3F38-302C0CB5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73AD-DC75-9CBD-1569-6041990F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60681-822F-95D2-5BE9-69ABCD95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BD53-C4B8-7BD8-F354-E64D7B02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F3354-744E-F6D1-275C-F333E65C2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2F62-B02C-E366-A8EB-31968F24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E2BDF-E64D-A0B5-C429-F330362D3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D31A4-9739-B30B-F76C-F73F628AD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DE82A-94B8-018D-4E33-43CB3924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BA30C-389F-89CE-A6DC-67E5D23C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C2B7-09BD-CB20-D18F-0B5F08D7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1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2A25-663E-E521-ACEE-1578AB4D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D3D3D-518F-C1EA-A463-55902A3E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C0DF1-1C80-5BDE-9609-C5A4EB64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19970-8FCD-1B72-88A6-A8D48792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F3596-EE02-0624-6A86-4A45BDCE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CDE60-67C4-E000-0DD6-0C26B2BE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3645F-D95E-C580-E9B5-C696424B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E3D9-C1E6-7561-37E8-BE502DD9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6635-5F7A-0905-D3E1-C07DCD30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966D-41B5-6699-4562-CEA6D2808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7DEDD-4AA2-D28A-5D24-C8C09617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FBF47-F53F-044F-A66B-FE0E4939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651B4-73B2-D32F-ECE6-8EDD518B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6088-B80B-83E6-6D71-986DC9A6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73D6-12D4-1AD1-F537-84720DAD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88B1E-7F89-1851-A728-17A2FC19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85CF-9F6D-D53D-DE1C-481D5BAD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98A4-9C76-32DF-FD3D-54D7502A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16E73-8B3C-A494-6750-723C10C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EC6D5-6908-545F-F881-BBE7E8C4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31520-C83B-2318-3C7E-9471B607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C1E7-3412-598B-E519-67054F96B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524D5-1870-0B40-AA6D-7D42544D69DA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BFD9-6673-1DAE-B13B-0C35A174C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9F2C-030F-DE08-0296-5605D7477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71EF-C636-754B-BAEE-14D9EA276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37AAE-4DCD-5EA8-AD4A-1FE0A60B2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716DF-971F-BD1B-1C78-11177411F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6 Jars of ML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4A3F7-3266-CD56-E30C-17A43776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 Jars</a:t>
            </a:r>
          </a:p>
        </p:txBody>
      </p:sp>
      <p:pic>
        <p:nvPicPr>
          <p:cNvPr id="1025" name="Picture 1" descr="6 Jars — A unique way of looking at Machine Learning | by Swamy Sriharsha |  Medium">
            <a:extLst>
              <a:ext uri="{FF2B5EF4-FFF2-40B4-BE49-F238E27FC236}">
                <a16:creationId xmlns:a16="http://schemas.microsoft.com/office/drawing/2014/main" id="{C5088BA0-7146-5B57-EBC0-284FD56674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732661"/>
            <a:ext cx="6780700" cy="33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81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2AD0-9770-B13B-443D-7769E72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10F1-E60F-97E6-C0B2-339D71118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All Data should be in numeric in nature</a:t>
            </a:r>
          </a:p>
          <a:p>
            <a:r>
              <a:rPr lang="en-US" sz="2400" dirty="0"/>
              <a:t>Check whether we have both input (feature) and output (target)</a:t>
            </a:r>
          </a:p>
          <a:p>
            <a:pPr lvl="1"/>
            <a:r>
              <a:rPr lang="en-US" dirty="0"/>
              <a:t>If Yes </a:t>
            </a:r>
            <a:r>
              <a:rPr lang="en-US" dirty="0">
                <a:sym typeface="Wingdings" pitchFamily="2" charset="2"/>
              </a:rPr>
              <a:t> Supervised ML</a:t>
            </a:r>
          </a:p>
          <a:p>
            <a:pPr lvl="2"/>
            <a:r>
              <a:rPr lang="en-US" sz="2400" dirty="0">
                <a:sym typeface="Wingdings" pitchFamily="2" charset="2"/>
              </a:rPr>
              <a:t>If the output – Numeric/continuous – Regression task</a:t>
            </a:r>
          </a:p>
          <a:p>
            <a:pPr lvl="2"/>
            <a:r>
              <a:rPr lang="en-US" sz="2400" dirty="0">
                <a:sym typeface="Wingdings" pitchFamily="2" charset="2"/>
              </a:rPr>
              <a:t>If the Output is Categorical – Classification task</a:t>
            </a:r>
          </a:p>
          <a:p>
            <a:pPr lvl="1"/>
            <a:r>
              <a:rPr lang="en-US" dirty="0">
                <a:sym typeface="Wingdings" pitchFamily="2" charset="2"/>
              </a:rPr>
              <a:t>If No  Unsupervised ML</a:t>
            </a:r>
            <a:endParaRPr lang="en-US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824B515-6D54-DA98-6FCC-CA729D826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0" r="1836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2307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D215-EFB3-B1CE-470E-FFF18A8C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DC01-A67C-52A1-857F-98EF69F0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If the Output variable is continuous – Regression</a:t>
            </a:r>
          </a:p>
          <a:p>
            <a:r>
              <a:rPr lang="en-US" sz="2000" dirty="0"/>
              <a:t>If the output variable is categorical – classification/discrete (if I have less that 20 discrete values)</a:t>
            </a:r>
          </a:p>
          <a:p>
            <a:r>
              <a:rPr lang="en-US" sz="2000" dirty="0"/>
              <a:t>Unsupervised :</a:t>
            </a:r>
          </a:p>
          <a:p>
            <a:pPr lvl="1"/>
            <a:r>
              <a:rPr lang="en-US" sz="2000" dirty="0"/>
              <a:t>Clustering – if the task is to create groups</a:t>
            </a:r>
          </a:p>
          <a:p>
            <a:pPr lvl="1"/>
            <a:r>
              <a:rPr lang="en-US" sz="2000" dirty="0"/>
              <a:t>Recommendation system – if the task is to recommend the items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70B6E9B-2785-AC95-C71E-576091EA5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1" r="1819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7A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3286B-6299-8E5D-20B0-4B337314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A2B6C4-AA69-EC07-8909-497CA9EE8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83198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07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A1515-2E8D-7D9F-D14B-6154BEDC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Loss Function/Evaluation Function (applicable for Supervised Learning)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8C0F1B-F0B5-849B-AE5A-9203F72E8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20997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59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5196-865B-5756-ADDB-BAEAC7CC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This Describes how a model learns the pattern in the dataset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6471-FEA9-0766-6D4F-B5F6E09C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Learning Algorithm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179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6 Jars of ML</vt:lpstr>
      <vt:lpstr>6 Jars</vt:lpstr>
      <vt:lpstr>Data </vt:lpstr>
      <vt:lpstr>Tasks</vt:lpstr>
      <vt:lpstr>Model</vt:lpstr>
      <vt:lpstr>Loss Function/Evaluation Function (applicable for Supervised Learning)</vt:lpstr>
      <vt:lpstr>Learning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Jars of ML</dc:title>
  <dc:creator>Manifold AI Learning Learn the Future</dc:creator>
  <cp:lastModifiedBy>Manifold AI Learning Learn the Future</cp:lastModifiedBy>
  <cp:revision>1</cp:revision>
  <dcterms:created xsi:type="dcterms:W3CDTF">2023-01-03T02:13:35Z</dcterms:created>
  <dcterms:modified xsi:type="dcterms:W3CDTF">2023-01-03T02:36:02Z</dcterms:modified>
</cp:coreProperties>
</file>