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67" r:id="rId14"/>
  </p:sldIdLst>
  <p:sldSz cx="9144000" cy="5143500" type="screen16x9"/>
  <p:notesSz cx="6858000" cy="9144000"/>
  <p:embeddedFontLst>
    <p:embeddedFont>
      <p:font typeface="Black Ops One" charset="0"/>
      <p:regular r:id="rId16"/>
    </p:embeddedFont>
    <p:embeddedFont>
      <p:font typeface="Roboto Mon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54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509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5acea99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5acea99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5acea99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5acea99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5acea99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5acea99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acea9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acea9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acea99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acea99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acea99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acea99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acea99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5acea99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5acea99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5acea99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5acea99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5acea99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5acea99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5acea99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39122" y="1778800"/>
            <a:ext cx="8265900" cy="29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dirty="0" smtClean="0">
                <a:solidFill>
                  <a:schemeClr val="tx1"/>
                </a:solidFill>
                <a:latin typeface="Black Ops One"/>
                <a:ea typeface="Black Ops One"/>
                <a:cs typeface="Black Ops One"/>
                <a:sym typeface="Black Ops One"/>
              </a:rPr>
              <a:t>CASE STUDY</a:t>
            </a:r>
            <a:br>
              <a:rPr lang="en-IN" sz="7200" b="1" dirty="0" smtClean="0">
                <a:solidFill>
                  <a:schemeClr val="tx1"/>
                </a:solidFill>
                <a:latin typeface="Black Ops One"/>
                <a:ea typeface="Black Ops One"/>
                <a:cs typeface="Black Ops One"/>
                <a:sym typeface="Black Ops One"/>
              </a:rPr>
            </a:br>
            <a:r>
              <a:rPr lang="en-IN" sz="7200" b="1" dirty="0" smtClean="0">
                <a:solidFill>
                  <a:schemeClr val="tx1"/>
                </a:solidFill>
                <a:latin typeface="Black Ops One"/>
                <a:ea typeface="Black Ops One"/>
                <a:cs typeface="Black Ops One"/>
                <a:sym typeface="Black Ops One"/>
              </a:rPr>
              <a:t>REDDIT</a:t>
            </a:r>
            <a:endParaRPr sz="7200" b="1" dirty="0">
              <a:solidFill>
                <a:schemeClr val="tx1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20503" r="28005"/>
          <a:stretch/>
        </p:blipFill>
        <p:spPr>
          <a:xfrm>
            <a:off x="3863625" y="231025"/>
            <a:ext cx="1416775" cy="1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9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FOLLOWING SUBREDDITS</a:t>
            </a:r>
            <a:endParaRPr dirty="0"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" y="852750"/>
            <a:ext cx="9028200" cy="42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POSTING</a:t>
            </a:r>
            <a:endParaRPr dirty="0"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63" y="1152475"/>
            <a:ext cx="7050474" cy="330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</a:rPr>
              <a:t>KARMA AND COIN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Users can earn "karma"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for their posts and comments, which reflects the user's standing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within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 community and their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contributions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to Reddit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Users may also be gifted coins if another user particularly valued the comment or post, generally due to humorous or high-quality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content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(Reddit Premium feature).</a:t>
            </a:r>
            <a:endParaRPr lang="en-IN" dirty="0">
              <a:solidFill>
                <a:schemeClr val="tx1"/>
              </a:solidFill>
              <a:latin typeface="Roboto Mono" charset="0"/>
              <a:ea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l="6802" t="11268" r="-884"/>
          <a:stretch/>
        </p:blipFill>
        <p:spPr>
          <a:xfrm>
            <a:off x="1644000" y="339853"/>
            <a:ext cx="5856000" cy="42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346675"/>
            <a:ext cx="8520600" cy="13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THE INSOMNIACS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267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ABHIJIT MISHRA</a:t>
            </a:r>
            <a:endParaRPr sz="320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G. SAI PRASASTH KOUNDINYA</a:t>
            </a:r>
            <a:endParaRPr sz="320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INTRODUCTION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7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Reddit is an American 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</a:rPr>
              <a:t>social news</a:t>
            </a: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</a:rPr>
              <a:t>aggregation</a:t>
            </a: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, web content 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</a:rPr>
              <a:t>rating</a:t>
            </a: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, and 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</a:rPr>
              <a:t>discussion</a:t>
            </a: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website.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Registered members submit content to the site such as links, text posts, and images, which are then voted up or down by other members. </a:t>
            </a:r>
            <a:endParaRPr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Posts are organized by subject into user-created boards called "subreddits", which cover a variety of topics including news, science, movies, video games, music, books, fitness, food, and image-sharing. </a:t>
            </a:r>
            <a:endParaRPr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Submissions with more up-votes appear towards the top of their subreddit and, if they receive enough up-votes, ultimately on the site's front page. </a:t>
            </a:r>
            <a:endParaRPr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24" y="233269"/>
            <a:ext cx="8520600" cy="5727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FF"/>
                </a:solidFill>
                <a:highlight>
                  <a:srgbClr val="FF0000"/>
                </a:highlight>
                <a:latin typeface="Black Ops One"/>
                <a:ea typeface="Black Ops One"/>
                <a:cs typeface="Black Ops One"/>
              </a:rPr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74" y="873342"/>
            <a:ext cx="8520600" cy="364090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 idea and initial development of Reddit originated with then college roommates Steve Huffman and Alexis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Ohanian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 in 2005. </a:t>
            </a:r>
            <a:endParaRPr lang="en-IN" dirty="0" smtClean="0">
              <a:solidFill>
                <a:schemeClr val="tx1"/>
              </a:solidFill>
              <a:latin typeface="Roboto Mono" charset="0"/>
              <a:ea typeface="Roboto Mono" charset="0"/>
            </a:endParaRPr>
          </a:p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Their initial idea, My Mobile Menu, was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unsuccessful,</a:t>
            </a:r>
            <a:r>
              <a:rPr lang="en-IN" baseline="30000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and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was intended to allow users to order food by SMS text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messaging.</a:t>
            </a:r>
            <a:r>
              <a:rPr lang="en-IN" baseline="30000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During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a brainstorming session to pitch another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start up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, the idea was created for what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they called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 "front page of the Internet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".</a:t>
            </a:r>
          </a:p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Reddit's logo consists of a time-traveling alien named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Snoo.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Ohanian doodled the creature while bored in a marketing class.</a:t>
            </a:r>
          </a:p>
        </p:txBody>
      </p:sp>
    </p:spTree>
    <p:extLst>
      <p:ext uri="{BB962C8B-B14F-4D97-AF65-F5344CB8AC3E}">
        <p14:creationId xmlns:p14="http://schemas.microsoft.com/office/powerpoint/2010/main" val="28949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GENERAL USAGE FLOWS</a:t>
            </a:r>
            <a:endParaRPr dirty="0">
              <a:solidFill>
                <a:srgbClr val="FFFFFF"/>
              </a:solidFill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●"/>
            </a:pPr>
            <a:r>
              <a:rPr lang="en" sz="2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Browsing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○"/>
            </a:pPr>
            <a:r>
              <a:rPr lang="en" sz="2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Commenting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○"/>
            </a:pPr>
            <a:r>
              <a:rPr lang="en" sz="2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Upvoting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○"/>
            </a:pPr>
            <a:r>
              <a:rPr lang="en-IN" sz="2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en" sz="2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Subreddits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●"/>
            </a:pPr>
            <a:r>
              <a:rPr lang="en" sz="2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Posting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HOME PAGE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" y="746638"/>
            <a:ext cx="9050775" cy="42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1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BROWSING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50" y="679325"/>
            <a:ext cx="7200900" cy="43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COMMENTING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8" y="1511500"/>
            <a:ext cx="88360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UPVOTING</a:t>
            </a:r>
            <a:endParaRPr dirty="0"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5" y="1488900"/>
            <a:ext cx="8875125" cy="26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212</Words>
  <Application>Microsoft Office PowerPoint</Application>
  <PresentationFormat>On-screen Show (16:9)</PresentationFormat>
  <Paragraphs>28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Black Ops One</vt:lpstr>
      <vt:lpstr>Roboto Mono</vt:lpstr>
      <vt:lpstr>Simple Dark</vt:lpstr>
      <vt:lpstr>CASE STUDY REDDIT</vt:lpstr>
      <vt:lpstr>THE INSOMNIACS</vt:lpstr>
      <vt:lpstr>INTRODUCTION</vt:lpstr>
      <vt:lpstr>HISTORY</vt:lpstr>
      <vt:lpstr>GENERAL USAGE FLOWS</vt:lpstr>
      <vt:lpstr>HOME PAGE</vt:lpstr>
      <vt:lpstr>BROWSING</vt:lpstr>
      <vt:lpstr>COMMENTING</vt:lpstr>
      <vt:lpstr>UPVOTING</vt:lpstr>
      <vt:lpstr>FOLLOWING SUBREDDITS</vt:lpstr>
      <vt:lpstr>POSTING</vt:lpstr>
      <vt:lpstr>KARMA AND COIN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REDDIT</dc:title>
  <cp:lastModifiedBy>Nexwave</cp:lastModifiedBy>
  <cp:revision>5</cp:revision>
  <dcterms:modified xsi:type="dcterms:W3CDTF">2020-01-14T04:12:29Z</dcterms:modified>
</cp:coreProperties>
</file>