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Commissioner"/>
      <p:regular r:id="rId18"/>
      <p:bold r:id="rId19"/>
    </p:embeddedFont>
    <p:embeddedFont>
      <p:font typeface="Noto Sans Symbols"/>
      <p:regular r:id="rId20"/>
      <p:bold r:id="rId21"/>
    </p:embeddedFont>
    <p:embeddedFont>
      <p:font typeface="Anek Telugu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jKIcBG7UO2y2hbPehOeJkmaRw1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Symbols-regular.fntdata"/><Relationship Id="rId11" Type="http://schemas.openxmlformats.org/officeDocument/2006/relationships/slide" Target="slides/slide5.xml"/><Relationship Id="rId22" Type="http://schemas.openxmlformats.org/officeDocument/2006/relationships/font" Target="fonts/AnekTelugu-regular.fntdata"/><Relationship Id="rId10" Type="http://schemas.openxmlformats.org/officeDocument/2006/relationships/slide" Target="slides/slide4.xml"/><Relationship Id="rId21" Type="http://schemas.openxmlformats.org/officeDocument/2006/relationships/font" Target="fonts/NotoSansSymbols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AnekTelugu-bold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19" Type="http://schemas.openxmlformats.org/officeDocument/2006/relationships/font" Target="fonts/Commissioner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ommissioner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6" name="Google Shape;5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8" name="Google Shape;7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6" name="Google Shape;7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90" name="Google Shape;5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25" name="Google Shape;62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52" name="Google Shape;65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7" name="Google Shape;67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2" name="Google Shape;7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9" name="Google Shape;70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5" name="Google Shape;7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1" name="Google Shape;7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1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5"/>
          <p:cNvSpPr txBox="1"/>
          <p:nvPr>
            <p:ph type="title"/>
          </p:nvPr>
        </p:nvSpPr>
        <p:spPr>
          <a:xfrm>
            <a:off x="2135520" y="1606320"/>
            <a:ext cx="48726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/>
          <p:nvPr/>
        </p:nvSpPr>
        <p:spPr>
          <a:xfrm>
            <a:off x="811440" y="167760"/>
            <a:ext cx="404280" cy="48816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" name="Google Shape;10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36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1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0" name="Google Shape;70;p31"/>
          <p:cNvGrpSpPr/>
          <p:nvPr/>
        </p:nvGrpSpPr>
        <p:grpSpPr>
          <a:xfrm>
            <a:off x="7960359" y="-372002"/>
            <a:ext cx="1757603" cy="1757342"/>
            <a:chOff x="7960359" y="-372002"/>
            <a:chExt cx="1757603" cy="1757342"/>
          </a:xfrm>
        </p:grpSpPr>
        <p:sp>
          <p:nvSpPr>
            <p:cNvPr id="71" name="Google Shape;71;p31"/>
            <p:cNvSpPr/>
            <p:nvPr/>
          </p:nvSpPr>
          <p:spPr>
            <a:xfrm rot="1588200">
              <a:off x="7967880" y="240120"/>
              <a:ext cx="842760" cy="8460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2475" lIns="91425" spcFirstLastPara="1" rIns="91425" wrap="square" tIns="42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 rot="1588200">
              <a:off x="9020520" y="-364680"/>
              <a:ext cx="84600" cy="84276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 rot="1588200">
              <a:off x="8572680" y="534240"/>
              <a:ext cx="84600" cy="84276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" name="Google Shape;74;p31"/>
            <p:cNvSpPr/>
            <p:nvPr/>
          </p:nvSpPr>
          <p:spPr>
            <a:xfrm rot="1588200">
              <a:off x="8867520" y="687960"/>
              <a:ext cx="842760" cy="8460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2475" lIns="91425" spcFirstLastPara="1" rIns="91425" wrap="square" tIns="42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" name="Google Shape;75;p31"/>
            <p:cNvSpPr/>
            <p:nvPr/>
          </p:nvSpPr>
          <p:spPr>
            <a:xfrm rot="1588200">
              <a:off x="8062200" y="367920"/>
              <a:ext cx="597960" cy="59760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6" name="Google Shape;76;p31"/>
            <p:cNvSpPr/>
            <p:nvPr/>
          </p:nvSpPr>
          <p:spPr>
            <a:xfrm rot="1588200">
              <a:off x="8700120" y="685800"/>
              <a:ext cx="597960" cy="59760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7" name="Google Shape;77;p31"/>
            <p:cNvSpPr/>
            <p:nvPr/>
          </p:nvSpPr>
          <p:spPr>
            <a:xfrm rot="1588200">
              <a:off x="9018000" y="47160"/>
              <a:ext cx="597960" cy="59832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" name="Google Shape;78;p31"/>
            <p:cNvSpPr/>
            <p:nvPr/>
          </p:nvSpPr>
          <p:spPr>
            <a:xfrm rot="1588200">
              <a:off x="8379720" y="-270000"/>
              <a:ext cx="598320" cy="59796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" name="Google Shape;79;p31"/>
            <p:cNvSpPr/>
            <p:nvPr/>
          </p:nvSpPr>
          <p:spPr>
            <a:xfrm rot="1588200">
              <a:off x="8150760" y="8640"/>
              <a:ext cx="740880" cy="29340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0" name="Google Shape;80;p31"/>
            <p:cNvSpPr/>
            <p:nvPr/>
          </p:nvSpPr>
          <p:spPr>
            <a:xfrm rot="1588200">
              <a:off x="9043560" y="-181440"/>
              <a:ext cx="293040" cy="74052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 rot="1588200">
              <a:off x="8341560" y="453240"/>
              <a:ext cx="293040" cy="7412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2" name="Google Shape;82;p31"/>
            <p:cNvSpPr/>
            <p:nvPr/>
          </p:nvSpPr>
          <p:spPr>
            <a:xfrm rot="1588200">
              <a:off x="8786520" y="710640"/>
              <a:ext cx="740520" cy="29304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3" name="Google Shape;83;p31"/>
            <p:cNvSpPr/>
            <p:nvPr/>
          </p:nvSpPr>
          <p:spPr>
            <a:xfrm rot="1588200">
              <a:off x="8002080" y="323280"/>
              <a:ext cx="727200" cy="32508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4" name="Google Shape;84;p31"/>
            <p:cNvSpPr/>
            <p:nvPr/>
          </p:nvSpPr>
          <p:spPr>
            <a:xfrm rot="1588200">
              <a:off x="8656200" y="616320"/>
              <a:ext cx="324720" cy="7272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5" name="Google Shape;85;p31"/>
            <p:cNvSpPr/>
            <p:nvPr/>
          </p:nvSpPr>
          <p:spPr>
            <a:xfrm rot="1588200">
              <a:off x="8949240" y="364680"/>
              <a:ext cx="727200" cy="32472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6" name="Google Shape;86;p31"/>
            <p:cNvSpPr/>
            <p:nvPr/>
          </p:nvSpPr>
          <p:spPr>
            <a:xfrm rot="1588200">
              <a:off x="8697240" y="-330120"/>
              <a:ext cx="324720" cy="7272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3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32"/>
          <p:cNvSpPr txBox="1"/>
          <p:nvPr>
            <p:ph type="title"/>
          </p:nvPr>
        </p:nvSpPr>
        <p:spPr>
          <a:xfrm>
            <a:off x="2514600" y="1392840"/>
            <a:ext cx="4114080" cy="2037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2"/>
          <p:cNvSpPr/>
          <p:nvPr/>
        </p:nvSpPr>
        <p:spPr>
          <a:xfrm>
            <a:off x="0" y="375084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/>
          <p:nvPr>
            <p:ph idx="1" type="body"/>
          </p:nvPr>
        </p:nvSpPr>
        <p:spPr>
          <a:xfrm>
            <a:off x="0" y="-13680"/>
            <a:ext cx="9143640" cy="51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93" name="Google Shape;93;p33"/>
          <p:cNvSpPr txBox="1"/>
          <p:nvPr>
            <p:ph type="title"/>
          </p:nvPr>
        </p:nvSpPr>
        <p:spPr>
          <a:xfrm>
            <a:off x="713160" y="3488760"/>
            <a:ext cx="3428280" cy="10976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463320" y="23796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7993440" y="110556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99" name="Google Shape;99;p13"/>
          <p:cNvGrpSpPr/>
          <p:nvPr/>
        </p:nvGrpSpPr>
        <p:grpSpPr>
          <a:xfrm>
            <a:off x="6991560" y="4513680"/>
            <a:ext cx="930960" cy="930960"/>
            <a:chOff x="6991560" y="4513680"/>
            <a:chExt cx="930960" cy="930960"/>
          </a:xfrm>
        </p:grpSpPr>
        <p:sp>
          <p:nvSpPr>
            <p:cNvPr id="100" name="Google Shape;100;p13"/>
            <p:cNvSpPr/>
            <p:nvPr/>
          </p:nvSpPr>
          <p:spPr>
            <a:xfrm>
              <a:off x="7507440" y="4957560"/>
              <a:ext cx="415080" cy="428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1600" lIns="91425" spcFirstLastPara="1" rIns="91425" wrap="square" tIns="21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7435800" y="5029560"/>
              <a:ext cx="42840" cy="4150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6991560" y="4957560"/>
              <a:ext cx="415080" cy="428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1600" lIns="91425" spcFirstLastPara="1" rIns="91425" wrap="square" tIns="21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7435800" y="4513680"/>
              <a:ext cx="42840" cy="4150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7493040" y="4648320"/>
              <a:ext cx="295200" cy="2948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7406640" y="4929120"/>
              <a:ext cx="100800" cy="1008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7493040" y="5015160"/>
              <a:ext cx="294840" cy="29520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7126200" y="5015160"/>
              <a:ext cx="295200" cy="2948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7126200" y="4648320"/>
              <a:ext cx="294840" cy="29520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09" name="Google Shape;109;p13"/>
          <p:cNvSpPr txBox="1"/>
          <p:nvPr>
            <p:ph type="title"/>
          </p:nvPr>
        </p:nvSpPr>
        <p:spPr>
          <a:xfrm>
            <a:off x="1842480" y="1156680"/>
            <a:ext cx="5425920" cy="1742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 type="blank">
  <p:cSld name="BLANK"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3" name="Google Shape;113;p18"/>
          <p:cNvGrpSpPr/>
          <p:nvPr/>
        </p:nvGrpSpPr>
        <p:grpSpPr>
          <a:xfrm>
            <a:off x="-338760" y="177840"/>
            <a:ext cx="1144080" cy="1144080"/>
            <a:chOff x="-338760" y="177840"/>
            <a:chExt cx="1144080" cy="1144080"/>
          </a:xfrm>
        </p:grpSpPr>
        <p:sp>
          <p:nvSpPr>
            <p:cNvPr id="114" name="Google Shape;114;p18"/>
            <p:cNvSpPr/>
            <p:nvPr/>
          </p:nvSpPr>
          <p:spPr>
            <a:xfrm>
              <a:off x="295200" y="723600"/>
              <a:ext cx="510120" cy="5292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6625" lIns="91425" spcFirstLastPara="1" rIns="91425" wrap="square" tIns="2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207360" y="811800"/>
              <a:ext cx="52560" cy="51012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-338760" y="723600"/>
              <a:ext cx="510120" cy="5292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6625" lIns="91425" spcFirstLastPara="1" rIns="91425" wrap="square" tIns="26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207000" y="177840"/>
              <a:ext cx="52920" cy="51012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277560" y="343440"/>
              <a:ext cx="362880" cy="36252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171360" y="688680"/>
              <a:ext cx="124200" cy="1242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277560" y="794160"/>
              <a:ext cx="362520" cy="36288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-173520" y="794160"/>
              <a:ext cx="362880" cy="36252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-173160" y="343080"/>
              <a:ext cx="362520" cy="36288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23" name="Google Shape;123;p18"/>
          <p:cNvSpPr/>
          <p:nvPr/>
        </p:nvSpPr>
        <p:spPr>
          <a:xfrm>
            <a:off x="7468200" y="386424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24" name="Google Shape;124;p18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8"/>
          <p:cNvSpPr txBox="1"/>
          <p:nvPr>
            <p:ph idx="2" type="title"/>
          </p:nvPr>
        </p:nvSpPr>
        <p:spPr>
          <a:xfrm>
            <a:off x="1505520" y="1322280"/>
            <a:ext cx="734400" cy="40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8"/>
          <p:cNvSpPr txBox="1"/>
          <p:nvPr>
            <p:ph idx="3" type="title"/>
          </p:nvPr>
        </p:nvSpPr>
        <p:spPr>
          <a:xfrm>
            <a:off x="4204800" y="1322280"/>
            <a:ext cx="734400" cy="40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18"/>
          <p:cNvSpPr txBox="1"/>
          <p:nvPr>
            <p:ph idx="4" type="title"/>
          </p:nvPr>
        </p:nvSpPr>
        <p:spPr>
          <a:xfrm>
            <a:off x="6904080" y="1322280"/>
            <a:ext cx="734400" cy="40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18"/>
          <p:cNvSpPr txBox="1"/>
          <p:nvPr>
            <p:ph idx="5" type="title"/>
          </p:nvPr>
        </p:nvSpPr>
        <p:spPr>
          <a:xfrm>
            <a:off x="2855160" y="3030120"/>
            <a:ext cx="734400" cy="40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6" type="title"/>
          </p:nvPr>
        </p:nvSpPr>
        <p:spPr>
          <a:xfrm>
            <a:off x="5554440" y="3030120"/>
            <a:ext cx="734400" cy="40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1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type="title"/>
          </p:nvPr>
        </p:nvSpPr>
        <p:spPr>
          <a:xfrm>
            <a:off x="2038320" y="2396520"/>
            <a:ext cx="5067360" cy="805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2" type="title"/>
          </p:nvPr>
        </p:nvSpPr>
        <p:spPr>
          <a:xfrm>
            <a:off x="3999600" y="1288440"/>
            <a:ext cx="1144800" cy="7365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4" name="Google Shape;134;p19"/>
          <p:cNvGrpSpPr/>
          <p:nvPr/>
        </p:nvGrpSpPr>
        <p:grpSpPr>
          <a:xfrm>
            <a:off x="8201160" y="829440"/>
            <a:ext cx="459000" cy="458640"/>
            <a:chOff x="8201160" y="829440"/>
            <a:chExt cx="459000" cy="458640"/>
          </a:xfrm>
        </p:grpSpPr>
        <p:sp>
          <p:nvSpPr>
            <p:cNvPr id="135" name="Google Shape;135;p19"/>
            <p:cNvSpPr/>
            <p:nvPr/>
          </p:nvSpPr>
          <p:spPr>
            <a:xfrm>
              <a:off x="8455680" y="1048320"/>
              <a:ext cx="204480" cy="2088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0425" lIns="91425" spcFirstLastPara="1" rIns="91425" wrap="square" tIns="10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8420040" y="1083600"/>
              <a:ext cx="20880" cy="204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8201160" y="1048320"/>
              <a:ext cx="204480" cy="2088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0425" lIns="91425" spcFirstLastPara="1" rIns="91425" wrap="square" tIns="10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8420040" y="829440"/>
              <a:ext cx="20880" cy="204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8448480" y="895680"/>
              <a:ext cx="145440" cy="1454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8406000" y="1034280"/>
              <a:ext cx="49680" cy="4968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4825" lIns="91425" spcFirstLastPara="1" rIns="91425" wrap="square" tIns="24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8448480" y="1076400"/>
              <a:ext cx="145080" cy="1454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8267400" y="1076400"/>
              <a:ext cx="145440" cy="1454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8267760" y="895680"/>
              <a:ext cx="145440" cy="1454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44" name="Google Shape;144;p19"/>
          <p:cNvGrpSpPr/>
          <p:nvPr/>
        </p:nvGrpSpPr>
        <p:grpSpPr>
          <a:xfrm>
            <a:off x="7635240" y="352080"/>
            <a:ext cx="374760" cy="374760"/>
            <a:chOff x="7635240" y="352080"/>
            <a:chExt cx="374760" cy="374760"/>
          </a:xfrm>
        </p:grpSpPr>
        <p:sp>
          <p:nvSpPr>
            <p:cNvPr id="145" name="Google Shape;145;p19"/>
            <p:cNvSpPr/>
            <p:nvPr/>
          </p:nvSpPr>
          <p:spPr>
            <a:xfrm>
              <a:off x="7842960" y="530640"/>
              <a:ext cx="167040" cy="1692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625" lIns="91425" spcFirstLastPara="1" rIns="91425" wrap="square" tIns="8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7814160" y="559800"/>
              <a:ext cx="16920" cy="16704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7635240" y="530640"/>
              <a:ext cx="167040" cy="1692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625" lIns="91425" spcFirstLastPara="1" rIns="91425" wrap="square" tIns="8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7814160" y="352080"/>
              <a:ext cx="16920" cy="16704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7837200" y="406080"/>
              <a:ext cx="118440" cy="1184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7802280" y="519480"/>
              <a:ext cx="40320" cy="4032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0150" lIns="91425" spcFirstLastPara="1" rIns="91425" wrap="square" tIns="20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7837200" y="554040"/>
              <a:ext cx="118440" cy="1184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7689600" y="554040"/>
              <a:ext cx="118440" cy="1184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7689600" y="406080"/>
              <a:ext cx="118440" cy="1184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54" name="Google Shape;154;p19"/>
          <p:cNvGrpSpPr/>
          <p:nvPr/>
        </p:nvGrpSpPr>
        <p:grpSpPr>
          <a:xfrm>
            <a:off x="-285778" y="3880782"/>
            <a:ext cx="2190197" cy="2190557"/>
            <a:chOff x="-285778" y="3880782"/>
            <a:chExt cx="2190197" cy="2190557"/>
          </a:xfrm>
        </p:grpSpPr>
        <p:sp>
          <p:nvSpPr>
            <p:cNvPr id="155" name="Google Shape;155;p19"/>
            <p:cNvSpPr/>
            <p:nvPr/>
          </p:nvSpPr>
          <p:spPr>
            <a:xfrm rot="1588200">
              <a:off x="-276120" y="4644360"/>
              <a:ext cx="1050840" cy="1054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 rot="1588200">
              <a:off x="1035720" y="3889800"/>
              <a:ext cx="105480" cy="105084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 rot="1588200">
              <a:off x="477720" y="5011200"/>
              <a:ext cx="105480" cy="105084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 rot="1588200">
              <a:off x="844560" y="5202720"/>
              <a:ext cx="1050840" cy="1054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 rot="1588200">
              <a:off x="-158760" y="4803120"/>
              <a:ext cx="745200" cy="74520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 rot="1588200">
              <a:off x="636480" y="5199120"/>
              <a:ext cx="745200" cy="74520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 rot="1588200">
              <a:off x="1032120" y="4403160"/>
              <a:ext cx="745200" cy="74556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 rot="1588200">
              <a:off x="237240" y="4007880"/>
              <a:ext cx="745560" cy="74520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 rot="1588200">
              <a:off x="-48240" y="4355640"/>
              <a:ext cx="923760" cy="36576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 rot="1588200">
              <a:off x="1064160" y="4118040"/>
              <a:ext cx="365400" cy="92340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 rot="1588200">
              <a:off x="189000" y="4909680"/>
              <a:ext cx="365400" cy="92376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 rot="1588200">
              <a:off x="743760" y="5230800"/>
              <a:ext cx="923400" cy="36576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 rot="1588200">
              <a:off x="-233280" y="4748040"/>
              <a:ext cx="906480" cy="40500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 rot="1588200">
              <a:off x="581040" y="5113080"/>
              <a:ext cx="405000" cy="90648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 rot="1588200">
              <a:off x="946440" y="4799520"/>
              <a:ext cx="906480" cy="40500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 rot="1588200">
              <a:off x="632520" y="3932640"/>
              <a:ext cx="405000" cy="90648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71" name="Google Shape;171;p19"/>
          <p:cNvSpPr/>
          <p:nvPr/>
        </p:nvSpPr>
        <p:spPr>
          <a:xfrm>
            <a:off x="7926120" y="164016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">
  <p:cSld name="TITLE_AND_TWO_COLUMNS_1"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75" name="Google Shape;175;p20"/>
          <p:cNvGrpSpPr/>
          <p:nvPr/>
        </p:nvGrpSpPr>
        <p:grpSpPr>
          <a:xfrm>
            <a:off x="-1088280" y="369720"/>
            <a:ext cx="2052001" cy="2052361"/>
            <a:chOff x="-1088280" y="369720"/>
            <a:chExt cx="2052001" cy="2052361"/>
          </a:xfrm>
        </p:grpSpPr>
        <p:sp>
          <p:nvSpPr>
            <p:cNvPr id="176" name="Google Shape;176;p20"/>
            <p:cNvSpPr/>
            <p:nvPr/>
          </p:nvSpPr>
          <p:spPr>
            <a:xfrm rot="-560400">
              <a:off x="-1086840" y="1439640"/>
              <a:ext cx="941760" cy="946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7" name="Google Shape;177;p20"/>
            <p:cNvSpPr/>
            <p:nvPr/>
          </p:nvSpPr>
          <p:spPr>
            <a:xfrm rot="-560400">
              <a:off x="-200880" y="371160"/>
              <a:ext cx="94680" cy="94176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8" name="Google Shape;178;p20"/>
            <p:cNvSpPr/>
            <p:nvPr/>
          </p:nvSpPr>
          <p:spPr>
            <a:xfrm rot="-560400">
              <a:off x="-18720" y="1478880"/>
              <a:ext cx="94680" cy="94176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9" name="Google Shape;179;p20"/>
            <p:cNvSpPr/>
            <p:nvPr/>
          </p:nvSpPr>
          <p:spPr>
            <a:xfrm rot="-560400">
              <a:off x="20520" y="1257480"/>
              <a:ext cx="941760" cy="946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0" name="Google Shape;180;p20"/>
            <p:cNvSpPr/>
            <p:nvPr/>
          </p:nvSpPr>
          <p:spPr>
            <a:xfrm rot="-560400">
              <a:off x="-724320" y="1519920"/>
              <a:ext cx="668160" cy="66780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1" name="Google Shape;181;p20"/>
            <p:cNvSpPr/>
            <p:nvPr/>
          </p:nvSpPr>
          <p:spPr>
            <a:xfrm rot="-560400">
              <a:off x="61200" y="1390680"/>
              <a:ext cx="668160" cy="66780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2" name="Google Shape;182;p20"/>
            <p:cNvSpPr/>
            <p:nvPr/>
          </p:nvSpPr>
          <p:spPr>
            <a:xfrm rot="-560400">
              <a:off x="-68040" y="604440"/>
              <a:ext cx="668160" cy="66852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 rot="-560400">
              <a:off x="-853560" y="734040"/>
              <a:ext cx="668520" cy="66816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 rot="-560400">
              <a:off x="-993600" y="1122120"/>
              <a:ext cx="828000" cy="32760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5" name="Google Shape;185;p20"/>
            <p:cNvSpPr/>
            <p:nvPr/>
          </p:nvSpPr>
          <p:spPr>
            <a:xfrm rot="-560400">
              <a:off x="-115920" y="464760"/>
              <a:ext cx="327600" cy="82764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6" name="Google Shape;186;p20"/>
            <p:cNvSpPr/>
            <p:nvPr/>
          </p:nvSpPr>
          <p:spPr>
            <a:xfrm rot="-560400">
              <a:off x="-336600" y="1499040"/>
              <a:ext cx="327600" cy="82836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 rot="-560400">
              <a:off x="41040" y="1342800"/>
              <a:ext cx="827640" cy="32760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 rot="-560400">
              <a:off x="-910800" y="1505520"/>
              <a:ext cx="812520" cy="3632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 rot="-560400">
              <a:off x="46800" y="1432440"/>
              <a:ext cx="362880" cy="81252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 rot="-560400">
              <a:off x="-25920" y="924120"/>
              <a:ext cx="812520" cy="36288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1" name="Google Shape;191;p20"/>
            <p:cNvSpPr/>
            <p:nvPr/>
          </p:nvSpPr>
          <p:spPr>
            <a:xfrm rot="-560400">
              <a:off x="-534600" y="547560"/>
              <a:ext cx="362880" cy="81252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92" name="Google Shape;192;p20"/>
          <p:cNvGrpSpPr/>
          <p:nvPr/>
        </p:nvGrpSpPr>
        <p:grpSpPr>
          <a:xfrm>
            <a:off x="8021160" y="4461840"/>
            <a:ext cx="1005120" cy="1005120"/>
            <a:chOff x="8021160" y="4461840"/>
            <a:chExt cx="1005120" cy="1005120"/>
          </a:xfrm>
        </p:grpSpPr>
        <p:sp>
          <p:nvSpPr>
            <p:cNvPr id="193" name="Google Shape;193;p20"/>
            <p:cNvSpPr/>
            <p:nvPr/>
          </p:nvSpPr>
          <p:spPr>
            <a:xfrm>
              <a:off x="8578080" y="4941360"/>
              <a:ext cx="448200" cy="464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3400" lIns="91425" spcFirstLastPara="1" rIns="91425" wrap="square" tIns="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4" name="Google Shape;194;p20"/>
            <p:cNvSpPr/>
            <p:nvPr/>
          </p:nvSpPr>
          <p:spPr>
            <a:xfrm>
              <a:off x="8500680" y="5018760"/>
              <a:ext cx="46080" cy="44820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>
              <a:off x="8021160" y="4941360"/>
              <a:ext cx="448200" cy="464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3400" lIns="91425" spcFirstLastPara="1" rIns="91425" wrap="square" tIns="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8500320" y="4461840"/>
              <a:ext cx="46440" cy="44820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8562240" y="4607280"/>
              <a:ext cx="318600" cy="31860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8469000" y="4910400"/>
              <a:ext cx="109080" cy="10908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9" name="Google Shape;199;p20"/>
            <p:cNvSpPr/>
            <p:nvPr/>
          </p:nvSpPr>
          <p:spPr>
            <a:xfrm>
              <a:off x="8562240" y="5002920"/>
              <a:ext cx="318600" cy="31860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0" name="Google Shape;200;p20"/>
            <p:cNvSpPr/>
            <p:nvPr/>
          </p:nvSpPr>
          <p:spPr>
            <a:xfrm>
              <a:off x="8166240" y="5002920"/>
              <a:ext cx="318600" cy="31860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8166600" y="4606920"/>
              <a:ext cx="318600" cy="31860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02" name="Google Shape;202;p20"/>
          <p:cNvSpPr/>
          <p:nvPr/>
        </p:nvSpPr>
        <p:spPr>
          <a:xfrm>
            <a:off x="8430840" y="23796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511200" y="419364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7">
  <p:cSld name="CUSTOM_7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1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7" name="Google Shape;207;p21"/>
          <p:cNvSpPr/>
          <p:nvPr/>
        </p:nvSpPr>
        <p:spPr>
          <a:xfrm>
            <a:off x="8347680" y="329040"/>
            <a:ext cx="1810800" cy="178380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08" name="Google Shape;208;p21"/>
          <p:cNvGrpSpPr/>
          <p:nvPr/>
        </p:nvGrpSpPr>
        <p:grpSpPr>
          <a:xfrm>
            <a:off x="144360" y="4442760"/>
            <a:ext cx="1005120" cy="1005120"/>
            <a:chOff x="144360" y="4442760"/>
            <a:chExt cx="1005120" cy="1005120"/>
          </a:xfrm>
        </p:grpSpPr>
        <p:sp>
          <p:nvSpPr>
            <p:cNvPr id="209" name="Google Shape;209;p21"/>
            <p:cNvSpPr/>
            <p:nvPr/>
          </p:nvSpPr>
          <p:spPr>
            <a:xfrm>
              <a:off x="701280" y="4921920"/>
              <a:ext cx="448200" cy="464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3400" lIns="91425" spcFirstLastPara="1" rIns="91425" wrap="square" tIns="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623880" y="4999680"/>
              <a:ext cx="46080" cy="44820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144360" y="4921920"/>
              <a:ext cx="448200" cy="464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3400" lIns="91425" spcFirstLastPara="1" rIns="91425" wrap="square" tIns="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>
              <a:off x="623520" y="4442760"/>
              <a:ext cx="46440" cy="44820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685440" y="4588200"/>
              <a:ext cx="318600" cy="31860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592200" y="4891320"/>
              <a:ext cx="109080" cy="10908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>
              <a:off x="685440" y="4983840"/>
              <a:ext cx="318600" cy="31860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289440" y="4983840"/>
              <a:ext cx="318600" cy="31860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289800" y="4587840"/>
              <a:ext cx="318600" cy="31860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" name="Google Shape;220;p22"/>
          <p:cNvGrpSpPr/>
          <p:nvPr/>
        </p:nvGrpSpPr>
        <p:grpSpPr>
          <a:xfrm>
            <a:off x="-1559160" y="-1129320"/>
            <a:ext cx="2771280" cy="2771640"/>
            <a:chOff x="-1559160" y="-1129320"/>
            <a:chExt cx="2771280" cy="2771640"/>
          </a:xfrm>
        </p:grpSpPr>
        <p:sp>
          <p:nvSpPr>
            <p:cNvPr id="221" name="Google Shape;221;p22"/>
            <p:cNvSpPr/>
            <p:nvPr/>
          </p:nvSpPr>
          <p:spPr>
            <a:xfrm>
              <a:off x="-1559160" y="19332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2" name="Google Shape;222;p22"/>
            <p:cNvSpPr/>
            <p:nvPr/>
          </p:nvSpPr>
          <p:spPr>
            <a:xfrm>
              <a:off x="-237240" y="-1129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3" name="Google Shape;223;p22"/>
            <p:cNvSpPr/>
            <p:nvPr/>
          </p:nvSpPr>
          <p:spPr>
            <a:xfrm>
              <a:off x="-237240" y="37800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-52200" y="19332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-1156680" y="34344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-87120" y="34344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-87840" y="-72648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-1156680" y="-72612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-1390680" y="-22212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-134640" y="-96048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-652680" y="36180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2" name="Google Shape;232;p22"/>
            <p:cNvSpPr/>
            <p:nvPr/>
          </p:nvSpPr>
          <p:spPr>
            <a:xfrm>
              <a:off x="-67680" y="29592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-1368000" y="30204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-128160" y="36072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-69120" y="-27540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6" name="Google Shape;236;p22"/>
            <p:cNvSpPr/>
            <p:nvPr/>
          </p:nvSpPr>
          <p:spPr>
            <a:xfrm>
              <a:off x="-705960" y="-93816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37" name="Google Shape;237;p22"/>
          <p:cNvGrpSpPr/>
          <p:nvPr/>
        </p:nvGrpSpPr>
        <p:grpSpPr>
          <a:xfrm>
            <a:off x="8490240" y="4276800"/>
            <a:ext cx="499320" cy="499320"/>
            <a:chOff x="8490240" y="4276800"/>
            <a:chExt cx="499320" cy="499320"/>
          </a:xfrm>
        </p:grpSpPr>
        <p:sp>
          <p:nvSpPr>
            <p:cNvPr id="238" name="Google Shape;238;p22"/>
            <p:cNvSpPr/>
            <p:nvPr/>
          </p:nvSpPr>
          <p:spPr>
            <a:xfrm>
              <a:off x="8767080" y="45151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8728560" y="455364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0" name="Google Shape;240;p22"/>
            <p:cNvSpPr/>
            <p:nvPr/>
          </p:nvSpPr>
          <p:spPr>
            <a:xfrm>
              <a:off x="8490240" y="45151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8728200" y="427680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8759160" y="434916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8712720" y="449964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4" name="Google Shape;244;p22"/>
            <p:cNvSpPr/>
            <p:nvPr/>
          </p:nvSpPr>
          <p:spPr>
            <a:xfrm>
              <a:off x="8759160" y="454572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5" name="Google Shape;245;p22"/>
            <p:cNvSpPr/>
            <p:nvPr/>
          </p:nvSpPr>
          <p:spPr>
            <a:xfrm>
              <a:off x="8562240" y="454572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8562600" y="434916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47" name="Google Shape;247;p22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720000" y="1105200"/>
            <a:ext cx="7703640" cy="37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type="blank">
  <p:cSld name="BLANK"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1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36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17"/>
          <p:cNvSpPr txBox="1"/>
          <p:nvPr>
            <p:ph type="title"/>
          </p:nvPr>
        </p:nvSpPr>
        <p:spPr>
          <a:xfrm>
            <a:off x="4400280" y="1183320"/>
            <a:ext cx="3746520" cy="1769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3" name="Google Shape;253;p17"/>
          <p:cNvSpPr txBox="1"/>
          <p:nvPr>
            <p:ph idx="1" type="body"/>
          </p:nvPr>
        </p:nvSpPr>
        <p:spPr>
          <a:xfrm>
            <a:off x="996840" y="1040400"/>
            <a:ext cx="2686320" cy="2971080"/>
          </a:xfrm>
          <a:prstGeom prst="rect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54" name="Google Shape;254;p17"/>
          <p:cNvGrpSpPr/>
          <p:nvPr/>
        </p:nvGrpSpPr>
        <p:grpSpPr>
          <a:xfrm>
            <a:off x="8287092" y="2836532"/>
            <a:ext cx="1964896" cy="1964996"/>
            <a:chOff x="8287092" y="2836532"/>
            <a:chExt cx="1964896" cy="1964996"/>
          </a:xfrm>
        </p:grpSpPr>
        <p:sp>
          <p:nvSpPr>
            <p:cNvPr id="255" name="Google Shape;255;p17"/>
            <p:cNvSpPr/>
            <p:nvPr/>
          </p:nvSpPr>
          <p:spPr>
            <a:xfrm rot="1588200">
              <a:off x="8295840" y="3521160"/>
              <a:ext cx="942480" cy="946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6" name="Google Shape;256;p17"/>
            <p:cNvSpPr/>
            <p:nvPr/>
          </p:nvSpPr>
          <p:spPr>
            <a:xfrm rot="1588200">
              <a:off x="9472320" y="2844720"/>
              <a:ext cx="94680" cy="94248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7" name="Google Shape;257;p17"/>
            <p:cNvSpPr/>
            <p:nvPr/>
          </p:nvSpPr>
          <p:spPr>
            <a:xfrm rot="1588200">
              <a:off x="8971560" y="3850200"/>
              <a:ext cx="94680" cy="94248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8" name="Google Shape;258;p17"/>
            <p:cNvSpPr/>
            <p:nvPr/>
          </p:nvSpPr>
          <p:spPr>
            <a:xfrm rot="1588200">
              <a:off x="9301320" y="4021920"/>
              <a:ext cx="942480" cy="946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9" name="Google Shape;259;p17"/>
            <p:cNvSpPr/>
            <p:nvPr/>
          </p:nvSpPr>
          <p:spPr>
            <a:xfrm rot="1588200">
              <a:off x="8400960" y="3664080"/>
              <a:ext cx="668520" cy="6681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1588200">
              <a:off x="9114480" y="4019400"/>
              <a:ext cx="668520" cy="6681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1" name="Google Shape;261;p17"/>
            <p:cNvSpPr/>
            <p:nvPr/>
          </p:nvSpPr>
          <p:spPr>
            <a:xfrm rot="1588200">
              <a:off x="9469440" y="3305160"/>
              <a:ext cx="668520" cy="6688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 rot="1588200">
              <a:off x="8755920" y="2950560"/>
              <a:ext cx="668880" cy="6685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3" name="Google Shape;263;p17"/>
            <p:cNvSpPr/>
            <p:nvPr/>
          </p:nvSpPr>
          <p:spPr>
            <a:xfrm rot="1588200">
              <a:off x="8499960" y="3262680"/>
              <a:ext cx="828360" cy="32796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4" name="Google Shape;264;p17"/>
            <p:cNvSpPr/>
            <p:nvPr/>
          </p:nvSpPr>
          <p:spPr>
            <a:xfrm rot="1588200">
              <a:off x="9498240" y="3049560"/>
              <a:ext cx="327960" cy="82800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1588200">
              <a:off x="8713080" y="3759480"/>
              <a:ext cx="327960" cy="82872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 rot="1588200">
              <a:off x="9210960" y="4047480"/>
              <a:ext cx="828000" cy="32796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7" name="Google Shape;267;p17"/>
            <p:cNvSpPr/>
            <p:nvPr/>
          </p:nvSpPr>
          <p:spPr>
            <a:xfrm rot="1588200">
              <a:off x="8333640" y="3614400"/>
              <a:ext cx="813240" cy="3632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8" name="Google Shape;268;p17"/>
            <p:cNvSpPr/>
            <p:nvPr/>
          </p:nvSpPr>
          <p:spPr>
            <a:xfrm rot="1588200">
              <a:off x="9064800" y="3941640"/>
              <a:ext cx="363240" cy="81288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1588200">
              <a:off x="9392400" y="3660480"/>
              <a:ext cx="813240" cy="3632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1588200">
              <a:off x="9110880" y="2882880"/>
              <a:ext cx="363240" cy="81324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71" name="Google Shape;271;p17"/>
          <p:cNvSpPr/>
          <p:nvPr/>
        </p:nvSpPr>
        <p:spPr>
          <a:xfrm>
            <a:off x="87480" y="4319640"/>
            <a:ext cx="1573920" cy="155052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72" name="Google Shape;272;p17"/>
          <p:cNvGrpSpPr/>
          <p:nvPr/>
        </p:nvGrpSpPr>
        <p:grpSpPr>
          <a:xfrm>
            <a:off x="333000" y="205200"/>
            <a:ext cx="498960" cy="499320"/>
            <a:chOff x="333000" y="205200"/>
            <a:chExt cx="498960" cy="499320"/>
          </a:xfrm>
        </p:grpSpPr>
        <p:sp>
          <p:nvSpPr>
            <p:cNvPr id="273" name="Google Shape;273;p17"/>
            <p:cNvSpPr/>
            <p:nvPr/>
          </p:nvSpPr>
          <p:spPr>
            <a:xfrm>
              <a:off x="609480" y="4435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>
              <a:off x="571320" y="48204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5" name="Google Shape;275;p17"/>
            <p:cNvSpPr/>
            <p:nvPr/>
          </p:nvSpPr>
          <p:spPr>
            <a:xfrm>
              <a:off x="333000" y="4435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570960" y="20520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01920" y="27756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555480" y="42804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01920" y="47412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405000" y="47412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405000" y="27756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4"/>
          <p:cNvSpPr txBox="1"/>
          <p:nvPr>
            <p:ph hasCustomPrompt="1" type="title"/>
          </p:nvPr>
        </p:nvSpPr>
        <p:spPr>
          <a:xfrm>
            <a:off x="1974240" y="1724760"/>
            <a:ext cx="5195520" cy="109584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grpSp>
        <p:nvGrpSpPr>
          <p:cNvPr id="285" name="Google Shape;285;p34"/>
          <p:cNvGrpSpPr/>
          <p:nvPr/>
        </p:nvGrpSpPr>
        <p:grpSpPr>
          <a:xfrm>
            <a:off x="8430840" y="3891960"/>
            <a:ext cx="499320" cy="499320"/>
            <a:chOff x="8430840" y="3891960"/>
            <a:chExt cx="499320" cy="499320"/>
          </a:xfrm>
        </p:grpSpPr>
        <p:sp>
          <p:nvSpPr>
            <p:cNvPr id="286" name="Google Shape;286;p34"/>
            <p:cNvSpPr/>
            <p:nvPr/>
          </p:nvSpPr>
          <p:spPr>
            <a:xfrm>
              <a:off x="8707680" y="4130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8669160" y="416880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8430840" y="4130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8668800" y="389196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0" name="Google Shape;290;p34"/>
            <p:cNvSpPr/>
            <p:nvPr/>
          </p:nvSpPr>
          <p:spPr>
            <a:xfrm>
              <a:off x="8699760" y="396432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1" name="Google Shape;291;p34"/>
            <p:cNvSpPr/>
            <p:nvPr/>
          </p:nvSpPr>
          <p:spPr>
            <a:xfrm>
              <a:off x="8653320" y="411516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2" name="Google Shape;292;p34"/>
            <p:cNvSpPr/>
            <p:nvPr/>
          </p:nvSpPr>
          <p:spPr>
            <a:xfrm>
              <a:off x="8699760" y="416088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8502840" y="416088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8503200" y="396432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95" name="Google Shape;295;p34"/>
          <p:cNvGrpSpPr/>
          <p:nvPr/>
        </p:nvGrpSpPr>
        <p:grpSpPr>
          <a:xfrm>
            <a:off x="274680" y="1543320"/>
            <a:ext cx="438480" cy="438480"/>
            <a:chOff x="274680" y="1543320"/>
            <a:chExt cx="438480" cy="438480"/>
          </a:xfrm>
        </p:grpSpPr>
        <p:sp>
          <p:nvSpPr>
            <p:cNvPr id="296" name="Google Shape;296;p34"/>
            <p:cNvSpPr/>
            <p:nvPr/>
          </p:nvSpPr>
          <p:spPr>
            <a:xfrm>
              <a:off x="517680" y="1752480"/>
              <a:ext cx="195480" cy="2016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0075" lIns="91425" spcFirstLastPara="1" rIns="91425" wrap="square" tIns="10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484200" y="1786320"/>
              <a:ext cx="20160" cy="195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274680" y="1752480"/>
              <a:ext cx="195480" cy="2016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0075" lIns="91425" spcFirstLastPara="1" rIns="91425" wrap="square" tIns="10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483840" y="1543320"/>
              <a:ext cx="20160" cy="195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10840" y="1606680"/>
              <a:ext cx="138960" cy="13896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1" name="Google Shape;301;p34"/>
            <p:cNvSpPr/>
            <p:nvPr/>
          </p:nvSpPr>
          <p:spPr>
            <a:xfrm>
              <a:off x="470160" y="1739160"/>
              <a:ext cx="47520" cy="4752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3750" lIns="91425" spcFirstLastPara="1" rIns="91425" wrap="square" tIns="23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2" name="Google Shape;302;p34"/>
            <p:cNvSpPr/>
            <p:nvPr/>
          </p:nvSpPr>
          <p:spPr>
            <a:xfrm>
              <a:off x="510840" y="1779480"/>
              <a:ext cx="138960" cy="13896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338040" y="1779480"/>
              <a:ext cx="138960" cy="13896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338040" y="1606680"/>
              <a:ext cx="138960" cy="13896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05" name="Google Shape;305;p34"/>
          <p:cNvSpPr/>
          <p:nvPr/>
        </p:nvSpPr>
        <p:spPr>
          <a:xfrm>
            <a:off x="7824600" y="29340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2">
  <p:cSld name="CUSTOM_12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3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5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09" name="Google Shape;309;p35"/>
          <p:cNvGrpSpPr/>
          <p:nvPr/>
        </p:nvGrpSpPr>
        <p:grpSpPr>
          <a:xfrm>
            <a:off x="654480" y="4403160"/>
            <a:ext cx="498960" cy="499320"/>
            <a:chOff x="654480" y="4403160"/>
            <a:chExt cx="498960" cy="499320"/>
          </a:xfrm>
        </p:grpSpPr>
        <p:sp>
          <p:nvSpPr>
            <p:cNvPr id="310" name="Google Shape;310;p35"/>
            <p:cNvSpPr/>
            <p:nvPr/>
          </p:nvSpPr>
          <p:spPr>
            <a:xfrm>
              <a:off x="930960" y="46414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892800" y="468000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654480" y="46414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892440" y="440316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923400" y="447552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876960" y="462600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923400" y="467208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726480" y="467208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726480" y="447516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19" name="Google Shape;319;p35"/>
          <p:cNvGrpSpPr/>
          <p:nvPr/>
        </p:nvGrpSpPr>
        <p:grpSpPr>
          <a:xfrm>
            <a:off x="202320" y="3996360"/>
            <a:ext cx="406440" cy="406440"/>
            <a:chOff x="202320" y="3996360"/>
            <a:chExt cx="406440" cy="406440"/>
          </a:xfrm>
        </p:grpSpPr>
        <p:sp>
          <p:nvSpPr>
            <p:cNvPr id="320" name="Google Shape;320;p35"/>
            <p:cNvSpPr/>
            <p:nvPr/>
          </p:nvSpPr>
          <p:spPr>
            <a:xfrm>
              <a:off x="427680" y="4190400"/>
              <a:ext cx="181080" cy="1872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350" lIns="91425" spcFirstLastPara="1" rIns="91425" wrap="square" tIns="9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396360" y="4221720"/>
              <a:ext cx="18360" cy="1810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202320" y="4190400"/>
              <a:ext cx="181080" cy="1872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350" lIns="91425" spcFirstLastPara="1" rIns="91425" wrap="square" tIns="9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396360" y="3996360"/>
              <a:ext cx="18720" cy="1810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421560" y="4055040"/>
              <a:ext cx="128880" cy="12852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383760" y="4177800"/>
              <a:ext cx="43920" cy="4392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1950" lIns="91425" spcFirstLastPara="1" rIns="91425" wrap="square" tIns="21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421560" y="4215240"/>
              <a:ext cx="128520" cy="12888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261000" y="4215240"/>
              <a:ext cx="128880" cy="12852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261360" y="4055040"/>
              <a:ext cx="128520" cy="12888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29" name="Google Shape;329;p35"/>
          <p:cNvSpPr/>
          <p:nvPr/>
        </p:nvSpPr>
        <p:spPr>
          <a:xfrm>
            <a:off x="8181000" y="412236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2_1_1">
  <p:cSld name="CUSTOM_12_1_1"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3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3" name="Google Shape;333;p36"/>
          <p:cNvGrpSpPr/>
          <p:nvPr/>
        </p:nvGrpSpPr>
        <p:grpSpPr>
          <a:xfrm>
            <a:off x="-1287720" y="1926000"/>
            <a:ext cx="2138040" cy="2137680"/>
            <a:chOff x="-1287720" y="1926000"/>
            <a:chExt cx="2138040" cy="2137680"/>
          </a:xfrm>
        </p:grpSpPr>
        <p:sp>
          <p:nvSpPr>
            <p:cNvPr id="334" name="Google Shape;334;p36"/>
            <p:cNvSpPr/>
            <p:nvPr/>
          </p:nvSpPr>
          <p:spPr>
            <a:xfrm>
              <a:off x="-1287720" y="2945880"/>
              <a:ext cx="975240" cy="9792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-267840" y="1926000"/>
              <a:ext cx="97920" cy="97524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-267840" y="3088440"/>
              <a:ext cx="97920" cy="97524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-124920" y="2945880"/>
              <a:ext cx="975240" cy="9792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-977040" y="3061800"/>
              <a:ext cx="691920" cy="6915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-151920" y="3061800"/>
              <a:ext cx="691920" cy="6915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-152280" y="2236320"/>
              <a:ext cx="691920" cy="6922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-977040" y="2236680"/>
              <a:ext cx="692280" cy="6919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2" name="Google Shape;342;p36"/>
            <p:cNvSpPr/>
            <p:nvPr/>
          </p:nvSpPr>
          <p:spPr>
            <a:xfrm>
              <a:off x="-1157760" y="2625480"/>
              <a:ext cx="857520" cy="33948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3" name="Google Shape;343;p36"/>
            <p:cNvSpPr/>
            <p:nvPr/>
          </p:nvSpPr>
          <p:spPr>
            <a:xfrm>
              <a:off x="-188640" y="2055960"/>
              <a:ext cx="339120" cy="8571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-588240" y="3076200"/>
              <a:ext cx="339120" cy="85752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-136800" y="3025080"/>
              <a:ext cx="857160" cy="33948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-1140120" y="3029760"/>
              <a:ext cx="841320" cy="37620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-183600" y="3075120"/>
              <a:ext cx="375840" cy="84132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-138240" y="2584440"/>
              <a:ext cx="841320" cy="3758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-629280" y="2073240"/>
              <a:ext cx="375840" cy="84132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50" name="Google Shape;350;p36"/>
          <p:cNvGrpSpPr/>
          <p:nvPr/>
        </p:nvGrpSpPr>
        <p:grpSpPr>
          <a:xfrm>
            <a:off x="8530200" y="444960"/>
            <a:ext cx="499320" cy="499320"/>
            <a:chOff x="8530200" y="444960"/>
            <a:chExt cx="499320" cy="499320"/>
          </a:xfrm>
        </p:grpSpPr>
        <p:sp>
          <p:nvSpPr>
            <p:cNvPr id="351" name="Google Shape;351;p36"/>
            <p:cNvSpPr/>
            <p:nvPr/>
          </p:nvSpPr>
          <p:spPr>
            <a:xfrm>
              <a:off x="8807040" y="683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8768520" y="72180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8530200" y="683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4" name="Google Shape;354;p36"/>
            <p:cNvSpPr/>
            <p:nvPr/>
          </p:nvSpPr>
          <p:spPr>
            <a:xfrm>
              <a:off x="8768520" y="44496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5" name="Google Shape;355;p36"/>
            <p:cNvSpPr/>
            <p:nvPr/>
          </p:nvSpPr>
          <p:spPr>
            <a:xfrm>
              <a:off x="8799120" y="51732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8753040" y="66780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7" name="Google Shape;357;p36"/>
            <p:cNvSpPr/>
            <p:nvPr/>
          </p:nvSpPr>
          <p:spPr>
            <a:xfrm>
              <a:off x="8799120" y="71388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8602560" y="71388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8602560" y="51732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">
  <p:cSld name="BLANK_1_1"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3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7"/>
          <p:cNvSpPr txBox="1"/>
          <p:nvPr>
            <p:ph type="title"/>
          </p:nvPr>
        </p:nvSpPr>
        <p:spPr>
          <a:xfrm>
            <a:off x="1882800" y="3052800"/>
            <a:ext cx="5378040" cy="661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3" name="Google Shape;363;p37"/>
          <p:cNvSpPr/>
          <p:nvPr/>
        </p:nvSpPr>
        <p:spPr>
          <a:xfrm>
            <a:off x="8164080" y="539640"/>
            <a:ext cx="1410840" cy="138996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364" name="Google Shape;364;p37"/>
          <p:cNvGrpSpPr/>
          <p:nvPr/>
        </p:nvGrpSpPr>
        <p:grpSpPr>
          <a:xfrm>
            <a:off x="8238960" y="3570480"/>
            <a:ext cx="499320" cy="499320"/>
            <a:chOff x="8238960" y="3570480"/>
            <a:chExt cx="499320" cy="499320"/>
          </a:xfrm>
        </p:grpSpPr>
        <p:sp>
          <p:nvSpPr>
            <p:cNvPr id="365" name="Google Shape;365;p37"/>
            <p:cNvSpPr/>
            <p:nvPr/>
          </p:nvSpPr>
          <p:spPr>
            <a:xfrm>
              <a:off x="8515800" y="380880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8477280" y="384732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8238960" y="380880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8477280" y="357048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8507880" y="364284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8461800" y="379332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8507880" y="383940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8311320" y="383940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8311320" y="364248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74" name="Google Shape;374;p37"/>
          <p:cNvGrpSpPr/>
          <p:nvPr/>
        </p:nvGrpSpPr>
        <p:grpSpPr>
          <a:xfrm>
            <a:off x="543960" y="436320"/>
            <a:ext cx="498960" cy="498960"/>
            <a:chOff x="543960" y="436320"/>
            <a:chExt cx="498960" cy="498960"/>
          </a:xfrm>
        </p:grpSpPr>
        <p:sp>
          <p:nvSpPr>
            <p:cNvPr id="375" name="Google Shape;375;p37"/>
            <p:cNvSpPr/>
            <p:nvPr/>
          </p:nvSpPr>
          <p:spPr>
            <a:xfrm>
              <a:off x="820440" y="674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782280" y="71280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43960" y="674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781920" y="43632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812880" y="50832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766440" y="65916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812880" y="70524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615960" y="70524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615960" y="50832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>
  <p:cSld name="CUSTOM_4"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8"/>
          <p:cNvSpPr txBox="1"/>
          <p:nvPr>
            <p:ph type="title"/>
          </p:nvPr>
        </p:nvSpPr>
        <p:spPr>
          <a:xfrm>
            <a:off x="720000" y="1498680"/>
            <a:ext cx="3373560" cy="1235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87" name="Google Shape;387;p38"/>
          <p:cNvGrpSpPr/>
          <p:nvPr/>
        </p:nvGrpSpPr>
        <p:grpSpPr>
          <a:xfrm>
            <a:off x="-889761" y="-292241"/>
            <a:ext cx="1835042" cy="1835042"/>
            <a:chOff x="-889761" y="-292241"/>
            <a:chExt cx="1835042" cy="1835042"/>
          </a:xfrm>
        </p:grpSpPr>
        <p:sp>
          <p:nvSpPr>
            <p:cNvPr id="388" name="Google Shape;388;p38"/>
            <p:cNvSpPr/>
            <p:nvPr/>
          </p:nvSpPr>
          <p:spPr>
            <a:xfrm rot="1588200">
              <a:off x="-881640" y="347040"/>
              <a:ext cx="880200" cy="8820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9" name="Google Shape;389;p38"/>
            <p:cNvSpPr/>
            <p:nvPr/>
          </p:nvSpPr>
          <p:spPr>
            <a:xfrm rot="1588200">
              <a:off x="217440" y="-284760"/>
              <a:ext cx="88200" cy="88020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 rot="1588200">
              <a:off x="-249840" y="654480"/>
              <a:ext cx="88200" cy="88020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 rot="1588200">
              <a:off x="57600" y="815040"/>
              <a:ext cx="880200" cy="8820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 rot="1588200">
              <a:off x="-783360" y="480240"/>
              <a:ext cx="624240" cy="62424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 rot="1588200">
              <a:off x="-116640" y="812160"/>
              <a:ext cx="624240" cy="62424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 rot="1588200">
              <a:off x="214560" y="145080"/>
              <a:ext cx="624240" cy="62460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 rot="1588200">
              <a:off x="-451440" y="-185760"/>
              <a:ext cx="624600" cy="62424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 rot="1588200">
              <a:off x="-690840" y="105480"/>
              <a:ext cx="774000" cy="30636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 rot="1588200">
              <a:off x="241200" y="-93240"/>
              <a:ext cx="306360" cy="77364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 rot="1588200">
              <a:off x="-491400" y="569520"/>
              <a:ext cx="306360" cy="77400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 rot="1588200">
              <a:off x="-27000" y="838800"/>
              <a:ext cx="773640" cy="30636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 rot="1588200">
              <a:off x="-845640" y="433800"/>
              <a:ext cx="759600" cy="33948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 rot="1588200">
              <a:off x="-163080" y="739800"/>
              <a:ext cx="339120" cy="75924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 rot="1588200">
              <a:off x="142560" y="477000"/>
              <a:ext cx="759600" cy="33948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 rot="1588200">
              <a:off x="-119880" y="-248760"/>
              <a:ext cx="339120" cy="7596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404" name="Google Shape;404;p38"/>
          <p:cNvGrpSpPr/>
          <p:nvPr/>
        </p:nvGrpSpPr>
        <p:grpSpPr>
          <a:xfrm>
            <a:off x="8181000" y="4104360"/>
            <a:ext cx="499320" cy="499320"/>
            <a:chOff x="8181000" y="4104360"/>
            <a:chExt cx="499320" cy="499320"/>
          </a:xfrm>
        </p:grpSpPr>
        <p:sp>
          <p:nvSpPr>
            <p:cNvPr id="405" name="Google Shape;405;p38"/>
            <p:cNvSpPr/>
            <p:nvPr/>
          </p:nvSpPr>
          <p:spPr>
            <a:xfrm>
              <a:off x="8457840" y="43426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8419320" y="438120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8181000" y="43426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8419320" y="410436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8449920" y="417672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8403480" y="432720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8449920" y="437328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2" name="Google Shape;412;p38"/>
            <p:cNvSpPr/>
            <p:nvPr/>
          </p:nvSpPr>
          <p:spPr>
            <a:xfrm>
              <a:off x="8253000" y="437328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3" name="Google Shape;413;p38"/>
            <p:cNvSpPr/>
            <p:nvPr/>
          </p:nvSpPr>
          <p:spPr>
            <a:xfrm>
              <a:off x="8253360" y="417672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414" name="Google Shape;414;p38"/>
          <p:cNvSpPr/>
          <p:nvPr/>
        </p:nvSpPr>
        <p:spPr>
          <a:xfrm>
            <a:off x="463320" y="430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_1">
  <p:cSld name="CUSTOM_4_1"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9"/>
          <p:cNvSpPr txBox="1"/>
          <p:nvPr>
            <p:ph type="title"/>
          </p:nvPr>
        </p:nvSpPr>
        <p:spPr>
          <a:xfrm>
            <a:off x="4035240" y="1804320"/>
            <a:ext cx="3593160" cy="6382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8" name="Google Shape;418;p39"/>
          <p:cNvSpPr/>
          <p:nvPr/>
        </p:nvSpPr>
        <p:spPr>
          <a:xfrm>
            <a:off x="7963200" y="9144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19" name="Google Shape;419;p39"/>
          <p:cNvGrpSpPr/>
          <p:nvPr/>
        </p:nvGrpSpPr>
        <p:grpSpPr>
          <a:xfrm>
            <a:off x="402120" y="1106640"/>
            <a:ext cx="499320" cy="499320"/>
            <a:chOff x="402120" y="1106640"/>
            <a:chExt cx="499320" cy="499320"/>
          </a:xfrm>
        </p:grpSpPr>
        <p:sp>
          <p:nvSpPr>
            <p:cNvPr id="420" name="Google Shape;420;p39"/>
            <p:cNvSpPr/>
            <p:nvPr/>
          </p:nvSpPr>
          <p:spPr>
            <a:xfrm>
              <a:off x="678960" y="134496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640440" y="138348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2" name="Google Shape;422;p39"/>
            <p:cNvSpPr/>
            <p:nvPr/>
          </p:nvSpPr>
          <p:spPr>
            <a:xfrm>
              <a:off x="402120" y="134496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3" name="Google Shape;423;p39"/>
            <p:cNvSpPr/>
            <p:nvPr/>
          </p:nvSpPr>
          <p:spPr>
            <a:xfrm>
              <a:off x="640440" y="110664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4" name="Google Shape;424;p39"/>
            <p:cNvSpPr/>
            <p:nvPr/>
          </p:nvSpPr>
          <p:spPr>
            <a:xfrm>
              <a:off x="671040" y="117900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624600" y="132984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71040" y="137556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474120" y="137556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474480" y="117900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429" name="Google Shape;429;p39"/>
          <p:cNvSpPr/>
          <p:nvPr/>
        </p:nvSpPr>
        <p:spPr>
          <a:xfrm>
            <a:off x="8181000" y="227016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463320" y="390780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_1">
  <p:cSld name="TITLE_AND_TWO_COLUMNS_1_1">
    <p:bg>
      <p:bgPr>
        <a:solidFill>
          <a:schemeClr val="lt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2" name="Google Shape;432;p4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0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34" name="Google Shape;434;p40"/>
          <p:cNvGrpSpPr/>
          <p:nvPr/>
        </p:nvGrpSpPr>
        <p:grpSpPr>
          <a:xfrm>
            <a:off x="7660142" y="3790422"/>
            <a:ext cx="2190557" cy="2190557"/>
            <a:chOff x="7660142" y="3790422"/>
            <a:chExt cx="2190557" cy="2190557"/>
          </a:xfrm>
        </p:grpSpPr>
        <p:sp>
          <p:nvSpPr>
            <p:cNvPr id="435" name="Google Shape;435;p40"/>
            <p:cNvSpPr/>
            <p:nvPr/>
          </p:nvSpPr>
          <p:spPr>
            <a:xfrm rot="1588200">
              <a:off x="7669800" y="4554000"/>
              <a:ext cx="1050840" cy="1054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6" name="Google Shape;436;p40"/>
            <p:cNvSpPr/>
            <p:nvPr/>
          </p:nvSpPr>
          <p:spPr>
            <a:xfrm rot="1588200">
              <a:off x="8982000" y="3799440"/>
              <a:ext cx="105480" cy="105084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 rot="1588200">
              <a:off x="8424000" y="4920480"/>
              <a:ext cx="105480" cy="105084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 rot="1588200">
              <a:off x="8790840" y="5112000"/>
              <a:ext cx="1050840" cy="1054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 rot="1588200">
              <a:off x="7787160" y="4712760"/>
              <a:ext cx="745200" cy="74520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 rot="1588200">
              <a:off x="8582760" y="5108760"/>
              <a:ext cx="745200" cy="74520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 rot="1588200">
              <a:off x="8978400" y="4312800"/>
              <a:ext cx="745200" cy="74556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 rot="1588200">
              <a:off x="8183520" y="3917520"/>
              <a:ext cx="745560" cy="74520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 rot="1588200">
              <a:off x="7897680" y="4265280"/>
              <a:ext cx="923760" cy="36576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 rot="1588200">
              <a:off x="9010440" y="4027680"/>
              <a:ext cx="365400" cy="92340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 rot="1588200">
              <a:off x="8135280" y="4819320"/>
              <a:ext cx="365400" cy="92376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 rot="1588200">
              <a:off x="8690040" y="5140440"/>
              <a:ext cx="923400" cy="36576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 rot="1588200">
              <a:off x="7712640" y="4657680"/>
              <a:ext cx="906480" cy="40500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 rot="1588200">
              <a:off x="8527320" y="5022360"/>
              <a:ext cx="405000" cy="90648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9" name="Google Shape;449;p40"/>
            <p:cNvSpPr/>
            <p:nvPr/>
          </p:nvSpPr>
          <p:spPr>
            <a:xfrm rot="1588200">
              <a:off x="8892720" y="4709160"/>
              <a:ext cx="906480" cy="40500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 rot="1588200">
              <a:off x="8578800" y="3842280"/>
              <a:ext cx="405000" cy="90648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451" name="Google Shape;451;p40"/>
          <p:cNvGrpSpPr/>
          <p:nvPr/>
        </p:nvGrpSpPr>
        <p:grpSpPr>
          <a:xfrm>
            <a:off x="6832440" y="4354200"/>
            <a:ext cx="499320" cy="499320"/>
            <a:chOff x="6832440" y="4354200"/>
            <a:chExt cx="499320" cy="499320"/>
          </a:xfrm>
        </p:grpSpPr>
        <p:sp>
          <p:nvSpPr>
            <p:cNvPr id="452" name="Google Shape;452;p40"/>
            <p:cNvSpPr/>
            <p:nvPr/>
          </p:nvSpPr>
          <p:spPr>
            <a:xfrm>
              <a:off x="7109280" y="45925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3" name="Google Shape;453;p40"/>
            <p:cNvSpPr/>
            <p:nvPr/>
          </p:nvSpPr>
          <p:spPr>
            <a:xfrm>
              <a:off x="7070760" y="463104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832440" y="45925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7070760" y="435420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6" name="Google Shape;456;p40"/>
            <p:cNvSpPr/>
            <p:nvPr/>
          </p:nvSpPr>
          <p:spPr>
            <a:xfrm>
              <a:off x="7101360" y="442656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7" name="Google Shape;457;p40"/>
            <p:cNvSpPr/>
            <p:nvPr/>
          </p:nvSpPr>
          <p:spPr>
            <a:xfrm>
              <a:off x="7055280" y="457704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7101360" y="462312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6904800" y="462312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0" name="Google Shape;460;p40"/>
            <p:cNvSpPr/>
            <p:nvPr/>
          </p:nvSpPr>
          <p:spPr>
            <a:xfrm>
              <a:off x="6904800" y="442620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314640" y="289800"/>
            <a:ext cx="498960" cy="498960"/>
            <a:chOff x="314640" y="289800"/>
            <a:chExt cx="498960" cy="498960"/>
          </a:xfrm>
        </p:grpSpPr>
        <p:sp>
          <p:nvSpPr>
            <p:cNvPr id="462" name="Google Shape;462;p40"/>
            <p:cNvSpPr/>
            <p:nvPr/>
          </p:nvSpPr>
          <p:spPr>
            <a:xfrm>
              <a:off x="591120" y="52776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52960" y="56628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4" name="Google Shape;464;p40"/>
            <p:cNvSpPr/>
            <p:nvPr/>
          </p:nvSpPr>
          <p:spPr>
            <a:xfrm>
              <a:off x="314640" y="52776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5" name="Google Shape;465;p40"/>
            <p:cNvSpPr/>
            <p:nvPr/>
          </p:nvSpPr>
          <p:spPr>
            <a:xfrm>
              <a:off x="552600" y="28980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6" name="Google Shape;466;p40"/>
            <p:cNvSpPr/>
            <p:nvPr/>
          </p:nvSpPr>
          <p:spPr>
            <a:xfrm>
              <a:off x="583560" y="36216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537120" y="51264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8" name="Google Shape;468;p40"/>
            <p:cNvSpPr/>
            <p:nvPr/>
          </p:nvSpPr>
          <p:spPr>
            <a:xfrm>
              <a:off x="583560" y="55872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9" name="Google Shape;469;p40"/>
            <p:cNvSpPr/>
            <p:nvPr/>
          </p:nvSpPr>
          <p:spPr>
            <a:xfrm>
              <a:off x="386640" y="55872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0" name="Google Shape;470;p40"/>
            <p:cNvSpPr/>
            <p:nvPr/>
          </p:nvSpPr>
          <p:spPr>
            <a:xfrm>
              <a:off x="386640" y="36180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1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1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4" name="Google Shape;474;p41"/>
          <p:cNvSpPr/>
          <p:nvPr/>
        </p:nvSpPr>
        <p:spPr>
          <a:xfrm>
            <a:off x="6918480" y="396468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75" name="Google Shape;475;p41"/>
          <p:cNvGrpSpPr/>
          <p:nvPr/>
        </p:nvGrpSpPr>
        <p:grpSpPr>
          <a:xfrm>
            <a:off x="253440" y="4304160"/>
            <a:ext cx="498960" cy="498960"/>
            <a:chOff x="253440" y="4304160"/>
            <a:chExt cx="498960" cy="498960"/>
          </a:xfrm>
        </p:grpSpPr>
        <p:sp>
          <p:nvSpPr>
            <p:cNvPr id="476" name="Google Shape;476;p41"/>
            <p:cNvSpPr/>
            <p:nvPr/>
          </p:nvSpPr>
          <p:spPr>
            <a:xfrm>
              <a:off x="529920" y="45421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491400" y="458064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253440" y="454212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491400" y="430416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522360" y="437616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475920" y="452700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522360" y="457308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325440" y="457308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325440" y="437616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8">
  <p:cSld name="CUSTOM_8">
    <p:bg>
      <p:bgPr>
        <a:solidFill>
          <a:schemeClr val="lt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42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2"/>
          <p:cNvSpPr txBox="1"/>
          <p:nvPr>
            <p:ph type="title"/>
          </p:nvPr>
        </p:nvSpPr>
        <p:spPr>
          <a:xfrm>
            <a:off x="713160" y="539640"/>
            <a:ext cx="3666600" cy="598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8" name="Google Shape;488;p42"/>
          <p:cNvSpPr txBox="1"/>
          <p:nvPr>
            <p:ph idx="2" type="title"/>
          </p:nvPr>
        </p:nvSpPr>
        <p:spPr>
          <a:xfrm>
            <a:off x="4763880" y="2028600"/>
            <a:ext cx="3666600" cy="598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Google Shape;489;p42"/>
          <p:cNvSpPr txBox="1"/>
          <p:nvPr>
            <p:ph idx="3" type="title"/>
          </p:nvPr>
        </p:nvSpPr>
        <p:spPr>
          <a:xfrm>
            <a:off x="713160" y="3517920"/>
            <a:ext cx="3666600" cy="5983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90" name="Google Shape;490;p42"/>
          <p:cNvGrpSpPr/>
          <p:nvPr/>
        </p:nvGrpSpPr>
        <p:grpSpPr>
          <a:xfrm>
            <a:off x="7554464" y="-823977"/>
            <a:ext cx="2126953" cy="2126692"/>
            <a:chOff x="7554464" y="-823977"/>
            <a:chExt cx="2126953" cy="2126692"/>
          </a:xfrm>
        </p:grpSpPr>
        <p:sp>
          <p:nvSpPr>
            <p:cNvPr id="491" name="Google Shape;491;p42"/>
            <p:cNvSpPr/>
            <p:nvPr/>
          </p:nvSpPr>
          <p:spPr>
            <a:xfrm rot="1588200">
              <a:off x="7563600" y="-82440"/>
              <a:ext cx="1019880" cy="10260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2" name="Google Shape;492;p42"/>
            <p:cNvSpPr/>
            <p:nvPr/>
          </p:nvSpPr>
          <p:spPr>
            <a:xfrm rot="1588200">
              <a:off x="8837640" y="-814680"/>
              <a:ext cx="102600" cy="101988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3" name="Google Shape;493;p42"/>
            <p:cNvSpPr/>
            <p:nvPr/>
          </p:nvSpPr>
          <p:spPr>
            <a:xfrm rot="1588200">
              <a:off x="8295840" y="273240"/>
              <a:ext cx="102600" cy="101988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4" name="Google Shape;494;p42"/>
            <p:cNvSpPr/>
            <p:nvPr/>
          </p:nvSpPr>
          <p:spPr>
            <a:xfrm rot="1588200">
              <a:off x="8652240" y="459000"/>
              <a:ext cx="1019880" cy="10260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5" name="Google Shape;495;p42"/>
            <p:cNvSpPr/>
            <p:nvPr/>
          </p:nvSpPr>
          <p:spPr>
            <a:xfrm rot="1588200">
              <a:off x="7677720" y="71640"/>
              <a:ext cx="723600" cy="72324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6" name="Google Shape;496;p42"/>
            <p:cNvSpPr/>
            <p:nvPr/>
          </p:nvSpPr>
          <p:spPr>
            <a:xfrm rot="1588200">
              <a:off x="8449920" y="456120"/>
              <a:ext cx="723600" cy="72324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7" name="Google Shape;497;p42"/>
            <p:cNvSpPr/>
            <p:nvPr/>
          </p:nvSpPr>
          <p:spPr>
            <a:xfrm rot="1588200">
              <a:off x="8834400" y="-316440"/>
              <a:ext cx="723600" cy="72396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8" name="Google Shape;498;p42"/>
            <p:cNvSpPr/>
            <p:nvPr/>
          </p:nvSpPr>
          <p:spPr>
            <a:xfrm rot="1588200">
              <a:off x="8062200" y="-700560"/>
              <a:ext cx="723960" cy="72360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9" name="Google Shape;499;p42"/>
            <p:cNvSpPr/>
            <p:nvPr/>
          </p:nvSpPr>
          <p:spPr>
            <a:xfrm rot="1588200">
              <a:off x="7785000" y="-362520"/>
              <a:ext cx="896760" cy="35496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0" name="Google Shape;500;p42"/>
            <p:cNvSpPr/>
            <p:nvPr/>
          </p:nvSpPr>
          <p:spPr>
            <a:xfrm rot="1588200">
              <a:off x="8865360" y="-593280"/>
              <a:ext cx="354960" cy="89640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1" name="Google Shape;501;p42"/>
            <p:cNvSpPr/>
            <p:nvPr/>
          </p:nvSpPr>
          <p:spPr>
            <a:xfrm rot="1588200">
              <a:off x="8015760" y="174960"/>
              <a:ext cx="354960" cy="89712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2" name="Google Shape;502;p42"/>
            <p:cNvSpPr/>
            <p:nvPr/>
          </p:nvSpPr>
          <p:spPr>
            <a:xfrm rot="1588200">
              <a:off x="8554320" y="486720"/>
              <a:ext cx="896400" cy="35496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3" name="Google Shape;503;p42"/>
            <p:cNvSpPr/>
            <p:nvPr/>
          </p:nvSpPr>
          <p:spPr>
            <a:xfrm rot="1588200">
              <a:off x="7605360" y="17640"/>
              <a:ext cx="880200" cy="39312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4" name="Google Shape;504;p42"/>
            <p:cNvSpPr/>
            <p:nvPr/>
          </p:nvSpPr>
          <p:spPr>
            <a:xfrm rot="1588200">
              <a:off x="8397000" y="372240"/>
              <a:ext cx="393120" cy="87984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5" name="Google Shape;505;p42"/>
            <p:cNvSpPr/>
            <p:nvPr/>
          </p:nvSpPr>
          <p:spPr>
            <a:xfrm rot="1588200">
              <a:off x="8751240" y="68040"/>
              <a:ext cx="880200" cy="39312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6" name="Google Shape;506;p42"/>
            <p:cNvSpPr/>
            <p:nvPr/>
          </p:nvSpPr>
          <p:spPr>
            <a:xfrm rot="1588200">
              <a:off x="8446320" y="-773280"/>
              <a:ext cx="393120" cy="8802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07" name="Google Shape;507;p42"/>
          <p:cNvGrpSpPr/>
          <p:nvPr/>
        </p:nvGrpSpPr>
        <p:grpSpPr>
          <a:xfrm>
            <a:off x="132120" y="4414320"/>
            <a:ext cx="498960" cy="499320"/>
            <a:chOff x="132120" y="4414320"/>
            <a:chExt cx="498960" cy="499320"/>
          </a:xfrm>
        </p:grpSpPr>
        <p:sp>
          <p:nvSpPr>
            <p:cNvPr id="508" name="Google Shape;508;p42"/>
            <p:cNvSpPr/>
            <p:nvPr/>
          </p:nvSpPr>
          <p:spPr>
            <a:xfrm>
              <a:off x="408600" y="465264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9" name="Google Shape;509;p42"/>
            <p:cNvSpPr/>
            <p:nvPr/>
          </p:nvSpPr>
          <p:spPr>
            <a:xfrm>
              <a:off x="370440" y="469116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0" name="Google Shape;510;p42"/>
            <p:cNvSpPr/>
            <p:nvPr/>
          </p:nvSpPr>
          <p:spPr>
            <a:xfrm>
              <a:off x="132120" y="465264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1" name="Google Shape;511;p42"/>
            <p:cNvSpPr/>
            <p:nvPr/>
          </p:nvSpPr>
          <p:spPr>
            <a:xfrm>
              <a:off x="370080" y="441432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2" name="Google Shape;512;p42"/>
            <p:cNvSpPr/>
            <p:nvPr/>
          </p:nvSpPr>
          <p:spPr>
            <a:xfrm>
              <a:off x="401040" y="448668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3" name="Google Shape;513;p42"/>
            <p:cNvSpPr/>
            <p:nvPr/>
          </p:nvSpPr>
          <p:spPr>
            <a:xfrm>
              <a:off x="354600" y="463752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4" name="Google Shape;514;p42"/>
            <p:cNvSpPr/>
            <p:nvPr/>
          </p:nvSpPr>
          <p:spPr>
            <a:xfrm>
              <a:off x="401040" y="468324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5" name="Google Shape;515;p42"/>
            <p:cNvSpPr/>
            <p:nvPr/>
          </p:nvSpPr>
          <p:spPr>
            <a:xfrm>
              <a:off x="204120" y="468324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6" name="Google Shape;516;p42"/>
            <p:cNvSpPr/>
            <p:nvPr/>
          </p:nvSpPr>
          <p:spPr>
            <a:xfrm>
              <a:off x="204120" y="448668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517" name="Google Shape;517;p42"/>
          <p:cNvSpPr/>
          <p:nvPr/>
        </p:nvSpPr>
        <p:spPr>
          <a:xfrm>
            <a:off x="8317080" y="430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9" name="Google Shape;519;p43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3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521" name="Google Shape;521;p43"/>
          <p:cNvGrpSpPr/>
          <p:nvPr/>
        </p:nvGrpSpPr>
        <p:grpSpPr>
          <a:xfrm>
            <a:off x="7502400" y="3388680"/>
            <a:ext cx="2225520" cy="2225520"/>
            <a:chOff x="7502400" y="3388680"/>
            <a:chExt cx="2225520" cy="2225520"/>
          </a:xfrm>
        </p:grpSpPr>
        <p:sp>
          <p:nvSpPr>
            <p:cNvPr id="522" name="Google Shape;522;p43"/>
            <p:cNvSpPr/>
            <p:nvPr/>
          </p:nvSpPr>
          <p:spPr>
            <a:xfrm>
              <a:off x="7502400" y="4450680"/>
              <a:ext cx="1015200" cy="1018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3" name="Google Shape;523;p43"/>
            <p:cNvSpPr/>
            <p:nvPr/>
          </p:nvSpPr>
          <p:spPr>
            <a:xfrm>
              <a:off x="8564040" y="3388680"/>
              <a:ext cx="101880" cy="101520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8564040" y="4599000"/>
              <a:ext cx="101880" cy="101520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8712720" y="4450680"/>
              <a:ext cx="1015200" cy="1018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7825680" y="4571280"/>
              <a:ext cx="720000" cy="72000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8684280" y="4571280"/>
              <a:ext cx="720000" cy="72000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8" name="Google Shape;528;p43"/>
            <p:cNvSpPr/>
            <p:nvPr/>
          </p:nvSpPr>
          <p:spPr>
            <a:xfrm>
              <a:off x="8683920" y="3711960"/>
              <a:ext cx="720000" cy="72036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9" name="Google Shape;529;p43"/>
            <p:cNvSpPr/>
            <p:nvPr/>
          </p:nvSpPr>
          <p:spPr>
            <a:xfrm>
              <a:off x="7825680" y="3712680"/>
              <a:ext cx="720360" cy="72000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7637760" y="4117320"/>
              <a:ext cx="892440" cy="35316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8646120" y="3524400"/>
              <a:ext cx="353160" cy="89208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8230320" y="4586040"/>
              <a:ext cx="353160" cy="89280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8700120" y="4533120"/>
              <a:ext cx="892080" cy="35316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7655760" y="4537800"/>
              <a:ext cx="875880" cy="39132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5" name="Google Shape;535;p43"/>
            <p:cNvSpPr/>
            <p:nvPr/>
          </p:nvSpPr>
          <p:spPr>
            <a:xfrm>
              <a:off x="8651520" y="4585320"/>
              <a:ext cx="391320" cy="87588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6" name="Google Shape;536;p43"/>
            <p:cNvSpPr/>
            <p:nvPr/>
          </p:nvSpPr>
          <p:spPr>
            <a:xfrm>
              <a:off x="8699040" y="4074480"/>
              <a:ext cx="875880" cy="39132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7" name="Google Shape;537;p43"/>
            <p:cNvSpPr/>
            <p:nvPr/>
          </p:nvSpPr>
          <p:spPr>
            <a:xfrm>
              <a:off x="8187480" y="3542400"/>
              <a:ext cx="391320" cy="87588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538" name="Google Shape;538;p43"/>
          <p:cNvSpPr/>
          <p:nvPr/>
        </p:nvSpPr>
        <p:spPr>
          <a:xfrm>
            <a:off x="-990000" y="244080"/>
            <a:ext cx="1840320" cy="181296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39" name="Google Shape;539;p43"/>
          <p:cNvGrpSpPr/>
          <p:nvPr/>
        </p:nvGrpSpPr>
        <p:grpSpPr>
          <a:xfrm>
            <a:off x="6568560" y="4423320"/>
            <a:ext cx="498960" cy="498960"/>
            <a:chOff x="6568560" y="4423320"/>
            <a:chExt cx="498960" cy="498960"/>
          </a:xfrm>
        </p:grpSpPr>
        <p:sp>
          <p:nvSpPr>
            <p:cNvPr id="540" name="Google Shape;540;p43"/>
            <p:cNvSpPr/>
            <p:nvPr/>
          </p:nvSpPr>
          <p:spPr>
            <a:xfrm>
              <a:off x="6845040" y="4661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1" name="Google Shape;541;p43"/>
            <p:cNvSpPr/>
            <p:nvPr/>
          </p:nvSpPr>
          <p:spPr>
            <a:xfrm>
              <a:off x="6806880" y="469980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6568560" y="4661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6806520" y="442332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6837480" y="449532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6791040" y="464616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837480" y="469224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6640560" y="469224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6640560" y="449532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2_1">
  <p:cSld name="CUSTOM_12_1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36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4"/>
          <p:cNvSpPr/>
          <p:nvPr/>
        </p:nvSpPr>
        <p:spPr>
          <a:xfrm>
            <a:off x="-207000" y="4277520"/>
            <a:ext cx="1840320" cy="181296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6" name="Google Shape;16;p24"/>
          <p:cNvSpPr/>
          <p:nvPr/>
        </p:nvSpPr>
        <p:spPr>
          <a:xfrm>
            <a:off x="8512560" y="335160"/>
            <a:ext cx="371520" cy="44856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0" name="Google Shape;550;p44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44"/>
          <p:cNvSpPr txBox="1"/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2" name="Google Shape;552;p44"/>
          <p:cNvSpPr txBox="1"/>
          <p:nvPr>
            <p:ph idx="1" type="body"/>
          </p:nvPr>
        </p:nvSpPr>
        <p:spPr>
          <a:xfrm>
            <a:off x="5699160" y="1398960"/>
            <a:ext cx="2686320" cy="2971080"/>
          </a:xfrm>
          <a:prstGeom prst="rect">
            <a:avLst/>
          </a:prstGeom>
          <a:noFill/>
          <a:ln cap="flat" cmpd="sng" w="190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3" name="Google Shape;553;p44"/>
          <p:cNvSpPr/>
          <p:nvPr/>
        </p:nvSpPr>
        <p:spPr>
          <a:xfrm rot="1435800">
            <a:off x="-500040" y="3950640"/>
            <a:ext cx="1873080" cy="184500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54" name="Google Shape;554;p44"/>
          <p:cNvGrpSpPr/>
          <p:nvPr/>
        </p:nvGrpSpPr>
        <p:grpSpPr>
          <a:xfrm>
            <a:off x="8430840" y="606960"/>
            <a:ext cx="499320" cy="499320"/>
            <a:chOff x="8430840" y="606960"/>
            <a:chExt cx="499320" cy="499320"/>
          </a:xfrm>
        </p:grpSpPr>
        <p:sp>
          <p:nvSpPr>
            <p:cNvPr id="555" name="Google Shape;555;p44"/>
            <p:cNvSpPr/>
            <p:nvPr/>
          </p:nvSpPr>
          <p:spPr>
            <a:xfrm>
              <a:off x="8707680" y="845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8669160" y="883800"/>
              <a:ext cx="22680" cy="222480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8430840" y="845280"/>
              <a:ext cx="222480" cy="23040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8668800" y="606960"/>
              <a:ext cx="23040" cy="222480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8699760" y="679320"/>
              <a:ext cx="158040" cy="158040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8653320" y="830160"/>
              <a:ext cx="54000" cy="54000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8699760" y="875880"/>
              <a:ext cx="158040" cy="158040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8502840" y="875880"/>
              <a:ext cx="158040" cy="158040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8503200" y="679320"/>
              <a:ext cx="158040" cy="158040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0">
  <p:cSld name="CUSTOM_10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5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36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5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720000" y="1215720"/>
            <a:ext cx="7703640" cy="7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5"/>
          <p:cNvSpPr/>
          <p:nvPr/>
        </p:nvSpPr>
        <p:spPr>
          <a:xfrm>
            <a:off x="-307440" y="4188600"/>
            <a:ext cx="1840320" cy="181296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2" name="Google Shape;22;p25"/>
          <p:cNvSpPr/>
          <p:nvPr/>
        </p:nvSpPr>
        <p:spPr>
          <a:xfrm>
            <a:off x="8471520" y="187560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1">
  <p:cSld name="CUSTOM_1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36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720000" y="1547640"/>
            <a:ext cx="3721320" cy="280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4702680" y="1547640"/>
            <a:ext cx="3721320" cy="280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26"/>
          <p:cNvSpPr/>
          <p:nvPr/>
        </p:nvSpPr>
        <p:spPr>
          <a:xfrm>
            <a:off x="213480" y="414576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9" name="Google Shape;29;p26"/>
          <p:cNvSpPr/>
          <p:nvPr/>
        </p:nvSpPr>
        <p:spPr>
          <a:xfrm>
            <a:off x="826560" y="4550760"/>
            <a:ext cx="396360" cy="4784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" name="Google Shape;30;p26"/>
          <p:cNvSpPr/>
          <p:nvPr/>
        </p:nvSpPr>
        <p:spPr>
          <a:xfrm>
            <a:off x="8043840" y="16776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1" name="Google Shape;31;p26"/>
          <p:cNvSpPr/>
          <p:nvPr/>
        </p:nvSpPr>
        <p:spPr>
          <a:xfrm>
            <a:off x="8606520" y="622800"/>
            <a:ext cx="396360" cy="4784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7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5" name="Google Shape;35;p27"/>
          <p:cNvGrpSpPr/>
          <p:nvPr/>
        </p:nvGrpSpPr>
        <p:grpSpPr>
          <a:xfrm>
            <a:off x="-1124820" y="3452220"/>
            <a:ext cx="2302560" cy="2302920"/>
            <a:chOff x="-1124820" y="3452220"/>
            <a:chExt cx="2302560" cy="2302920"/>
          </a:xfrm>
        </p:grpSpPr>
        <p:sp>
          <p:nvSpPr>
            <p:cNvPr id="36" name="Google Shape;36;p27"/>
            <p:cNvSpPr/>
            <p:nvPr/>
          </p:nvSpPr>
          <p:spPr>
            <a:xfrm rot="5400000">
              <a:off x="-498960" y="3924720"/>
              <a:ext cx="1050480" cy="1054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" name="Google Shape;37;p27"/>
            <p:cNvSpPr/>
            <p:nvPr/>
          </p:nvSpPr>
          <p:spPr>
            <a:xfrm rot="5400000">
              <a:off x="599760" y="4078080"/>
              <a:ext cx="105480" cy="105048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" name="Google Shape;38;p27"/>
            <p:cNvSpPr/>
            <p:nvPr/>
          </p:nvSpPr>
          <p:spPr>
            <a:xfrm rot="5400000">
              <a:off x="-652320" y="4078080"/>
              <a:ext cx="105480" cy="105048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" name="Google Shape;39;p27"/>
            <p:cNvSpPr/>
            <p:nvPr/>
          </p:nvSpPr>
          <p:spPr>
            <a:xfrm rot="5400000">
              <a:off x="-498960" y="5177160"/>
              <a:ext cx="1050480" cy="1054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" name="Google Shape;40;p27"/>
            <p:cNvSpPr/>
            <p:nvPr/>
          </p:nvSpPr>
          <p:spPr>
            <a:xfrm rot="5400000">
              <a:off x="-790920" y="3786840"/>
              <a:ext cx="745200" cy="74520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 rot="5400000">
              <a:off x="-790920" y="4675680"/>
              <a:ext cx="745200" cy="74520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" name="Google Shape;42;p27"/>
            <p:cNvSpPr/>
            <p:nvPr/>
          </p:nvSpPr>
          <p:spPr>
            <a:xfrm rot="5400000">
              <a:off x="97920" y="4674600"/>
              <a:ext cx="745200" cy="74556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" name="Google Shape;43;p27"/>
            <p:cNvSpPr/>
            <p:nvPr/>
          </p:nvSpPr>
          <p:spPr>
            <a:xfrm rot="5400000">
              <a:off x="97560" y="3786840"/>
              <a:ext cx="745560" cy="74520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" name="Google Shape;44;p27"/>
            <p:cNvSpPr/>
            <p:nvPr/>
          </p:nvSpPr>
          <p:spPr>
            <a:xfrm rot="5400000">
              <a:off x="-220680" y="3871080"/>
              <a:ext cx="923760" cy="36576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" name="Google Shape;45;p27"/>
            <p:cNvSpPr/>
            <p:nvPr/>
          </p:nvSpPr>
          <p:spPr>
            <a:xfrm rot="5400000">
              <a:off x="393120" y="4357080"/>
              <a:ext cx="365400" cy="92340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" name="Google Shape;46;p27"/>
            <p:cNvSpPr/>
            <p:nvPr/>
          </p:nvSpPr>
          <p:spPr>
            <a:xfrm rot="5400000">
              <a:off x="-705600" y="3926520"/>
              <a:ext cx="365400" cy="92376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" name="Google Shape;47;p27"/>
            <p:cNvSpPr/>
            <p:nvPr/>
          </p:nvSpPr>
          <p:spPr>
            <a:xfrm rot="5400000">
              <a:off x="-650520" y="4970880"/>
              <a:ext cx="923400" cy="36540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" name="Google Shape;48;p27"/>
            <p:cNvSpPr/>
            <p:nvPr/>
          </p:nvSpPr>
          <p:spPr>
            <a:xfrm rot="5400000">
              <a:off x="-666720" y="3861720"/>
              <a:ext cx="906480" cy="40500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" name="Google Shape;49;p27"/>
            <p:cNvSpPr/>
            <p:nvPr/>
          </p:nvSpPr>
          <p:spPr>
            <a:xfrm rot="5400000">
              <a:off x="-715680" y="4390560"/>
              <a:ext cx="405000" cy="90648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" name="Google Shape;50;p27"/>
            <p:cNvSpPr/>
            <p:nvPr/>
          </p:nvSpPr>
          <p:spPr>
            <a:xfrm rot="5400000">
              <a:off x="-187200" y="4941000"/>
              <a:ext cx="906480" cy="40500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" name="Google Shape;51;p27"/>
            <p:cNvSpPr/>
            <p:nvPr/>
          </p:nvSpPr>
          <p:spPr>
            <a:xfrm rot="5400000">
              <a:off x="363240" y="3910320"/>
              <a:ext cx="405000" cy="90648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52" name="Google Shape;52;p27"/>
          <p:cNvSpPr/>
          <p:nvPr/>
        </p:nvSpPr>
        <p:spPr>
          <a:xfrm>
            <a:off x="8480160" y="27828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8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rot="10800000">
            <a:off x="36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8"/>
          <p:cNvSpPr txBox="1"/>
          <p:nvPr>
            <p:ph type="title"/>
          </p:nvPr>
        </p:nvSpPr>
        <p:spPr>
          <a:xfrm>
            <a:off x="2175840" y="785160"/>
            <a:ext cx="4792320" cy="880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8"/>
          <p:cNvSpPr/>
          <p:nvPr/>
        </p:nvSpPr>
        <p:spPr>
          <a:xfrm>
            <a:off x="2175840" y="3541680"/>
            <a:ext cx="4792320" cy="55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CREDITS: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This presentation template was created by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Anek Telugu"/>
                <a:ea typeface="Anek Telugu"/>
                <a:cs typeface="Anek Telugu"/>
                <a:sym typeface="Anek Telugu"/>
                <a:hlinkClick r:id="rId3"/>
              </a:rPr>
              <a:t>Slidesgo</a:t>
            </a:r>
            <a:r>
              <a:rPr b="1" i="0" lang="en-US" sz="1200" u="none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, </a:t>
            </a:r>
            <a:r>
              <a:rPr b="0" i="0" lang="en-US" sz="1200" u="none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and includes icons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-US" sz="1200" u="none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,</a:t>
            </a:r>
            <a:r>
              <a:rPr b="0" i="0" lang="en-US" sz="1200" u="none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 and infographics &amp; images by </a:t>
            </a:r>
            <a:r>
              <a:rPr b="1" i="0" lang="en-US" sz="1200" u="sng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-US" sz="1200" u="sng" cap="none" strike="noStrike">
                <a:solidFill>
                  <a:schemeClr val="dk1"/>
                </a:solidFill>
                <a:latin typeface="Anek Telugu"/>
                <a:ea typeface="Anek Telugu"/>
                <a:cs typeface="Anek Telugu"/>
                <a:sym typeface="Anek Telugu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9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 rot="10800000">
            <a:off x="0" y="-360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9"/>
          <p:cNvSpPr/>
          <p:nvPr/>
        </p:nvSpPr>
        <p:spPr>
          <a:xfrm>
            <a:off x="8385480" y="200880"/>
            <a:ext cx="396360" cy="4784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0" name="Google Shape;60;p29"/>
          <p:cNvSpPr/>
          <p:nvPr/>
        </p:nvSpPr>
        <p:spPr>
          <a:xfrm>
            <a:off x="514800" y="4560840"/>
            <a:ext cx="396360" cy="4784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1" name="Google Shape;61;p29"/>
          <p:cNvSpPr/>
          <p:nvPr/>
        </p:nvSpPr>
        <p:spPr>
          <a:xfrm>
            <a:off x="118080" y="4038480"/>
            <a:ext cx="396360" cy="4784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 flipH="1">
            <a:off x="360" y="-3960"/>
            <a:ext cx="9143640" cy="515088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0"/>
          <p:cNvSpPr/>
          <p:nvPr/>
        </p:nvSpPr>
        <p:spPr>
          <a:xfrm>
            <a:off x="-608760" y="-67680"/>
            <a:ext cx="1716840" cy="169128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5" name="Google Shape;65;p30"/>
          <p:cNvSpPr/>
          <p:nvPr/>
        </p:nvSpPr>
        <p:spPr>
          <a:xfrm>
            <a:off x="8082720" y="2460240"/>
            <a:ext cx="1716840" cy="169128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6" name="Google Shape;66;p30"/>
          <p:cNvSpPr/>
          <p:nvPr/>
        </p:nvSpPr>
        <p:spPr>
          <a:xfrm>
            <a:off x="6897240" y="4097880"/>
            <a:ext cx="1716840" cy="169128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3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69" name="Google Shape;569;p3"/>
          <p:cNvGrpSpPr/>
          <p:nvPr/>
        </p:nvGrpSpPr>
        <p:grpSpPr>
          <a:xfrm>
            <a:off x="7044840" y="292320"/>
            <a:ext cx="2771280" cy="2771280"/>
            <a:chOff x="7044840" y="292320"/>
            <a:chExt cx="2771280" cy="2771280"/>
          </a:xfrm>
        </p:grpSpPr>
        <p:sp>
          <p:nvSpPr>
            <p:cNvPr id="570" name="Google Shape;570;p3"/>
            <p:cNvSpPr/>
            <p:nvPr/>
          </p:nvSpPr>
          <p:spPr>
            <a:xfrm>
              <a:off x="704484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8366760" y="292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8366760" y="179928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855180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744732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851688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8516160" y="69480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7447320" y="69516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7213320" y="119916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8469360" y="46116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7951320" y="178308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8536320" y="171720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7236000" y="172332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8475840" y="178236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8534880" y="114588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7898040" y="48312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586" name="Google Shape;586;p3"/>
          <p:cNvSpPr/>
          <p:nvPr/>
        </p:nvSpPr>
        <p:spPr>
          <a:xfrm>
            <a:off x="107280" y="372492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87" name="Google Shape;587;p3"/>
          <p:cNvSpPr txBox="1"/>
          <p:nvPr/>
        </p:nvSpPr>
        <p:spPr>
          <a:xfrm>
            <a:off x="306915" y="1770519"/>
            <a:ext cx="91440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NAME:SAI PRASATH S</a:t>
            </a:r>
            <a:endParaRPr b="0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NO AND NMID:212400967</a:t>
            </a:r>
            <a:r>
              <a:rPr i="1" lang="en-US" sz="1800">
                <a:solidFill>
                  <a:srgbClr val="FFFFFF"/>
                </a:solidFill>
              </a:rPr>
              <a:t>-F7B5B3E30AA8AF599E449F8D446CCDD9</a:t>
            </a:r>
            <a:endParaRPr b="0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DEPARTMENT:BCA</a:t>
            </a:r>
            <a:endParaRPr b="0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COLLEGE:PRINCE SHRI VENKATESHWARA ARTS AND SCIENCE COLLEGE</a:t>
            </a:r>
            <a:endParaRPr b="0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0"/>
          <p:cNvSpPr txBox="1"/>
          <p:nvPr>
            <p:ph type="title"/>
          </p:nvPr>
        </p:nvSpPr>
        <p:spPr>
          <a:xfrm>
            <a:off x="107275" y="396375"/>
            <a:ext cx="45663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625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 AND SCREENSHOT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10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72" name="Google Shape;772;p10"/>
          <p:cNvSpPr/>
          <p:nvPr/>
        </p:nvSpPr>
        <p:spPr>
          <a:xfrm>
            <a:off x="7597200" y="-206001"/>
            <a:ext cx="2028155" cy="1395176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773" name="Google Shape;7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938" y="1791975"/>
            <a:ext cx="7138125" cy="319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11"/>
          <p:cNvSpPr txBox="1"/>
          <p:nvPr>
            <p:ph type="title"/>
          </p:nvPr>
        </p:nvSpPr>
        <p:spPr>
          <a:xfrm>
            <a:off x="2055970" y="513185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9999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Conclusions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1"/>
          <p:cNvSpPr txBox="1"/>
          <p:nvPr>
            <p:ph idx="1" type="subTitle"/>
          </p:nvPr>
        </p:nvSpPr>
        <p:spPr>
          <a:xfrm>
            <a:off x="1812451" y="2045601"/>
            <a:ext cx="5519100" cy="19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summary, adopting responsive design principles in presentations is essential for catering to todays diverse audience. This approach not only improves </a:t>
            </a: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user experience</a:t>
            </a:r>
            <a:r>
              <a:rPr b="0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but also ultimately drives </a:t>
            </a: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engagement</a:t>
            </a:r>
            <a:r>
              <a:rPr b="0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effectiveness</a:t>
            </a:r>
            <a:r>
              <a:rPr b="0" i="1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 By applying the right tools, best practices, and learning from successful examples, presentations can become more impactful and versatile.</a:t>
            </a:r>
            <a:endParaRPr b="0" i="1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80" name="Google Shape;780;p11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781" name="Google Shape;781;p11"/>
          <p:cNvGrpSpPr/>
          <p:nvPr/>
        </p:nvGrpSpPr>
        <p:grpSpPr>
          <a:xfrm>
            <a:off x="7044840" y="292320"/>
            <a:ext cx="2771280" cy="2771280"/>
            <a:chOff x="7044840" y="292320"/>
            <a:chExt cx="2771280" cy="2771280"/>
          </a:xfrm>
        </p:grpSpPr>
        <p:sp>
          <p:nvSpPr>
            <p:cNvPr id="782" name="Google Shape;782;p11"/>
            <p:cNvSpPr/>
            <p:nvPr/>
          </p:nvSpPr>
          <p:spPr>
            <a:xfrm>
              <a:off x="704484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3" name="Google Shape;783;p11"/>
            <p:cNvSpPr/>
            <p:nvPr/>
          </p:nvSpPr>
          <p:spPr>
            <a:xfrm>
              <a:off x="8366760" y="292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4" name="Google Shape;784;p11"/>
            <p:cNvSpPr/>
            <p:nvPr/>
          </p:nvSpPr>
          <p:spPr>
            <a:xfrm>
              <a:off x="8366760" y="179928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855180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744732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851688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8516160" y="69480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7447320" y="69516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7213320" y="119916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8469360" y="46116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7951320" y="178308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8536320" y="171720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7236000" y="172332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8475840" y="178236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8534880" y="114588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7898040" y="48312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798" name="Google Shape;798;p11"/>
          <p:cNvSpPr/>
          <p:nvPr/>
        </p:nvSpPr>
        <p:spPr>
          <a:xfrm>
            <a:off x="107280" y="372492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99" name="Google Shape;799;p11"/>
          <p:cNvSpPr txBox="1"/>
          <p:nvPr/>
        </p:nvSpPr>
        <p:spPr>
          <a:xfrm>
            <a:off x="0" y="2043545"/>
            <a:ext cx="9144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"/>
          <p:cNvSpPr txBox="1"/>
          <p:nvPr>
            <p:ph type="title"/>
          </p:nvPr>
        </p:nvSpPr>
        <p:spPr>
          <a:xfrm>
            <a:off x="1857610" y="1724035"/>
            <a:ext cx="54288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Calibri"/>
              <a:buNone/>
            </a:pPr>
            <a:r>
              <a:rPr i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DIGITAL PORTFOLIO</a:t>
            </a:r>
            <a:endParaRPr i="1" sz="5000" u="none" strike="noStrike">
              <a:solidFill>
                <a:schemeClr val="dk1"/>
              </a:solidFill>
            </a:endParaRPr>
          </a:p>
        </p:txBody>
      </p:sp>
      <p:sp>
        <p:nvSpPr>
          <p:cNvPr id="593" name="Google Shape;593;p1"/>
          <p:cNvSpPr txBox="1"/>
          <p:nvPr>
            <p:ph type="title"/>
          </p:nvPr>
        </p:nvSpPr>
        <p:spPr>
          <a:xfrm>
            <a:off x="7229520" y="466560"/>
            <a:ext cx="1200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ommissioner"/>
              <a:buNone/>
            </a:pPr>
            <a:r>
              <a:rPr b="1" lang="en-US" sz="5000" u="none" strike="noStrike">
                <a:solidFill>
                  <a:srgbClr val="FFFFFF"/>
                </a:solidFill>
                <a:latin typeface="Commissioner"/>
                <a:ea typeface="Commissioner"/>
                <a:cs typeface="Commissioner"/>
                <a:sym typeface="Commissioner"/>
              </a:rPr>
              <a:t>Responsive Design</a:t>
            </a:r>
            <a:endParaRPr b="0" sz="5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4" name="Google Shape;594;p1"/>
          <p:cNvGrpSpPr/>
          <p:nvPr/>
        </p:nvGrpSpPr>
        <p:grpSpPr>
          <a:xfrm>
            <a:off x="-1320480" y="2524680"/>
            <a:ext cx="2771478" cy="2771479"/>
            <a:chOff x="-1320480" y="2524680"/>
            <a:chExt cx="2771478" cy="2771479"/>
          </a:xfrm>
        </p:grpSpPr>
        <p:sp>
          <p:nvSpPr>
            <p:cNvPr id="595" name="Google Shape;595;p1"/>
            <p:cNvSpPr/>
            <p:nvPr/>
          </p:nvSpPr>
          <p:spPr>
            <a:xfrm>
              <a:off x="-1320480" y="3846960"/>
              <a:ext cx="1264518" cy="12701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>
              <a:off x="1440" y="2524680"/>
              <a:ext cx="127014" cy="1264518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>
              <a:off x="1440" y="4031640"/>
              <a:ext cx="127014" cy="1264519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8" name="Google Shape;598;p1"/>
            <p:cNvSpPr/>
            <p:nvPr/>
          </p:nvSpPr>
          <p:spPr>
            <a:xfrm>
              <a:off x="186480" y="3846960"/>
              <a:ext cx="1264518" cy="12701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9" name="Google Shape;599;p1"/>
            <p:cNvSpPr/>
            <p:nvPr/>
          </p:nvSpPr>
          <p:spPr>
            <a:xfrm>
              <a:off x="-918000" y="3997080"/>
              <a:ext cx="897112" cy="89685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>
              <a:off x="151560" y="3997080"/>
              <a:ext cx="897112" cy="89685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>
              <a:off x="151200" y="2927160"/>
              <a:ext cx="897112" cy="897614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>
              <a:off x="-918000" y="2927520"/>
              <a:ext cx="897614" cy="897112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>
              <a:off x="-1152000" y="3431880"/>
              <a:ext cx="1111723" cy="440328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>
              <a:off x="104040" y="2693520"/>
              <a:ext cx="440201" cy="1111221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>
              <a:off x="-414000" y="4015800"/>
              <a:ext cx="440201" cy="1112033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>
              <a:off x="171000" y="3949560"/>
              <a:ext cx="1111222" cy="440272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>
              <a:off x="-1129320" y="3955680"/>
              <a:ext cx="1091043" cy="487845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>
              <a:off x="110520" y="4014720"/>
              <a:ext cx="487573" cy="1090967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>
              <a:off x="169560" y="3378240"/>
              <a:ext cx="1091043" cy="4877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>
              <a:off x="-467280" y="2715480"/>
              <a:ext cx="487573" cy="1091043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611" name="Google Shape;611;p1"/>
          <p:cNvCxnSpPr/>
          <p:nvPr/>
        </p:nvCxnSpPr>
        <p:spPr>
          <a:xfrm>
            <a:off x="1842480" y="3910320"/>
            <a:ext cx="5459100" cy="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612" name="Google Shape;612;p1"/>
          <p:cNvGrpSpPr/>
          <p:nvPr/>
        </p:nvGrpSpPr>
        <p:grpSpPr>
          <a:xfrm>
            <a:off x="6350400" y="4354200"/>
            <a:ext cx="499446" cy="499446"/>
            <a:chOff x="6350400" y="4354200"/>
            <a:chExt cx="499446" cy="499446"/>
          </a:xfrm>
        </p:grpSpPr>
        <p:sp>
          <p:nvSpPr>
            <p:cNvPr id="613" name="Google Shape;613;p1"/>
            <p:cNvSpPr/>
            <p:nvPr/>
          </p:nvSpPr>
          <p:spPr>
            <a:xfrm>
              <a:off x="6627240" y="4592520"/>
              <a:ext cx="222606" cy="23087"/>
            </a:xfrm>
            <a:custGeom>
              <a:rect b="b" l="l" r="r" t="t"/>
              <a:pathLst>
                <a:path extrusionOk="0" h="54004" w="517688">
                  <a:moveTo>
                    <a:pt x="510657" y="19502"/>
                  </a:moveTo>
                  <a:cubicBezTo>
                    <a:pt x="238140" y="-1125"/>
                    <a:pt x="83755" y="-14250"/>
                    <a:pt x="0" y="27002"/>
                  </a:cubicBezTo>
                  <a:cubicBezTo>
                    <a:pt x="83755" y="68255"/>
                    <a:pt x="238140" y="55129"/>
                    <a:pt x="510657" y="34503"/>
                  </a:cubicBezTo>
                  <a:cubicBezTo>
                    <a:pt x="520033" y="33877"/>
                    <a:pt x="520033" y="20127"/>
                    <a:pt x="510657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4" name="Google Shape;614;p1"/>
            <p:cNvSpPr/>
            <p:nvPr/>
          </p:nvSpPr>
          <p:spPr>
            <a:xfrm>
              <a:off x="6588720" y="4631040"/>
              <a:ext cx="22722" cy="222606"/>
            </a:xfrm>
            <a:custGeom>
              <a:rect b="b" l="l" r="r" t="t"/>
              <a:pathLst>
                <a:path extrusionOk="0" h="517688" w="53781">
                  <a:moveTo>
                    <a:pt x="19279" y="510657"/>
                  </a:moveTo>
                  <a:cubicBezTo>
                    <a:pt x="19904" y="520033"/>
                    <a:pt x="33655" y="520033"/>
                    <a:pt x="34280" y="510657"/>
                  </a:cubicBezTo>
                  <a:cubicBezTo>
                    <a:pt x="54906" y="238140"/>
                    <a:pt x="68032" y="83755"/>
                    <a:pt x="26779" y="0"/>
                  </a:cubicBezTo>
                  <a:cubicBezTo>
                    <a:pt x="-14473" y="83755"/>
                    <a:pt x="-722" y="238140"/>
                    <a:pt x="19279" y="51065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5" name="Google Shape;615;p1"/>
            <p:cNvSpPr/>
            <p:nvPr/>
          </p:nvSpPr>
          <p:spPr>
            <a:xfrm>
              <a:off x="6350400" y="4592520"/>
              <a:ext cx="222606" cy="23087"/>
            </a:xfrm>
            <a:custGeom>
              <a:rect b="b" l="l" r="r" t="t"/>
              <a:pathLst>
                <a:path extrusionOk="0" h="54004" w="517688">
                  <a:moveTo>
                    <a:pt x="7032" y="19502"/>
                  </a:moveTo>
                  <a:cubicBezTo>
                    <a:pt x="-2344" y="20127"/>
                    <a:pt x="-2344" y="33877"/>
                    <a:pt x="7032" y="34503"/>
                  </a:cubicBezTo>
                  <a:cubicBezTo>
                    <a:pt x="279549" y="55129"/>
                    <a:pt x="433934" y="68255"/>
                    <a:pt x="517689" y="27002"/>
                  </a:cubicBezTo>
                  <a:cubicBezTo>
                    <a:pt x="433934" y="-14250"/>
                    <a:pt x="280174" y="-1125"/>
                    <a:pt x="7032" y="195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1500" lIns="91425" spcFirstLastPara="1" rIns="91425" wrap="square" tIns="11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6" name="Google Shape;616;p1"/>
            <p:cNvSpPr/>
            <p:nvPr/>
          </p:nvSpPr>
          <p:spPr>
            <a:xfrm>
              <a:off x="6588720" y="4354200"/>
              <a:ext cx="23087" cy="222606"/>
            </a:xfrm>
            <a:custGeom>
              <a:rect b="b" l="l" r="r" t="t"/>
              <a:pathLst>
                <a:path extrusionOk="0" h="517688" w="54004">
                  <a:moveTo>
                    <a:pt x="34503" y="7032"/>
                  </a:moveTo>
                  <a:cubicBezTo>
                    <a:pt x="33878" y="-2344"/>
                    <a:pt x="20127" y="-2344"/>
                    <a:pt x="19502" y="7032"/>
                  </a:cubicBezTo>
                  <a:cubicBezTo>
                    <a:pt x="-1125" y="279549"/>
                    <a:pt x="-14250" y="433933"/>
                    <a:pt x="27002" y="517689"/>
                  </a:cubicBezTo>
                  <a:cubicBezTo>
                    <a:pt x="68255" y="433933"/>
                    <a:pt x="55129" y="279549"/>
                    <a:pt x="34503" y="7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7" name="Google Shape;617;p1"/>
            <p:cNvSpPr/>
            <p:nvPr/>
          </p:nvSpPr>
          <p:spPr>
            <a:xfrm>
              <a:off x="6619320" y="4426560"/>
              <a:ext cx="158345" cy="158238"/>
            </a:xfrm>
            <a:custGeom>
              <a:rect b="b" l="l" r="r" t="t"/>
              <a:pathLst>
                <a:path extrusionOk="0" h="367995" w="368244">
                  <a:moveTo>
                    <a:pt x="366273" y="12348"/>
                  </a:moveTo>
                  <a:cubicBezTo>
                    <a:pt x="372523" y="5472"/>
                    <a:pt x="362523" y="-3903"/>
                    <a:pt x="355647" y="1722"/>
                  </a:cubicBezTo>
                  <a:cubicBezTo>
                    <a:pt x="148759" y="179858"/>
                    <a:pt x="30002" y="279240"/>
                    <a:pt x="0" y="367995"/>
                  </a:cubicBezTo>
                  <a:cubicBezTo>
                    <a:pt x="88755" y="337368"/>
                    <a:pt x="188137" y="219236"/>
                    <a:pt x="366273" y="123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8" name="Google Shape;618;p1"/>
            <p:cNvSpPr/>
            <p:nvPr/>
          </p:nvSpPr>
          <p:spPr>
            <a:xfrm>
              <a:off x="6572880" y="4577040"/>
              <a:ext cx="53975" cy="53975"/>
            </a:xfrm>
            <a:custGeom>
              <a:rect b="b" l="l" r="r" t="t"/>
              <a:pathLst>
                <a:path extrusionOk="0" h="126258" w="126258">
                  <a:moveTo>
                    <a:pt x="108132" y="18126"/>
                  </a:moveTo>
                  <a:cubicBezTo>
                    <a:pt x="98131" y="21251"/>
                    <a:pt x="88756" y="23751"/>
                    <a:pt x="78755" y="25002"/>
                  </a:cubicBezTo>
                  <a:cubicBezTo>
                    <a:pt x="73130" y="17501"/>
                    <a:pt x="67504" y="9376"/>
                    <a:pt x="63129" y="0"/>
                  </a:cubicBezTo>
                  <a:cubicBezTo>
                    <a:pt x="58753" y="9376"/>
                    <a:pt x="53753" y="17501"/>
                    <a:pt x="47503" y="25002"/>
                  </a:cubicBezTo>
                  <a:cubicBezTo>
                    <a:pt x="38127" y="23751"/>
                    <a:pt x="28127" y="21251"/>
                    <a:pt x="18126" y="18126"/>
                  </a:cubicBezTo>
                  <a:cubicBezTo>
                    <a:pt x="21251" y="28127"/>
                    <a:pt x="23751" y="37502"/>
                    <a:pt x="25002" y="47503"/>
                  </a:cubicBezTo>
                  <a:cubicBezTo>
                    <a:pt x="17501" y="53128"/>
                    <a:pt x="9376" y="58754"/>
                    <a:pt x="0" y="63129"/>
                  </a:cubicBezTo>
                  <a:cubicBezTo>
                    <a:pt x="9376" y="67504"/>
                    <a:pt x="17501" y="72504"/>
                    <a:pt x="25002" y="78755"/>
                  </a:cubicBezTo>
                  <a:cubicBezTo>
                    <a:pt x="23751" y="88130"/>
                    <a:pt x="21251" y="98131"/>
                    <a:pt x="18126" y="108132"/>
                  </a:cubicBezTo>
                  <a:cubicBezTo>
                    <a:pt x="28127" y="105007"/>
                    <a:pt x="37502" y="102507"/>
                    <a:pt x="47503" y="101256"/>
                  </a:cubicBezTo>
                  <a:cubicBezTo>
                    <a:pt x="53128" y="108757"/>
                    <a:pt x="58753" y="116882"/>
                    <a:pt x="63129" y="126258"/>
                  </a:cubicBezTo>
                  <a:cubicBezTo>
                    <a:pt x="67504" y="116882"/>
                    <a:pt x="72504" y="108757"/>
                    <a:pt x="78755" y="101256"/>
                  </a:cubicBezTo>
                  <a:cubicBezTo>
                    <a:pt x="88130" y="102507"/>
                    <a:pt x="98131" y="105007"/>
                    <a:pt x="108132" y="108132"/>
                  </a:cubicBezTo>
                  <a:cubicBezTo>
                    <a:pt x="105007" y="98131"/>
                    <a:pt x="102506" y="88756"/>
                    <a:pt x="101256" y="78755"/>
                  </a:cubicBezTo>
                  <a:cubicBezTo>
                    <a:pt x="108757" y="73130"/>
                    <a:pt x="116882" y="67504"/>
                    <a:pt x="126258" y="63129"/>
                  </a:cubicBezTo>
                  <a:cubicBezTo>
                    <a:pt x="116882" y="58754"/>
                    <a:pt x="108757" y="53753"/>
                    <a:pt x="101256" y="47503"/>
                  </a:cubicBezTo>
                  <a:cubicBezTo>
                    <a:pt x="101881" y="37502"/>
                    <a:pt x="104382" y="27502"/>
                    <a:pt x="108132" y="1812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27000" lIns="91425" spcFirstLastPara="1" rIns="91425" wrap="square" tIns="27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9" name="Google Shape;619;p1"/>
            <p:cNvSpPr/>
            <p:nvPr/>
          </p:nvSpPr>
          <p:spPr>
            <a:xfrm>
              <a:off x="6619320" y="4623120"/>
              <a:ext cx="158237" cy="158345"/>
            </a:xfrm>
            <a:custGeom>
              <a:rect b="b" l="l" r="r" t="t"/>
              <a:pathLst>
                <a:path extrusionOk="0" h="368245" w="367994">
                  <a:moveTo>
                    <a:pt x="355647" y="366273"/>
                  </a:moveTo>
                  <a:cubicBezTo>
                    <a:pt x="362523" y="372524"/>
                    <a:pt x="371898" y="362523"/>
                    <a:pt x="366273" y="355648"/>
                  </a:cubicBezTo>
                  <a:cubicBezTo>
                    <a:pt x="188137" y="148760"/>
                    <a:pt x="88755" y="30002"/>
                    <a:pt x="0" y="0"/>
                  </a:cubicBezTo>
                  <a:cubicBezTo>
                    <a:pt x="30627" y="88131"/>
                    <a:pt x="148759" y="188137"/>
                    <a:pt x="355647" y="366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20" name="Google Shape;620;p1"/>
            <p:cNvSpPr/>
            <p:nvPr/>
          </p:nvSpPr>
          <p:spPr>
            <a:xfrm>
              <a:off x="6422400" y="4623120"/>
              <a:ext cx="158345" cy="158238"/>
            </a:xfrm>
            <a:custGeom>
              <a:rect b="b" l="l" r="r" t="t"/>
              <a:pathLst>
                <a:path extrusionOk="0" h="367995" w="368245">
                  <a:moveTo>
                    <a:pt x="1972" y="355648"/>
                  </a:moveTo>
                  <a:cubicBezTo>
                    <a:pt x="-4278" y="362523"/>
                    <a:pt x="5722" y="371898"/>
                    <a:pt x="12598" y="366273"/>
                  </a:cubicBezTo>
                  <a:cubicBezTo>
                    <a:pt x="219486" y="188137"/>
                    <a:pt x="338243" y="88756"/>
                    <a:pt x="368245" y="0"/>
                  </a:cubicBezTo>
                  <a:cubicBezTo>
                    <a:pt x="280114" y="30002"/>
                    <a:pt x="180108" y="148760"/>
                    <a:pt x="1972" y="35564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21" name="Google Shape;621;p1"/>
            <p:cNvSpPr/>
            <p:nvPr/>
          </p:nvSpPr>
          <p:spPr>
            <a:xfrm>
              <a:off x="6422760" y="4426200"/>
              <a:ext cx="158238" cy="158345"/>
            </a:xfrm>
            <a:custGeom>
              <a:rect b="b" l="l" r="r" t="t"/>
              <a:pathLst>
                <a:path extrusionOk="0" h="368245" w="367995">
                  <a:moveTo>
                    <a:pt x="12348" y="1972"/>
                  </a:moveTo>
                  <a:cubicBezTo>
                    <a:pt x="5472" y="-4278"/>
                    <a:pt x="-3903" y="5722"/>
                    <a:pt x="1722" y="12598"/>
                  </a:cubicBezTo>
                  <a:cubicBezTo>
                    <a:pt x="179858" y="219486"/>
                    <a:pt x="279240" y="338243"/>
                    <a:pt x="367995" y="368245"/>
                  </a:cubicBezTo>
                  <a:cubicBezTo>
                    <a:pt x="337993" y="279490"/>
                    <a:pt x="219861" y="180108"/>
                    <a:pt x="12348" y="19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622" name="Google Shape;622;p1"/>
          <p:cNvSpPr txBox="1"/>
          <p:nvPr/>
        </p:nvSpPr>
        <p:spPr>
          <a:xfrm>
            <a:off x="670559" y="592584"/>
            <a:ext cx="9144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4800" u="none" cap="none" strike="noStrike">
              <a:solidFill>
                <a:srgbClr val="FFFFFF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"/>
          <p:cNvSpPr txBox="1"/>
          <p:nvPr>
            <p:ph type="title"/>
          </p:nvPr>
        </p:nvSpPr>
        <p:spPr>
          <a:xfrm>
            <a:off x="616927" y="623832"/>
            <a:ext cx="48765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2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629" name="Google Shape;629;p2"/>
          <p:cNvGrpSpPr/>
          <p:nvPr/>
        </p:nvGrpSpPr>
        <p:grpSpPr>
          <a:xfrm>
            <a:off x="7044840" y="292320"/>
            <a:ext cx="2771280" cy="2771280"/>
            <a:chOff x="7044840" y="292320"/>
            <a:chExt cx="2771280" cy="2771280"/>
          </a:xfrm>
        </p:grpSpPr>
        <p:sp>
          <p:nvSpPr>
            <p:cNvPr id="630" name="Google Shape;630;p2"/>
            <p:cNvSpPr/>
            <p:nvPr/>
          </p:nvSpPr>
          <p:spPr>
            <a:xfrm>
              <a:off x="704484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8366760" y="292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8366760" y="179928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855180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744732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851688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8516160" y="69480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7447320" y="69516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7213320" y="119916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8469360" y="46116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7951320" y="178308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8536320" y="171720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7236000" y="172332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8475840" y="178236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8534880" y="114588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7898040" y="48312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646" name="Google Shape;646;p2"/>
          <p:cNvSpPr/>
          <p:nvPr/>
        </p:nvSpPr>
        <p:spPr>
          <a:xfrm>
            <a:off x="107280" y="372492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7" name="Google Shape;647;p2"/>
          <p:cNvSpPr txBox="1"/>
          <p:nvPr/>
        </p:nvSpPr>
        <p:spPr>
          <a:xfrm>
            <a:off x="0" y="2038927"/>
            <a:ext cx="9144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2"/>
          <p:cNvSpPr txBox="1"/>
          <p:nvPr/>
        </p:nvSpPr>
        <p:spPr>
          <a:xfrm>
            <a:off x="0" y="2038927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2"/>
          <p:cNvSpPr txBox="1"/>
          <p:nvPr/>
        </p:nvSpPr>
        <p:spPr>
          <a:xfrm>
            <a:off x="1943650" y="792725"/>
            <a:ext cx="6210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1.Problem Satement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2.Project Overview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3.End Users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4.Tools and Technologies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5.Portfolio Design And Layout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6.Features And Functionality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7.Results and Screenshots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8.Conclusion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1" lang="en-US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9.Github Link</a:t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1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"/>
          <p:cNvSpPr txBox="1"/>
          <p:nvPr>
            <p:ph type="title"/>
          </p:nvPr>
        </p:nvSpPr>
        <p:spPr>
          <a:xfrm>
            <a:off x="2133745" y="-368865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4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656" name="Google Shape;656;p4"/>
          <p:cNvGrpSpPr/>
          <p:nvPr/>
        </p:nvGrpSpPr>
        <p:grpSpPr>
          <a:xfrm>
            <a:off x="7044840" y="292320"/>
            <a:ext cx="2771280" cy="2771280"/>
            <a:chOff x="7044840" y="292320"/>
            <a:chExt cx="2771280" cy="2771280"/>
          </a:xfrm>
        </p:grpSpPr>
        <p:sp>
          <p:nvSpPr>
            <p:cNvPr id="657" name="Google Shape;657;p4"/>
            <p:cNvSpPr/>
            <p:nvPr/>
          </p:nvSpPr>
          <p:spPr>
            <a:xfrm>
              <a:off x="704484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8366760" y="292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8366760" y="179928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855180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744732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851688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8516160" y="69480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7447320" y="69516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7213320" y="119916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8469360" y="46116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7951320" y="178308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8536320" y="171720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7236000" y="172332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8475840" y="178236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8534880" y="114588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7898040" y="48312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673" name="Google Shape;673;p4"/>
          <p:cNvSpPr/>
          <p:nvPr/>
        </p:nvSpPr>
        <p:spPr>
          <a:xfrm>
            <a:off x="107280" y="372492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74" name="Google Shape;674;p4"/>
          <p:cNvSpPr txBox="1"/>
          <p:nvPr/>
        </p:nvSpPr>
        <p:spPr>
          <a:xfrm>
            <a:off x="1943649" y="792725"/>
            <a:ext cx="80673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Limited Online Presence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Many developers lack a personal portfolio to showcase skills and projects effectively.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Static Resumes are Outdated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Traditional resumes cannot demonstrate interactivity, creativity, or coding ability.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Difficulty Showcasing Skills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Recruiters and peers need a simple, structured way to view technical expertise.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Poor User Engagement in Plain Websites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text-based pages don't capture attention or provide a modern feel.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 Navigation Challenges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Without proper features, scrolling th inconvenient. long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"/>
          <p:cNvSpPr txBox="1"/>
          <p:nvPr>
            <p:ph type="title"/>
          </p:nvPr>
        </p:nvSpPr>
        <p:spPr>
          <a:xfrm>
            <a:off x="2055995" y="-368865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681" name="Google Shape;681;p5"/>
          <p:cNvGrpSpPr/>
          <p:nvPr/>
        </p:nvGrpSpPr>
        <p:grpSpPr>
          <a:xfrm>
            <a:off x="7044840" y="292320"/>
            <a:ext cx="2771280" cy="2771280"/>
            <a:chOff x="7044840" y="292320"/>
            <a:chExt cx="2771280" cy="2771280"/>
          </a:xfrm>
        </p:grpSpPr>
        <p:sp>
          <p:nvSpPr>
            <p:cNvPr id="682" name="Google Shape;682;p5"/>
            <p:cNvSpPr/>
            <p:nvPr/>
          </p:nvSpPr>
          <p:spPr>
            <a:xfrm>
              <a:off x="704484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8366760" y="292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8366760" y="179928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855180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744732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851688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8516160" y="69480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7447320" y="69516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7213320" y="119916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8469360" y="46116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7951320" y="178308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8536320" y="171720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7236000" y="172332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8475840" y="178236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8534880" y="114588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7898040" y="48312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698" name="Google Shape;698;p5"/>
          <p:cNvSpPr/>
          <p:nvPr/>
        </p:nvSpPr>
        <p:spPr>
          <a:xfrm>
            <a:off x="107280" y="372492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99" name="Google Shape;699;p5"/>
          <p:cNvSpPr txBox="1"/>
          <p:nvPr/>
        </p:nvSpPr>
        <p:spPr>
          <a:xfrm>
            <a:off x="672122" y="1000500"/>
            <a:ext cx="91440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Personal Portfolio Website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web-based platform to showcase my skills, experience, and contact details.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Modern UI Design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Implemented a vibrant gradient background with animations for a unique look.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Responsive Layout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Optimized for desktops, tablets, and mobile devices using flexible CSS grid and section design.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 Interactive Features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Fade-in animations when scrolling.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Scroll-to-top button for better navigation.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6"/>
          <p:cNvSpPr txBox="1"/>
          <p:nvPr>
            <p:ph type="title"/>
          </p:nvPr>
        </p:nvSpPr>
        <p:spPr>
          <a:xfrm>
            <a:off x="228950" y="206675"/>
            <a:ext cx="3742800" cy="11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WHO ARE THE END USERS? </a:t>
            </a:r>
            <a:endParaRPr b="0" sz="3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"/>
          <p:cNvSpPr txBox="1"/>
          <p:nvPr/>
        </p:nvSpPr>
        <p:spPr>
          <a:xfrm>
            <a:off x="3116519" y="937500"/>
            <a:ext cx="58161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Recruiters &amp; Hiring Managers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evaluate my technical skills (HTML, CSS, JS, Python, C++).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view my projects and coding ability.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check professionalism and creativity in design.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Potential Employers / Companies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get a quick overview of my qualifications (BCA background).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assess if I fit the company's needs for front-end development roles.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 Networking Connections (Linkedin, GitHub Visitors)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connect with me for collaboration.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 see my open-source contributions and repositories.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6" name="Google Shape;706;p6"/>
          <p:cNvPicPr preferRelativeResize="0"/>
          <p:nvPr/>
        </p:nvPicPr>
        <p:blipFill rotWithShape="1">
          <a:blip r:embed="rId3">
            <a:alphaModFix/>
          </a:blip>
          <a:srcRect b="13089" l="0" r="0" t="13081"/>
          <a:stretch/>
        </p:blipFill>
        <p:spPr>
          <a:xfrm>
            <a:off x="228940" y="1554963"/>
            <a:ext cx="2686321" cy="2971081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7"/>
          <p:cNvSpPr txBox="1"/>
          <p:nvPr>
            <p:ph type="title"/>
          </p:nvPr>
        </p:nvSpPr>
        <p:spPr>
          <a:xfrm>
            <a:off x="2055995" y="1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 AND TECHNIQUES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7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713" name="Google Shape;713;p7"/>
          <p:cNvGrpSpPr/>
          <p:nvPr/>
        </p:nvGrpSpPr>
        <p:grpSpPr>
          <a:xfrm>
            <a:off x="7044840" y="292320"/>
            <a:ext cx="2771280" cy="2771280"/>
            <a:chOff x="7044840" y="292320"/>
            <a:chExt cx="2771280" cy="2771280"/>
          </a:xfrm>
        </p:grpSpPr>
        <p:sp>
          <p:nvSpPr>
            <p:cNvPr id="714" name="Google Shape;714;p7"/>
            <p:cNvSpPr/>
            <p:nvPr/>
          </p:nvSpPr>
          <p:spPr>
            <a:xfrm>
              <a:off x="704484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15" name="Google Shape;715;p7"/>
            <p:cNvSpPr/>
            <p:nvPr/>
          </p:nvSpPr>
          <p:spPr>
            <a:xfrm>
              <a:off x="8366760" y="292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16" name="Google Shape;716;p7"/>
            <p:cNvSpPr/>
            <p:nvPr/>
          </p:nvSpPr>
          <p:spPr>
            <a:xfrm>
              <a:off x="8366760" y="179928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17" name="Google Shape;717;p7"/>
            <p:cNvSpPr/>
            <p:nvPr/>
          </p:nvSpPr>
          <p:spPr>
            <a:xfrm>
              <a:off x="855180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18" name="Google Shape;718;p7"/>
            <p:cNvSpPr/>
            <p:nvPr/>
          </p:nvSpPr>
          <p:spPr>
            <a:xfrm>
              <a:off x="744732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19" name="Google Shape;719;p7"/>
            <p:cNvSpPr/>
            <p:nvPr/>
          </p:nvSpPr>
          <p:spPr>
            <a:xfrm>
              <a:off x="851688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0" name="Google Shape;720;p7"/>
            <p:cNvSpPr/>
            <p:nvPr/>
          </p:nvSpPr>
          <p:spPr>
            <a:xfrm>
              <a:off x="8516160" y="69480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1" name="Google Shape;721;p7"/>
            <p:cNvSpPr/>
            <p:nvPr/>
          </p:nvSpPr>
          <p:spPr>
            <a:xfrm>
              <a:off x="7447320" y="69516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2" name="Google Shape;722;p7"/>
            <p:cNvSpPr/>
            <p:nvPr/>
          </p:nvSpPr>
          <p:spPr>
            <a:xfrm>
              <a:off x="7213320" y="119916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3" name="Google Shape;723;p7"/>
            <p:cNvSpPr/>
            <p:nvPr/>
          </p:nvSpPr>
          <p:spPr>
            <a:xfrm>
              <a:off x="8469360" y="46116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4" name="Google Shape;724;p7"/>
            <p:cNvSpPr/>
            <p:nvPr/>
          </p:nvSpPr>
          <p:spPr>
            <a:xfrm>
              <a:off x="7951320" y="178308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5" name="Google Shape;725;p7"/>
            <p:cNvSpPr/>
            <p:nvPr/>
          </p:nvSpPr>
          <p:spPr>
            <a:xfrm>
              <a:off x="8536320" y="171720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6" name="Google Shape;726;p7"/>
            <p:cNvSpPr/>
            <p:nvPr/>
          </p:nvSpPr>
          <p:spPr>
            <a:xfrm>
              <a:off x="7236000" y="172332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7" name="Google Shape;727;p7"/>
            <p:cNvSpPr/>
            <p:nvPr/>
          </p:nvSpPr>
          <p:spPr>
            <a:xfrm>
              <a:off x="8475840" y="178236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8" name="Google Shape;728;p7"/>
            <p:cNvSpPr/>
            <p:nvPr/>
          </p:nvSpPr>
          <p:spPr>
            <a:xfrm>
              <a:off x="8534880" y="114588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9" name="Google Shape;729;p7"/>
            <p:cNvSpPr/>
            <p:nvPr/>
          </p:nvSpPr>
          <p:spPr>
            <a:xfrm>
              <a:off x="7898040" y="48312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730" name="Google Shape;730;p7"/>
          <p:cNvSpPr/>
          <p:nvPr/>
        </p:nvSpPr>
        <p:spPr>
          <a:xfrm>
            <a:off x="107280" y="372492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31" name="Google Shape;731;p7"/>
          <p:cNvSpPr txBox="1"/>
          <p:nvPr/>
        </p:nvSpPr>
        <p:spPr>
          <a:xfrm>
            <a:off x="2874150" y="1395627"/>
            <a:ext cx="9144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US" sz="3000" u="none" cap="none" strike="noStrike">
                <a:solidFill>
                  <a:srgbClr val="FFFFFF"/>
                </a:solidFill>
              </a:rPr>
              <a:t>1.HTML CODE</a:t>
            </a:r>
            <a:endParaRPr i="1" sz="3000" u="none" cap="none" strike="noStrike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i="1" lang="en-US" sz="3000" u="none" cap="none" strike="noStrike">
                <a:solidFill>
                  <a:srgbClr val="FFFFFF"/>
                </a:solidFill>
              </a:rPr>
              <a:t>2.CSS</a:t>
            </a:r>
            <a:endParaRPr i="1" sz="3000" u="none" cap="none" strike="noStrike">
              <a:solidFill>
                <a:srgbClr val="FFFFFF"/>
              </a:solidFill>
            </a:endParaRPr>
          </a:p>
        </p:txBody>
      </p:sp>
      <p:cxnSp>
        <p:nvCxnSpPr>
          <p:cNvPr id="732" name="Google Shape;732;p7"/>
          <p:cNvCxnSpPr/>
          <p:nvPr/>
        </p:nvCxnSpPr>
        <p:spPr>
          <a:xfrm>
            <a:off x="1444330" y="3114222"/>
            <a:ext cx="5459100" cy="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8"/>
          <p:cNvSpPr txBox="1"/>
          <p:nvPr>
            <p:ph type="title"/>
          </p:nvPr>
        </p:nvSpPr>
        <p:spPr>
          <a:xfrm>
            <a:off x="145775" y="420535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libri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8"/>
          <p:cNvSpPr/>
          <p:nvPr/>
        </p:nvSpPr>
        <p:spPr>
          <a:xfrm>
            <a:off x="1444320" y="792720"/>
            <a:ext cx="499320" cy="602640"/>
          </a:xfrm>
          <a:custGeom>
            <a:rect b="b" l="l" r="r" t="t"/>
            <a:pathLst>
              <a:path extrusionOk="0" h="751297" w="622539">
                <a:moveTo>
                  <a:pt x="311270" y="751297"/>
                </a:moveTo>
                <a:cubicBezTo>
                  <a:pt x="315645" y="385649"/>
                  <a:pt x="319395" y="381274"/>
                  <a:pt x="622539" y="375649"/>
                </a:cubicBezTo>
                <a:cubicBezTo>
                  <a:pt x="319395" y="370023"/>
                  <a:pt x="315645" y="366273"/>
                  <a:pt x="311270" y="0"/>
                </a:cubicBezTo>
                <a:cubicBezTo>
                  <a:pt x="306894" y="365648"/>
                  <a:pt x="303144" y="370023"/>
                  <a:pt x="0" y="375649"/>
                </a:cubicBezTo>
                <a:cubicBezTo>
                  <a:pt x="303144" y="381274"/>
                  <a:pt x="306894" y="385649"/>
                  <a:pt x="311270" y="75129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739" name="Google Shape;739;p8"/>
          <p:cNvGrpSpPr/>
          <p:nvPr/>
        </p:nvGrpSpPr>
        <p:grpSpPr>
          <a:xfrm>
            <a:off x="7044840" y="292320"/>
            <a:ext cx="2771280" cy="2771280"/>
            <a:chOff x="7044840" y="292320"/>
            <a:chExt cx="2771280" cy="2771280"/>
          </a:xfrm>
        </p:grpSpPr>
        <p:sp>
          <p:nvSpPr>
            <p:cNvPr id="740" name="Google Shape;740;p8"/>
            <p:cNvSpPr/>
            <p:nvPr/>
          </p:nvSpPr>
          <p:spPr>
            <a:xfrm>
              <a:off x="704484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1099444" y="158764"/>
                  </a:moveTo>
                  <a:cubicBezTo>
                    <a:pt x="888806" y="158764"/>
                    <a:pt x="617539" y="138137"/>
                    <a:pt x="266891" y="111886"/>
                  </a:cubicBezTo>
                  <a:cubicBezTo>
                    <a:pt x="186262" y="105635"/>
                    <a:pt x="101881" y="99385"/>
                    <a:pt x="12501" y="93135"/>
                  </a:cubicBezTo>
                  <a:cubicBezTo>
                    <a:pt x="5000" y="92510"/>
                    <a:pt x="0" y="86884"/>
                    <a:pt x="0" y="79384"/>
                  </a:cubicBezTo>
                  <a:cubicBezTo>
                    <a:pt x="0" y="71883"/>
                    <a:pt x="5000" y="66258"/>
                    <a:pt x="12501" y="65633"/>
                  </a:cubicBezTo>
                  <a:cubicBezTo>
                    <a:pt x="101256" y="59382"/>
                    <a:pt x="186262" y="52507"/>
                    <a:pt x="266891" y="46882"/>
                  </a:cubicBezTo>
                  <a:cubicBezTo>
                    <a:pt x="961936" y="-5622"/>
                    <a:pt x="1344459" y="-34374"/>
                    <a:pt x="1562598" y="73133"/>
                  </a:cubicBezTo>
                  <a:lnTo>
                    <a:pt x="1575724" y="79384"/>
                  </a:lnTo>
                  <a:lnTo>
                    <a:pt x="1562598" y="85634"/>
                  </a:lnTo>
                  <a:cubicBezTo>
                    <a:pt x="1454466" y="138762"/>
                    <a:pt x="1306332" y="158764"/>
                    <a:pt x="1099444" y="158764"/>
                  </a:cubicBezTo>
                  <a:close/>
                  <a:moveTo>
                    <a:pt x="23751" y="79384"/>
                  </a:moveTo>
                  <a:cubicBezTo>
                    <a:pt x="108757" y="85634"/>
                    <a:pt x="190012" y="91884"/>
                    <a:pt x="268142" y="97510"/>
                  </a:cubicBezTo>
                  <a:cubicBezTo>
                    <a:pt x="946310" y="148763"/>
                    <a:pt x="1326333" y="177515"/>
                    <a:pt x="1543222" y="79384"/>
                  </a:cubicBezTo>
                  <a:cubicBezTo>
                    <a:pt x="1326333" y="-18748"/>
                    <a:pt x="946935" y="10004"/>
                    <a:pt x="268767" y="61258"/>
                  </a:cubicBezTo>
                  <a:cubicBezTo>
                    <a:pt x="190637" y="66883"/>
                    <a:pt x="109382" y="73133"/>
                    <a:pt x="23751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1" name="Google Shape;741;p8"/>
            <p:cNvSpPr/>
            <p:nvPr/>
          </p:nvSpPr>
          <p:spPr>
            <a:xfrm>
              <a:off x="8366760" y="292320"/>
              <a:ext cx="127080" cy="1264320"/>
            </a:xfrm>
            <a:custGeom>
              <a:rect b="b" l="l" r="r" t="t"/>
              <a:pathLst>
                <a:path extrusionOk="0" h="1575723" w="158767">
                  <a:moveTo>
                    <a:pt x="79383" y="1575724"/>
                  </a:moveTo>
                  <a:lnTo>
                    <a:pt x="73133" y="1562598"/>
                  </a:lnTo>
                  <a:cubicBezTo>
                    <a:pt x="-34373" y="1344459"/>
                    <a:pt x="-5622" y="961935"/>
                    <a:pt x="46882" y="266892"/>
                  </a:cubicBezTo>
                  <a:cubicBezTo>
                    <a:pt x="53132" y="186262"/>
                    <a:pt x="59382" y="101256"/>
                    <a:pt x="65633" y="12501"/>
                  </a:cubicBezTo>
                  <a:lnTo>
                    <a:pt x="65633" y="12501"/>
                  </a:lnTo>
                  <a:cubicBezTo>
                    <a:pt x="66258" y="5000"/>
                    <a:pt x="71883" y="0"/>
                    <a:pt x="79383" y="0"/>
                  </a:cubicBezTo>
                  <a:cubicBezTo>
                    <a:pt x="79383" y="0"/>
                    <a:pt x="79383" y="0"/>
                    <a:pt x="79383" y="0"/>
                  </a:cubicBezTo>
                  <a:cubicBezTo>
                    <a:pt x="86884" y="0"/>
                    <a:pt x="92509" y="5000"/>
                    <a:pt x="93135" y="12501"/>
                  </a:cubicBezTo>
                  <a:cubicBezTo>
                    <a:pt x="99385" y="101881"/>
                    <a:pt x="106260" y="186262"/>
                    <a:pt x="111886" y="266892"/>
                  </a:cubicBezTo>
                  <a:cubicBezTo>
                    <a:pt x="164389" y="961935"/>
                    <a:pt x="193141" y="1344459"/>
                    <a:pt x="85634" y="1561973"/>
                  </a:cubicBezTo>
                  <a:lnTo>
                    <a:pt x="79383" y="1575724"/>
                  </a:lnTo>
                  <a:close/>
                  <a:moveTo>
                    <a:pt x="79383" y="24377"/>
                  </a:moveTo>
                  <a:cubicBezTo>
                    <a:pt x="73133" y="110007"/>
                    <a:pt x="66883" y="191262"/>
                    <a:pt x="61257" y="268767"/>
                  </a:cubicBezTo>
                  <a:cubicBezTo>
                    <a:pt x="10004" y="946934"/>
                    <a:pt x="-18747" y="1326333"/>
                    <a:pt x="79383" y="1543222"/>
                  </a:cubicBezTo>
                  <a:cubicBezTo>
                    <a:pt x="177515" y="1326333"/>
                    <a:pt x="148763" y="946934"/>
                    <a:pt x="97510" y="268767"/>
                  </a:cubicBezTo>
                  <a:cubicBezTo>
                    <a:pt x="91884" y="191262"/>
                    <a:pt x="85634" y="109382"/>
                    <a:pt x="79383" y="243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2" name="Google Shape;742;p8"/>
            <p:cNvSpPr/>
            <p:nvPr/>
          </p:nvSpPr>
          <p:spPr>
            <a:xfrm>
              <a:off x="8366760" y="1799280"/>
              <a:ext cx="127080" cy="1264320"/>
            </a:xfrm>
            <a:custGeom>
              <a:rect b="b" l="l" r="r" t="t"/>
              <a:pathLst>
                <a:path extrusionOk="0" h="1575724" w="158767">
                  <a:moveTo>
                    <a:pt x="79383" y="1575724"/>
                  </a:moveTo>
                  <a:cubicBezTo>
                    <a:pt x="71883" y="1575724"/>
                    <a:pt x="66258" y="1570724"/>
                    <a:pt x="65633" y="1563223"/>
                  </a:cubicBezTo>
                  <a:cubicBezTo>
                    <a:pt x="59382" y="1474468"/>
                    <a:pt x="52507" y="1389462"/>
                    <a:pt x="46882" y="1308832"/>
                  </a:cubicBezTo>
                  <a:cubicBezTo>
                    <a:pt x="-5622" y="613788"/>
                    <a:pt x="-34373" y="231265"/>
                    <a:pt x="73133" y="13126"/>
                  </a:cubicBezTo>
                  <a:lnTo>
                    <a:pt x="79383" y="0"/>
                  </a:lnTo>
                  <a:lnTo>
                    <a:pt x="85634" y="13126"/>
                  </a:lnTo>
                  <a:cubicBezTo>
                    <a:pt x="193141" y="231265"/>
                    <a:pt x="164389" y="613788"/>
                    <a:pt x="111886" y="1308207"/>
                  </a:cubicBezTo>
                  <a:cubicBezTo>
                    <a:pt x="105636" y="1388837"/>
                    <a:pt x="99385" y="1473843"/>
                    <a:pt x="93135" y="1563223"/>
                  </a:cubicBezTo>
                  <a:cubicBezTo>
                    <a:pt x="92509" y="1570724"/>
                    <a:pt x="86884" y="1575724"/>
                    <a:pt x="79383" y="1575724"/>
                  </a:cubicBezTo>
                  <a:cubicBezTo>
                    <a:pt x="79383" y="1575724"/>
                    <a:pt x="79383" y="1575724"/>
                    <a:pt x="79383" y="1575724"/>
                  </a:cubicBezTo>
                  <a:close/>
                  <a:moveTo>
                    <a:pt x="79383" y="33127"/>
                  </a:moveTo>
                  <a:cubicBezTo>
                    <a:pt x="-18747" y="250016"/>
                    <a:pt x="10004" y="630040"/>
                    <a:pt x="61257" y="1307582"/>
                  </a:cubicBezTo>
                  <a:cubicBezTo>
                    <a:pt x="66883" y="1385087"/>
                    <a:pt x="73133" y="1466342"/>
                    <a:pt x="79383" y="1551973"/>
                  </a:cubicBezTo>
                  <a:cubicBezTo>
                    <a:pt x="85634" y="1466342"/>
                    <a:pt x="91884" y="1385087"/>
                    <a:pt x="97510" y="1307582"/>
                  </a:cubicBezTo>
                  <a:cubicBezTo>
                    <a:pt x="148763" y="629414"/>
                    <a:pt x="177515" y="250016"/>
                    <a:pt x="79383" y="3312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3" name="Google Shape;743;p8"/>
            <p:cNvSpPr/>
            <p:nvPr/>
          </p:nvSpPr>
          <p:spPr>
            <a:xfrm>
              <a:off x="8551800" y="1614600"/>
              <a:ext cx="1264320" cy="127080"/>
            </a:xfrm>
            <a:custGeom>
              <a:rect b="b" l="l" r="r" t="t"/>
              <a:pathLst>
                <a:path extrusionOk="0" h="158763" w="1575723">
                  <a:moveTo>
                    <a:pt x="476280" y="158764"/>
                  </a:moveTo>
                  <a:cubicBezTo>
                    <a:pt x="269392" y="158764"/>
                    <a:pt x="120632" y="138762"/>
                    <a:pt x="13126" y="85634"/>
                  </a:cubicBezTo>
                  <a:lnTo>
                    <a:pt x="0" y="79384"/>
                  </a:lnTo>
                  <a:lnTo>
                    <a:pt x="13126" y="73133"/>
                  </a:lnTo>
                  <a:cubicBezTo>
                    <a:pt x="231265" y="-34374"/>
                    <a:pt x="613788" y="-5622"/>
                    <a:pt x="1308832" y="46882"/>
                  </a:cubicBezTo>
                  <a:cubicBezTo>
                    <a:pt x="1389462" y="53132"/>
                    <a:pt x="1474467" y="59382"/>
                    <a:pt x="1563223" y="65633"/>
                  </a:cubicBezTo>
                  <a:cubicBezTo>
                    <a:pt x="1570723" y="66258"/>
                    <a:pt x="1575724" y="71883"/>
                    <a:pt x="1575724" y="79384"/>
                  </a:cubicBezTo>
                  <a:cubicBezTo>
                    <a:pt x="1575724" y="86884"/>
                    <a:pt x="1570723" y="92510"/>
                    <a:pt x="1563223" y="93135"/>
                  </a:cubicBezTo>
                  <a:cubicBezTo>
                    <a:pt x="1474467" y="99385"/>
                    <a:pt x="1389462" y="106260"/>
                    <a:pt x="1308832" y="111886"/>
                  </a:cubicBezTo>
                  <a:cubicBezTo>
                    <a:pt x="958185" y="138137"/>
                    <a:pt x="686918" y="158764"/>
                    <a:pt x="476280" y="158764"/>
                  </a:cubicBezTo>
                  <a:close/>
                  <a:moveTo>
                    <a:pt x="33127" y="79384"/>
                  </a:moveTo>
                  <a:cubicBezTo>
                    <a:pt x="250016" y="177515"/>
                    <a:pt x="630039" y="148763"/>
                    <a:pt x="1308207" y="97510"/>
                  </a:cubicBezTo>
                  <a:cubicBezTo>
                    <a:pt x="1385712" y="91884"/>
                    <a:pt x="1466967" y="85634"/>
                    <a:pt x="1552597" y="79384"/>
                  </a:cubicBezTo>
                  <a:cubicBezTo>
                    <a:pt x="1466967" y="73133"/>
                    <a:pt x="1385712" y="66883"/>
                    <a:pt x="1308207" y="61258"/>
                  </a:cubicBezTo>
                  <a:cubicBezTo>
                    <a:pt x="629414" y="10004"/>
                    <a:pt x="249390" y="-18748"/>
                    <a:pt x="33127" y="79384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4" name="Google Shape;744;p8"/>
            <p:cNvSpPr/>
            <p:nvPr/>
          </p:nvSpPr>
          <p:spPr>
            <a:xfrm>
              <a:off x="744732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3453" y="1117570"/>
                  </a:moveTo>
                  <a:cubicBezTo>
                    <a:pt x="10328" y="1117570"/>
                    <a:pt x="6578" y="1116320"/>
                    <a:pt x="4077" y="1113195"/>
                  </a:cubicBezTo>
                  <a:cubicBezTo>
                    <a:pt x="-923" y="1108195"/>
                    <a:pt x="-1548" y="1100069"/>
                    <a:pt x="3452" y="1095069"/>
                  </a:cubicBezTo>
                  <a:cubicBezTo>
                    <a:pt x="61581" y="1027565"/>
                    <a:pt x="117210" y="963185"/>
                    <a:pt x="169713" y="901932"/>
                  </a:cubicBezTo>
                  <a:cubicBezTo>
                    <a:pt x="624116" y="373773"/>
                    <a:pt x="874132" y="82505"/>
                    <a:pt x="1104147" y="4375"/>
                  </a:cubicBezTo>
                  <a:lnTo>
                    <a:pt x="1117897" y="0"/>
                  </a:lnTo>
                  <a:lnTo>
                    <a:pt x="1113522" y="13751"/>
                  </a:lnTo>
                  <a:cubicBezTo>
                    <a:pt x="1035392" y="243765"/>
                    <a:pt x="744124" y="493781"/>
                    <a:pt x="215966" y="948184"/>
                  </a:cubicBezTo>
                  <a:cubicBezTo>
                    <a:pt x="154712" y="1000688"/>
                    <a:pt x="90333" y="1056316"/>
                    <a:pt x="22204" y="1115070"/>
                  </a:cubicBezTo>
                  <a:lnTo>
                    <a:pt x="22204" y="1115070"/>
                  </a:lnTo>
                  <a:cubicBezTo>
                    <a:pt x="19703" y="1116320"/>
                    <a:pt x="16578" y="1117570"/>
                    <a:pt x="13453" y="1117570"/>
                  </a:cubicBezTo>
                  <a:close/>
                  <a:moveTo>
                    <a:pt x="1094771" y="22501"/>
                  </a:moveTo>
                  <a:cubicBezTo>
                    <a:pt x="872257" y="106257"/>
                    <a:pt x="624116" y="395025"/>
                    <a:pt x="180963" y="910682"/>
                  </a:cubicBezTo>
                  <a:cubicBezTo>
                    <a:pt x="130335" y="970061"/>
                    <a:pt x="77207" y="1031940"/>
                    <a:pt x="20953" y="1096319"/>
                  </a:cubicBezTo>
                  <a:cubicBezTo>
                    <a:pt x="85958" y="1040065"/>
                    <a:pt x="147836" y="986937"/>
                    <a:pt x="206590" y="936309"/>
                  </a:cubicBezTo>
                  <a:cubicBezTo>
                    <a:pt x="722247" y="493156"/>
                    <a:pt x="1011016" y="245015"/>
                    <a:pt x="109477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5" name="Google Shape;745;p8"/>
            <p:cNvSpPr/>
            <p:nvPr/>
          </p:nvSpPr>
          <p:spPr>
            <a:xfrm>
              <a:off x="8516880" y="1764720"/>
              <a:ext cx="897120" cy="896760"/>
            </a:xfrm>
            <a:custGeom>
              <a:rect b="b" l="l" r="r" t="t"/>
              <a:pathLst>
                <a:path extrusionOk="0" h="1117570" w="1117897">
                  <a:moveTo>
                    <a:pt x="1103819" y="1117570"/>
                  </a:moveTo>
                  <a:cubicBezTo>
                    <a:pt x="1100694" y="1117570"/>
                    <a:pt x="1097569" y="1116320"/>
                    <a:pt x="1095069" y="1114445"/>
                  </a:cubicBezTo>
                  <a:cubicBezTo>
                    <a:pt x="1027564" y="1056316"/>
                    <a:pt x="963185" y="1000688"/>
                    <a:pt x="901931" y="948184"/>
                  </a:cubicBezTo>
                  <a:cubicBezTo>
                    <a:pt x="373148" y="493781"/>
                    <a:pt x="82505" y="243765"/>
                    <a:pt x="4375" y="13751"/>
                  </a:cubicBezTo>
                  <a:lnTo>
                    <a:pt x="0" y="0"/>
                  </a:lnTo>
                  <a:lnTo>
                    <a:pt x="13751" y="4375"/>
                  </a:lnTo>
                  <a:cubicBezTo>
                    <a:pt x="243765" y="82505"/>
                    <a:pt x="493781" y="373773"/>
                    <a:pt x="948184" y="901932"/>
                  </a:cubicBezTo>
                  <a:cubicBezTo>
                    <a:pt x="1000688" y="963185"/>
                    <a:pt x="1056316" y="1027565"/>
                    <a:pt x="1114445" y="1095069"/>
                  </a:cubicBezTo>
                  <a:lnTo>
                    <a:pt x="1114445" y="1095069"/>
                  </a:lnTo>
                  <a:cubicBezTo>
                    <a:pt x="1119445" y="1100694"/>
                    <a:pt x="1118820" y="1108195"/>
                    <a:pt x="1113820" y="1113820"/>
                  </a:cubicBezTo>
                  <a:cubicBezTo>
                    <a:pt x="1110695" y="1116320"/>
                    <a:pt x="1107569" y="1117570"/>
                    <a:pt x="1103819" y="1117570"/>
                  </a:cubicBezTo>
                  <a:close/>
                  <a:moveTo>
                    <a:pt x="22501" y="22501"/>
                  </a:moveTo>
                  <a:cubicBezTo>
                    <a:pt x="106257" y="245015"/>
                    <a:pt x="395025" y="493156"/>
                    <a:pt x="910682" y="936934"/>
                  </a:cubicBezTo>
                  <a:cubicBezTo>
                    <a:pt x="969436" y="987562"/>
                    <a:pt x="1031940" y="1040690"/>
                    <a:pt x="1096318" y="1096944"/>
                  </a:cubicBezTo>
                  <a:cubicBezTo>
                    <a:pt x="1040690" y="1031940"/>
                    <a:pt x="986936" y="970061"/>
                    <a:pt x="936308" y="911307"/>
                  </a:cubicBezTo>
                  <a:cubicBezTo>
                    <a:pt x="493781" y="395025"/>
                    <a:pt x="245640" y="106257"/>
                    <a:pt x="22501" y="22501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6" name="Google Shape;746;p8"/>
            <p:cNvSpPr/>
            <p:nvPr/>
          </p:nvSpPr>
          <p:spPr>
            <a:xfrm>
              <a:off x="8516160" y="694800"/>
              <a:ext cx="897120" cy="897480"/>
            </a:xfrm>
            <a:custGeom>
              <a:rect b="b" l="l" r="r" t="t"/>
              <a:pathLst>
                <a:path extrusionOk="0" h="1118522" w="1117897">
                  <a:moveTo>
                    <a:pt x="0" y="1118522"/>
                  </a:moveTo>
                  <a:lnTo>
                    <a:pt x="4376" y="1104772"/>
                  </a:lnTo>
                  <a:cubicBezTo>
                    <a:pt x="82506" y="874757"/>
                    <a:pt x="373774" y="624741"/>
                    <a:pt x="901932" y="170338"/>
                  </a:cubicBezTo>
                  <a:cubicBezTo>
                    <a:pt x="963186" y="117835"/>
                    <a:pt x="1027565" y="62206"/>
                    <a:pt x="1095694" y="3452"/>
                  </a:cubicBezTo>
                  <a:cubicBezTo>
                    <a:pt x="1101320" y="-1548"/>
                    <a:pt x="1108820" y="-923"/>
                    <a:pt x="1113821" y="4077"/>
                  </a:cubicBezTo>
                  <a:cubicBezTo>
                    <a:pt x="1118820" y="9078"/>
                    <a:pt x="1119446" y="17203"/>
                    <a:pt x="1114445" y="22204"/>
                  </a:cubicBezTo>
                  <a:lnTo>
                    <a:pt x="1114445" y="22204"/>
                  </a:lnTo>
                  <a:cubicBezTo>
                    <a:pt x="1056316" y="89708"/>
                    <a:pt x="1000689" y="154087"/>
                    <a:pt x="948185" y="215341"/>
                  </a:cubicBezTo>
                  <a:cubicBezTo>
                    <a:pt x="493781" y="743499"/>
                    <a:pt x="243765" y="1034767"/>
                    <a:pt x="13751" y="1112897"/>
                  </a:cubicBezTo>
                  <a:lnTo>
                    <a:pt x="0" y="1118522"/>
                  </a:lnTo>
                  <a:close/>
                  <a:moveTo>
                    <a:pt x="1103820" y="13453"/>
                  </a:moveTo>
                  <a:cubicBezTo>
                    <a:pt x="1036940" y="72832"/>
                    <a:pt x="972562" y="128460"/>
                    <a:pt x="911308" y="180963"/>
                  </a:cubicBezTo>
                  <a:cubicBezTo>
                    <a:pt x="395650" y="624116"/>
                    <a:pt x="106882" y="872257"/>
                    <a:pt x="23127" y="1094771"/>
                  </a:cubicBezTo>
                  <a:cubicBezTo>
                    <a:pt x="245641" y="1011016"/>
                    <a:pt x="493781" y="722248"/>
                    <a:pt x="937559" y="206590"/>
                  </a:cubicBezTo>
                  <a:cubicBezTo>
                    <a:pt x="990062" y="145336"/>
                    <a:pt x="1045691" y="80957"/>
                    <a:pt x="1103820" y="13453"/>
                  </a:cubicBezTo>
                  <a:lnTo>
                    <a:pt x="1109445" y="18453"/>
                  </a:lnTo>
                  <a:lnTo>
                    <a:pt x="1103820" y="13453"/>
                  </a:lnTo>
                  <a:lnTo>
                    <a:pt x="1109445" y="18453"/>
                  </a:lnTo>
                  <a:lnTo>
                    <a:pt x="1103820" y="13453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7" name="Google Shape;747;p8"/>
            <p:cNvSpPr/>
            <p:nvPr/>
          </p:nvSpPr>
          <p:spPr>
            <a:xfrm>
              <a:off x="7447320" y="695160"/>
              <a:ext cx="897480" cy="897120"/>
            </a:xfrm>
            <a:custGeom>
              <a:rect b="b" l="l" r="r" t="t"/>
              <a:pathLst>
                <a:path extrusionOk="0" h="1117897" w="1118522">
                  <a:moveTo>
                    <a:pt x="1118522" y="1117897"/>
                  </a:moveTo>
                  <a:lnTo>
                    <a:pt x="1104772" y="1113522"/>
                  </a:lnTo>
                  <a:cubicBezTo>
                    <a:pt x="874757" y="1035392"/>
                    <a:pt x="624741" y="744124"/>
                    <a:pt x="170338" y="215966"/>
                  </a:cubicBezTo>
                  <a:cubicBezTo>
                    <a:pt x="117834" y="154712"/>
                    <a:pt x="62206" y="90333"/>
                    <a:pt x="3452" y="22204"/>
                  </a:cubicBezTo>
                  <a:lnTo>
                    <a:pt x="3452" y="22204"/>
                  </a:lnTo>
                  <a:cubicBezTo>
                    <a:pt x="-1548" y="16578"/>
                    <a:pt x="-923" y="9078"/>
                    <a:pt x="4077" y="4077"/>
                  </a:cubicBezTo>
                  <a:cubicBezTo>
                    <a:pt x="9077" y="-923"/>
                    <a:pt x="17203" y="-1548"/>
                    <a:pt x="22828" y="3452"/>
                  </a:cubicBezTo>
                  <a:cubicBezTo>
                    <a:pt x="90333" y="61581"/>
                    <a:pt x="154712" y="117209"/>
                    <a:pt x="216591" y="170338"/>
                  </a:cubicBezTo>
                  <a:cubicBezTo>
                    <a:pt x="744749" y="624741"/>
                    <a:pt x="1036017" y="874757"/>
                    <a:pt x="1114147" y="1104771"/>
                  </a:cubicBezTo>
                  <a:lnTo>
                    <a:pt x="1118522" y="1117897"/>
                  </a:lnTo>
                  <a:close/>
                  <a:moveTo>
                    <a:pt x="20953" y="20953"/>
                  </a:moveTo>
                  <a:cubicBezTo>
                    <a:pt x="77207" y="85958"/>
                    <a:pt x="130335" y="147836"/>
                    <a:pt x="180963" y="206590"/>
                  </a:cubicBezTo>
                  <a:cubicBezTo>
                    <a:pt x="624116" y="722248"/>
                    <a:pt x="872257" y="1011016"/>
                    <a:pt x="1094771" y="1094771"/>
                  </a:cubicBezTo>
                  <a:cubicBezTo>
                    <a:pt x="1011016" y="872257"/>
                    <a:pt x="722247" y="624116"/>
                    <a:pt x="206590" y="180963"/>
                  </a:cubicBezTo>
                  <a:cubicBezTo>
                    <a:pt x="147836" y="129710"/>
                    <a:pt x="85958" y="76582"/>
                    <a:pt x="20953" y="2095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8" name="Google Shape;748;p8"/>
            <p:cNvSpPr/>
            <p:nvPr/>
          </p:nvSpPr>
          <p:spPr>
            <a:xfrm>
              <a:off x="7213320" y="1199160"/>
              <a:ext cx="1111680" cy="439920"/>
            </a:xfrm>
            <a:custGeom>
              <a:rect b="b" l="l" r="r" t="t"/>
              <a:pathLst>
                <a:path extrusionOk="0" h="548695" w="1385324">
                  <a:moveTo>
                    <a:pt x="1330322" y="548695"/>
                  </a:moveTo>
                  <a:cubicBezTo>
                    <a:pt x="1104057" y="548695"/>
                    <a:pt x="782787" y="394936"/>
                    <a:pt x="224627" y="128669"/>
                  </a:cubicBezTo>
                  <a:cubicBezTo>
                    <a:pt x="155873" y="96167"/>
                    <a:pt x="83993" y="61165"/>
                    <a:pt x="7739" y="25538"/>
                  </a:cubicBezTo>
                  <a:cubicBezTo>
                    <a:pt x="1488" y="22412"/>
                    <a:pt x="-1637" y="15537"/>
                    <a:pt x="863" y="8661"/>
                  </a:cubicBezTo>
                  <a:cubicBezTo>
                    <a:pt x="3363" y="1786"/>
                    <a:pt x="10239" y="-1339"/>
                    <a:pt x="17114" y="536"/>
                  </a:cubicBezTo>
                  <a:cubicBezTo>
                    <a:pt x="97119" y="24912"/>
                    <a:pt x="173999" y="48664"/>
                    <a:pt x="247129" y="70540"/>
                  </a:cubicBezTo>
                  <a:cubicBezTo>
                    <a:pt x="874668" y="261177"/>
                    <a:pt x="1220940" y="366184"/>
                    <a:pt x="1375325" y="534945"/>
                  </a:cubicBezTo>
                  <a:lnTo>
                    <a:pt x="1385325" y="545570"/>
                  </a:lnTo>
                  <a:lnTo>
                    <a:pt x="1370950" y="546820"/>
                  </a:lnTo>
                  <a:cubicBezTo>
                    <a:pt x="1357823" y="548070"/>
                    <a:pt x="1344073" y="548695"/>
                    <a:pt x="1330322" y="548695"/>
                  </a:cubicBezTo>
                  <a:close/>
                  <a:moveTo>
                    <a:pt x="27740" y="18662"/>
                  </a:moveTo>
                  <a:cubicBezTo>
                    <a:pt x="98369" y="52414"/>
                    <a:pt x="165873" y="84291"/>
                    <a:pt x="230878" y="115543"/>
                  </a:cubicBezTo>
                  <a:cubicBezTo>
                    <a:pt x="807789" y="391185"/>
                    <a:pt x="1131559" y="545570"/>
                    <a:pt x="1354698" y="533694"/>
                  </a:cubicBezTo>
                  <a:cubicBezTo>
                    <a:pt x="1197813" y="374309"/>
                    <a:pt x="854666" y="269928"/>
                    <a:pt x="243379" y="84291"/>
                  </a:cubicBezTo>
                  <a:cubicBezTo>
                    <a:pt x="174624" y="63665"/>
                    <a:pt x="102745" y="41788"/>
                    <a:pt x="27740" y="18662"/>
                  </a:cubicBezTo>
                  <a:close/>
                  <a:moveTo>
                    <a:pt x="13989" y="12412"/>
                  </a:moveTo>
                  <a:lnTo>
                    <a:pt x="10864" y="18662"/>
                  </a:lnTo>
                  <a:lnTo>
                    <a:pt x="13989" y="12412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9" name="Google Shape;749;p8"/>
            <p:cNvSpPr/>
            <p:nvPr/>
          </p:nvSpPr>
          <p:spPr>
            <a:xfrm>
              <a:off x="8469360" y="461160"/>
              <a:ext cx="439920" cy="1110960"/>
            </a:xfrm>
            <a:custGeom>
              <a:rect b="b" l="l" r="r" t="t"/>
              <a:pathLst>
                <a:path extrusionOk="0" h="1384699" w="548537">
                  <a:moveTo>
                    <a:pt x="2968" y="1384700"/>
                  </a:moveTo>
                  <a:lnTo>
                    <a:pt x="1717" y="1370324"/>
                  </a:lnTo>
                  <a:cubicBezTo>
                    <a:pt x="-18284" y="1142185"/>
                    <a:pt x="137351" y="816539"/>
                    <a:pt x="419869" y="224627"/>
                  </a:cubicBezTo>
                  <a:cubicBezTo>
                    <a:pt x="452996" y="155873"/>
                    <a:pt x="487373" y="83368"/>
                    <a:pt x="523000" y="7739"/>
                  </a:cubicBezTo>
                  <a:lnTo>
                    <a:pt x="523000" y="7739"/>
                  </a:lnTo>
                  <a:cubicBezTo>
                    <a:pt x="526125" y="1488"/>
                    <a:pt x="533001" y="-1637"/>
                    <a:pt x="539876" y="863"/>
                  </a:cubicBezTo>
                  <a:cubicBezTo>
                    <a:pt x="546752" y="3363"/>
                    <a:pt x="549877" y="10239"/>
                    <a:pt x="548002" y="17114"/>
                  </a:cubicBezTo>
                  <a:cubicBezTo>
                    <a:pt x="523625" y="97744"/>
                    <a:pt x="499874" y="173999"/>
                    <a:pt x="477998" y="247129"/>
                  </a:cubicBezTo>
                  <a:cubicBezTo>
                    <a:pt x="287361" y="874668"/>
                    <a:pt x="182354" y="1220315"/>
                    <a:pt x="13593" y="1375324"/>
                  </a:cubicBezTo>
                  <a:lnTo>
                    <a:pt x="2968" y="1384700"/>
                  </a:lnTo>
                  <a:close/>
                  <a:moveTo>
                    <a:pt x="529876" y="27740"/>
                  </a:moveTo>
                  <a:cubicBezTo>
                    <a:pt x="496123" y="98369"/>
                    <a:pt x="463622" y="166498"/>
                    <a:pt x="432994" y="230878"/>
                  </a:cubicBezTo>
                  <a:cubicBezTo>
                    <a:pt x="157352" y="807789"/>
                    <a:pt x="2968" y="1130934"/>
                    <a:pt x="14843" y="1354073"/>
                  </a:cubicBezTo>
                  <a:cubicBezTo>
                    <a:pt x="174228" y="1197188"/>
                    <a:pt x="278610" y="854042"/>
                    <a:pt x="464246" y="242753"/>
                  </a:cubicBezTo>
                  <a:cubicBezTo>
                    <a:pt x="484873" y="174624"/>
                    <a:pt x="506749" y="102745"/>
                    <a:pt x="529876" y="27740"/>
                  </a:cubicBezTo>
                  <a:close/>
                  <a:moveTo>
                    <a:pt x="536126" y="13989"/>
                  </a:moveTo>
                  <a:lnTo>
                    <a:pt x="536126" y="13989"/>
                  </a:lnTo>
                  <a:lnTo>
                    <a:pt x="529876" y="10864"/>
                  </a:lnTo>
                  <a:lnTo>
                    <a:pt x="536126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0" name="Google Shape;750;p8"/>
            <p:cNvSpPr/>
            <p:nvPr/>
          </p:nvSpPr>
          <p:spPr>
            <a:xfrm>
              <a:off x="7951320" y="1783080"/>
              <a:ext cx="439920" cy="1112040"/>
            </a:xfrm>
            <a:custGeom>
              <a:rect b="b" l="l" r="r" t="t"/>
              <a:pathLst>
                <a:path extrusionOk="0" h="1385711" w="548537">
                  <a:moveTo>
                    <a:pt x="13662" y="1385712"/>
                  </a:moveTo>
                  <a:cubicBezTo>
                    <a:pt x="11787" y="1385712"/>
                    <a:pt x="10537" y="1385712"/>
                    <a:pt x="8662" y="1384462"/>
                  </a:cubicBezTo>
                  <a:cubicBezTo>
                    <a:pt x="1786" y="1381962"/>
                    <a:pt x="-1339" y="1375087"/>
                    <a:pt x="536" y="1368211"/>
                  </a:cubicBezTo>
                  <a:lnTo>
                    <a:pt x="536" y="1368211"/>
                  </a:lnTo>
                  <a:cubicBezTo>
                    <a:pt x="24912" y="1287581"/>
                    <a:pt x="48664" y="1211326"/>
                    <a:pt x="70541" y="1138197"/>
                  </a:cubicBezTo>
                  <a:cubicBezTo>
                    <a:pt x="261178" y="510657"/>
                    <a:pt x="366184" y="165010"/>
                    <a:pt x="534944" y="10001"/>
                  </a:cubicBezTo>
                  <a:lnTo>
                    <a:pt x="545570" y="0"/>
                  </a:lnTo>
                  <a:lnTo>
                    <a:pt x="546820" y="14376"/>
                  </a:lnTo>
                  <a:cubicBezTo>
                    <a:pt x="566822" y="242515"/>
                    <a:pt x="411187" y="568161"/>
                    <a:pt x="128669" y="1160698"/>
                  </a:cubicBezTo>
                  <a:cubicBezTo>
                    <a:pt x="96167" y="1229452"/>
                    <a:pt x="61165" y="1301332"/>
                    <a:pt x="25537" y="1377587"/>
                  </a:cubicBezTo>
                  <a:cubicBezTo>
                    <a:pt x="23038" y="1383212"/>
                    <a:pt x="18662" y="1385712"/>
                    <a:pt x="13662" y="1385712"/>
                  </a:cubicBezTo>
                  <a:close/>
                  <a:moveTo>
                    <a:pt x="8037" y="1370711"/>
                  </a:moveTo>
                  <a:lnTo>
                    <a:pt x="14912" y="1372586"/>
                  </a:lnTo>
                  <a:cubicBezTo>
                    <a:pt x="14912" y="1372586"/>
                    <a:pt x="14912" y="1372586"/>
                    <a:pt x="14912" y="1372586"/>
                  </a:cubicBezTo>
                  <a:lnTo>
                    <a:pt x="8037" y="1370711"/>
                  </a:lnTo>
                  <a:close/>
                  <a:moveTo>
                    <a:pt x="534319" y="31877"/>
                  </a:moveTo>
                  <a:cubicBezTo>
                    <a:pt x="374934" y="188762"/>
                    <a:pt x="270553" y="531908"/>
                    <a:pt x="84916" y="1143197"/>
                  </a:cubicBezTo>
                  <a:cubicBezTo>
                    <a:pt x="63665" y="1213826"/>
                    <a:pt x="41163" y="1287581"/>
                    <a:pt x="17412" y="1364461"/>
                  </a:cubicBezTo>
                  <a:cubicBezTo>
                    <a:pt x="51164" y="1291956"/>
                    <a:pt x="84291" y="1221952"/>
                    <a:pt x="116168" y="1155073"/>
                  </a:cubicBezTo>
                  <a:cubicBezTo>
                    <a:pt x="391185" y="578786"/>
                    <a:pt x="545570" y="255016"/>
                    <a:pt x="534319" y="31877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1" name="Google Shape;751;p8"/>
            <p:cNvSpPr/>
            <p:nvPr/>
          </p:nvSpPr>
          <p:spPr>
            <a:xfrm>
              <a:off x="8536320" y="1717200"/>
              <a:ext cx="1110960" cy="439920"/>
            </a:xfrm>
            <a:custGeom>
              <a:rect b="b" l="l" r="r" t="t"/>
              <a:pathLst>
                <a:path extrusionOk="0" h="548626" w="1384700">
                  <a:moveTo>
                    <a:pt x="1371961" y="548627"/>
                  </a:moveTo>
                  <a:cubicBezTo>
                    <a:pt x="1370711" y="548627"/>
                    <a:pt x="1369462" y="548627"/>
                    <a:pt x="1368211" y="548002"/>
                  </a:cubicBezTo>
                  <a:cubicBezTo>
                    <a:pt x="1287581" y="523625"/>
                    <a:pt x="1211326" y="499874"/>
                    <a:pt x="1138197" y="477997"/>
                  </a:cubicBezTo>
                  <a:cubicBezTo>
                    <a:pt x="510658" y="287360"/>
                    <a:pt x="165011" y="182354"/>
                    <a:pt x="10001" y="13593"/>
                  </a:cubicBezTo>
                  <a:lnTo>
                    <a:pt x="0" y="2968"/>
                  </a:lnTo>
                  <a:lnTo>
                    <a:pt x="14376" y="1717"/>
                  </a:lnTo>
                  <a:cubicBezTo>
                    <a:pt x="241891" y="-18284"/>
                    <a:pt x="568161" y="137351"/>
                    <a:pt x="1160074" y="419869"/>
                  </a:cubicBezTo>
                  <a:cubicBezTo>
                    <a:pt x="1228828" y="452996"/>
                    <a:pt x="1300707" y="487373"/>
                    <a:pt x="1376962" y="523000"/>
                  </a:cubicBezTo>
                  <a:lnTo>
                    <a:pt x="1376962" y="523000"/>
                  </a:lnTo>
                  <a:cubicBezTo>
                    <a:pt x="1383212" y="526125"/>
                    <a:pt x="1386337" y="533001"/>
                    <a:pt x="1383837" y="539876"/>
                  </a:cubicBezTo>
                  <a:cubicBezTo>
                    <a:pt x="1381963" y="545502"/>
                    <a:pt x="1376962" y="548627"/>
                    <a:pt x="1371961" y="548627"/>
                  </a:cubicBezTo>
                  <a:close/>
                  <a:moveTo>
                    <a:pt x="1371336" y="536126"/>
                  </a:moveTo>
                  <a:lnTo>
                    <a:pt x="1371336" y="536126"/>
                  </a:lnTo>
                  <a:lnTo>
                    <a:pt x="1374462" y="529876"/>
                  </a:lnTo>
                  <a:lnTo>
                    <a:pt x="1371336" y="536126"/>
                  </a:lnTo>
                  <a:close/>
                  <a:moveTo>
                    <a:pt x="30627" y="14843"/>
                  </a:moveTo>
                  <a:cubicBezTo>
                    <a:pt x="187512" y="174228"/>
                    <a:pt x="530659" y="278610"/>
                    <a:pt x="1141947" y="464246"/>
                  </a:cubicBezTo>
                  <a:cubicBezTo>
                    <a:pt x="1210702" y="484873"/>
                    <a:pt x="1282581" y="506749"/>
                    <a:pt x="1357586" y="529876"/>
                  </a:cubicBezTo>
                  <a:cubicBezTo>
                    <a:pt x="1286956" y="496124"/>
                    <a:pt x="1218827" y="463621"/>
                    <a:pt x="1154448" y="432995"/>
                  </a:cubicBezTo>
                  <a:cubicBezTo>
                    <a:pt x="577536" y="157352"/>
                    <a:pt x="253767" y="2968"/>
                    <a:pt x="30627" y="14843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2" name="Google Shape;752;p8"/>
            <p:cNvSpPr/>
            <p:nvPr/>
          </p:nvSpPr>
          <p:spPr>
            <a:xfrm>
              <a:off x="7236000" y="1723320"/>
              <a:ext cx="1090800" cy="487440"/>
            </a:xfrm>
            <a:custGeom>
              <a:rect b="b" l="l" r="r" t="t"/>
              <a:pathLst>
                <a:path extrusionOk="0" h="607906" w="1359555">
                  <a:moveTo>
                    <a:pt x="13221" y="607907"/>
                  </a:moveTo>
                  <a:cubicBezTo>
                    <a:pt x="8221" y="607907"/>
                    <a:pt x="3845" y="604781"/>
                    <a:pt x="1345" y="599781"/>
                  </a:cubicBezTo>
                  <a:cubicBezTo>
                    <a:pt x="-1780" y="593530"/>
                    <a:pt x="720" y="586030"/>
                    <a:pt x="6971" y="582905"/>
                  </a:cubicBezTo>
                  <a:cubicBezTo>
                    <a:pt x="81350" y="543527"/>
                    <a:pt x="151980" y="506025"/>
                    <a:pt x="218859" y="469773"/>
                  </a:cubicBezTo>
                  <a:cubicBezTo>
                    <a:pt x="797645" y="161003"/>
                    <a:pt x="1116415" y="-9007"/>
                    <a:pt x="1345180" y="368"/>
                  </a:cubicBezTo>
                  <a:lnTo>
                    <a:pt x="1359556" y="993"/>
                  </a:lnTo>
                  <a:lnTo>
                    <a:pt x="1350180" y="12244"/>
                  </a:lnTo>
                  <a:cubicBezTo>
                    <a:pt x="1203296" y="187880"/>
                    <a:pt x="862650" y="307888"/>
                    <a:pt x="244486" y="526651"/>
                  </a:cubicBezTo>
                  <a:cubicBezTo>
                    <a:pt x="172606" y="552278"/>
                    <a:pt x="96976" y="578530"/>
                    <a:pt x="17596" y="606656"/>
                  </a:cubicBezTo>
                  <a:lnTo>
                    <a:pt x="17596" y="606656"/>
                  </a:lnTo>
                  <a:cubicBezTo>
                    <a:pt x="15721" y="607281"/>
                    <a:pt x="14471" y="607907"/>
                    <a:pt x="13221" y="607907"/>
                  </a:cubicBezTo>
                  <a:close/>
                  <a:moveTo>
                    <a:pt x="12596" y="593530"/>
                  </a:moveTo>
                  <a:lnTo>
                    <a:pt x="12596" y="593530"/>
                  </a:lnTo>
                  <a:lnTo>
                    <a:pt x="12596" y="593530"/>
                  </a:lnTo>
                  <a:lnTo>
                    <a:pt x="12596" y="593530"/>
                  </a:lnTo>
                  <a:close/>
                  <a:moveTo>
                    <a:pt x="1325804" y="14119"/>
                  </a:moveTo>
                  <a:cubicBezTo>
                    <a:pt x="1102040" y="14119"/>
                    <a:pt x="786395" y="182880"/>
                    <a:pt x="225734" y="482274"/>
                  </a:cubicBezTo>
                  <a:cubicBezTo>
                    <a:pt x="162606" y="516026"/>
                    <a:pt x="96352" y="551028"/>
                    <a:pt x="26972" y="587905"/>
                  </a:cubicBezTo>
                  <a:cubicBezTo>
                    <a:pt x="100727" y="561653"/>
                    <a:pt x="171981" y="536652"/>
                    <a:pt x="239485" y="512900"/>
                  </a:cubicBezTo>
                  <a:cubicBezTo>
                    <a:pt x="842023" y="299762"/>
                    <a:pt x="1179544" y="180379"/>
                    <a:pt x="1329554" y="14119"/>
                  </a:cubicBezTo>
                  <a:cubicBezTo>
                    <a:pt x="1328304" y="14119"/>
                    <a:pt x="1327054" y="14119"/>
                    <a:pt x="1325804" y="14119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3" name="Google Shape;753;p8"/>
            <p:cNvSpPr/>
            <p:nvPr/>
          </p:nvSpPr>
          <p:spPr>
            <a:xfrm>
              <a:off x="8475840" y="1782360"/>
              <a:ext cx="487440" cy="1090800"/>
            </a:xfrm>
            <a:custGeom>
              <a:rect b="b" l="l" r="r" t="t"/>
              <a:pathLst>
                <a:path extrusionOk="0" h="1359460" w="607567">
                  <a:moveTo>
                    <a:pt x="594203" y="1359460"/>
                  </a:moveTo>
                  <a:cubicBezTo>
                    <a:pt x="589204" y="1359460"/>
                    <a:pt x="584828" y="1356960"/>
                    <a:pt x="582953" y="1352585"/>
                  </a:cubicBezTo>
                  <a:cubicBezTo>
                    <a:pt x="543575" y="1278205"/>
                    <a:pt x="506073" y="1208201"/>
                    <a:pt x="469821" y="1140697"/>
                  </a:cubicBezTo>
                  <a:cubicBezTo>
                    <a:pt x="161052" y="561910"/>
                    <a:pt x="-9584" y="243140"/>
                    <a:pt x="416" y="14376"/>
                  </a:cubicBezTo>
                  <a:lnTo>
                    <a:pt x="1042" y="0"/>
                  </a:lnTo>
                  <a:lnTo>
                    <a:pt x="12292" y="9376"/>
                  </a:lnTo>
                  <a:cubicBezTo>
                    <a:pt x="187928" y="156260"/>
                    <a:pt x="307936" y="496906"/>
                    <a:pt x="526700" y="1115070"/>
                  </a:cubicBezTo>
                  <a:cubicBezTo>
                    <a:pt x="552326" y="1186949"/>
                    <a:pt x="578578" y="1262579"/>
                    <a:pt x="606704" y="1341334"/>
                  </a:cubicBezTo>
                  <a:lnTo>
                    <a:pt x="606704" y="1341334"/>
                  </a:lnTo>
                  <a:cubicBezTo>
                    <a:pt x="609205" y="1348210"/>
                    <a:pt x="606079" y="1355085"/>
                    <a:pt x="599829" y="1357585"/>
                  </a:cubicBezTo>
                  <a:cubicBezTo>
                    <a:pt x="597329" y="1358835"/>
                    <a:pt x="595454" y="1359460"/>
                    <a:pt x="594203" y="1359460"/>
                  </a:cubicBezTo>
                  <a:close/>
                  <a:moveTo>
                    <a:pt x="592954" y="1346334"/>
                  </a:moveTo>
                  <a:lnTo>
                    <a:pt x="592954" y="1346334"/>
                  </a:lnTo>
                  <a:lnTo>
                    <a:pt x="592954" y="1346334"/>
                  </a:lnTo>
                  <a:lnTo>
                    <a:pt x="592954" y="1346334"/>
                  </a:lnTo>
                  <a:close/>
                  <a:moveTo>
                    <a:pt x="14167" y="30002"/>
                  </a:moveTo>
                  <a:cubicBezTo>
                    <a:pt x="12292" y="253766"/>
                    <a:pt x="181053" y="570036"/>
                    <a:pt x="482322" y="1133821"/>
                  </a:cubicBezTo>
                  <a:cubicBezTo>
                    <a:pt x="516074" y="1196950"/>
                    <a:pt x="551076" y="1263204"/>
                    <a:pt x="587953" y="1331959"/>
                  </a:cubicBezTo>
                  <a:cubicBezTo>
                    <a:pt x="561702" y="1258204"/>
                    <a:pt x="536700" y="1186949"/>
                    <a:pt x="512948" y="1119445"/>
                  </a:cubicBezTo>
                  <a:cubicBezTo>
                    <a:pt x="299810" y="517532"/>
                    <a:pt x="180428" y="179386"/>
                    <a:pt x="14167" y="30002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4" name="Google Shape;754;p8"/>
            <p:cNvSpPr/>
            <p:nvPr/>
          </p:nvSpPr>
          <p:spPr>
            <a:xfrm>
              <a:off x="8534880" y="1145880"/>
              <a:ext cx="1090800" cy="487440"/>
            </a:xfrm>
            <a:custGeom>
              <a:rect b="b" l="l" r="r" t="t"/>
              <a:pathLst>
                <a:path extrusionOk="0" h="607776" w="1359555">
                  <a:moveTo>
                    <a:pt x="33127" y="607776"/>
                  </a:moveTo>
                  <a:cubicBezTo>
                    <a:pt x="26876" y="607776"/>
                    <a:pt x="20626" y="607776"/>
                    <a:pt x="14375" y="607151"/>
                  </a:cubicBezTo>
                  <a:lnTo>
                    <a:pt x="0" y="606526"/>
                  </a:lnTo>
                  <a:lnTo>
                    <a:pt x="9376" y="595275"/>
                  </a:lnTo>
                  <a:cubicBezTo>
                    <a:pt x="156260" y="419639"/>
                    <a:pt x="496906" y="299632"/>
                    <a:pt x="1115695" y="80868"/>
                  </a:cubicBezTo>
                  <a:cubicBezTo>
                    <a:pt x="1187575" y="55241"/>
                    <a:pt x="1263204" y="28990"/>
                    <a:pt x="1341959" y="863"/>
                  </a:cubicBezTo>
                  <a:lnTo>
                    <a:pt x="1341959" y="863"/>
                  </a:lnTo>
                  <a:cubicBezTo>
                    <a:pt x="1348834" y="-1637"/>
                    <a:pt x="1355710" y="1488"/>
                    <a:pt x="1358210" y="7739"/>
                  </a:cubicBezTo>
                  <a:cubicBezTo>
                    <a:pt x="1361335" y="13989"/>
                    <a:pt x="1358836" y="21489"/>
                    <a:pt x="1352585" y="24615"/>
                  </a:cubicBezTo>
                  <a:cubicBezTo>
                    <a:pt x="1278205" y="63992"/>
                    <a:pt x="1207576" y="101494"/>
                    <a:pt x="1140697" y="137747"/>
                  </a:cubicBezTo>
                  <a:cubicBezTo>
                    <a:pt x="576911" y="438391"/>
                    <a:pt x="260016" y="607776"/>
                    <a:pt x="33127" y="607776"/>
                  </a:cubicBezTo>
                  <a:close/>
                  <a:moveTo>
                    <a:pt x="29377" y="593400"/>
                  </a:moveTo>
                  <a:cubicBezTo>
                    <a:pt x="30627" y="593400"/>
                    <a:pt x="31877" y="593400"/>
                    <a:pt x="32502" y="593400"/>
                  </a:cubicBezTo>
                  <a:cubicBezTo>
                    <a:pt x="256266" y="593400"/>
                    <a:pt x="571911" y="424640"/>
                    <a:pt x="1132571" y="125246"/>
                  </a:cubicBezTo>
                  <a:cubicBezTo>
                    <a:pt x="1195700" y="91494"/>
                    <a:pt x="1261955" y="56492"/>
                    <a:pt x="1331334" y="19614"/>
                  </a:cubicBezTo>
                  <a:cubicBezTo>
                    <a:pt x="1257579" y="45866"/>
                    <a:pt x="1186950" y="70867"/>
                    <a:pt x="1119445" y="94619"/>
                  </a:cubicBezTo>
                  <a:cubicBezTo>
                    <a:pt x="516907" y="307132"/>
                    <a:pt x="179386" y="426515"/>
                    <a:pt x="29377" y="593400"/>
                  </a:cubicBezTo>
                  <a:close/>
                  <a:moveTo>
                    <a:pt x="1346335" y="13989"/>
                  </a:moveTo>
                  <a:lnTo>
                    <a:pt x="1346335" y="13989"/>
                  </a:lnTo>
                  <a:lnTo>
                    <a:pt x="1343834" y="7113"/>
                  </a:lnTo>
                  <a:lnTo>
                    <a:pt x="1346335" y="13989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7898040" y="483120"/>
              <a:ext cx="487440" cy="1090800"/>
            </a:xfrm>
            <a:custGeom>
              <a:rect b="b" l="l" r="r" t="t"/>
              <a:pathLst>
                <a:path extrusionOk="0" h="1359555" w="607567">
                  <a:moveTo>
                    <a:pt x="606526" y="1359556"/>
                  </a:moveTo>
                  <a:lnTo>
                    <a:pt x="595275" y="1350180"/>
                  </a:lnTo>
                  <a:cubicBezTo>
                    <a:pt x="419639" y="1203296"/>
                    <a:pt x="299632" y="862650"/>
                    <a:pt x="80869" y="243861"/>
                  </a:cubicBezTo>
                  <a:cubicBezTo>
                    <a:pt x="55242" y="171981"/>
                    <a:pt x="28990" y="96351"/>
                    <a:pt x="863" y="17596"/>
                  </a:cubicBezTo>
                  <a:lnTo>
                    <a:pt x="863" y="17596"/>
                  </a:lnTo>
                  <a:cubicBezTo>
                    <a:pt x="-1637" y="10721"/>
                    <a:pt x="1488" y="3846"/>
                    <a:pt x="7738" y="1345"/>
                  </a:cubicBezTo>
                  <a:cubicBezTo>
                    <a:pt x="13989" y="-1780"/>
                    <a:pt x="21490" y="720"/>
                    <a:pt x="24615" y="6971"/>
                  </a:cubicBezTo>
                  <a:cubicBezTo>
                    <a:pt x="63992" y="81350"/>
                    <a:pt x="101494" y="151980"/>
                    <a:pt x="137747" y="218859"/>
                  </a:cubicBezTo>
                  <a:cubicBezTo>
                    <a:pt x="446516" y="797645"/>
                    <a:pt x="617152" y="1116415"/>
                    <a:pt x="607151" y="1344555"/>
                  </a:cubicBezTo>
                  <a:lnTo>
                    <a:pt x="606526" y="1359556"/>
                  </a:lnTo>
                  <a:close/>
                  <a:moveTo>
                    <a:pt x="19614" y="27597"/>
                  </a:moveTo>
                  <a:cubicBezTo>
                    <a:pt x="45866" y="101352"/>
                    <a:pt x="70868" y="171981"/>
                    <a:pt x="94619" y="239485"/>
                  </a:cubicBezTo>
                  <a:cubicBezTo>
                    <a:pt x="307757" y="842023"/>
                    <a:pt x="427140" y="1180170"/>
                    <a:pt x="593401" y="1329554"/>
                  </a:cubicBezTo>
                  <a:cubicBezTo>
                    <a:pt x="595275" y="1105790"/>
                    <a:pt x="426515" y="789520"/>
                    <a:pt x="125246" y="225735"/>
                  </a:cubicBezTo>
                  <a:cubicBezTo>
                    <a:pt x="91494" y="162606"/>
                    <a:pt x="56492" y="96976"/>
                    <a:pt x="19614" y="27597"/>
                  </a:cubicBezTo>
                  <a:close/>
                  <a:moveTo>
                    <a:pt x="14614" y="13221"/>
                  </a:moveTo>
                  <a:lnTo>
                    <a:pt x="7738" y="15721"/>
                  </a:lnTo>
                  <a:lnTo>
                    <a:pt x="14614" y="1322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756" name="Google Shape;756;p8"/>
          <p:cNvSpPr/>
          <p:nvPr/>
        </p:nvSpPr>
        <p:spPr>
          <a:xfrm>
            <a:off x="107280" y="3724920"/>
            <a:ext cx="2027880" cy="1997640"/>
          </a:xfrm>
          <a:custGeom>
            <a:rect b="b" l="l" r="r" t="t"/>
            <a:pathLst>
              <a:path extrusionOk="0" h="1944496" w="1973873">
                <a:moveTo>
                  <a:pt x="1330709" y="1944497"/>
                </a:moveTo>
                <a:lnTo>
                  <a:pt x="987562" y="1251328"/>
                </a:lnTo>
                <a:lnTo>
                  <a:pt x="644416" y="1944497"/>
                </a:lnTo>
                <a:lnTo>
                  <a:pt x="827552" y="1193200"/>
                </a:lnTo>
                <a:lnTo>
                  <a:pt x="119382" y="1503844"/>
                </a:lnTo>
                <a:lnTo>
                  <a:pt x="741922" y="1045691"/>
                </a:lnTo>
                <a:lnTo>
                  <a:pt x="0" y="828177"/>
                </a:lnTo>
                <a:lnTo>
                  <a:pt x="771298" y="877555"/>
                </a:lnTo>
                <a:lnTo>
                  <a:pt x="342521" y="234390"/>
                </a:lnTo>
                <a:lnTo>
                  <a:pt x="901932" y="768173"/>
                </a:lnTo>
                <a:lnTo>
                  <a:pt x="986937" y="0"/>
                </a:lnTo>
                <a:lnTo>
                  <a:pt x="1071942" y="768173"/>
                </a:lnTo>
                <a:lnTo>
                  <a:pt x="1631353" y="234390"/>
                </a:lnTo>
                <a:lnTo>
                  <a:pt x="1202576" y="877555"/>
                </a:lnTo>
                <a:lnTo>
                  <a:pt x="1973874" y="828177"/>
                </a:lnTo>
                <a:lnTo>
                  <a:pt x="1231953" y="1045691"/>
                </a:lnTo>
                <a:lnTo>
                  <a:pt x="1854491" y="1503844"/>
                </a:lnTo>
                <a:lnTo>
                  <a:pt x="1146322" y="1193200"/>
                </a:lnTo>
                <a:lnTo>
                  <a:pt x="1330709" y="1944497"/>
                </a:lnTo>
                <a:close/>
                <a:moveTo>
                  <a:pt x="987562" y="1234453"/>
                </a:moveTo>
                <a:lnTo>
                  <a:pt x="1306957" y="1879493"/>
                </a:lnTo>
                <a:lnTo>
                  <a:pt x="1136946" y="1180074"/>
                </a:lnTo>
                <a:lnTo>
                  <a:pt x="1795738" y="1468842"/>
                </a:lnTo>
                <a:lnTo>
                  <a:pt x="1216327" y="1042565"/>
                </a:lnTo>
                <a:lnTo>
                  <a:pt x="1223827" y="1040690"/>
                </a:lnTo>
                <a:lnTo>
                  <a:pt x="1906995" y="840678"/>
                </a:lnTo>
                <a:lnTo>
                  <a:pt x="1188825" y="886931"/>
                </a:lnTo>
                <a:lnTo>
                  <a:pt x="1587600" y="288143"/>
                </a:lnTo>
                <a:lnTo>
                  <a:pt x="1066942" y="785049"/>
                </a:lnTo>
                <a:lnTo>
                  <a:pt x="987562" y="69379"/>
                </a:lnTo>
                <a:lnTo>
                  <a:pt x="908182" y="784424"/>
                </a:lnTo>
                <a:lnTo>
                  <a:pt x="387524" y="287518"/>
                </a:lnTo>
                <a:lnTo>
                  <a:pt x="786299" y="886306"/>
                </a:lnTo>
                <a:lnTo>
                  <a:pt x="778799" y="885680"/>
                </a:lnTo>
                <a:lnTo>
                  <a:pt x="68754" y="840053"/>
                </a:lnTo>
                <a:lnTo>
                  <a:pt x="758798" y="1042565"/>
                </a:lnTo>
                <a:lnTo>
                  <a:pt x="752547" y="1046941"/>
                </a:lnTo>
                <a:lnTo>
                  <a:pt x="179386" y="1468842"/>
                </a:lnTo>
                <a:lnTo>
                  <a:pt x="838178" y="1180074"/>
                </a:lnTo>
                <a:lnTo>
                  <a:pt x="668167" y="1879493"/>
                </a:lnTo>
                <a:lnTo>
                  <a:pt x="987562" y="1234453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57" name="Google Shape;757;p8"/>
          <p:cNvSpPr txBox="1"/>
          <p:nvPr/>
        </p:nvSpPr>
        <p:spPr>
          <a:xfrm>
            <a:off x="3810" y="420529"/>
            <a:ext cx="18861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8"/>
          <p:cNvSpPr txBox="1"/>
          <p:nvPr/>
        </p:nvSpPr>
        <p:spPr>
          <a:xfrm>
            <a:off x="5067190" y="561952"/>
            <a:ext cx="30000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Layout Structure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Header: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Name &amp; tagline (profession + skills).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Center aligned with neon text effects.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Sections (Stacked vertically):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a. About Me introduction. ← Personal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b. Skills abilities. ← List of technical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c. Contact GitHub. ← Email, Linkedin,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Footer: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3" name="Google Shape;763;p9"/>
          <p:cNvPicPr preferRelativeResize="0"/>
          <p:nvPr/>
        </p:nvPicPr>
        <p:blipFill rotWithShape="1">
          <a:blip r:embed="rId3">
            <a:alphaModFix/>
          </a:blip>
          <a:srcRect b="13085" l="0" r="0" t="13086"/>
          <a:stretch/>
        </p:blipFill>
        <p:spPr>
          <a:xfrm>
            <a:off x="996840" y="1040400"/>
            <a:ext cx="2686320" cy="297108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64" name="Google Shape;764;p9"/>
          <p:cNvSpPr txBox="1"/>
          <p:nvPr>
            <p:ph type="title"/>
          </p:nvPr>
        </p:nvSpPr>
        <p:spPr>
          <a:xfrm>
            <a:off x="4400640" y="10"/>
            <a:ext cx="3742800" cy="177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b="1" lang="en-US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 b="0" sz="3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9"/>
          <p:cNvSpPr txBox="1"/>
          <p:nvPr/>
        </p:nvSpPr>
        <p:spPr>
          <a:xfrm>
            <a:off x="3683159" y="1771207"/>
            <a:ext cx="57114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Responsive Layout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Sections (About, Skills, Contact) are centered with max-width for readability.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Grid layout for projects (auto-fit adapts to screen size). ←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Mobile-friendly with viewport meta tag.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Vaporwave Gradient Background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animation using linear-gradient.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Keyframes (@keyframes vaporwaveFlow) create a smooth color flow effect.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Gives a modern neon aesthetic.</a:t>
            </a:r>
            <a:endParaRPr b="0" i="1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search Skills - Language Arts - 8th grade by Slidesgo">
  <a:themeElements>
    <a:clrScheme name="Simple Light">
      <a:dk1>
        <a:srgbClr val="FFFFFF"/>
      </a:dk1>
      <a:lt1>
        <a:srgbClr val="113A34"/>
      </a:lt1>
      <a:dk2>
        <a:srgbClr val="8DDC65"/>
      </a:dk2>
      <a:lt2>
        <a:srgbClr val="68E957"/>
      </a:lt2>
      <a:accent1>
        <a:srgbClr val="40B3A4"/>
      </a:accent1>
      <a:accent2>
        <a:srgbClr val="4ADDC6"/>
      </a:accent2>
      <a:accent3>
        <a:srgbClr val="B1F3E8"/>
      </a:accent3>
      <a:accent4>
        <a:srgbClr val="EFEFE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search Skills - Language Arts - 8th grade by Slidesgo">
  <a:themeElements>
    <a:clrScheme name="Simple Light">
      <a:dk1>
        <a:srgbClr val="FFFFFF"/>
      </a:dk1>
      <a:lt1>
        <a:srgbClr val="113A34"/>
      </a:lt1>
      <a:dk2>
        <a:srgbClr val="8DDC65"/>
      </a:dk2>
      <a:lt2>
        <a:srgbClr val="68E957"/>
      </a:lt2>
      <a:accent1>
        <a:srgbClr val="40B3A4"/>
      </a:accent1>
      <a:accent2>
        <a:srgbClr val="4ADDC6"/>
      </a:accent2>
      <a:accent3>
        <a:srgbClr val="B1F3E8"/>
      </a:accent3>
      <a:accent4>
        <a:srgbClr val="EFEFE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search Skills - Language Arts - 8th grade by Slidesgo">
  <a:themeElements>
    <a:clrScheme name="Simple Light">
      <a:dk1>
        <a:srgbClr val="FFFFFF"/>
      </a:dk1>
      <a:lt1>
        <a:srgbClr val="113A34"/>
      </a:lt1>
      <a:dk2>
        <a:srgbClr val="8DDC65"/>
      </a:dk2>
      <a:lt2>
        <a:srgbClr val="68E957"/>
      </a:lt2>
      <a:accent1>
        <a:srgbClr val="40B3A4"/>
      </a:accent1>
      <a:accent2>
        <a:srgbClr val="4ADDC6"/>
      </a:accent2>
      <a:accent3>
        <a:srgbClr val="B1F3E8"/>
      </a:accent3>
      <a:accent4>
        <a:srgbClr val="EFEFE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