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9480F-7F2B-473F-B7A2-C3643C6BA8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80FACB-0274-4B3D-8694-72BF6267BCD5}">
      <dgm:prSet custT="1"/>
      <dgm:spPr/>
      <dgm:t>
        <a:bodyPr/>
        <a:lstStyle/>
        <a:p>
          <a:pPr algn="ctr" rtl="0"/>
          <a:r>
            <a:rPr lang="en-US" sz="5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MANAJEMEN WAKTU</a:t>
          </a:r>
          <a:r>
            <a:rPr lang="en-US" sz="3400" b="1" i="0" dirty="0" smtClean="0"/>
            <a:t> </a:t>
          </a:r>
          <a:endParaRPr lang="en-US" sz="3400" dirty="0"/>
        </a:p>
      </dgm:t>
    </dgm:pt>
    <dgm:pt modelId="{3A4253B8-6F90-4860-920E-E2840DF3E42C}" type="parTrans" cxnId="{B65527D4-2B09-4F3E-8B8D-498B6C4E5FD1}">
      <dgm:prSet/>
      <dgm:spPr/>
      <dgm:t>
        <a:bodyPr/>
        <a:lstStyle/>
        <a:p>
          <a:endParaRPr lang="en-US"/>
        </a:p>
      </dgm:t>
    </dgm:pt>
    <dgm:pt modelId="{49F2850B-B782-474E-9F80-FCB8CE8604E5}" type="sibTrans" cxnId="{B65527D4-2B09-4F3E-8B8D-498B6C4E5FD1}">
      <dgm:prSet/>
      <dgm:spPr/>
      <dgm:t>
        <a:bodyPr/>
        <a:lstStyle/>
        <a:p>
          <a:endParaRPr lang="en-US"/>
        </a:p>
      </dgm:t>
    </dgm:pt>
    <dgm:pt modelId="{F6837AB9-9138-4DC7-9CE0-29BBD593C1AE}" type="pres">
      <dgm:prSet presAssocID="{D849480F-7F2B-473F-B7A2-C3643C6BA8A1}" presName="linear" presStyleCnt="0">
        <dgm:presLayoutVars>
          <dgm:animLvl val="lvl"/>
          <dgm:resizeHandles val="exact"/>
        </dgm:presLayoutVars>
      </dgm:prSet>
      <dgm:spPr/>
    </dgm:pt>
    <dgm:pt modelId="{7EB74F09-ACFC-41D2-B479-00BD06E47A88}" type="pres">
      <dgm:prSet presAssocID="{5F80FACB-0274-4B3D-8694-72BF6267BCD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B0F299C-1848-4ADF-8CDA-1AFC6E918588}" type="presOf" srcId="{D849480F-7F2B-473F-B7A2-C3643C6BA8A1}" destId="{F6837AB9-9138-4DC7-9CE0-29BBD593C1AE}" srcOrd="0" destOrd="0" presId="urn:microsoft.com/office/officeart/2005/8/layout/vList2"/>
    <dgm:cxn modelId="{3AD560E5-462F-4ED9-B56B-4D8DD4662F3F}" type="presOf" srcId="{5F80FACB-0274-4B3D-8694-72BF6267BCD5}" destId="{7EB74F09-ACFC-41D2-B479-00BD06E47A88}" srcOrd="0" destOrd="0" presId="urn:microsoft.com/office/officeart/2005/8/layout/vList2"/>
    <dgm:cxn modelId="{B65527D4-2B09-4F3E-8B8D-498B6C4E5FD1}" srcId="{D849480F-7F2B-473F-B7A2-C3643C6BA8A1}" destId="{5F80FACB-0274-4B3D-8694-72BF6267BCD5}" srcOrd="0" destOrd="0" parTransId="{3A4253B8-6F90-4860-920E-E2840DF3E42C}" sibTransId="{49F2850B-B782-474E-9F80-FCB8CE8604E5}"/>
    <dgm:cxn modelId="{7C45F3A6-5F3B-42CE-BEE2-CC10106AA37B}" type="presParOf" srcId="{F6837AB9-9138-4DC7-9CE0-29BBD593C1AE}" destId="{7EB74F09-ACFC-41D2-B479-00BD06E47A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EAF44-77DC-476C-A25C-FB16A8A39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4E7F2A-699E-43C0-A82B-A5D09DF1E93E}">
      <dgm:prSet/>
      <dgm:spPr/>
      <dgm:t>
        <a:bodyPr/>
        <a:lstStyle/>
        <a:p>
          <a:pPr rtl="0"/>
          <a:r>
            <a:rPr lang="en-US" b="0" i="0" dirty="0" smtClean="0"/>
            <a:t>BIO DATA PEMATERI </a:t>
          </a:r>
          <a:endParaRPr lang="en-US" dirty="0"/>
        </a:p>
      </dgm:t>
    </dgm:pt>
    <dgm:pt modelId="{56EAF2BA-ED80-4A26-97E7-811726970CF8}" type="parTrans" cxnId="{F7E329E2-01ED-43FC-9213-5B3FF6B7AEF1}">
      <dgm:prSet/>
      <dgm:spPr/>
      <dgm:t>
        <a:bodyPr/>
        <a:lstStyle/>
        <a:p>
          <a:endParaRPr lang="en-US"/>
        </a:p>
      </dgm:t>
    </dgm:pt>
    <dgm:pt modelId="{BBB539EA-65A5-44D7-971E-D00F34738422}" type="sibTrans" cxnId="{F7E329E2-01ED-43FC-9213-5B3FF6B7AEF1}">
      <dgm:prSet/>
      <dgm:spPr/>
      <dgm:t>
        <a:bodyPr/>
        <a:lstStyle/>
        <a:p>
          <a:endParaRPr lang="en-US"/>
        </a:p>
      </dgm:t>
    </dgm:pt>
    <dgm:pt modelId="{CE0CD212-7DDA-40FB-A13A-FF1BB546F420}" type="pres">
      <dgm:prSet presAssocID="{E14EAF44-77DC-476C-A25C-FB16A8A39880}" presName="linear" presStyleCnt="0">
        <dgm:presLayoutVars>
          <dgm:animLvl val="lvl"/>
          <dgm:resizeHandles val="exact"/>
        </dgm:presLayoutVars>
      </dgm:prSet>
      <dgm:spPr/>
    </dgm:pt>
    <dgm:pt modelId="{072E43D4-5B16-491E-AA4C-34FA06853059}" type="pres">
      <dgm:prSet presAssocID="{A24E7F2A-699E-43C0-A82B-A5D09DF1E93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27B699-4D46-47C1-8B23-698D531B9C14}" type="presOf" srcId="{A24E7F2A-699E-43C0-A82B-A5D09DF1E93E}" destId="{072E43D4-5B16-491E-AA4C-34FA06853059}" srcOrd="0" destOrd="0" presId="urn:microsoft.com/office/officeart/2005/8/layout/vList2"/>
    <dgm:cxn modelId="{020D8903-6C2D-4B1C-A352-810F960F918A}" type="presOf" srcId="{E14EAF44-77DC-476C-A25C-FB16A8A39880}" destId="{CE0CD212-7DDA-40FB-A13A-FF1BB546F420}" srcOrd="0" destOrd="0" presId="urn:microsoft.com/office/officeart/2005/8/layout/vList2"/>
    <dgm:cxn modelId="{F7E329E2-01ED-43FC-9213-5B3FF6B7AEF1}" srcId="{E14EAF44-77DC-476C-A25C-FB16A8A39880}" destId="{A24E7F2A-699E-43C0-A82B-A5D09DF1E93E}" srcOrd="0" destOrd="0" parTransId="{56EAF2BA-ED80-4A26-97E7-811726970CF8}" sibTransId="{BBB539EA-65A5-44D7-971E-D00F34738422}"/>
    <dgm:cxn modelId="{923EE40B-888B-4960-8F26-0954C2933E61}" type="presParOf" srcId="{CE0CD212-7DDA-40FB-A13A-FF1BB546F420}" destId="{072E43D4-5B16-491E-AA4C-34FA068530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74F09-ACFC-41D2-B479-00BD06E47A88}">
      <dsp:nvSpPr>
        <dsp:cNvPr id="0" name=""/>
        <dsp:cNvSpPr/>
      </dsp:nvSpPr>
      <dsp:spPr>
        <a:xfrm>
          <a:off x="0" y="518"/>
          <a:ext cx="8825658" cy="836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MANAJEMEN WAKTU</a:t>
          </a:r>
          <a:r>
            <a:rPr lang="en-US" sz="3400" b="1" i="0" kern="1200" dirty="0" smtClean="0"/>
            <a:t> </a:t>
          </a:r>
          <a:endParaRPr lang="en-US" sz="3400" kern="1200" dirty="0"/>
        </a:p>
      </dsp:txBody>
      <dsp:txXfrm>
        <a:off x="40841" y="41359"/>
        <a:ext cx="8743976" cy="754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43D4-5B16-491E-AA4C-34FA06853059}">
      <dsp:nvSpPr>
        <dsp:cNvPr id="0" name=""/>
        <dsp:cNvSpPr/>
      </dsp:nvSpPr>
      <dsp:spPr>
        <a:xfrm>
          <a:off x="0" y="5699"/>
          <a:ext cx="3882267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BIO DATA PEMATERI </a:t>
          </a:r>
          <a:endParaRPr lang="en-US" sz="2900" kern="1200" dirty="0"/>
        </a:p>
      </dsp:txBody>
      <dsp:txXfrm>
        <a:off x="33955" y="39654"/>
        <a:ext cx="3814357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1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7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1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1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6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1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8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20531018"/>
              </p:ext>
            </p:extLst>
          </p:nvPr>
        </p:nvGraphicFramePr>
        <p:xfrm>
          <a:off x="1560784" y="2618959"/>
          <a:ext cx="8825658" cy="83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6" y="4816291"/>
            <a:ext cx="8825658" cy="861420"/>
          </a:xfrm>
        </p:spPr>
        <p:txBody>
          <a:bodyPr/>
          <a:lstStyle/>
          <a:p>
            <a:r>
              <a:rPr lang="en-US" sz="2400" cap="none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SAKA BHAYANGKARA RANTING ENREKANG </a:t>
            </a:r>
            <a:endParaRPr lang="en-US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9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5892421"/>
              </p:ext>
            </p:extLst>
          </p:nvPr>
        </p:nvGraphicFramePr>
        <p:xfrm>
          <a:off x="4026491" y="893457"/>
          <a:ext cx="3882267" cy="70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58" y="2350581"/>
            <a:ext cx="10416695" cy="429341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				: ANDI MUHAMMAD NUR FATWA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ALAMAT			: JLN. JENDRAL SUDIRMAN NO.4,GALONTA, ENREKANG.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ASAL SEKOLAH		: SMA NEGERI 2 ENREKANG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ORGANISASI		: 1. ROHANI ISLAM SMA NEGERI 2 ENREKANG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2. SAKA BHAYANGKARA RANRING ENREKANG 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3. JOURNALIST PRAMUKA NEWS INDONESIA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4. INDONESIA SCOUT JOURNALIST (ISJ SULSEL 21)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PRESTASI			: 1. JUARA 4 CERDAS CERMAT SAKA BHAYANGKARA T. SULSEL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	  2. JUARA 1 CERDAS CERMAT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SAKA BHAYANGKARA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 KAB.ENREKANG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JABATAN			: 1. SEKERTARIS DEWAN SAKA BHAYANGKARA 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	  2. WAKIL GIATOPS DEWAN AMBALAN ABLAM-INDORANGAN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	  3. P. PEMBINA PRAMUKA SD 71 RISO 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9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MANAJEMEN WAKTU ITU APA SIHH </a:t>
            </a:r>
            <a:r>
              <a:rPr lang="en-US" sz="4000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guideline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pengendalian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baginya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2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Tujuan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Manajemen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apa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saja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menumpuk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istirahaat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kedisiplinan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kebugaran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4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 SAJA SIH RESIKONYA ???</a:t>
            </a:r>
            <a:endParaRPr lang="en-US" sz="2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Dampak</a:t>
            </a:r>
            <a:r>
              <a:rPr lang="en-US" b="1" dirty="0" smtClean="0"/>
              <a:t> </a:t>
            </a:r>
            <a:r>
              <a:rPr lang="en-US" b="1" dirty="0" err="1" smtClean="0"/>
              <a:t>buruk</a:t>
            </a:r>
            <a:r>
              <a:rPr lang="en-US" b="1" dirty="0" smtClean="0"/>
              <a:t> </a:t>
            </a:r>
            <a:r>
              <a:rPr lang="en-US" b="1" dirty="0" err="1" smtClean="0"/>
              <a:t>ketika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mengatur</a:t>
            </a:r>
            <a:r>
              <a:rPr lang="en-US" b="1" dirty="0" smtClean="0"/>
              <a:t> </a:t>
            </a:r>
            <a:r>
              <a:rPr lang="en-US" b="1" dirty="0" err="1" smtClean="0"/>
              <a:t>waktu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baik</a:t>
            </a:r>
            <a:r>
              <a:rPr lang="en-US" b="1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menumpuk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jasmani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terganggu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Menumbuhkan</a:t>
            </a:r>
            <a:r>
              <a:rPr lang="en-US" dirty="0" smtClean="0"/>
              <a:t> rasa </a:t>
            </a:r>
            <a:r>
              <a:rPr lang="en-US" dirty="0" err="1" smtClean="0"/>
              <a:t>malas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menunda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Bersikap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realistis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Produktif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Depresi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stress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sanksi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3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CARA MEMANAJEMEN WAKTU 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924300"/>
          </a:xfrm>
        </p:spPr>
        <p:txBody>
          <a:bodyPr>
            <a:normAutofit fontScale="55000" lnSpcReduction="2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	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minimal 7-8 jam/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deadline person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Olahraga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komsumsi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7912" y="2928026"/>
            <a:ext cx="4825159" cy="3447374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Berkomitmen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keterkaitan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tenang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Hilangkan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pikirn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151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MANAJEMEN WAKTU ITU APA SIHH ???</vt:lpstr>
      <vt:lpstr>Tujuan Manajemen apa saja ???</vt:lpstr>
      <vt:lpstr>APA SAJA SIH RESIKONYA ???</vt:lpstr>
      <vt:lpstr>CARA MEMANAJEMEN WAKTU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WAKTU</dc:title>
  <dc:creator>Andi Muh Nur Fajar</dc:creator>
  <cp:lastModifiedBy>Andi Muh Nur Fajar</cp:lastModifiedBy>
  <cp:revision>18</cp:revision>
  <dcterms:created xsi:type="dcterms:W3CDTF">2020-10-19T05:33:30Z</dcterms:created>
  <dcterms:modified xsi:type="dcterms:W3CDTF">2020-10-19T08:15:46Z</dcterms:modified>
</cp:coreProperties>
</file>