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8" r:id="rId7"/>
    <p:sldId id="260" r:id="rId8"/>
    <p:sldId id="264" r:id="rId9"/>
    <p:sldId id="266" r:id="rId10"/>
    <p:sldId id="265" r:id="rId11"/>
    <p:sldId id="267" r:id="rId12"/>
    <p:sldId id="261" r:id="rId13"/>
    <p:sldId id="262" r:id="rId14"/>
    <p:sldId id="271" r:id="rId15"/>
    <p:sldId id="272" r:id="rId16"/>
    <p:sldId id="273" r:id="rId17"/>
    <p:sldId id="270" r:id="rId18"/>
    <p:sldId id="26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52C32-DFE1-4F01-81DC-9A7C2D3C8889}" v="55" dt="2024-12-22T18:14:28.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ta Bhattacharjee" userId="e3c2bfb7c45b44c3" providerId="LiveId" clId="{22E52C32-DFE1-4F01-81DC-9A7C2D3C8889}"/>
    <pc:docChg chg="undo custSel addSld delSld modSld sldOrd">
      <pc:chgData name="Prasanta Bhattacharjee" userId="e3c2bfb7c45b44c3" providerId="LiveId" clId="{22E52C32-DFE1-4F01-81DC-9A7C2D3C8889}" dt="2024-12-22T18:34:31.625" v="3179" actId="20577"/>
      <pc:docMkLst>
        <pc:docMk/>
      </pc:docMkLst>
      <pc:sldChg chg="modSp mod">
        <pc:chgData name="Prasanta Bhattacharjee" userId="e3c2bfb7c45b44c3" providerId="LiveId" clId="{22E52C32-DFE1-4F01-81DC-9A7C2D3C8889}" dt="2024-12-22T17:18:25.307" v="1930" actId="255"/>
        <pc:sldMkLst>
          <pc:docMk/>
          <pc:sldMk cId="4043737824" sldId="257"/>
        </pc:sldMkLst>
        <pc:spChg chg="mod">
          <ac:chgData name="Prasanta Bhattacharjee" userId="e3c2bfb7c45b44c3" providerId="LiveId" clId="{22E52C32-DFE1-4F01-81DC-9A7C2D3C8889}" dt="2024-12-22T17:18:25.307" v="1930" actId="255"/>
          <ac:spMkLst>
            <pc:docMk/>
            <pc:sldMk cId="4043737824" sldId="257"/>
            <ac:spMk id="3" creationId="{A8E9CFF2-3777-4FF4-A759-8491175B0B7C}"/>
          </ac:spMkLst>
        </pc:spChg>
      </pc:sldChg>
      <pc:sldChg chg="modSp mod">
        <pc:chgData name="Prasanta Bhattacharjee" userId="e3c2bfb7c45b44c3" providerId="LiveId" clId="{22E52C32-DFE1-4F01-81DC-9A7C2D3C8889}" dt="2024-12-22T18:33:37.597" v="3176" actId="20577"/>
        <pc:sldMkLst>
          <pc:docMk/>
          <pc:sldMk cId="3076009494" sldId="259"/>
        </pc:sldMkLst>
        <pc:spChg chg="mod">
          <ac:chgData name="Prasanta Bhattacharjee" userId="e3c2bfb7c45b44c3" providerId="LiveId" clId="{22E52C32-DFE1-4F01-81DC-9A7C2D3C8889}" dt="2024-12-22T16:24:37.071" v="395" actId="255"/>
          <ac:spMkLst>
            <pc:docMk/>
            <pc:sldMk cId="3076009494" sldId="259"/>
            <ac:spMk id="2" creationId="{522B7A0B-D29F-FD60-D244-C8D982F984CE}"/>
          </ac:spMkLst>
        </pc:spChg>
        <pc:spChg chg="mod">
          <ac:chgData name="Prasanta Bhattacharjee" userId="e3c2bfb7c45b44c3" providerId="LiveId" clId="{22E52C32-DFE1-4F01-81DC-9A7C2D3C8889}" dt="2024-12-22T18:33:37.597" v="3176" actId="20577"/>
          <ac:spMkLst>
            <pc:docMk/>
            <pc:sldMk cId="3076009494" sldId="259"/>
            <ac:spMk id="3" creationId="{8A37CA00-0832-D5A8-5F80-B52279390600}"/>
          </ac:spMkLst>
        </pc:spChg>
      </pc:sldChg>
      <pc:sldChg chg="modSp mod">
        <pc:chgData name="Prasanta Bhattacharjee" userId="e3c2bfb7c45b44c3" providerId="LiveId" clId="{22E52C32-DFE1-4F01-81DC-9A7C2D3C8889}" dt="2024-12-22T18:34:31.625" v="3179" actId="20577"/>
        <pc:sldMkLst>
          <pc:docMk/>
          <pc:sldMk cId="1616933679" sldId="260"/>
        </pc:sldMkLst>
        <pc:spChg chg="mod">
          <ac:chgData name="Prasanta Bhattacharjee" userId="e3c2bfb7c45b44c3" providerId="LiveId" clId="{22E52C32-DFE1-4F01-81DC-9A7C2D3C8889}" dt="2024-12-22T16:24:59.967" v="397" actId="255"/>
          <ac:spMkLst>
            <pc:docMk/>
            <pc:sldMk cId="1616933679" sldId="260"/>
            <ac:spMk id="2" creationId="{9A313C5D-A2EF-34DC-9F8F-9B1167AE4B57}"/>
          </ac:spMkLst>
        </pc:spChg>
        <pc:spChg chg="mod">
          <ac:chgData name="Prasanta Bhattacharjee" userId="e3c2bfb7c45b44c3" providerId="LiveId" clId="{22E52C32-DFE1-4F01-81DC-9A7C2D3C8889}" dt="2024-12-22T18:34:31.625" v="3179" actId="20577"/>
          <ac:spMkLst>
            <pc:docMk/>
            <pc:sldMk cId="1616933679" sldId="260"/>
            <ac:spMk id="3" creationId="{E44321A7-59B5-E0B6-F009-59EDF87A6AD3}"/>
          </ac:spMkLst>
        </pc:spChg>
      </pc:sldChg>
      <pc:sldChg chg="addSp delSp modSp mod">
        <pc:chgData name="Prasanta Bhattacharjee" userId="e3c2bfb7c45b44c3" providerId="LiveId" clId="{22E52C32-DFE1-4F01-81DC-9A7C2D3C8889}" dt="2024-12-22T17:16:49.253" v="1916" actId="1076"/>
        <pc:sldMkLst>
          <pc:docMk/>
          <pc:sldMk cId="2467695340" sldId="261"/>
        </pc:sldMkLst>
        <pc:spChg chg="mod">
          <ac:chgData name="Prasanta Bhattacharjee" userId="e3c2bfb7c45b44c3" providerId="LiveId" clId="{22E52C32-DFE1-4F01-81DC-9A7C2D3C8889}" dt="2024-12-22T16:55:03.734" v="1078" actId="20577"/>
          <ac:spMkLst>
            <pc:docMk/>
            <pc:sldMk cId="2467695340" sldId="261"/>
            <ac:spMk id="2" creationId="{13904134-1682-07A5-70F8-324C1E3E6AA6}"/>
          </ac:spMkLst>
        </pc:spChg>
        <pc:spChg chg="del">
          <ac:chgData name="Prasanta Bhattacharjee" userId="e3c2bfb7c45b44c3" providerId="LiveId" clId="{22E52C32-DFE1-4F01-81DC-9A7C2D3C8889}" dt="2024-12-22T14:59:16.397" v="0" actId="478"/>
          <ac:spMkLst>
            <pc:docMk/>
            <pc:sldMk cId="2467695340" sldId="261"/>
            <ac:spMk id="3" creationId="{4CEC3335-8CFA-1778-2036-968A4CAB3E4F}"/>
          </ac:spMkLst>
        </pc:spChg>
        <pc:spChg chg="add mod">
          <ac:chgData name="Prasanta Bhattacharjee" userId="e3c2bfb7c45b44c3" providerId="LiveId" clId="{22E52C32-DFE1-4F01-81DC-9A7C2D3C8889}" dt="2024-12-22T17:16:40.813" v="1914" actId="20577"/>
          <ac:spMkLst>
            <pc:docMk/>
            <pc:sldMk cId="2467695340" sldId="261"/>
            <ac:spMk id="4" creationId="{1EFED5F7-B753-72E6-FF33-1E22C9C6686B}"/>
          </ac:spMkLst>
        </pc:spChg>
        <pc:picChg chg="add mod">
          <ac:chgData name="Prasanta Bhattacharjee" userId="e3c2bfb7c45b44c3" providerId="LiveId" clId="{22E52C32-DFE1-4F01-81DC-9A7C2D3C8889}" dt="2024-12-22T17:16:49.253" v="1916" actId="1076"/>
          <ac:picMkLst>
            <pc:docMk/>
            <pc:sldMk cId="2467695340" sldId="261"/>
            <ac:picMk id="6" creationId="{FF082B6E-578D-EF49-3443-261000ACA446}"/>
          </ac:picMkLst>
        </pc:picChg>
        <pc:picChg chg="add del mod">
          <ac:chgData name="Prasanta Bhattacharjee" userId="e3c2bfb7c45b44c3" providerId="LiveId" clId="{22E52C32-DFE1-4F01-81DC-9A7C2D3C8889}" dt="2024-12-22T16:47:13.323" v="786" actId="478"/>
          <ac:picMkLst>
            <pc:docMk/>
            <pc:sldMk cId="2467695340" sldId="261"/>
            <ac:picMk id="1026" creationId="{EDEE5B92-EF95-0A52-7A10-451123C41761}"/>
          </ac:picMkLst>
        </pc:picChg>
        <pc:picChg chg="add mod">
          <ac:chgData name="Prasanta Bhattacharjee" userId="e3c2bfb7c45b44c3" providerId="LiveId" clId="{22E52C32-DFE1-4F01-81DC-9A7C2D3C8889}" dt="2024-12-22T16:54:42.116" v="1061" actId="1076"/>
          <ac:picMkLst>
            <pc:docMk/>
            <pc:sldMk cId="2467695340" sldId="261"/>
            <ac:picMk id="1028" creationId="{A11D9AA3-88B1-AF54-2C68-A923F8E6D5AD}"/>
          </ac:picMkLst>
        </pc:picChg>
        <pc:picChg chg="add mod">
          <ac:chgData name="Prasanta Bhattacharjee" userId="e3c2bfb7c45b44c3" providerId="LiveId" clId="{22E52C32-DFE1-4F01-81DC-9A7C2D3C8889}" dt="2024-12-22T17:16:46.927" v="1915" actId="1076"/>
          <ac:picMkLst>
            <pc:docMk/>
            <pc:sldMk cId="2467695340" sldId="261"/>
            <ac:picMk id="1030" creationId="{D4357167-ACBA-E2A1-BDD9-1392E0767EFE}"/>
          </ac:picMkLst>
        </pc:picChg>
      </pc:sldChg>
      <pc:sldChg chg="addSp modSp mod">
        <pc:chgData name="Prasanta Bhattacharjee" userId="e3c2bfb7c45b44c3" providerId="LiveId" clId="{22E52C32-DFE1-4F01-81DC-9A7C2D3C8889}" dt="2024-12-22T17:04:39.550" v="1302" actId="1076"/>
        <pc:sldMkLst>
          <pc:docMk/>
          <pc:sldMk cId="374347565" sldId="262"/>
        </pc:sldMkLst>
        <pc:spChg chg="mod">
          <ac:chgData name="Prasanta Bhattacharjee" userId="e3c2bfb7c45b44c3" providerId="LiveId" clId="{22E52C32-DFE1-4F01-81DC-9A7C2D3C8889}" dt="2024-12-22T17:03:49.602" v="1296" actId="255"/>
          <ac:spMkLst>
            <pc:docMk/>
            <pc:sldMk cId="374347565" sldId="262"/>
            <ac:spMk id="2" creationId="{E2EF2AFC-35C7-2EA3-5DE8-62974A27865B}"/>
          </ac:spMkLst>
        </pc:spChg>
        <pc:spChg chg="mod">
          <ac:chgData name="Prasanta Bhattacharjee" userId="e3c2bfb7c45b44c3" providerId="LiveId" clId="{22E52C32-DFE1-4F01-81DC-9A7C2D3C8889}" dt="2024-12-22T17:03:27.234" v="1273" actId="12"/>
          <ac:spMkLst>
            <pc:docMk/>
            <pc:sldMk cId="374347565" sldId="262"/>
            <ac:spMk id="3" creationId="{1E5C1977-5B0A-467C-A832-8C77DC404B97}"/>
          </ac:spMkLst>
        </pc:spChg>
        <pc:picChg chg="add mod">
          <ac:chgData name="Prasanta Bhattacharjee" userId="e3c2bfb7c45b44c3" providerId="LiveId" clId="{22E52C32-DFE1-4F01-81DC-9A7C2D3C8889}" dt="2024-12-22T17:04:33.612" v="1300" actId="1076"/>
          <ac:picMkLst>
            <pc:docMk/>
            <pc:sldMk cId="374347565" sldId="262"/>
            <ac:picMk id="5" creationId="{9DF3CAD7-E33E-30F3-F578-25F745FDB82A}"/>
          </ac:picMkLst>
        </pc:picChg>
        <pc:picChg chg="add mod">
          <ac:chgData name="Prasanta Bhattacharjee" userId="e3c2bfb7c45b44c3" providerId="LiveId" clId="{22E52C32-DFE1-4F01-81DC-9A7C2D3C8889}" dt="2024-12-22T17:04:39.550" v="1302" actId="1076"/>
          <ac:picMkLst>
            <pc:docMk/>
            <pc:sldMk cId="374347565" sldId="262"/>
            <ac:picMk id="6146" creationId="{F7BED27A-EAE3-C1CE-18F0-28AF8B887B02}"/>
          </ac:picMkLst>
        </pc:picChg>
      </pc:sldChg>
      <pc:sldChg chg="del">
        <pc:chgData name="Prasanta Bhattacharjee" userId="e3c2bfb7c45b44c3" providerId="LiveId" clId="{22E52C32-DFE1-4F01-81DC-9A7C2D3C8889}" dt="2024-12-22T16:23:24.968" v="393" actId="47"/>
        <pc:sldMkLst>
          <pc:docMk/>
          <pc:sldMk cId="410718383" sldId="263"/>
        </pc:sldMkLst>
      </pc:sldChg>
      <pc:sldChg chg="addSp modSp new mod">
        <pc:chgData name="Prasanta Bhattacharjee" userId="e3c2bfb7c45b44c3" providerId="LiveId" clId="{22E52C32-DFE1-4F01-81DC-9A7C2D3C8889}" dt="2024-12-22T17:21:49.182" v="2180" actId="20577"/>
        <pc:sldMkLst>
          <pc:docMk/>
          <pc:sldMk cId="4053439166" sldId="264"/>
        </pc:sldMkLst>
        <pc:spChg chg="mod">
          <ac:chgData name="Prasanta Bhattacharjee" userId="e3c2bfb7c45b44c3" providerId="LiveId" clId="{22E52C32-DFE1-4F01-81DC-9A7C2D3C8889}" dt="2024-12-22T16:25:06.828" v="398" actId="255"/>
          <ac:spMkLst>
            <pc:docMk/>
            <pc:sldMk cId="4053439166" sldId="264"/>
            <ac:spMk id="2" creationId="{0DDF66D7-0FCD-8CFA-0187-5634EE14E88C}"/>
          </ac:spMkLst>
        </pc:spChg>
        <pc:spChg chg="mod">
          <ac:chgData name="Prasanta Bhattacharjee" userId="e3c2bfb7c45b44c3" providerId="LiveId" clId="{22E52C32-DFE1-4F01-81DC-9A7C2D3C8889}" dt="2024-12-22T17:21:49.182" v="2180" actId="20577"/>
          <ac:spMkLst>
            <pc:docMk/>
            <pc:sldMk cId="4053439166" sldId="264"/>
            <ac:spMk id="3" creationId="{C57504A7-BB22-A753-BBB5-EFDBD4F46B64}"/>
          </ac:spMkLst>
        </pc:spChg>
        <pc:picChg chg="add mod">
          <ac:chgData name="Prasanta Bhattacharjee" userId="e3c2bfb7c45b44c3" providerId="LiveId" clId="{22E52C32-DFE1-4F01-81DC-9A7C2D3C8889}" dt="2024-12-22T17:21:32.368" v="2170" actId="1076"/>
          <ac:picMkLst>
            <pc:docMk/>
            <pc:sldMk cId="4053439166" sldId="264"/>
            <ac:picMk id="5" creationId="{41692B9C-1086-878B-BFFA-F53AE6240B75}"/>
          </ac:picMkLst>
        </pc:picChg>
        <pc:picChg chg="add mod">
          <ac:chgData name="Prasanta Bhattacharjee" userId="e3c2bfb7c45b44c3" providerId="LiveId" clId="{22E52C32-DFE1-4F01-81DC-9A7C2D3C8889}" dt="2024-12-22T17:21:34.246" v="2171" actId="1076"/>
          <ac:picMkLst>
            <pc:docMk/>
            <pc:sldMk cId="4053439166" sldId="264"/>
            <ac:picMk id="3074" creationId="{EBE28AD9-4CCD-CF9A-C543-45F4B85F40A6}"/>
          </ac:picMkLst>
        </pc:picChg>
      </pc:sldChg>
      <pc:sldChg chg="addSp delSp modSp new mod">
        <pc:chgData name="Prasanta Bhattacharjee" userId="e3c2bfb7c45b44c3" providerId="LiveId" clId="{22E52C32-DFE1-4F01-81DC-9A7C2D3C8889}" dt="2024-12-22T16:25:22.594" v="400" actId="255"/>
        <pc:sldMkLst>
          <pc:docMk/>
          <pc:sldMk cId="1768177140" sldId="265"/>
        </pc:sldMkLst>
        <pc:spChg chg="mod">
          <ac:chgData name="Prasanta Bhattacharjee" userId="e3c2bfb7c45b44c3" providerId="LiveId" clId="{22E52C32-DFE1-4F01-81DC-9A7C2D3C8889}" dt="2024-12-22T16:25:22.594" v="400" actId="255"/>
          <ac:spMkLst>
            <pc:docMk/>
            <pc:sldMk cId="1768177140" sldId="265"/>
            <ac:spMk id="2" creationId="{3435C40A-5CC7-C219-C00E-CA4EC56ABA9E}"/>
          </ac:spMkLst>
        </pc:spChg>
        <pc:spChg chg="del mod">
          <ac:chgData name="Prasanta Bhattacharjee" userId="e3c2bfb7c45b44c3" providerId="LiveId" clId="{22E52C32-DFE1-4F01-81DC-9A7C2D3C8889}" dt="2024-12-22T16:01:50.924" v="183"/>
          <ac:spMkLst>
            <pc:docMk/>
            <pc:sldMk cId="1768177140" sldId="265"/>
            <ac:spMk id="3" creationId="{FD91D56F-15D4-C16C-5FD0-05A0E8C8A8C7}"/>
          </ac:spMkLst>
        </pc:spChg>
        <pc:spChg chg="add del mod">
          <ac:chgData name="Prasanta Bhattacharjee" userId="e3c2bfb7c45b44c3" providerId="LiveId" clId="{22E52C32-DFE1-4F01-81DC-9A7C2D3C8889}" dt="2024-12-22T16:03:39.470" v="192" actId="478"/>
          <ac:spMkLst>
            <pc:docMk/>
            <pc:sldMk cId="1768177140" sldId="265"/>
            <ac:spMk id="6" creationId="{B7AB9806-6760-8DE0-E493-82A623A07E52}"/>
          </ac:spMkLst>
        </pc:spChg>
        <pc:spChg chg="add mod">
          <ac:chgData name="Prasanta Bhattacharjee" userId="e3c2bfb7c45b44c3" providerId="LiveId" clId="{22E52C32-DFE1-4F01-81DC-9A7C2D3C8889}" dt="2024-12-22T16:04:29.752" v="272" actId="1076"/>
          <ac:spMkLst>
            <pc:docMk/>
            <pc:sldMk cId="1768177140" sldId="265"/>
            <ac:spMk id="9" creationId="{49EE3BC0-B954-E8E3-CE6A-E6C2770AB895}"/>
          </ac:spMkLst>
        </pc:spChg>
        <pc:graphicFrameChg chg="add del mod">
          <ac:chgData name="Prasanta Bhattacharjee" userId="e3c2bfb7c45b44c3" providerId="LiveId" clId="{22E52C32-DFE1-4F01-81DC-9A7C2D3C8889}" dt="2024-12-22T16:02:01.874" v="184" actId="478"/>
          <ac:graphicFrameMkLst>
            <pc:docMk/>
            <pc:sldMk cId="1768177140" sldId="265"/>
            <ac:graphicFrameMk id="4" creationId="{A69373B8-8A60-EA4A-9303-F9E62A2F8931}"/>
          </ac:graphicFrameMkLst>
        </pc:graphicFrameChg>
        <pc:picChg chg="add mod">
          <ac:chgData name="Prasanta Bhattacharjee" userId="e3c2bfb7c45b44c3" providerId="LiveId" clId="{22E52C32-DFE1-4F01-81DC-9A7C2D3C8889}" dt="2024-12-22T16:03:32.971" v="191" actId="1076"/>
          <ac:picMkLst>
            <pc:docMk/>
            <pc:sldMk cId="1768177140" sldId="265"/>
            <ac:picMk id="8" creationId="{C8A23C4E-DCD9-8BD9-CDFD-ADD6E413E2EE}"/>
          </ac:picMkLst>
        </pc:picChg>
        <pc:picChg chg="add mod">
          <ac:chgData name="Prasanta Bhattacharjee" userId="e3c2bfb7c45b44c3" providerId="LiveId" clId="{22E52C32-DFE1-4F01-81DC-9A7C2D3C8889}" dt="2024-12-22T16:03:45.527" v="193" actId="1076"/>
          <ac:picMkLst>
            <pc:docMk/>
            <pc:sldMk cId="1768177140" sldId="265"/>
            <ac:picMk id="2050" creationId="{A5407F13-E2F0-1418-F9EF-FBDAF8AD96EC}"/>
          </ac:picMkLst>
        </pc:picChg>
      </pc:sldChg>
      <pc:sldChg chg="addSp delSp modSp new mod">
        <pc:chgData name="Prasanta Bhattacharjee" userId="e3c2bfb7c45b44c3" providerId="LiveId" clId="{22E52C32-DFE1-4F01-81DC-9A7C2D3C8889}" dt="2024-12-22T16:38:06.690" v="763" actId="20577"/>
        <pc:sldMkLst>
          <pc:docMk/>
          <pc:sldMk cId="3459192906" sldId="266"/>
        </pc:sldMkLst>
        <pc:spChg chg="mod">
          <ac:chgData name="Prasanta Bhattacharjee" userId="e3c2bfb7c45b44c3" providerId="LiveId" clId="{22E52C32-DFE1-4F01-81DC-9A7C2D3C8889}" dt="2024-12-22T16:25:14.574" v="399" actId="255"/>
          <ac:spMkLst>
            <pc:docMk/>
            <pc:sldMk cId="3459192906" sldId="266"/>
            <ac:spMk id="2" creationId="{3A57B2DE-D226-9B53-1B0A-4BC0A1D1FC4B}"/>
          </ac:spMkLst>
        </pc:spChg>
        <pc:spChg chg="mod">
          <ac:chgData name="Prasanta Bhattacharjee" userId="e3c2bfb7c45b44c3" providerId="LiveId" clId="{22E52C32-DFE1-4F01-81DC-9A7C2D3C8889}" dt="2024-12-22T16:38:06.690" v="763" actId="20577"/>
          <ac:spMkLst>
            <pc:docMk/>
            <pc:sldMk cId="3459192906" sldId="266"/>
            <ac:spMk id="3" creationId="{38648CC4-DCE6-74E2-4A05-A1027B27916D}"/>
          </ac:spMkLst>
        </pc:spChg>
        <pc:picChg chg="add del mod">
          <ac:chgData name="Prasanta Bhattacharjee" userId="e3c2bfb7c45b44c3" providerId="LiveId" clId="{22E52C32-DFE1-4F01-81DC-9A7C2D3C8889}" dt="2024-12-22T16:36:56.804" v="625" actId="478"/>
          <ac:picMkLst>
            <pc:docMk/>
            <pc:sldMk cId="3459192906" sldId="266"/>
            <ac:picMk id="5122" creationId="{94DBF18B-61AA-EBB0-ED95-999ABA21C758}"/>
          </ac:picMkLst>
        </pc:picChg>
        <pc:picChg chg="add mod">
          <ac:chgData name="Prasanta Bhattacharjee" userId="e3c2bfb7c45b44c3" providerId="LiveId" clId="{22E52C32-DFE1-4F01-81DC-9A7C2D3C8889}" dt="2024-12-22T16:37:06.789" v="627" actId="1076"/>
          <ac:picMkLst>
            <pc:docMk/>
            <pc:sldMk cId="3459192906" sldId="266"/>
            <ac:picMk id="5124" creationId="{B05DE927-B1EC-D287-D4F6-363BACE374EE}"/>
          </ac:picMkLst>
        </pc:picChg>
      </pc:sldChg>
      <pc:sldChg chg="addSp delSp modSp new mod">
        <pc:chgData name="Prasanta Bhattacharjee" userId="e3c2bfb7c45b44c3" providerId="LiveId" clId="{22E52C32-DFE1-4F01-81DC-9A7C2D3C8889}" dt="2024-12-22T16:35:00.450" v="614" actId="14100"/>
        <pc:sldMkLst>
          <pc:docMk/>
          <pc:sldMk cId="3049326815" sldId="267"/>
        </pc:sldMkLst>
        <pc:spChg chg="mod">
          <ac:chgData name="Prasanta Bhattacharjee" userId="e3c2bfb7c45b44c3" providerId="LiveId" clId="{22E52C32-DFE1-4F01-81DC-9A7C2D3C8889}" dt="2024-12-22T16:32:50.178" v="444" actId="255"/>
          <ac:spMkLst>
            <pc:docMk/>
            <pc:sldMk cId="3049326815" sldId="267"/>
            <ac:spMk id="2" creationId="{0F44AFA9-9AC6-2C02-EF84-501CD8E37B67}"/>
          </ac:spMkLst>
        </pc:spChg>
        <pc:spChg chg="del mod">
          <ac:chgData name="Prasanta Bhattacharjee" userId="e3c2bfb7c45b44c3" providerId="LiveId" clId="{22E52C32-DFE1-4F01-81DC-9A7C2D3C8889}" dt="2024-12-22T16:33:04.713" v="447"/>
          <ac:spMkLst>
            <pc:docMk/>
            <pc:sldMk cId="3049326815" sldId="267"/>
            <ac:spMk id="3" creationId="{4295C699-86ED-5A16-33BD-46828C7DFA61}"/>
          </ac:spMkLst>
        </pc:spChg>
        <pc:spChg chg="add mod">
          <ac:chgData name="Prasanta Bhattacharjee" userId="e3c2bfb7c45b44c3" providerId="LiveId" clId="{22E52C32-DFE1-4F01-81DC-9A7C2D3C8889}" dt="2024-12-22T16:35:00.450" v="614" actId="14100"/>
          <ac:spMkLst>
            <pc:docMk/>
            <pc:sldMk cId="3049326815" sldId="267"/>
            <ac:spMk id="6" creationId="{4AC2F00B-722B-E105-AAAD-7A0314712239}"/>
          </ac:spMkLst>
        </pc:spChg>
        <pc:picChg chg="add mod">
          <ac:chgData name="Prasanta Bhattacharjee" userId="e3c2bfb7c45b44c3" providerId="LiveId" clId="{22E52C32-DFE1-4F01-81DC-9A7C2D3C8889}" dt="2024-12-22T16:33:49.102" v="450" actId="1076"/>
          <ac:picMkLst>
            <pc:docMk/>
            <pc:sldMk cId="3049326815" sldId="267"/>
            <ac:picMk id="5" creationId="{41363E6A-0611-52A7-0285-791B702D84E4}"/>
          </ac:picMkLst>
        </pc:picChg>
        <pc:picChg chg="add mod">
          <ac:chgData name="Prasanta Bhattacharjee" userId="e3c2bfb7c45b44c3" providerId="LiveId" clId="{22E52C32-DFE1-4F01-81DC-9A7C2D3C8889}" dt="2024-12-22T16:33:12.792" v="448" actId="1076"/>
          <ac:picMkLst>
            <pc:docMk/>
            <pc:sldMk cId="3049326815" sldId="267"/>
            <ac:picMk id="4098" creationId="{A7AB1D43-06D9-4F1C-E9BC-EF50EF623F26}"/>
          </ac:picMkLst>
        </pc:picChg>
      </pc:sldChg>
      <pc:sldChg chg="modSp new mod">
        <pc:chgData name="Prasanta Bhattacharjee" userId="e3c2bfb7c45b44c3" providerId="LiveId" clId="{22E52C32-DFE1-4F01-81DC-9A7C2D3C8889}" dt="2024-12-22T16:24:52.298" v="396" actId="255"/>
        <pc:sldMkLst>
          <pc:docMk/>
          <pc:sldMk cId="73483839" sldId="268"/>
        </pc:sldMkLst>
        <pc:spChg chg="mod">
          <ac:chgData name="Prasanta Bhattacharjee" userId="e3c2bfb7c45b44c3" providerId="LiveId" clId="{22E52C32-DFE1-4F01-81DC-9A7C2D3C8889}" dt="2024-12-22T16:24:52.298" v="396" actId="255"/>
          <ac:spMkLst>
            <pc:docMk/>
            <pc:sldMk cId="73483839" sldId="268"/>
            <ac:spMk id="2" creationId="{DF6D0422-B976-65CF-2001-4EA12AF12CE8}"/>
          </ac:spMkLst>
        </pc:spChg>
        <pc:spChg chg="mod">
          <ac:chgData name="Prasanta Bhattacharjee" userId="e3c2bfb7c45b44c3" providerId="LiveId" clId="{22E52C32-DFE1-4F01-81DC-9A7C2D3C8889}" dt="2024-12-22T16:24:22.140" v="394"/>
          <ac:spMkLst>
            <pc:docMk/>
            <pc:sldMk cId="73483839" sldId="268"/>
            <ac:spMk id="3" creationId="{C9872625-5DC3-BD4F-9DBE-0635A9133C5E}"/>
          </ac:spMkLst>
        </pc:spChg>
      </pc:sldChg>
      <pc:sldChg chg="modSp new mod">
        <pc:chgData name="Prasanta Bhattacharjee" userId="e3c2bfb7c45b44c3" providerId="LiveId" clId="{22E52C32-DFE1-4F01-81DC-9A7C2D3C8889}" dt="2024-12-22T18:08:16.242" v="2832" actId="20577"/>
        <pc:sldMkLst>
          <pc:docMk/>
          <pc:sldMk cId="1069736853" sldId="269"/>
        </pc:sldMkLst>
        <pc:spChg chg="mod">
          <ac:chgData name="Prasanta Bhattacharjee" userId="e3c2bfb7c45b44c3" providerId="LiveId" clId="{22E52C32-DFE1-4F01-81DC-9A7C2D3C8889}" dt="2024-12-22T16:23:00.597" v="392" actId="20577"/>
          <ac:spMkLst>
            <pc:docMk/>
            <pc:sldMk cId="1069736853" sldId="269"/>
            <ac:spMk id="2" creationId="{8144E13F-ECFE-33C7-DD41-0A1B207D2761}"/>
          </ac:spMkLst>
        </pc:spChg>
        <pc:spChg chg="mod">
          <ac:chgData name="Prasanta Bhattacharjee" userId="e3c2bfb7c45b44c3" providerId="LiveId" clId="{22E52C32-DFE1-4F01-81DC-9A7C2D3C8889}" dt="2024-12-22T18:08:16.242" v="2832" actId="20577"/>
          <ac:spMkLst>
            <pc:docMk/>
            <pc:sldMk cId="1069736853" sldId="269"/>
            <ac:spMk id="3" creationId="{CE6BD604-8580-87E7-2A28-DC933C4F07BB}"/>
          </ac:spMkLst>
        </pc:spChg>
      </pc:sldChg>
      <pc:sldChg chg="addSp delSp modSp new mod">
        <pc:chgData name="Prasanta Bhattacharjee" userId="e3c2bfb7c45b44c3" providerId="LiveId" clId="{22E52C32-DFE1-4F01-81DC-9A7C2D3C8889}" dt="2024-12-22T17:47:58.294" v="2463" actId="20577"/>
        <pc:sldMkLst>
          <pc:docMk/>
          <pc:sldMk cId="3836893012" sldId="270"/>
        </pc:sldMkLst>
        <pc:spChg chg="mod">
          <ac:chgData name="Prasanta Bhattacharjee" userId="e3c2bfb7c45b44c3" providerId="LiveId" clId="{22E52C32-DFE1-4F01-81DC-9A7C2D3C8889}" dt="2024-12-22T17:07:42.863" v="1329" actId="20577"/>
          <ac:spMkLst>
            <pc:docMk/>
            <pc:sldMk cId="3836893012" sldId="270"/>
            <ac:spMk id="2" creationId="{C6DD333D-12B2-6492-4045-F165400105D4}"/>
          </ac:spMkLst>
        </pc:spChg>
        <pc:spChg chg="del">
          <ac:chgData name="Prasanta Bhattacharjee" userId="e3c2bfb7c45b44c3" providerId="LiveId" clId="{22E52C32-DFE1-4F01-81DC-9A7C2D3C8889}" dt="2024-12-22T17:07:45.221" v="1330"/>
          <ac:spMkLst>
            <pc:docMk/>
            <pc:sldMk cId="3836893012" sldId="270"/>
            <ac:spMk id="3" creationId="{A0F024F3-2697-C6F1-FB96-58ED02EAF1A1}"/>
          </ac:spMkLst>
        </pc:spChg>
        <pc:spChg chg="add mod">
          <ac:chgData name="Prasanta Bhattacharjee" userId="e3c2bfb7c45b44c3" providerId="LiveId" clId="{22E52C32-DFE1-4F01-81DC-9A7C2D3C8889}" dt="2024-12-22T17:47:58.294" v="2463" actId="20577"/>
          <ac:spMkLst>
            <pc:docMk/>
            <pc:sldMk cId="3836893012" sldId="270"/>
            <ac:spMk id="4" creationId="{47B6F253-E100-14D9-A7C2-6F38C2D269E1}"/>
          </ac:spMkLst>
        </pc:spChg>
        <pc:picChg chg="add mod">
          <ac:chgData name="Prasanta Bhattacharjee" userId="e3c2bfb7c45b44c3" providerId="LiveId" clId="{22E52C32-DFE1-4F01-81DC-9A7C2D3C8889}" dt="2024-12-22T17:07:48.799" v="1331" actId="1076"/>
          <ac:picMkLst>
            <pc:docMk/>
            <pc:sldMk cId="3836893012" sldId="270"/>
            <ac:picMk id="7170" creationId="{D820AE41-0D68-18F9-C143-3261AA0CB873}"/>
          </ac:picMkLst>
        </pc:picChg>
      </pc:sldChg>
      <pc:sldChg chg="addSp modSp new mod ord">
        <pc:chgData name="Prasanta Bhattacharjee" userId="e3c2bfb7c45b44c3" providerId="LiveId" clId="{22E52C32-DFE1-4F01-81DC-9A7C2D3C8889}" dt="2024-12-22T18:07:12.211" v="2741" actId="20577"/>
        <pc:sldMkLst>
          <pc:docMk/>
          <pc:sldMk cId="1393745135" sldId="271"/>
        </pc:sldMkLst>
        <pc:spChg chg="mod">
          <ac:chgData name="Prasanta Bhattacharjee" userId="e3c2bfb7c45b44c3" providerId="LiveId" clId="{22E52C32-DFE1-4F01-81DC-9A7C2D3C8889}" dt="2024-12-22T17:38:15.616" v="2342" actId="313"/>
          <ac:spMkLst>
            <pc:docMk/>
            <pc:sldMk cId="1393745135" sldId="271"/>
            <ac:spMk id="2" creationId="{BC4705E4-EA8F-6A78-9B22-11AE8B4A4131}"/>
          </ac:spMkLst>
        </pc:spChg>
        <pc:spChg chg="mod">
          <ac:chgData name="Prasanta Bhattacharjee" userId="e3c2bfb7c45b44c3" providerId="LiveId" clId="{22E52C32-DFE1-4F01-81DC-9A7C2D3C8889}" dt="2024-12-22T18:07:12.211" v="2741" actId="20577"/>
          <ac:spMkLst>
            <pc:docMk/>
            <pc:sldMk cId="1393745135" sldId="271"/>
            <ac:spMk id="3" creationId="{D86A62DD-98B5-92C4-9AD4-09C4E30C02E6}"/>
          </ac:spMkLst>
        </pc:spChg>
        <pc:picChg chg="add mod">
          <ac:chgData name="Prasanta Bhattacharjee" userId="e3c2bfb7c45b44c3" providerId="LiveId" clId="{22E52C32-DFE1-4F01-81DC-9A7C2D3C8889}" dt="2024-12-22T18:06:43.708" v="2719" actId="1076"/>
          <ac:picMkLst>
            <pc:docMk/>
            <pc:sldMk cId="1393745135" sldId="271"/>
            <ac:picMk id="5" creationId="{13E92C9F-07AF-BDFA-4A1D-A416876B1657}"/>
          </ac:picMkLst>
        </pc:picChg>
        <pc:picChg chg="add mod">
          <ac:chgData name="Prasanta Bhattacharjee" userId="e3c2bfb7c45b44c3" providerId="LiveId" clId="{22E52C32-DFE1-4F01-81DC-9A7C2D3C8889}" dt="2024-12-22T18:06:40.383" v="2718" actId="1076"/>
          <ac:picMkLst>
            <pc:docMk/>
            <pc:sldMk cId="1393745135" sldId="271"/>
            <ac:picMk id="7" creationId="{5D91EF27-D86D-6967-C29D-FACD7624B838}"/>
          </ac:picMkLst>
        </pc:picChg>
        <pc:picChg chg="add mod">
          <ac:chgData name="Prasanta Bhattacharjee" userId="e3c2bfb7c45b44c3" providerId="LiveId" clId="{22E52C32-DFE1-4F01-81DC-9A7C2D3C8889}" dt="2024-12-22T18:06:53.019" v="2722" actId="1076"/>
          <ac:picMkLst>
            <pc:docMk/>
            <pc:sldMk cId="1393745135" sldId="271"/>
            <ac:picMk id="8194" creationId="{260915D0-EB10-4C4E-ECA6-773208E9EA8F}"/>
          </ac:picMkLst>
        </pc:picChg>
      </pc:sldChg>
      <pc:sldChg chg="addSp modSp new mod">
        <pc:chgData name="Prasanta Bhattacharjee" userId="e3c2bfb7c45b44c3" providerId="LiveId" clId="{22E52C32-DFE1-4F01-81DC-9A7C2D3C8889}" dt="2024-12-22T17:46:24.511" v="2454" actId="1076"/>
        <pc:sldMkLst>
          <pc:docMk/>
          <pc:sldMk cId="2427246978" sldId="272"/>
        </pc:sldMkLst>
        <pc:spChg chg="mod">
          <ac:chgData name="Prasanta Bhattacharjee" userId="e3c2bfb7c45b44c3" providerId="LiveId" clId="{22E52C32-DFE1-4F01-81DC-9A7C2D3C8889}" dt="2024-12-22T17:45:06.094" v="2364" actId="255"/>
          <ac:spMkLst>
            <pc:docMk/>
            <pc:sldMk cId="2427246978" sldId="272"/>
            <ac:spMk id="2" creationId="{7AF37425-49C1-A9AD-0A55-7C9F278AA815}"/>
          </ac:spMkLst>
        </pc:spChg>
        <pc:spChg chg="mod">
          <ac:chgData name="Prasanta Bhattacharjee" userId="e3c2bfb7c45b44c3" providerId="LiveId" clId="{22E52C32-DFE1-4F01-81DC-9A7C2D3C8889}" dt="2024-12-22T17:45:33.345" v="2448" actId="14100"/>
          <ac:spMkLst>
            <pc:docMk/>
            <pc:sldMk cId="2427246978" sldId="272"/>
            <ac:spMk id="3" creationId="{5527EE9C-1ACB-E9CC-98E2-C6FBC7D493B0}"/>
          </ac:spMkLst>
        </pc:spChg>
        <pc:picChg chg="add mod">
          <ac:chgData name="Prasanta Bhattacharjee" userId="e3c2bfb7c45b44c3" providerId="LiveId" clId="{22E52C32-DFE1-4F01-81DC-9A7C2D3C8889}" dt="2024-12-22T17:46:24.511" v="2454" actId="1076"/>
          <ac:picMkLst>
            <pc:docMk/>
            <pc:sldMk cId="2427246978" sldId="272"/>
            <ac:picMk id="5" creationId="{FED5BC46-4E49-FA73-2390-059B1428712D}"/>
          </ac:picMkLst>
        </pc:picChg>
        <pc:picChg chg="add mod">
          <ac:chgData name="Prasanta Bhattacharjee" userId="e3c2bfb7c45b44c3" providerId="LiveId" clId="{22E52C32-DFE1-4F01-81DC-9A7C2D3C8889}" dt="2024-12-22T17:45:52.870" v="2450" actId="1076"/>
          <ac:picMkLst>
            <pc:docMk/>
            <pc:sldMk cId="2427246978" sldId="272"/>
            <ac:picMk id="9218" creationId="{0F28D986-3978-CB3B-03D8-300D0255C14C}"/>
          </ac:picMkLst>
        </pc:picChg>
      </pc:sldChg>
      <pc:sldChg chg="addSp modSp new mod">
        <pc:chgData name="Prasanta Bhattacharjee" userId="e3c2bfb7c45b44c3" providerId="LiveId" clId="{22E52C32-DFE1-4F01-81DC-9A7C2D3C8889}" dt="2024-12-22T18:23:15.312" v="3173" actId="20577"/>
        <pc:sldMkLst>
          <pc:docMk/>
          <pc:sldMk cId="2012437674" sldId="273"/>
        </pc:sldMkLst>
        <pc:spChg chg="mod">
          <ac:chgData name="Prasanta Bhattacharjee" userId="e3c2bfb7c45b44c3" providerId="LiveId" clId="{22E52C32-DFE1-4F01-81DC-9A7C2D3C8889}" dt="2024-12-22T18:12:37.247" v="2854" actId="20577"/>
          <ac:spMkLst>
            <pc:docMk/>
            <pc:sldMk cId="2012437674" sldId="273"/>
            <ac:spMk id="2" creationId="{5360A3B5-664D-7ECB-C898-01E183126C9E}"/>
          </ac:spMkLst>
        </pc:spChg>
        <pc:spChg chg="mod">
          <ac:chgData name="Prasanta Bhattacharjee" userId="e3c2bfb7c45b44c3" providerId="LiveId" clId="{22E52C32-DFE1-4F01-81DC-9A7C2D3C8889}" dt="2024-12-22T18:23:15.312" v="3173" actId="20577"/>
          <ac:spMkLst>
            <pc:docMk/>
            <pc:sldMk cId="2012437674" sldId="273"/>
            <ac:spMk id="3" creationId="{A6947D87-95D2-8114-AF67-59420A58672D}"/>
          </ac:spMkLst>
        </pc:spChg>
        <pc:picChg chg="add mod">
          <ac:chgData name="Prasanta Bhattacharjee" userId="e3c2bfb7c45b44c3" providerId="LiveId" clId="{22E52C32-DFE1-4F01-81DC-9A7C2D3C8889}" dt="2024-12-22T18:14:55.024" v="3099" actId="1076"/>
          <ac:picMkLst>
            <pc:docMk/>
            <pc:sldMk cId="2012437674" sldId="273"/>
            <ac:picMk id="5" creationId="{5615E92B-6F7D-BD69-1555-CD0B8EB4989D}"/>
          </ac:picMkLst>
        </pc:picChg>
        <pc:picChg chg="add mod">
          <ac:chgData name="Prasanta Bhattacharjee" userId="e3c2bfb7c45b44c3" providerId="LiveId" clId="{22E52C32-DFE1-4F01-81DC-9A7C2D3C8889}" dt="2024-12-22T18:14:28.082" v="3095" actId="1076"/>
          <ac:picMkLst>
            <pc:docMk/>
            <pc:sldMk cId="2012437674" sldId="273"/>
            <ac:picMk id="10242" creationId="{3B23AA22-AA96-90DA-EEAD-CBA7C82634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3600" dirty="0"/>
              <a:t>Lending Club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dirty="0">
                <a:solidFill>
                  <a:schemeClr val="tx1">
                    <a:lumMod val="85000"/>
                    <a:lumOff val="15000"/>
                  </a:schemeClr>
                </a:solidFill>
              </a:rPr>
              <a:t>Prasanta Bhattacharjee</a:t>
            </a:r>
          </a:p>
          <a:p>
            <a:r>
              <a:rPr lang="en-US" sz="1400" b="1" dirty="0">
                <a:solidFill>
                  <a:schemeClr val="tx1">
                    <a:lumMod val="85000"/>
                    <a:lumOff val="15000"/>
                  </a:schemeClr>
                </a:solidFill>
              </a:rPr>
              <a:t>Batch MLC70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2AFC-35C7-2EA3-5DE8-62974A27865B}"/>
              </a:ext>
            </a:extLst>
          </p:cNvPr>
          <p:cNvSpPr>
            <a:spLocks noGrp="1"/>
          </p:cNvSpPr>
          <p:nvPr>
            <p:ph type="title"/>
          </p:nvPr>
        </p:nvSpPr>
        <p:spPr/>
        <p:txBody>
          <a:bodyPr>
            <a:normAutofit/>
          </a:bodyPr>
          <a:lstStyle/>
          <a:p>
            <a:r>
              <a:rPr lang="en-IN" sz="3200" dirty="0"/>
              <a:t>Term Feature Observations</a:t>
            </a:r>
          </a:p>
        </p:txBody>
      </p:sp>
      <p:sp>
        <p:nvSpPr>
          <p:cNvPr id="3" name="Content Placeholder 2">
            <a:extLst>
              <a:ext uri="{FF2B5EF4-FFF2-40B4-BE49-F238E27FC236}">
                <a16:creationId xmlns:a16="http://schemas.microsoft.com/office/drawing/2014/main" id="{1E5C1977-5B0A-467C-A832-8C77DC404B97}"/>
              </a:ext>
            </a:extLst>
          </p:cNvPr>
          <p:cNvSpPr>
            <a:spLocks noGrp="1"/>
          </p:cNvSpPr>
          <p:nvPr>
            <p:ph idx="1"/>
          </p:nvPr>
        </p:nvSpPr>
        <p:spPr>
          <a:xfrm>
            <a:off x="1097280" y="2108201"/>
            <a:ext cx="4998720" cy="3760891"/>
          </a:xfrm>
        </p:spPr>
        <p:txBody>
          <a:bodyPr/>
          <a:lstStyle/>
          <a:p>
            <a:r>
              <a:rPr lang="en-IN" dirty="0"/>
              <a:t>The application terms have only 2 categories:</a:t>
            </a:r>
          </a:p>
          <a:p>
            <a:pPr>
              <a:buFont typeface="Wingdings" panose="05000000000000000000" pitchFamily="2" charset="2"/>
              <a:buChar char="v"/>
            </a:pPr>
            <a:r>
              <a:rPr lang="en-IN" dirty="0"/>
              <a:t>36 months</a:t>
            </a:r>
          </a:p>
          <a:p>
            <a:pPr>
              <a:buFont typeface="Wingdings" panose="05000000000000000000" pitchFamily="2" charset="2"/>
              <a:buChar char="v"/>
            </a:pPr>
            <a:r>
              <a:rPr lang="en-IN" dirty="0"/>
              <a:t>60 months</a:t>
            </a:r>
          </a:p>
          <a:p>
            <a:r>
              <a:rPr lang="en-IN" dirty="0"/>
              <a:t>It can be observed that 60 months applications have higher default rate.</a:t>
            </a:r>
          </a:p>
        </p:txBody>
      </p:sp>
      <p:pic>
        <p:nvPicPr>
          <p:cNvPr id="6146" name="Picture 2">
            <a:extLst>
              <a:ext uri="{FF2B5EF4-FFF2-40B4-BE49-F238E27FC236}">
                <a16:creationId xmlns:a16="http://schemas.microsoft.com/office/drawing/2014/main" id="{F7BED27A-EAE3-C1CE-18F0-28AF8B887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082" y="2679775"/>
            <a:ext cx="4162620" cy="32642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F3CAD7-E33E-30F3-F578-25F745FDB82A}"/>
              </a:ext>
            </a:extLst>
          </p:cNvPr>
          <p:cNvPicPr>
            <a:picLocks noChangeAspect="1"/>
          </p:cNvPicPr>
          <p:nvPr/>
        </p:nvPicPr>
        <p:blipFill>
          <a:blip r:embed="rId3"/>
          <a:stretch>
            <a:fillRect/>
          </a:stretch>
        </p:blipFill>
        <p:spPr>
          <a:xfrm>
            <a:off x="1097280" y="4640620"/>
            <a:ext cx="2057578" cy="861135"/>
          </a:xfrm>
          <a:prstGeom prst="rect">
            <a:avLst/>
          </a:prstGeom>
        </p:spPr>
      </p:pic>
    </p:spTree>
    <p:extLst>
      <p:ext uri="{BB962C8B-B14F-4D97-AF65-F5344CB8AC3E}">
        <p14:creationId xmlns:p14="http://schemas.microsoft.com/office/powerpoint/2010/main" val="37434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05E4-EA8F-6A78-9B22-11AE8B4A4131}"/>
              </a:ext>
            </a:extLst>
          </p:cNvPr>
          <p:cNvSpPr>
            <a:spLocks noGrp="1"/>
          </p:cNvSpPr>
          <p:nvPr>
            <p:ph type="title"/>
          </p:nvPr>
        </p:nvSpPr>
        <p:spPr/>
        <p:txBody>
          <a:bodyPr>
            <a:normAutofit/>
          </a:bodyPr>
          <a:lstStyle/>
          <a:p>
            <a:r>
              <a:rPr lang="en-IN" sz="3200" dirty="0"/>
              <a:t>Instalment</a:t>
            </a:r>
          </a:p>
        </p:txBody>
      </p:sp>
      <p:sp>
        <p:nvSpPr>
          <p:cNvPr id="3" name="Content Placeholder 2">
            <a:extLst>
              <a:ext uri="{FF2B5EF4-FFF2-40B4-BE49-F238E27FC236}">
                <a16:creationId xmlns:a16="http://schemas.microsoft.com/office/drawing/2014/main" id="{D86A62DD-98B5-92C4-9AD4-09C4E30C02E6}"/>
              </a:ext>
            </a:extLst>
          </p:cNvPr>
          <p:cNvSpPr>
            <a:spLocks noGrp="1"/>
          </p:cNvSpPr>
          <p:nvPr>
            <p:ph idx="1"/>
          </p:nvPr>
        </p:nvSpPr>
        <p:spPr>
          <a:xfrm>
            <a:off x="1097279" y="2108201"/>
            <a:ext cx="1879185" cy="3760891"/>
          </a:xfrm>
        </p:spPr>
        <p:txBody>
          <a:bodyPr>
            <a:normAutofit fontScale="85000" lnSpcReduction="10000"/>
          </a:bodyPr>
          <a:lstStyle/>
          <a:p>
            <a:r>
              <a:rPr lang="en-IN" dirty="0"/>
              <a:t>It can be observed that there is slight increase in default rate for instalment within the range of approximately 900 to 1000. Upon drilling down further into this category it was found that interest rates and loan amounts were comparatively much higher for defaulter cases.</a:t>
            </a:r>
          </a:p>
        </p:txBody>
      </p:sp>
      <p:pic>
        <p:nvPicPr>
          <p:cNvPr id="5" name="Picture 4">
            <a:extLst>
              <a:ext uri="{FF2B5EF4-FFF2-40B4-BE49-F238E27FC236}">
                <a16:creationId xmlns:a16="http://schemas.microsoft.com/office/drawing/2014/main" id="{13E92C9F-07AF-BDFA-4A1D-A416876B1657}"/>
              </a:ext>
            </a:extLst>
          </p:cNvPr>
          <p:cNvPicPr>
            <a:picLocks noChangeAspect="1"/>
          </p:cNvPicPr>
          <p:nvPr/>
        </p:nvPicPr>
        <p:blipFill>
          <a:blip r:embed="rId2"/>
          <a:stretch>
            <a:fillRect/>
          </a:stretch>
        </p:blipFill>
        <p:spPr>
          <a:xfrm>
            <a:off x="5564184" y="2137699"/>
            <a:ext cx="1897992" cy="1889122"/>
          </a:xfrm>
          <a:prstGeom prst="rect">
            <a:avLst/>
          </a:prstGeom>
        </p:spPr>
      </p:pic>
      <p:pic>
        <p:nvPicPr>
          <p:cNvPr id="8194" name="Picture 2">
            <a:extLst>
              <a:ext uri="{FF2B5EF4-FFF2-40B4-BE49-F238E27FC236}">
                <a16:creationId xmlns:a16="http://schemas.microsoft.com/office/drawing/2014/main" id="{260915D0-EB10-4C4E-ECA6-773208E9E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818" y="2099524"/>
            <a:ext cx="3516862" cy="34978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D91EF27-D86D-6967-C29D-FACD7624B838}"/>
              </a:ext>
            </a:extLst>
          </p:cNvPr>
          <p:cNvPicPr>
            <a:picLocks noChangeAspect="1"/>
          </p:cNvPicPr>
          <p:nvPr/>
        </p:nvPicPr>
        <p:blipFill>
          <a:blip r:embed="rId4"/>
          <a:stretch>
            <a:fillRect/>
          </a:stretch>
        </p:blipFill>
        <p:spPr>
          <a:xfrm>
            <a:off x="2976464" y="2099524"/>
            <a:ext cx="2335824" cy="3760891"/>
          </a:xfrm>
          <a:prstGeom prst="rect">
            <a:avLst/>
          </a:prstGeom>
        </p:spPr>
      </p:pic>
    </p:spTree>
    <p:extLst>
      <p:ext uri="{BB962C8B-B14F-4D97-AF65-F5344CB8AC3E}">
        <p14:creationId xmlns:p14="http://schemas.microsoft.com/office/powerpoint/2010/main" val="139374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7425-49C1-A9AD-0A55-7C9F278AA815}"/>
              </a:ext>
            </a:extLst>
          </p:cNvPr>
          <p:cNvSpPr>
            <a:spLocks noGrp="1"/>
          </p:cNvSpPr>
          <p:nvPr>
            <p:ph type="title"/>
          </p:nvPr>
        </p:nvSpPr>
        <p:spPr/>
        <p:txBody>
          <a:bodyPr>
            <a:normAutofit/>
          </a:bodyPr>
          <a:lstStyle/>
          <a:p>
            <a:r>
              <a:rPr lang="en-IN" sz="3200" dirty="0"/>
              <a:t>Employment Length</a:t>
            </a:r>
          </a:p>
        </p:txBody>
      </p:sp>
      <p:sp>
        <p:nvSpPr>
          <p:cNvPr id="3" name="Content Placeholder 2">
            <a:extLst>
              <a:ext uri="{FF2B5EF4-FFF2-40B4-BE49-F238E27FC236}">
                <a16:creationId xmlns:a16="http://schemas.microsoft.com/office/drawing/2014/main" id="{5527EE9C-1ACB-E9CC-98E2-C6FBC7D493B0}"/>
              </a:ext>
            </a:extLst>
          </p:cNvPr>
          <p:cNvSpPr>
            <a:spLocks noGrp="1"/>
          </p:cNvSpPr>
          <p:nvPr>
            <p:ph idx="1"/>
          </p:nvPr>
        </p:nvSpPr>
        <p:spPr>
          <a:xfrm>
            <a:off x="1097280" y="2108201"/>
            <a:ext cx="2858900" cy="3760891"/>
          </a:xfrm>
        </p:spPr>
        <p:txBody>
          <a:bodyPr/>
          <a:lstStyle/>
          <a:p>
            <a:r>
              <a:rPr lang="en-IN" dirty="0"/>
              <a:t>Employment length is not a determinant feature.</a:t>
            </a:r>
          </a:p>
        </p:txBody>
      </p:sp>
      <p:pic>
        <p:nvPicPr>
          <p:cNvPr id="9218" name="Picture 2">
            <a:extLst>
              <a:ext uri="{FF2B5EF4-FFF2-40B4-BE49-F238E27FC236}">
                <a16:creationId xmlns:a16="http://schemas.microsoft.com/office/drawing/2014/main" id="{0F28D986-3978-CB3B-03D8-300D0255C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829" y="2108201"/>
            <a:ext cx="529590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ED5BC46-4E49-FA73-2390-059B1428712D}"/>
              </a:ext>
            </a:extLst>
          </p:cNvPr>
          <p:cNvPicPr>
            <a:picLocks noChangeAspect="1"/>
          </p:cNvPicPr>
          <p:nvPr/>
        </p:nvPicPr>
        <p:blipFill>
          <a:blip r:embed="rId3"/>
          <a:stretch>
            <a:fillRect/>
          </a:stretch>
        </p:blipFill>
        <p:spPr>
          <a:xfrm>
            <a:off x="3855716" y="3055775"/>
            <a:ext cx="1846456" cy="2658211"/>
          </a:xfrm>
          <a:prstGeom prst="rect">
            <a:avLst/>
          </a:prstGeom>
        </p:spPr>
      </p:pic>
    </p:spTree>
    <p:extLst>
      <p:ext uri="{BB962C8B-B14F-4D97-AF65-F5344CB8AC3E}">
        <p14:creationId xmlns:p14="http://schemas.microsoft.com/office/powerpoint/2010/main" val="242724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A3B5-664D-7ECB-C898-01E183126C9E}"/>
              </a:ext>
            </a:extLst>
          </p:cNvPr>
          <p:cNvSpPr>
            <a:spLocks noGrp="1"/>
          </p:cNvSpPr>
          <p:nvPr>
            <p:ph type="title"/>
          </p:nvPr>
        </p:nvSpPr>
        <p:spPr/>
        <p:txBody>
          <a:bodyPr/>
          <a:lstStyle/>
          <a:p>
            <a:r>
              <a:rPr lang="en-IN" dirty="0"/>
              <a:t>Verification Statuses</a:t>
            </a:r>
          </a:p>
        </p:txBody>
      </p:sp>
      <p:sp>
        <p:nvSpPr>
          <p:cNvPr id="3" name="Content Placeholder 2">
            <a:extLst>
              <a:ext uri="{FF2B5EF4-FFF2-40B4-BE49-F238E27FC236}">
                <a16:creationId xmlns:a16="http://schemas.microsoft.com/office/drawing/2014/main" id="{A6947D87-95D2-8114-AF67-59420A58672D}"/>
              </a:ext>
            </a:extLst>
          </p:cNvPr>
          <p:cNvSpPr>
            <a:spLocks noGrp="1"/>
          </p:cNvSpPr>
          <p:nvPr>
            <p:ph idx="1"/>
          </p:nvPr>
        </p:nvSpPr>
        <p:spPr>
          <a:xfrm>
            <a:off x="1097280" y="2108201"/>
            <a:ext cx="4370459" cy="3760891"/>
          </a:xfrm>
        </p:spPr>
        <p:txBody>
          <a:bodyPr/>
          <a:lstStyle/>
          <a:p>
            <a:r>
              <a:rPr lang="en-IN" dirty="0"/>
              <a:t>There is a possibility of some fraudulent cases because rate of defaulters is observed to be more for verified cases than non verified cases. These labels cannot be relied upon for risk analysis.</a:t>
            </a:r>
          </a:p>
        </p:txBody>
      </p:sp>
      <p:pic>
        <p:nvPicPr>
          <p:cNvPr id="10242" name="Picture 2">
            <a:extLst>
              <a:ext uri="{FF2B5EF4-FFF2-40B4-BE49-F238E27FC236}">
                <a16:creationId xmlns:a16="http://schemas.microsoft.com/office/drawing/2014/main" id="{3B23AA22-AA96-90DA-EEAD-CBA7C8263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261" y="2267339"/>
            <a:ext cx="4214032" cy="3167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15E92B-6F7D-BD69-1555-CD0B8EB4989D}"/>
              </a:ext>
            </a:extLst>
          </p:cNvPr>
          <p:cNvPicPr>
            <a:picLocks noChangeAspect="1"/>
          </p:cNvPicPr>
          <p:nvPr/>
        </p:nvPicPr>
        <p:blipFill>
          <a:blip r:embed="rId3"/>
          <a:stretch>
            <a:fillRect/>
          </a:stretch>
        </p:blipFill>
        <p:spPr>
          <a:xfrm>
            <a:off x="1210913" y="3867482"/>
            <a:ext cx="4885087" cy="1863741"/>
          </a:xfrm>
          <a:prstGeom prst="rect">
            <a:avLst/>
          </a:prstGeom>
        </p:spPr>
      </p:pic>
    </p:spTree>
    <p:extLst>
      <p:ext uri="{BB962C8B-B14F-4D97-AF65-F5344CB8AC3E}">
        <p14:creationId xmlns:p14="http://schemas.microsoft.com/office/powerpoint/2010/main" val="201243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333D-12B2-6492-4045-F165400105D4}"/>
              </a:ext>
            </a:extLst>
          </p:cNvPr>
          <p:cNvSpPr>
            <a:spLocks noGrp="1"/>
          </p:cNvSpPr>
          <p:nvPr>
            <p:ph type="title"/>
          </p:nvPr>
        </p:nvSpPr>
        <p:spPr/>
        <p:txBody>
          <a:bodyPr/>
          <a:lstStyle/>
          <a:p>
            <a:r>
              <a:rPr lang="en-IN" dirty="0"/>
              <a:t>Loan amounts</a:t>
            </a:r>
          </a:p>
        </p:txBody>
      </p:sp>
      <p:pic>
        <p:nvPicPr>
          <p:cNvPr id="7170" name="Picture 2">
            <a:extLst>
              <a:ext uri="{FF2B5EF4-FFF2-40B4-BE49-F238E27FC236}">
                <a16:creationId xmlns:a16="http://schemas.microsoft.com/office/drawing/2014/main" id="{D820AE41-0D68-18F9-C143-3261AA0CB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52216"/>
            <a:ext cx="4959375" cy="3760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B6F253-E100-14D9-A7C2-6F38C2D269E1}"/>
              </a:ext>
            </a:extLst>
          </p:cNvPr>
          <p:cNvSpPr txBox="1"/>
          <p:nvPr/>
        </p:nvSpPr>
        <p:spPr>
          <a:xfrm>
            <a:off x="1136625" y="2276669"/>
            <a:ext cx="3239432" cy="923330"/>
          </a:xfrm>
          <a:prstGeom prst="rect">
            <a:avLst/>
          </a:prstGeom>
          <a:noFill/>
        </p:spPr>
        <p:txBody>
          <a:bodyPr wrap="square" rtlCol="0">
            <a:spAutoFit/>
          </a:bodyPr>
          <a:lstStyle/>
          <a:p>
            <a:r>
              <a:rPr lang="en-IN" dirty="0"/>
              <a:t>There is no distinct pattern observed with respect to the loan amounts as well.</a:t>
            </a:r>
          </a:p>
        </p:txBody>
      </p:sp>
    </p:spTree>
    <p:extLst>
      <p:ext uri="{BB962C8B-B14F-4D97-AF65-F5344CB8AC3E}">
        <p14:creationId xmlns:p14="http://schemas.microsoft.com/office/powerpoint/2010/main" val="383689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E13F-ECFE-33C7-DD41-0A1B207D2761}"/>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CE6BD604-8580-87E7-2A28-DC933C4F07BB}"/>
              </a:ext>
            </a:extLst>
          </p:cNvPr>
          <p:cNvSpPr>
            <a:spLocks noGrp="1"/>
          </p:cNvSpPr>
          <p:nvPr>
            <p:ph idx="1"/>
          </p:nvPr>
        </p:nvSpPr>
        <p:spPr/>
        <p:txBody>
          <a:bodyPr/>
          <a:lstStyle/>
          <a:p>
            <a:r>
              <a:rPr lang="en-US" dirty="0"/>
              <a:t>Based on the discussed findings and features identified such interest rate, loan amount, purpose of loan, etc., development of a predictive model will be necessary to estimate the likelihood of default based on borrower and loan characteristics.</a:t>
            </a:r>
          </a:p>
          <a:p>
            <a:r>
              <a:rPr lang="en-US" dirty="0"/>
              <a:t>The relevant numeric features should be used to generate the training and test datasets and then predictions can be obtained from the model.</a:t>
            </a:r>
            <a:endParaRPr lang="en-IN" dirty="0"/>
          </a:p>
        </p:txBody>
      </p:sp>
    </p:spTree>
    <p:extLst>
      <p:ext uri="{BB962C8B-B14F-4D97-AF65-F5344CB8AC3E}">
        <p14:creationId xmlns:p14="http://schemas.microsoft.com/office/powerpoint/2010/main" val="106973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7A0B-D29F-FD60-D244-C8D982F984CE}"/>
              </a:ext>
            </a:extLst>
          </p:cNvPr>
          <p:cNvSpPr>
            <a:spLocks noGrp="1"/>
          </p:cNvSpPr>
          <p:nvPr>
            <p:ph type="title"/>
          </p:nvPr>
        </p:nvSpPr>
        <p:spPr/>
        <p:txBody>
          <a:bodyPr>
            <a:normAutofit/>
          </a:bodyPr>
          <a:lstStyle/>
          <a:p>
            <a:r>
              <a:rPr lang="en-IN" sz="3200" dirty="0"/>
              <a:t>Background</a:t>
            </a:r>
          </a:p>
        </p:txBody>
      </p:sp>
      <p:sp>
        <p:nvSpPr>
          <p:cNvPr id="3" name="Content Placeholder 2">
            <a:extLst>
              <a:ext uri="{FF2B5EF4-FFF2-40B4-BE49-F238E27FC236}">
                <a16:creationId xmlns:a16="http://schemas.microsoft.com/office/drawing/2014/main" id="{8A37CA00-0832-D5A8-5F80-B52279390600}"/>
              </a:ext>
            </a:extLst>
          </p:cNvPr>
          <p:cNvSpPr>
            <a:spLocks noGrp="1"/>
          </p:cNvSpPr>
          <p:nvPr>
            <p:ph idx="1"/>
          </p:nvPr>
        </p:nvSpPr>
        <p:spPr/>
        <p:txBody>
          <a:bodyPr/>
          <a:lstStyle/>
          <a:p>
            <a:r>
              <a:rPr lang="en-US" dirty="0"/>
              <a:t>The company faces significant financial losses due to loan defaults. By analyzing the characteristics of borrowers who default, the company aims to develop a predictive model to identify high-risk loan applicants and mitigate potential credit losses.</a:t>
            </a:r>
            <a:endParaRPr lang="en-IN" dirty="0"/>
          </a:p>
        </p:txBody>
      </p:sp>
    </p:spTree>
    <p:extLst>
      <p:ext uri="{BB962C8B-B14F-4D97-AF65-F5344CB8AC3E}">
        <p14:creationId xmlns:p14="http://schemas.microsoft.com/office/powerpoint/2010/main" val="307600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0422-B976-65CF-2001-4EA12AF12CE8}"/>
              </a:ext>
            </a:extLst>
          </p:cNvPr>
          <p:cNvSpPr>
            <a:spLocks noGrp="1"/>
          </p:cNvSpPr>
          <p:nvPr>
            <p:ph type="title"/>
          </p:nvPr>
        </p:nvSpPr>
        <p:spPr/>
        <p:txBody>
          <a:bodyPr>
            <a:normAutofit/>
          </a:bodyPr>
          <a:lstStyle/>
          <a:p>
            <a:r>
              <a:rPr lang="en-IN" sz="3200" dirty="0"/>
              <a:t>Objective</a:t>
            </a:r>
          </a:p>
        </p:txBody>
      </p:sp>
      <p:sp>
        <p:nvSpPr>
          <p:cNvPr id="3" name="Content Placeholder 2">
            <a:extLst>
              <a:ext uri="{FF2B5EF4-FFF2-40B4-BE49-F238E27FC236}">
                <a16:creationId xmlns:a16="http://schemas.microsoft.com/office/drawing/2014/main" id="{C9872625-5DC3-BD4F-9DBE-0635A9133C5E}"/>
              </a:ext>
            </a:extLst>
          </p:cNvPr>
          <p:cNvSpPr>
            <a:spLocks noGrp="1"/>
          </p:cNvSpPr>
          <p:nvPr>
            <p:ph idx="1"/>
          </p:nvPr>
        </p:nvSpPr>
        <p:spPr/>
        <p:txBody>
          <a:bodyPr/>
          <a:lstStyle/>
          <a:p>
            <a:r>
              <a:rPr lang="en-US" dirty="0"/>
              <a:t>The primary objective of this case study is to identify the key driver variables that contribute to loan default, enabling the company to reduce credit loss and improve its risk assessment process.</a:t>
            </a:r>
            <a:endParaRPr lang="en-IN" dirty="0"/>
          </a:p>
        </p:txBody>
      </p:sp>
    </p:spTree>
    <p:extLst>
      <p:ext uri="{BB962C8B-B14F-4D97-AF65-F5344CB8AC3E}">
        <p14:creationId xmlns:p14="http://schemas.microsoft.com/office/powerpoint/2010/main" val="7348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3C5D-A2EF-34DC-9F8F-9B1167AE4B57}"/>
              </a:ext>
            </a:extLst>
          </p:cNvPr>
          <p:cNvSpPr>
            <a:spLocks noGrp="1"/>
          </p:cNvSpPr>
          <p:nvPr>
            <p:ph type="title"/>
          </p:nvPr>
        </p:nvSpPr>
        <p:spPr/>
        <p:txBody>
          <a:bodyPr>
            <a:normAutofit/>
          </a:bodyPr>
          <a:lstStyle/>
          <a:p>
            <a:r>
              <a:rPr lang="en-IN" sz="3200" dirty="0"/>
              <a:t>Approach of Analysis</a:t>
            </a:r>
          </a:p>
        </p:txBody>
      </p:sp>
      <p:sp>
        <p:nvSpPr>
          <p:cNvPr id="3" name="Content Placeholder 2">
            <a:extLst>
              <a:ext uri="{FF2B5EF4-FFF2-40B4-BE49-F238E27FC236}">
                <a16:creationId xmlns:a16="http://schemas.microsoft.com/office/drawing/2014/main" id="{E44321A7-59B5-E0B6-F009-59EDF87A6AD3}"/>
              </a:ext>
            </a:extLst>
          </p:cNvPr>
          <p:cNvSpPr>
            <a:spLocks noGrp="1"/>
          </p:cNvSpPr>
          <p:nvPr>
            <p:ph idx="1"/>
          </p:nvPr>
        </p:nvSpPr>
        <p:spPr/>
        <p:txBody>
          <a:bodyPr>
            <a:normAutofit/>
          </a:bodyPr>
          <a:lstStyle/>
          <a:p>
            <a:r>
              <a:rPr lang="en-US" dirty="0"/>
              <a:t>The dataset includes information on borrower characteristics, loan attributes, and loan outcomes (e.g., default or repayment). </a:t>
            </a:r>
          </a:p>
          <a:p>
            <a:r>
              <a:rPr lang="en-US" dirty="0"/>
              <a:t>The specific variables are Home ownership, employment length, purpose</a:t>
            </a:r>
            <a:r>
              <a:rPr lang="en-US"/>
              <a:t>, etc.</a:t>
            </a:r>
            <a:endParaRPr lang="en-US" dirty="0"/>
          </a:p>
          <a:p>
            <a:r>
              <a:rPr lang="en-US" dirty="0"/>
              <a:t>Loan attributes: loan amount, interest rate, term, etc.</a:t>
            </a:r>
          </a:p>
          <a:p>
            <a:r>
              <a:rPr lang="en-US" dirty="0"/>
              <a:t>Loan outcomes: default (charged-off) or repayment (fully paid or current)</a:t>
            </a:r>
          </a:p>
          <a:p>
            <a:r>
              <a:rPr lang="en-US" dirty="0"/>
              <a:t>By applying EDA and statistical modeling techniques to this dataset, the company can gain valuable insights into the factors driving loan default and develop a more effective risk assessment process.</a:t>
            </a:r>
            <a:endParaRPr lang="en-IN" dirty="0"/>
          </a:p>
        </p:txBody>
      </p:sp>
    </p:spTree>
    <p:extLst>
      <p:ext uri="{BB962C8B-B14F-4D97-AF65-F5344CB8AC3E}">
        <p14:creationId xmlns:p14="http://schemas.microsoft.com/office/powerpoint/2010/main" val="161693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66D7-0FCD-8CFA-0187-5634EE14E88C}"/>
              </a:ext>
            </a:extLst>
          </p:cNvPr>
          <p:cNvSpPr>
            <a:spLocks noGrp="1"/>
          </p:cNvSpPr>
          <p:nvPr>
            <p:ph type="title"/>
          </p:nvPr>
        </p:nvSpPr>
        <p:spPr/>
        <p:txBody>
          <a:bodyPr>
            <a:normAutofit/>
          </a:bodyPr>
          <a:lstStyle/>
          <a:p>
            <a:r>
              <a:rPr lang="en-IN" sz="3200" dirty="0"/>
              <a:t>Data Understanding</a:t>
            </a:r>
          </a:p>
        </p:txBody>
      </p:sp>
      <p:sp>
        <p:nvSpPr>
          <p:cNvPr id="3" name="Content Placeholder 2">
            <a:extLst>
              <a:ext uri="{FF2B5EF4-FFF2-40B4-BE49-F238E27FC236}">
                <a16:creationId xmlns:a16="http://schemas.microsoft.com/office/drawing/2014/main" id="{C57504A7-BB22-A753-BBB5-EFDBD4F46B64}"/>
              </a:ext>
            </a:extLst>
          </p:cNvPr>
          <p:cNvSpPr>
            <a:spLocks noGrp="1"/>
          </p:cNvSpPr>
          <p:nvPr>
            <p:ph idx="1"/>
          </p:nvPr>
        </p:nvSpPr>
        <p:spPr>
          <a:xfrm>
            <a:off x="1097280" y="2108201"/>
            <a:ext cx="3353422" cy="3760891"/>
          </a:xfrm>
        </p:spPr>
        <p:txBody>
          <a:bodyPr>
            <a:normAutofit fontScale="92500"/>
          </a:bodyPr>
          <a:lstStyle/>
          <a:p>
            <a:r>
              <a:rPr lang="en-IN" dirty="0"/>
              <a:t>Overall Default Rate is 14%</a:t>
            </a:r>
          </a:p>
          <a:p>
            <a:r>
              <a:rPr lang="en-IN" dirty="0"/>
              <a:t>i.e., Ratio of “Charged Off” cases with respect to overall cases.</a:t>
            </a:r>
          </a:p>
          <a:p>
            <a:r>
              <a:rPr lang="en-IN" dirty="0"/>
              <a:t>The “Current” ones, i.e., active loan application cases can be excluded from the analysis as these are neither closed or defaulter cases, and also significantly less in comparison to overall records in the dataset.</a:t>
            </a:r>
          </a:p>
        </p:txBody>
      </p:sp>
      <p:pic>
        <p:nvPicPr>
          <p:cNvPr id="3074" name="Picture 2">
            <a:extLst>
              <a:ext uri="{FF2B5EF4-FFF2-40B4-BE49-F238E27FC236}">
                <a16:creationId xmlns:a16="http://schemas.microsoft.com/office/drawing/2014/main" id="{EBE28AD9-4CCD-CF9A-C543-45F4B85F4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4130" y="2108201"/>
            <a:ext cx="42005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692B9C-1086-878B-BFFA-F53AE6240B75}"/>
              </a:ext>
            </a:extLst>
          </p:cNvPr>
          <p:cNvPicPr>
            <a:picLocks noChangeAspect="1"/>
          </p:cNvPicPr>
          <p:nvPr/>
        </p:nvPicPr>
        <p:blipFill>
          <a:blip r:embed="rId3"/>
          <a:stretch>
            <a:fillRect/>
          </a:stretch>
        </p:blipFill>
        <p:spPr>
          <a:xfrm>
            <a:off x="4708005" y="2955138"/>
            <a:ext cx="1838976" cy="1750136"/>
          </a:xfrm>
          <a:prstGeom prst="rect">
            <a:avLst/>
          </a:prstGeom>
        </p:spPr>
      </p:pic>
    </p:spTree>
    <p:extLst>
      <p:ext uri="{BB962C8B-B14F-4D97-AF65-F5344CB8AC3E}">
        <p14:creationId xmlns:p14="http://schemas.microsoft.com/office/powerpoint/2010/main" val="405343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B2DE-D226-9B53-1B0A-4BC0A1D1FC4B}"/>
              </a:ext>
            </a:extLst>
          </p:cNvPr>
          <p:cNvSpPr>
            <a:spLocks noGrp="1"/>
          </p:cNvSpPr>
          <p:nvPr>
            <p:ph type="title"/>
          </p:nvPr>
        </p:nvSpPr>
        <p:spPr/>
        <p:txBody>
          <a:bodyPr>
            <a:normAutofit/>
          </a:bodyPr>
          <a:lstStyle/>
          <a:p>
            <a:r>
              <a:rPr lang="en-IN" sz="3200" dirty="0"/>
              <a:t>Loan Purpose Distribution</a:t>
            </a:r>
          </a:p>
        </p:txBody>
      </p:sp>
      <p:sp>
        <p:nvSpPr>
          <p:cNvPr id="3" name="Content Placeholder 2">
            <a:extLst>
              <a:ext uri="{FF2B5EF4-FFF2-40B4-BE49-F238E27FC236}">
                <a16:creationId xmlns:a16="http://schemas.microsoft.com/office/drawing/2014/main" id="{38648CC4-DCE6-74E2-4A05-A1027B27916D}"/>
              </a:ext>
            </a:extLst>
          </p:cNvPr>
          <p:cNvSpPr>
            <a:spLocks noGrp="1"/>
          </p:cNvSpPr>
          <p:nvPr>
            <p:ph idx="1"/>
          </p:nvPr>
        </p:nvSpPr>
        <p:spPr>
          <a:xfrm>
            <a:off x="1097280" y="2108201"/>
            <a:ext cx="4657473" cy="3760891"/>
          </a:xfrm>
        </p:spPr>
        <p:txBody>
          <a:bodyPr/>
          <a:lstStyle/>
          <a:p>
            <a:r>
              <a:rPr lang="en-IN" dirty="0"/>
              <a:t>Debit consolidation most popular purpose.</a:t>
            </a:r>
          </a:p>
          <a:p>
            <a:r>
              <a:rPr lang="en-IN" dirty="0"/>
              <a:t>It will be necessary to investigate further on default rates of each of the purposes.</a:t>
            </a:r>
          </a:p>
        </p:txBody>
      </p:sp>
      <p:pic>
        <p:nvPicPr>
          <p:cNvPr id="5124" name="Picture 4">
            <a:extLst>
              <a:ext uri="{FF2B5EF4-FFF2-40B4-BE49-F238E27FC236}">
                <a16:creationId xmlns:a16="http://schemas.microsoft.com/office/drawing/2014/main" id="{B05DE927-B1EC-D287-D4F6-363BACE37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7248" y="286603"/>
            <a:ext cx="541972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1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C40A-5CC7-C219-C00E-CA4EC56ABA9E}"/>
              </a:ext>
            </a:extLst>
          </p:cNvPr>
          <p:cNvSpPr>
            <a:spLocks noGrp="1"/>
          </p:cNvSpPr>
          <p:nvPr>
            <p:ph type="title"/>
          </p:nvPr>
        </p:nvSpPr>
        <p:spPr/>
        <p:txBody>
          <a:bodyPr>
            <a:normAutofit/>
          </a:bodyPr>
          <a:lstStyle/>
          <a:p>
            <a:r>
              <a:rPr lang="en-IN" sz="3200" dirty="0"/>
              <a:t>Default Rates by Loan Purpose</a:t>
            </a:r>
          </a:p>
        </p:txBody>
      </p:sp>
      <p:pic>
        <p:nvPicPr>
          <p:cNvPr id="2050" name="Picture 2">
            <a:extLst>
              <a:ext uri="{FF2B5EF4-FFF2-40B4-BE49-F238E27FC236}">
                <a16:creationId xmlns:a16="http://schemas.microsoft.com/office/drawing/2014/main" id="{A5407F13-E2F0-1418-F9EF-FBDAF8AD9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8" y="2130590"/>
            <a:ext cx="5305409" cy="40333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8A23C4E-DCD9-8BD9-CDFD-ADD6E413E2EE}"/>
              </a:ext>
            </a:extLst>
          </p:cNvPr>
          <p:cNvPicPr>
            <a:picLocks noChangeAspect="1"/>
          </p:cNvPicPr>
          <p:nvPr/>
        </p:nvPicPr>
        <p:blipFill>
          <a:blip r:embed="rId3"/>
          <a:stretch>
            <a:fillRect/>
          </a:stretch>
        </p:blipFill>
        <p:spPr>
          <a:xfrm>
            <a:off x="1097280" y="2219485"/>
            <a:ext cx="2266639" cy="3388214"/>
          </a:xfrm>
          <a:prstGeom prst="rect">
            <a:avLst/>
          </a:prstGeom>
        </p:spPr>
      </p:pic>
      <p:sp>
        <p:nvSpPr>
          <p:cNvPr id="9" name="TextBox 8">
            <a:extLst>
              <a:ext uri="{FF2B5EF4-FFF2-40B4-BE49-F238E27FC236}">
                <a16:creationId xmlns:a16="http://schemas.microsoft.com/office/drawing/2014/main" id="{49EE3BC0-B954-E8E3-CE6A-E6C2770AB895}"/>
              </a:ext>
            </a:extLst>
          </p:cNvPr>
          <p:cNvSpPr txBox="1"/>
          <p:nvPr/>
        </p:nvSpPr>
        <p:spPr>
          <a:xfrm>
            <a:off x="3956181" y="2556588"/>
            <a:ext cx="1987420" cy="1477328"/>
          </a:xfrm>
          <a:prstGeom prst="rect">
            <a:avLst/>
          </a:prstGeom>
          <a:noFill/>
        </p:spPr>
        <p:txBody>
          <a:bodyPr wrap="square" rtlCol="0">
            <a:spAutoFit/>
          </a:bodyPr>
          <a:lstStyle/>
          <a:p>
            <a:r>
              <a:rPr lang="en-IN" i="1" dirty="0"/>
              <a:t>Applications with Small Business Purpose have the highest Default rate.</a:t>
            </a:r>
          </a:p>
        </p:txBody>
      </p:sp>
    </p:spTree>
    <p:extLst>
      <p:ext uri="{BB962C8B-B14F-4D97-AF65-F5344CB8AC3E}">
        <p14:creationId xmlns:p14="http://schemas.microsoft.com/office/powerpoint/2010/main" val="176817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AFA9-9AC6-2C02-EF84-501CD8E37B67}"/>
              </a:ext>
            </a:extLst>
          </p:cNvPr>
          <p:cNvSpPr>
            <a:spLocks noGrp="1"/>
          </p:cNvSpPr>
          <p:nvPr>
            <p:ph type="title"/>
          </p:nvPr>
        </p:nvSpPr>
        <p:spPr/>
        <p:txBody>
          <a:bodyPr>
            <a:normAutofit/>
          </a:bodyPr>
          <a:lstStyle/>
          <a:p>
            <a:r>
              <a:rPr lang="en-IN" sz="3200" dirty="0"/>
              <a:t>Home Ownership – not a determinant feature</a:t>
            </a:r>
          </a:p>
        </p:txBody>
      </p:sp>
      <p:pic>
        <p:nvPicPr>
          <p:cNvPr id="4098" name="Picture 2">
            <a:extLst>
              <a:ext uri="{FF2B5EF4-FFF2-40B4-BE49-F238E27FC236}">
                <a16:creationId xmlns:a16="http://schemas.microsoft.com/office/drawing/2014/main" id="{A7AB1D43-06D9-4F1C-E9BC-EF50EF623F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7113" y="2229498"/>
            <a:ext cx="5072287" cy="3760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1363E6A-0611-52A7-0285-791B702D84E4}"/>
              </a:ext>
            </a:extLst>
          </p:cNvPr>
          <p:cNvPicPr>
            <a:picLocks noChangeAspect="1"/>
          </p:cNvPicPr>
          <p:nvPr/>
        </p:nvPicPr>
        <p:blipFill>
          <a:blip r:embed="rId3"/>
          <a:stretch>
            <a:fillRect/>
          </a:stretch>
        </p:blipFill>
        <p:spPr>
          <a:xfrm>
            <a:off x="1209037" y="3885824"/>
            <a:ext cx="3055885" cy="1493649"/>
          </a:xfrm>
          <a:prstGeom prst="rect">
            <a:avLst/>
          </a:prstGeom>
        </p:spPr>
      </p:pic>
      <p:sp>
        <p:nvSpPr>
          <p:cNvPr id="6" name="TextBox 5">
            <a:extLst>
              <a:ext uri="{FF2B5EF4-FFF2-40B4-BE49-F238E27FC236}">
                <a16:creationId xmlns:a16="http://schemas.microsoft.com/office/drawing/2014/main" id="{4AC2F00B-722B-E105-AAAD-7A0314712239}"/>
              </a:ext>
            </a:extLst>
          </p:cNvPr>
          <p:cNvSpPr txBox="1"/>
          <p:nvPr/>
        </p:nvSpPr>
        <p:spPr>
          <a:xfrm>
            <a:off x="1306286" y="2304661"/>
            <a:ext cx="4348065" cy="923330"/>
          </a:xfrm>
          <a:prstGeom prst="rect">
            <a:avLst/>
          </a:prstGeom>
          <a:noFill/>
        </p:spPr>
        <p:txBody>
          <a:bodyPr wrap="square" rtlCol="0">
            <a:spAutoFit/>
          </a:bodyPr>
          <a:lstStyle/>
          <a:p>
            <a:r>
              <a:rPr lang="en-IN" dirty="0"/>
              <a:t>It can also be observed that Home Ownership does not give any strong indication.</a:t>
            </a:r>
          </a:p>
        </p:txBody>
      </p:sp>
    </p:spTree>
    <p:extLst>
      <p:ext uri="{BB962C8B-B14F-4D97-AF65-F5344CB8AC3E}">
        <p14:creationId xmlns:p14="http://schemas.microsoft.com/office/powerpoint/2010/main" val="30493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4134-1682-07A5-70F8-324C1E3E6AA6}"/>
              </a:ext>
            </a:extLst>
          </p:cNvPr>
          <p:cNvSpPr>
            <a:spLocks noGrp="1"/>
          </p:cNvSpPr>
          <p:nvPr>
            <p:ph type="title"/>
          </p:nvPr>
        </p:nvSpPr>
        <p:spPr/>
        <p:txBody>
          <a:bodyPr>
            <a:normAutofit/>
          </a:bodyPr>
          <a:lstStyle/>
          <a:p>
            <a:r>
              <a:rPr lang="en-IN" sz="3200" dirty="0"/>
              <a:t>Grade &amp; Sub Grade Distribution</a:t>
            </a:r>
          </a:p>
        </p:txBody>
      </p:sp>
      <p:pic>
        <p:nvPicPr>
          <p:cNvPr id="1028" name="Picture 4">
            <a:extLst>
              <a:ext uri="{FF2B5EF4-FFF2-40B4-BE49-F238E27FC236}">
                <a16:creationId xmlns:a16="http://schemas.microsoft.com/office/drawing/2014/main" id="{A11D9AA3-88B1-AF54-2C68-A923F8E6D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225" y="2228743"/>
            <a:ext cx="3573624" cy="26864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FED5F7-B753-72E6-FF33-1E22C9C6686B}"/>
              </a:ext>
            </a:extLst>
          </p:cNvPr>
          <p:cNvSpPr txBox="1"/>
          <p:nvPr/>
        </p:nvSpPr>
        <p:spPr>
          <a:xfrm>
            <a:off x="1165938" y="2094626"/>
            <a:ext cx="5072937" cy="1754326"/>
          </a:xfrm>
          <a:prstGeom prst="rect">
            <a:avLst/>
          </a:prstGeom>
          <a:noFill/>
        </p:spPr>
        <p:txBody>
          <a:bodyPr wrap="square" rtlCol="0">
            <a:spAutoFit/>
          </a:bodyPr>
          <a:lstStyle/>
          <a:p>
            <a:r>
              <a:rPr lang="en-IN" dirty="0"/>
              <a:t>It can be observed that the grades are assigned by LC on the basis of the default rates. Default rate is lowest for Grade A whereas highest for Grade G . Similar pattern can be seen for sub grades however with some exceptions as can be visualised in the chart below.</a:t>
            </a:r>
          </a:p>
        </p:txBody>
      </p:sp>
      <p:pic>
        <p:nvPicPr>
          <p:cNvPr id="6" name="Picture 5">
            <a:extLst>
              <a:ext uri="{FF2B5EF4-FFF2-40B4-BE49-F238E27FC236}">
                <a16:creationId xmlns:a16="http://schemas.microsoft.com/office/drawing/2014/main" id="{FF082B6E-578D-EF49-3443-261000ACA446}"/>
              </a:ext>
            </a:extLst>
          </p:cNvPr>
          <p:cNvPicPr>
            <a:picLocks noChangeAspect="1"/>
          </p:cNvPicPr>
          <p:nvPr/>
        </p:nvPicPr>
        <p:blipFill>
          <a:blip r:embed="rId3"/>
          <a:stretch>
            <a:fillRect/>
          </a:stretch>
        </p:blipFill>
        <p:spPr>
          <a:xfrm>
            <a:off x="4763948" y="3745393"/>
            <a:ext cx="2118544" cy="2339543"/>
          </a:xfrm>
          <a:prstGeom prst="rect">
            <a:avLst/>
          </a:prstGeom>
        </p:spPr>
      </p:pic>
      <p:pic>
        <p:nvPicPr>
          <p:cNvPr id="1030" name="Picture 6">
            <a:extLst>
              <a:ext uri="{FF2B5EF4-FFF2-40B4-BE49-F238E27FC236}">
                <a16:creationId xmlns:a16="http://schemas.microsoft.com/office/drawing/2014/main" id="{D4357167-ACBA-E2A1-BDD9-1392E0767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782" y="4060372"/>
            <a:ext cx="2965700" cy="187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953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{8D05E0B1-EBEB-4A51-AF57-66853F1590AC}tf56160789_win32</Template>
  <TotalTime>244</TotalTime>
  <Words>580</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Franklin Gothic Book</vt:lpstr>
      <vt:lpstr>Wingdings</vt:lpstr>
      <vt:lpstr>Custom</vt:lpstr>
      <vt:lpstr>Lending Club Case Study</vt:lpstr>
      <vt:lpstr>Background</vt:lpstr>
      <vt:lpstr>Objective</vt:lpstr>
      <vt:lpstr>Approach of Analysis</vt:lpstr>
      <vt:lpstr>Data Understanding</vt:lpstr>
      <vt:lpstr>Loan Purpose Distribution</vt:lpstr>
      <vt:lpstr>Default Rates by Loan Purpose</vt:lpstr>
      <vt:lpstr>Home Ownership – not a determinant feature</vt:lpstr>
      <vt:lpstr>Grade &amp; Sub Grade Distribution</vt:lpstr>
      <vt:lpstr>Term Feature Observations</vt:lpstr>
      <vt:lpstr>Instalment</vt:lpstr>
      <vt:lpstr>Employment Length</vt:lpstr>
      <vt:lpstr>Verification Statuses</vt:lpstr>
      <vt:lpstr>Loan amounts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Prasanta Bhattacharjee</dc:creator>
  <cp:lastModifiedBy>Prasanta Bhattacharjee</cp:lastModifiedBy>
  <cp:revision>1</cp:revision>
  <dcterms:created xsi:type="dcterms:W3CDTF">2024-12-22T14:30:02Z</dcterms:created>
  <dcterms:modified xsi:type="dcterms:W3CDTF">2024-12-22T18:34:38Z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