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6"/>
  </p:notesMasterIdLst>
  <p:sldIdLst>
    <p:sldId id="262" r:id="rId2"/>
    <p:sldId id="257" r:id="rId3"/>
    <p:sldId id="258" r:id="rId4"/>
    <p:sldId id="259" r:id="rId5"/>
    <p:sldId id="260" r:id="rId6"/>
    <p:sldId id="261" r:id="rId7"/>
    <p:sldId id="264" r:id="rId8"/>
    <p:sldId id="265" r:id="rId9"/>
    <p:sldId id="266" r:id="rId10"/>
    <p:sldId id="267" r:id="rId11"/>
    <p:sldId id="268" r:id="rId12"/>
    <p:sldId id="269" r:id="rId13"/>
    <p:sldId id="270"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40" autoAdjust="0"/>
  </p:normalViewPr>
  <p:slideViewPr>
    <p:cSldViewPr>
      <p:cViewPr varScale="1">
        <p:scale>
          <a:sx n="41" d="100"/>
          <a:sy n="41" d="100"/>
        </p:scale>
        <p:origin x="-66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5C2D53-EF58-436A-8F59-FAFBE6438417}" type="datetimeFigureOut">
              <a:rPr lang="en-US" smtClean="0"/>
              <a:pPr/>
              <a:t>1/11/2019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65AF9B-0D5D-4671-8252-B251CA808636}" type="slidenum">
              <a:rPr lang="en-US" smtClean="0"/>
              <a:pPr/>
              <a:t>‹#›</a:t>
            </a:fld>
            <a:endParaRPr lang="en-US"/>
          </a:p>
        </p:txBody>
      </p:sp>
    </p:spTree>
    <p:extLst>
      <p:ext uri="{BB962C8B-B14F-4D97-AF65-F5344CB8AC3E}">
        <p14:creationId xmlns:p14="http://schemas.microsoft.com/office/powerpoint/2010/main" xmlns="" val="3318060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65AF9B-0D5D-4671-8252-B251CA808636}" type="slidenum">
              <a:rPr lang="en-US" smtClean="0"/>
              <a:pPr/>
              <a:t>1</a:t>
            </a:fld>
            <a:endParaRPr lang="en-US"/>
          </a:p>
        </p:txBody>
      </p:sp>
    </p:spTree>
    <p:extLst>
      <p:ext uri="{BB962C8B-B14F-4D97-AF65-F5344CB8AC3E}">
        <p14:creationId xmlns:p14="http://schemas.microsoft.com/office/powerpoint/2010/main" xmlns="" val="225753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F9904B3-CC79-4629-ADE6-54D8A90C2499}" type="datetimeFigureOut">
              <a:rPr lang="en-US" smtClean="0"/>
              <a:pPr/>
              <a:t>1/11/2019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C6A8129-6ABF-45AA-9A85-EBFAA777010E}"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9904B3-CC79-4629-ADE6-54D8A90C2499}"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A8129-6ABF-45AA-9A85-EBFAA777010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C6A8129-6ABF-45AA-9A85-EBFAA777010E}"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9904B3-CC79-4629-ADE6-54D8A90C2499}"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F9904B3-CC79-4629-ADE6-54D8A90C2499}"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0C6A8129-6ABF-45AA-9A85-EBFAA777010E}"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F9904B3-CC79-4629-ADE6-54D8A90C2499}" type="datetimeFigureOut">
              <a:rPr lang="en-US" smtClean="0"/>
              <a:pPr/>
              <a:t>1/11/2019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C6A8129-6ABF-45AA-9A85-EBFAA777010E}"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F9904B3-CC79-4629-ADE6-54D8A90C2499}" type="datetimeFigureOut">
              <a:rPr lang="en-US" smtClean="0"/>
              <a:pPr/>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A8129-6ABF-45AA-9A85-EBFAA777010E}"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F9904B3-CC79-4629-ADE6-54D8A90C2499}" type="datetimeFigureOut">
              <a:rPr lang="en-US" smtClean="0"/>
              <a:pPr/>
              <a:t>1/11/2019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C6A8129-6ABF-45AA-9A85-EBFAA777010E}"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9904B3-CC79-4629-ADE6-54D8A90C2499}" type="datetimeFigureOut">
              <a:rPr lang="en-US" smtClean="0"/>
              <a:pPr/>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C6A8129-6ABF-45AA-9A85-EBFAA77701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F9904B3-CC79-4629-ADE6-54D8A90C2499}" type="datetimeFigureOut">
              <a:rPr lang="en-US" smtClean="0"/>
              <a:pPr/>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C6A8129-6ABF-45AA-9A85-EBFAA77701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C6A8129-6ABF-45AA-9A85-EBFAA777010E}"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F9904B3-CC79-4629-ADE6-54D8A90C2499}" type="datetimeFigureOut">
              <a:rPr lang="en-US" smtClean="0"/>
              <a:pPr/>
              <a:t>1/11/2019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C6A8129-6ABF-45AA-9A85-EBFAA777010E}"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F9904B3-CC79-4629-ADE6-54D8A90C2499}" type="datetimeFigureOut">
              <a:rPr lang="en-US" smtClean="0"/>
              <a:pPr/>
              <a:t>1/11/2019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F9904B3-CC79-4629-ADE6-54D8A90C2499}" type="datetimeFigureOut">
              <a:rPr lang="en-US" smtClean="0"/>
              <a:pPr/>
              <a:t>1/11/2019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C6A8129-6ABF-45AA-9A85-EBFAA777010E}"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819400"/>
            <a:ext cx="8458200" cy="3429000"/>
          </a:xfrm>
        </p:spPr>
        <p:txBody>
          <a:bodyPr>
            <a:normAutofit/>
          </a:bodyPr>
          <a:lstStyle/>
          <a:p>
            <a:r>
              <a:rPr lang="en-US" dirty="0" smtClean="0"/>
              <a:t>ON </a:t>
            </a:r>
          </a:p>
          <a:p>
            <a:r>
              <a:rPr lang="en-US" dirty="0" smtClean="0"/>
              <a:t>PERSONAL BLOG</a:t>
            </a:r>
          </a:p>
          <a:p>
            <a:endParaRPr lang="en-US" dirty="0"/>
          </a:p>
          <a:p>
            <a:r>
              <a:rPr lang="en-US" dirty="0"/>
              <a:t> </a:t>
            </a:r>
          </a:p>
          <a:p>
            <a:pPr algn="l"/>
            <a:r>
              <a:rPr lang="en-US" dirty="0" smtClean="0"/>
              <a:t>    Submitted </a:t>
            </a:r>
            <a:r>
              <a:rPr lang="en-US" dirty="0"/>
              <a:t>By </a:t>
            </a:r>
            <a:r>
              <a:rPr lang="en-US" dirty="0" smtClean="0"/>
              <a:t>:-  </a:t>
            </a:r>
            <a:r>
              <a:rPr lang="en-US" dirty="0"/>
              <a:t>		</a:t>
            </a:r>
            <a:r>
              <a:rPr lang="en-US" dirty="0" smtClean="0"/>
              <a:t>       Submitted </a:t>
            </a:r>
            <a:r>
              <a:rPr lang="en-US" dirty="0"/>
              <a:t>To :-</a:t>
            </a:r>
          </a:p>
          <a:p>
            <a:pPr algn="l"/>
            <a:r>
              <a:rPr lang="en-US" dirty="0" smtClean="0"/>
              <a:t>    Parajanya </a:t>
            </a:r>
            <a:r>
              <a:rPr lang="en-US" dirty="0"/>
              <a:t>Ku. Shrestha	</a:t>
            </a:r>
            <a:r>
              <a:rPr lang="en-US" dirty="0" smtClean="0"/>
              <a:t>       Dharma </a:t>
            </a:r>
            <a:r>
              <a:rPr lang="en-US" dirty="0"/>
              <a:t>Raj </a:t>
            </a:r>
            <a:r>
              <a:rPr lang="en-US" dirty="0" smtClean="0"/>
              <a:t>Poudel</a:t>
            </a:r>
            <a:endParaRPr lang="en-US" dirty="0"/>
          </a:p>
          <a:p>
            <a:pPr algn="l"/>
            <a:r>
              <a:rPr lang="en-US" dirty="0" smtClean="0"/>
              <a:t>    Deepesh </a:t>
            </a:r>
            <a:r>
              <a:rPr lang="en-US" dirty="0"/>
              <a:t>Oli</a:t>
            </a:r>
          </a:p>
          <a:p>
            <a:pPr algn="l"/>
            <a:r>
              <a:rPr lang="en-US" dirty="0" smtClean="0"/>
              <a:t>    Roshan </a:t>
            </a:r>
            <a:r>
              <a:rPr lang="en-US" dirty="0"/>
              <a:t>Adhikari</a:t>
            </a:r>
          </a:p>
          <a:p>
            <a:r>
              <a:rPr lang="en-US" dirty="0"/>
              <a:t> </a:t>
            </a:r>
          </a:p>
          <a:p>
            <a:r>
              <a:rPr lang="en-US" dirty="0"/>
              <a:t> </a:t>
            </a:r>
          </a:p>
          <a:p>
            <a:endParaRPr lang="en-US" dirty="0"/>
          </a:p>
        </p:txBody>
      </p:sp>
      <p:sp>
        <p:nvSpPr>
          <p:cNvPr id="2" name="Title 1"/>
          <p:cNvSpPr>
            <a:spLocks noGrp="1"/>
          </p:cNvSpPr>
          <p:nvPr>
            <p:ph type="ctrTitle"/>
          </p:nvPr>
        </p:nvSpPr>
        <p:spPr/>
        <p:txBody>
          <a:bodyPr/>
          <a:lstStyle/>
          <a:p>
            <a:r>
              <a:rPr lang="en-US" dirty="0" smtClean="0"/>
              <a:t>A PROJECT PROPOSAL</a:t>
            </a:r>
            <a:br>
              <a:rPr lang="en-US" dirty="0" smtClean="0"/>
            </a:br>
            <a:r>
              <a:rPr lang="en-US" dirty="0" smtClean="0"/>
              <a:t>PRESENTATION</a:t>
            </a:r>
            <a:endParaRPr lang="en-US" dirty="0"/>
          </a:p>
        </p:txBody>
      </p:sp>
    </p:spTree>
    <p:extLst>
      <p:ext uri="{BB962C8B-B14F-4D97-AF65-F5344CB8AC3E}">
        <p14:creationId xmlns:p14="http://schemas.microsoft.com/office/powerpoint/2010/main" xmlns="" val="5601033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ECONOMIC FEASIBILITY</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Feasibility analysis is carried out in order to check whether our project is feasible enough to operate in various places or not.</a:t>
            </a:r>
          </a:p>
          <a:p>
            <a:endParaRPr lang="en-US" dirty="0" smtClean="0"/>
          </a:p>
          <a:p>
            <a:r>
              <a:rPr lang="en-US" dirty="0" smtClean="0"/>
              <a:t>This study is undertaken in order to analyze the benefit that we achieved from the cost incurred from the project or system is referred to as cost benefit analysis. This is vital to understand how feasible the project is economically.</a:t>
            </a:r>
          </a:p>
          <a:p>
            <a:r>
              <a:rPr lang="en-US" dirty="0" smtClean="0"/>
              <a:t>The total cost of the project includes both the monetary and non-monetary cost. The monetary cost in this project includes cost for Wi-Fi, power supply, travel, training, licensing, testing,</a:t>
            </a:r>
          </a:p>
          <a:p>
            <a:r>
              <a:rPr lang="en-US" dirty="0" smtClean="0"/>
              <a:t>The cost of this project consists of the monetary and non-monetary costs. Monetary costs are incurred upon implementation and throughout the life of the project. These include start-up fees, licenses, production materials, payroll expenses, user acceptance processes, training, and travel expenses, among others. The non-monetary cost include time, lost prod, and influences on one’s </a:t>
            </a:r>
            <a:r>
              <a:rPr lang="en-US" dirty="0" err="1" smtClean="0"/>
              <a:t>reputation.uction</a:t>
            </a:r>
            <a:r>
              <a:rPr lang="en-US" dirty="0" smtClean="0"/>
              <a:t> on other tasks, imperfect processes, potential risks, market saturation or penetration uncertainties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TECHNICAL FEASIBILITY</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Technical resource must be upgraded or added to in manner that fulfills the desire and request under consideration. And every type of technology is required in order to undertake the project and to complete it on time. The main aim of technical feasibility is to support the cost of company to undertake a technical study into development of new products, technologies, processes or internationally trade services.</a:t>
            </a:r>
          </a:p>
          <a:p>
            <a:r>
              <a:rPr lang="en-US" dirty="0" smtClean="0"/>
              <a:t>Technical feasibility depends upon the existing computer hardware and to what extent it can support the proposed addition. This involves financial consideration to accommodate technical enhancements. If budget is serious constraint then it is not taken as feasible project. So it measure whether project is technically feasible or not.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r>
              <a:rPr lang="en-US" dirty="0" smtClean="0"/>
              <a:t>The system is technically feasible if the proposed technology is easily available to the clients at fewer expenses.</a:t>
            </a:r>
          </a:p>
          <a:p>
            <a:r>
              <a:rPr lang="en-US" dirty="0" smtClean="0"/>
              <a:t>The proposed system’s technological requirements are:</a:t>
            </a:r>
          </a:p>
          <a:p>
            <a:pPr>
              <a:buNone/>
            </a:pPr>
            <a:r>
              <a:rPr lang="en-US" dirty="0" smtClean="0"/>
              <a:t>	Hardware:</a:t>
            </a:r>
          </a:p>
          <a:p>
            <a:r>
              <a:rPr lang="en-US" dirty="0" smtClean="0"/>
              <a:t>1. Any device with good connection.</a:t>
            </a:r>
          </a:p>
          <a:p>
            <a:r>
              <a:rPr lang="en-US" dirty="0" smtClean="0"/>
              <a:t>2. Any platform.</a:t>
            </a:r>
          </a:p>
          <a:p>
            <a:r>
              <a:rPr lang="en-US" dirty="0" smtClean="0"/>
              <a:t>3. Any OS</a:t>
            </a:r>
          </a:p>
          <a:p>
            <a:pPr>
              <a:buNone/>
            </a:pPr>
            <a:r>
              <a:rPr lang="en-US" dirty="0" smtClean="0"/>
              <a:t>  	Software:</a:t>
            </a:r>
          </a:p>
          <a:p>
            <a:r>
              <a:rPr lang="en-US" dirty="0" smtClean="0"/>
              <a:t>1. XAMPP Server, PHP and </a:t>
            </a:r>
            <a:r>
              <a:rPr lang="en-US" dirty="0" err="1" smtClean="0"/>
              <a:t>MySQL</a:t>
            </a:r>
            <a:r>
              <a:rPr lang="en-US" dirty="0" smtClean="0"/>
              <a:t> with Apache Server.</a:t>
            </a:r>
          </a:p>
          <a:p>
            <a:r>
              <a:rPr lang="en-US" dirty="0" smtClean="0"/>
              <a:t>2. Web Browsers (Internet Explorer, Mozilla Firefox, Opera, Google Chrome, or any other).</a:t>
            </a:r>
          </a:p>
          <a:p>
            <a:r>
              <a:rPr lang="en-US" dirty="0" smtClean="0"/>
              <a:t>3. Ms Word/Notepad++.</a:t>
            </a:r>
          </a:p>
          <a:p>
            <a:r>
              <a:rPr lang="en-US" dirty="0" smtClean="0"/>
              <a:t>4. Adobe Photoshop.</a:t>
            </a:r>
          </a:p>
          <a:p>
            <a:r>
              <a:rPr lang="en-US" dirty="0" smtClean="0"/>
              <a:t>5. JQuery Plug-ins..</a:t>
            </a:r>
          </a:p>
          <a:p>
            <a:r>
              <a:rPr lang="en-US" dirty="0" smtClean="0"/>
              <a:t>These requirements are easily available hence the system is technically feasible.</a:t>
            </a: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534400" cy="758952"/>
          </a:xfrm>
        </p:spPr>
        <p:txBody>
          <a:bodyPr>
            <a:normAutofit fontScale="90000"/>
          </a:bodyPr>
          <a:lstStyle/>
          <a:p>
            <a:r>
              <a:rPr lang="en-US" b="1" dirty="0" smtClean="0"/>
              <a:t>WORKING SCHEDULE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Our teams were fully dedicated in successfully submitting the aimed project on time. So we slightly modified our daily routine. We had to separate some time for this proposal completion. On daily basis we separated 1 hour for this proposal but yet we were unable to submit it on time. So we deeply apologize for our misdeed. But from now onwards we are fully dedicated on completing the mentioned project on time. </a:t>
            </a:r>
          </a:p>
          <a:p>
            <a:pPr>
              <a:buNone/>
            </a:pPr>
            <a:r>
              <a:rPr lang="en-US" b="1" dirty="0" smtClean="0"/>
              <a:t> </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2819400"/>
            <a:ext cx="8504238" cy="4572000"/>
          </a:xfrm>
        </p:spPr>
        <p:txBody>
          <a:bodyPr>
            <a:normAutofit/>
          </a:bodyPr>
          <a:lstStyle/>
          <a:p>
            <a:pPr marL="0" indent="0" algn="ctr">
              <a:buNone/>
            </a:pPr>
            <a:r>
              <a:rPr lang="en-US" sz="6000" dirty="0" smtClean="0"/>
              <a:t>THANK YOU</a:t>
            </a:r>
            <a:endParaRPr lang="en-US" sz="6000" dirty="0"/>
          </a:p>
        </p:txBody>
      </p:sp>
    </p:spTree>
    <p:extLst>
      <p:ext uri="{BB962C8B-B14F-4D97-AF65-F5344CB8AC3E}">
        <p14:creationId xmlns:p14="http://schemas.microsoft.com/office/powerpoint/2010/main" xmlns="" val="530569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534400" cy="758952"/>
          </a:xfrm>
        </p:spPr>
        <p:txBody>
          <a:bodyPr>
            <a:normAutofit fontScale="90000"/>
          </a:bodyPr>
          <a:lstStyle/>
          <a:p>
            <a:r>
              <a:rPr lang="en-US" dirty="0"/>
              <a:t/>
            </a:r>
            <a:br>
              <a:rPr lang="en-US" dirty="0"/>
            </a:br>
            <a:r>
              <a:rPr lang="en-US" b="1" dirty="0" smtClean="0"/>
              <a:t>ABSTRACT</a:t>
            </a:r>
            <a:endParaRPr lang="en-US" dirty="0"/>
          </a:p>
        </p:txBody>
      </p:sp>
      <p:sp>
        <p:nvSpPr>
          <p:cNvPr id="3" name="Content Placeholder 2"/>
          <p:cNvSpPr>
            <a:spLocks noGrp="1"/>
          </p:cNvSpPr>
          <p:nvPr>
            <p:ph sz="quarter" idx="1"/>
          </p:nvPr>
        </p:nvSpPr>
        <p:spPr>
          <a:xfrm>
            <a:off x="152400" y="1676400"/>
            <a:ext cx="8763000" cy="4953000"/>
          </a:xfrm>
        </p:spPr>
        <p:txBody>
          <a:bodyPr>
            <a:normAutofit fontScale="70000" lnSpcReduction="20000"/>
          </a:bodyPr>
          <a:lstStyle/>
          <a:p>
            <a:pPr algn="just"/>
            <a:r>
              <a:rPr lang="en-US" dirty="0"/>
              <a:t>Our project “</a:t>
            </a:r>
            <a:r>
              <a:rPr lang="en-US" u="sng" dirty="0"/>
              <a:t>Personal Blog</a:t>
            </a:r>
            <a:r>
              <a:rPr lang="en-US" dirty="0"/>
              <a:t>” aims at encouraging the youths of our society on developing the reading habits. We provide the readers with the specific book </a:t>
            </a:r>
            <a:r>
              <a:rPr lang="en-US" dirty="0" smtClean="0"/>
              <a:t>names </a:t>
            </a:r>
            <a:r>
              <a:rPr lang="en-US" dirty="0"/>
              <a:t>and its brief summary so that they may not be in dilemma regarding which book to read among the universe of books.</a:t>
            </a:r>
          </a:p>
          <a:p>
            <a:pPr marL="0" indent="0" algn="just">
              <a:buNone/>
            </a:pPr>
            <a:r>
              <a:rPr lang="en-US" dirty="0"/>
              <a:t> </a:t>
            </a:r>
          </a:p>
          <a:p>
            <a:pPr algn="just"/>
            <a:r>
              <a:rPr lang="en-US" dirty="0"/>
              <a:t>The main objective of this blog is to motivate the youths through the content of the personal development books written by renowned authors on quitting the bad morals and forming the good morals.</a:t>
            </a:r>
          </a:p>
          <a:p>
            <a:pPr marL="0" indent="0" algn="just">
              <a:buNone/>
            </a:pPr>
            <a:r>
              <a:rPr lang="en-US" dirty="0"/>
              <a:t> </a:t>
            </a:r>
          </a:p>
          <a:p>
            <a:pPr algn="just"/>
            <a:r>
              <a:rPr lang="en-US" dirty="0"/>
              <a:t>It provides viewer a series of benefits like books summary with suitable examples, it’s rating, good infographics and the links from where they can purchase it so that the can have easy access to the books for those who don’t like to find the desired book from the galactic internet world.</a:t>
            </a:r>
          </a:p>
          <a:p>
            <a:pPr marL="0" indent="0" algn="just">
              <a:buNone/>
            </a:pPr>
            <a:r>
              <a:rPr lang="en-US" dirty="0"/>
              <a:t> </a:t>
            </a:r>
          </a:p>
          <a:p>
            <a:pPr algn="just"/>
            <a:r>
              <a:rPr lang="en-US" dirty="0"/>
              <a:t>In order to develop this blog, a number of technologies were studied and understood. These include XAMPP server, programming languages, relational </a:t>
            </a:r>
            <a:r>
              <a:rPr lang="en-US" dirty="0" smtClean="0"/>
              <a:t>databases </a:t>
            </a:r>
            <a:r>
              <a:rPr lang="en-US" dirty="0"/>
              <a:t>such as MYSQL, HTML, CSS, JavaScript, etc. </a:t>
            </a:r>
          </a:p>
          <a:p>
            <a:pPr marL="0" indent="0" algn="just">
              <a:buNone/>
            </a:pPr>
            <a:r>
              <a:rPr lang="en-US" dirty="0"/>
              <a:t> </a:t>
            </a:r>
          </a:p>
          <a:p>
            <a:endParaRPr lang="en-US" dirty="0"/>
          </a:p>
        </p:txBody>
      </p:sp>
    </p:spTree>
    <p:extLst>
      <p:ext uri="{BB962C8B-B14F-4D97-AF65-F5344CB8AC3E}">
        <p14:creationId xmlns:p14="http://schemas.microsoft.com/office/powerpoint/2010/main" xmlns="" val="1824682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smtClean="0"/>
              <a:t> INTRODUCTION TO OUR BLOG</a:t>
            </a:r>
            <a:endParaRPr lang="en-US" dirty="0"/>
          </a:p>
        </p:txBody>
      </p:sp>
      <p:sp>
        <p:nvSpPr>
          <p:cNvPr id="3" name="Content Placeholder 2"/>
          <p:cNvSpPr>
            <a:spLocks noGrp="1"/>
          </p:cNvSpPr>
          <p:nvPr>
            <p:ph sz="quarter" idx="1"/>
          </p:nvPr>
        </p:nvSpPr>
        <p:spPr>
          <a:xfrm>
            <a:off x="301752" y="1828800"/>
            <a:ext cx="8461248" cy="4038600"/>
          </a:xfrm>
        </p:spPr>
        <p:txBody>
          <a:bodyPr>
            <a:normAutofit fontScale="85000" lnSpcReduction="20000"/>
          </a:bodyPr>
          <a:lstStyle/>
          <a:p>
            <a:pPr algn="just"/>
            <a:r>
              <a:rPr lang="en-US" dirty="0"/>
              <a:t>80% of the books we have read are not really useful and you don’t have to read them. They might add some value into your life if you read them but it’s quite limited. If you are not a quite big fan of books then there is absolutely no reason to read them because all of these books tells you the same thing. You might feel like they might be copied from each other. So it’s literally waste of time. </a:t>
            </a:r>
          </a:p>
          <a:p>
            <a:pPr marL="0" indent="0">
              <a:buNone/>
            </a:pPr>
            <a:r>
              <a:rPr lang="en-US" dirty="0"/>
              <a:t> </a:t>
            </a:r>
          </a:p>
          <a:p>
            <a:pPr algn="just"/>
            <a:r>
              <a:rPr lang="en-US" dirty="0"/>
              <a:t>So in our blog we are going to save you the time and tell you exactly which book you have to read. There is a saying “90’s were the golden era for doctors but </a:t>
            </a:r>
            <a:r>
              <a:rPr lang="en-US" dirty="0" smtClean="0"/>
              <a:t>“</a:t>
            </a:r>
            <a:r>
              <a:rPr lang="en-US" b="1" dirty="0" smtClean="0"/>
              <a:t>today’s </a:t>
            </a:r>
            <a:r>
              <a:rPr lang="en-US" b="1" dirty="0"/>
              <a:t>wealth is information</a:t>
            </a:r>
            <a:r>
              <a:rPr lang="en-US" dirty="0"/>
              <a:t>”. So we keep our blog updated regularly so you may not feel missed.</a:t>
            </a:r>
          </a:p>
          <a:p>
            <a:endParaRPr lang="en-US" dirty="0"/>
          </a:p>
        </p:txBody>
      </p:sp>
    </p:spTree>
    <p:extLst>
      <p:ext uri="{BB962C8B-B14F-4D97-AF65-F5344CB8AC3E}">
        <p14:creationId xmlns:p14="http://schemas.microsoft.com/office/powerpoint/2010/main" xmlns="" val="3333805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dirty="0"/>
          </a:p>
        </p:txBody>
      </p:sp>
      <p:sp>
        <p:nvSpPr>
          <p:cNvPr id="3" name="Content Placeholder 2"/>
          <p:cNvSpPr>
            <a:spLocks noGrp="1"/>
          </p:cNvSpPr>
          <p:nvPr>
            <p:ph sz="quarter" idx="1"/>
          </p:nvPr>
        </p:nvSpPr>
        <p:spPr>
          <a:xfrm>
            <a:off x="304800" y="1600200"/>
            <a:ext cx="8229600" cy="4648200"/>
          </a:xfrm>
        </p:spPr>
        <p:txBody>
          <a:bodyPr>
            <a:normAutofit fontScale="77500" lnSpcReduction="20000"/>
          </a:bodyPr>
          <a:lstStyle/>
          <a:p>
            <a:pPr algn="just"/>
            <a:r>
              <a:rPr lang="en-US" dirty="0"/>
              <a:t>In global scenario, most of the people are unaware about the profit they may gain reading books. So here we present some stats.</a:t>
            </a:r>
          </a:p>
          <a:p>
            <a:pPr algn="just"/>
            <a:r>
              <a:rPr lang="en-US" dirty="0"/>
              <a:t>75 percent self-made millionaire read at least 2 books in a month. An average CEO reads at least 60 books in a year, not only this but world’s most successful and rich people read books on a daily basis to improve their knowledge and wisdom. </a:t>
            </a:r>
            <a:r>
              <a:rPr lang="en-US" dirty="0" smtClean="0"/>
              <a:t>Example</a:t>
            </a:r>
            <a:r>
              <a:rPr lang="en-US" dirty="0"/>
              <a:t>: Bill gates reads one book in a week even after becoming the richest person in the world, Warren Buffet(Lord of Share market) used to read 600 to 1000 pages in his early days, and even today he reads book 80% of his day. </a:t>
            </a:r>
          </a:p>
          <a:p>
            <a:pPr algn="just"/>
            <a:r>
              <a:rPr lang="en-US" dirty="0"/>
              <a:t>And almost every billionaire like them reads. Elon Musk owner of 3 billion dollar company, Opera Winfrey, Mark Zuckerberg etc they all read books, Even after becoming so rich and successful, they still read books and learn from it, why? because they know one simple thing that </a:t>
            </a:r>
            <a:r>
              <a:rPr lang="en-US" dirty="0" smtClean="0"/>
              <a:t>“THE </a:t>
            </a:r>
            <a:r>
              <a:rPr lang="en-US" dirty="0"/>
              <a:t>MORE THEY WILL LEARN, THE MORE THEY WILL </a:t>
            </a:r>
            <a:r>
              <a:rPr lang="en-US" dirty="0" smtClean="0"/>
              <a:t>EARN.”</a:t>
            </a:r>
            <a:endParaRPr lang="en-US" dirty="0"/>
          </a:p>
        </p:txBody>
      </p:sp>
    </p:spTree>
    <p:extLst>
      <p:ext uri="{BB962C8B-B14F-4D97-AF65-F5344CB8AC3E}">
        <p14:creationId xmlns:p14="http://schemas.microsoft.com/office/powerpoint/2010/main" xmlns="" val="2598937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a:t>
            </a:r>
            <a:endParaRPr lang="en-US" dirty="0"/>
          </a:p>
        </p:txBody>
      </p:sp>
      <p:sp>
        <p:nvSpPr>
          <p:cNvPr id="3" name="Content Placeholder 2"/>
          <p:cNvSpPr>
            <a:spLocks noGrp="1"/>
          </p:cNvSpPr>
          <p:nvPr>
            <p:ph sz="quarter" idx="1"/>
          </p:nvPr>
        </p:nvSpPr>
        <p:spPr>
          <a:xfrm>
            <a:off x="533400" y="1905000"/>
            <a:ext cx="8000571" cy="4572000"/>
          </a:xfrm>
        </p:spPr>
        <p:txBody>
          <a:bodyPr/>
          <a:lstStyle/>
          <a:p>
            <a:pPr lvl="0" algn="just"/>
            <a:r>
              <a:rPr lang="en-US" dirty="0"/>
              <a:t>To make readers enjoy the luxuries of information technology.</a:t>
            </a:r>
          </a:p>
          <a:p>
            <a:pPr lvl="0" algn="just"/>
            <a:r>
              <a:rPr lang="en-US" dirty="0"/>
              <a:t>To improve the reading environment from heavy books to portable format.</a:t>
            </a:r>
          </a:p>
          <a:p>
            <a:pPr lvl="0" algn="just"/>
            <a:r>
              <a:rPr lang="en-US" dirty="0"/>
              <a:t>To develop the reading habits.</a:t>
            </a:r>
          </a:p>
          <a:p>
            <a:pPr lvl="0" algn="just"/>
            <a:r>
              <a:rPr lang="en-US" dirty="0"/>
              <a:t>To portray our experience.</a:t>
            </a:r>
          </a:p>
          <a:p>
            <a:endParaRPr lang="en-US" dirty="0"/>
          </a:p>
        </p:txBody>
      </p:sp>
    </p:spTree>
    <p:extLst>
      <p:ext uri="{BB962C8B-B14F-4D97-AF65-F5344CB8AC3E}">
        <p14:creationId xmlns:p14="http://schemas.microsoft.com/office/powerpoint/2010/main" xmlns="" val="2938684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SCOPE AND LIMITATION </a:t>
            </a:r>
            <a:endParaRPr lang="en-US" dirty="0"/>
          </a:p>
        </p:txBody>
      </p:sp>
      <p:sp>
        <p:nvSpPr>
          <p:cNvPr id="3" name="Content Placeholder 2"/>
          <p:cNvSpPr>
            <a:spLocks noGrp="1"/>
          </p:cNvSpPr>
          <p:nvPr>
            <p:ph sz="quarter" idx="1"/>
          </p:nvPr>
        </p:nvSpPr>
        <p:spPr>
          <a:xfrm>
            <a:off x="301752" y="1527048"/>
            <a:ext cx="8503920" cy="4797552"/>
          </a:xfrm>
        </p:spPr>
        <p:txBody>
          <a:bodyPr>
            <a:normAutofit fontScale="77500" lnSpcReduction="20000"/>
          </a:bodyPr>
          <a:lstStyle/>
          <a:p>
            <a:pPr algn="just"/>
            <a:r>
              <a:rPr lang="en-US" dirty="0" smtClean="0"/>
              <a:t>People </a:t>
            </a:r>
            <a:r>
              <a:rPr lang="en-US" dirty="0"/>
              <a:t>of today always runs out of time. So to make them run along with time we have come with our tiny project which aims at assisting those who feels lazy reading the long story as we narrate those long stories.</a:t>
            </a:r>
          </a:p>
          <a:p>
            <a:pPr algn="just"/>
            <a:r>
              <a:rPr lang="en-US" dirty="0"/>
              <a:t>Many of us nowadays are reliable on the new technologies and applications and we want our works to be done as soon as possible. Our project can play important role in library department for their better</a:t>
            </a:r>
          </a:p>
          <a:p>
            <a:pPr algn="just"/>
            <a:r>
              <a:rPr lang="en-US" dirty="0" smtClean="0"/>
              <a:t>Services  </a:t>
            </a:r>
            <a:r>
              <a:rPr lang="en-US" dirty="0"/>
              <a:t>can connect global people with books in reliable time. Since it is a web based application it can be observed in anywhere at any time.</a:t>
            </a:r>
          </a:p>
          <a:p>
            <a:pPr algn="just"/>
            <a:r>
              <a:rPr lang="en-US" dirty="0"/>
              <a:t>Everything that glitters is not gold. So our project has also got some limitations. The data provided may not be accurate and some of the examples may have been outdated. This system contains </a:t>
            </a:r>
            <a:r>
              <a:rPr lang="en-US" dirty="0" smtClean="0"/>
              <a:t>only the </a:t>
            </a:r>
            <a:r>
              <a:rPr lang="en-US" dirty="0"/>
              <a:t>limited number of data sets and lack of Wifi and resources can be another milestone difficult to be achieved. Every data may not meet the user's demand.</a:t>
            </a:r>
          </a:p>
        </p:txBody>
      </p:sp>
    </p:spTree>
    <p:extLst>
      <p:ext uri="{BB962C8B-B14F-4D97-AF65-F5344CB8AC3E}">
        <p14:creationId xmlns:p14="http://schemas.microsoft.com/office/powerpoint/2010/main" xmlns="" val="2472694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a:t>
            </a:r>
            <a:endParaRPr lang="en-US" dirty="0"/>
          </a:p>
        </p:txBody>
      </p:sp>
      <p:sp>
        <p:nvSpPr>
          <p:cNvPr id="3" name="Content Placeholder 2"/>
          <p:cNvSpPr>
            <a:spLocks noGrp="1"/>
          </p:cNvSpPr>
          <p:nvPr>
            <p:ph sz="quarter" idx="1"/>
          </p:nvPr>
        </p:nvSpPr>
        <p:spPr/>
        <p:txBody>
          <a:bodyPr/>
          <a:lstStyle/>
          <a:p>
            <a:pPr>
              <a:buNone/>
            </a:pPr>
            <a:r>
              <a:rPr lang="en-US" b="1" dirty="0" smtClean="0"/>
              <a:t>Requirement Identification</a:t>
            </a:r>
          </a:p>
          <a:p>
            <a:pPr algn="just">
              <a:buNone/>
            </a:pPr>
            <a:r>
              <a:rPr lang="en-US" dirty="0" smtClean="0"/>
              <a:t>	Requirements are the description of the services that a software system must provide and the constraints which it operates. Requirements can range from high-level abstract statements of service or system constraints to detailed mathematical functional specifications. There are two types of requirements:</a:t>
            </a:r>
          </a:p>
          <a:p>
            <a:pPr algn="just">
              <a:buNone/>
            </a:pPr>
            <a:r>
              <a:rPr lang="en-US" dirty="0" smtClean="0"/>
              <a:t>	Functional Requirements and Non-Functional Requirements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534400" cy="758952"/>
          </a:xfrm>
        </p:spPr>
        <p:txBody>
          <a:bodyPr>
            <a:normAutofit fontScale="90000"/>
          </a:bodyPr>
          <a:lstStyle/>
          <a:p>
            <a:r>
              <a:rPr lang="en-US" b="1" dirty="0" smtClean="0"/>
              <a:t>FUNCTIONAL REQUIREMENT</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Functional requirements include the functions performed by specific screens, outlines of work-flows performed by the system and other requirements that the system must meet.</a:t>
            </a:r>
          </a:p>
          <a:p>
            <a:r>
              <a:rPr lang="en-US" dirty="0" smtClean="0"/>
              <a:t>Developed system should have following functional requirements.</a:t>
            </a:r>
          </a:p>
          <a:p>
            <a:pPr lvl="0"/>
            <a:r>
              <a:rPr lang="en-US" dirty="0" smtClean="0"/>
              <a:t>System should provide the factual information to its viewers.</a:t>
            </a:r>
          </a:p>
          <a:p>
            <a:pPr lvl="0"/>
            <a:r>
              <a:rPr lang="en-US" dirty="0" smtClean="0"/>
              <a:t>System should have the functionality of giving the information details about the author of the content.</a:t>
            </a:r>
          </a:p>
          <a:p>
            <a:pPr lvl="0"/>
            <a:r>
              <a:rPr lang="en-US" dirty="0" smtClean="0"/>
              <a:t>System should be regularly updated as per viewers demand.</a:t>
            </a:r>
          </a:p>
          <a:p>
            <a:pPr>
              <a:buNone/>
            </a:pPr>
            <a:r>
              <a:rPr lang="en-US" b="1" dirty="0" smtClean="0"/>
              <a:t/>
            </a:r>
            <a:br>
              <a:rPr lang="en-US" b="1" dirty="0" smtClean="0"/>
            </a:br>
            <a:r>
              <a:rPr lang="en-US" b="1" dirty="0" smtClean="0"/>
              <a:t/>
            </a:r>
            <a:br>
              <a:rPr lang="en-US" b="1" dirty="0" smtClean="0"/>
            </a:b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NON-FUNCTIONAL REQUIREMENTS</a:t>
            </a:r>
            <a:endParaRPr lang="en-US" dirty="0"/>
          </a:p>
        </p:txBody>
      </p:sp>
      <p:sp>
        <p:nvSpPr>
          <p:cNvPr id="3" name="Content Placeholder 2"/>
          <p:cNvSpPr>
            <a:spLocks noGrp="1"/>
          </p:cNvSpPr>
          <p:nvPr>
            <p:ph sz="quarter" idx="1"/>
          </p:nvPr>
        </p:nvSpPr>
        <p:spPr/>
        <p:txBody>
          <a:bodyPr>
            <a:normAutofit fontScale="92500"/>
          </a:bodyPr>
          <a:lstStyle/>
          <a:p>
            <a:pPr lvl="0"/>
            <a:r>
              <a:rPr lang="en-US" dirty="0" smtClean="0"/>
              <a:t>Reliability: Reliability is the ability of a system to perform its required function under stated condition for a specific period of time.</a:t>
            </a:r>
          </a:p>
          <a:p>
            <a:pPr lvl="0"/>
            <a:r>
              <a:rPr lang="en-US" dirty="0" smtClean="0"/>
              <a:t>Performance: It concerns with the speed of operation of a system like giving the possible accurate results.</a:t>
            </a:r>
          </a:p>
          <a:p>
            <a:pPr lvl="0"/>
            <a:r>
              <a:rPr lang="en-US" dirty="0" smtClean="0"/>
              <a:t>Maintainability: This is the ability to change the system to deal with new technology or to fix the defects.</a:t>
            </a:r>
          </a:p>
          <a:p>
            <a:pPr lvl="0"/>
            <a:r>
              <a:rPr lang="en-US" dirty="0" smtClean="0"/>
              <a:t>Usability: Usability is the ease with which user can learn to operate, prepare inputs for and interpret outputs of system or components. User-manuals, Help facilities are some of the components that are included in usability.</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73</TotalTime>
  <Words>1151</Words>
  <Application>Microsoft Office PowerPoint</Application>
  <PresentationFormat>On-screen Show (4:3)</PresentationFormat>
  <Paragraphs>81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Civic</vt:lpstr>
      <vt:lpstr>A PROJECT PROPOSAL PRESENTATION</vt:lpstr>
      <vt:lpstr> ABSTRACT</vt:lpstr>
      <vt:lpstr>  INTRODUCTION TO OUR BLOG</vt:lpstr>
      <vt:lpstr>PROBLEM STATEMENT</vt:lpstr>
      <vt:lpstr>OBJECTIVE</vt:lpstr>
      <vt:lpstr>SCOPE AND LIMITATION </vt:lpstr>
      <vt:lpstr>METHODOLOGY</vt:lpstr>
      <vt:lpstr>FUNCTIONAL REQUIREMENT </vt:lpstr>
      <vt:lpstr>NON-FUNCTIONAL REQUIREMENTS</vt:lpstr>
      <vt:lpstr>ECONOMIC FEASIBILITY</vt:lpstr>
      <vt:lpstr>TECHNICAL FEASIBILITY</vt:lpstr>
      <vt:lpstr>Slide 12</vt:lpstr>
      <vt:lpstr>WORKING SCHEDULE </vt:lpstr>
      <vt:lpstr>Slide 14</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PROPOSAL</dc:title>
  <dc:creator>Deepesh</dc:creator>
  <cp:lastModifiedBy>Student</cp:lastModifiedBy>
  <cp:revision>8</cp:revision>
  <dcterms:created xsi:type="dcterms:W3CDTF">2019-01-10T13:29:11Z</dcterms:created>
  <dcterms:modified xsi:type="dcterms:W3CDTF">2019-01-11T01:55:52Z</dcterms:modified>
</cp:coreProperties>
</file>