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77" r:id="rId8"/>
    <p:sldId id="276" r:id="rId9"/>
    <p:sldId id="278" r:id="rId10"/>
    <p:sldId id="279" r:id="rId11"/>
    <p:sldId id="261" r:id="rId12"/>
    <p:sldId id="262" r:id="rId13"/>
    <p:sldId id="268" r:id="rId14"/>
    <p:sldId id="269" r:id="rId15"/>
    <p:sldId id="270" r:id="rId16"/>
    <p:sldId id="275" r:id="rId17"/>
    <p:sldId id="274" r:id="rId18"/>
    <p:sldId id="266" r:id="rId19"/>
    <p:sldId id="265" r:id="rId20"/>
    <p:sldId id="280" r:id="rId21"/>
    <p:sldId id="281" r:id="rId22"/>
    <p:sldId id="282" r:id="rId23"/>
    <p:sldId id="283" r:id="rId24"/>
    <p:sldId id="284" r:id="rId25"/>
    <p:sldId id="271" r:id="rId26"/>
    <p:sldId id="27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raseedp.blogspot.in/2010/03/better-people-syndrom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learnforindia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475439"/>
            <a:ext cx="4191000" cy="2361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Patterns of Snobbery and Tactics to deal with them – A Personal saga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Praseed</a:t>
            </a:r>
            <a:r>
              <a:rPr lang="en-US" dirty="0" smtClean="0"/>
              <a:t> </a:t>
            </a:r>
            <a:r>
              <a:rPr lang="en-US" dirty="0" err="1" smtClean="0"/>
              <a:t>Pai</a:t>
            </a:r>
            <a:r>
              <a:rPr lang="en-US" dirty="0" smtClean="0"/>
              <a:t> K.T.</a:t>
            </a:r>
          </a:p>
          <a:p>
            <a:endParaRPr 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4574598"/>
            <a:ext cx="4800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73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 based on the Semantics of Activities!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Entrepreneurship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“Back paper” Entrepreneurship</a:t>
            </a:r>
          </a:p>
          <a:p>
            <a:r>
              <a:rPr lang="en-US" dirty="0" smtClean="0"/>
              <a:t>“Career Crisis” Entrepreneurship</a:t>
            </a:r>
          </a:p>
          <a:p>
            <a:r>
              <a:rPr lang="en-US" dirty="0" smtClean="0"/>
              <a:t>“Social Pressure” Entrepreneurship</a:t>
            </a:r>
          </a:p>
          <a:p>
            <a:r>
              <a:rPr lang="en-US" dirty="0" smtClean="0"/>
              <a:t>“IDEA” – Identity driven Entrepreneurial architecture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0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Intellectual Snobbery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Direct Attack – Tackling them making things explicit</a:t>
            </a:r>
          </a:p>
          <a:p>
            <a:r>
              <a:rPr lang="en-US" dirty="0" smtClean="0"/>
              <a:t>Relevance attack – “A five ton person things that he is better than a three ton person for a two ton Job”</a:t>
            </a:r>
          </a:p>
          <a:p>
            <a:r>
              <a:rPr lang="en-US" dirty="0" smtClean="0"/>
              <a:t>Semantic attack - “How Intelligent you are?” vs “How are you intelligent?”</a:t>
            </a:r>
          </a:p>
          <a:p>
            <a:r>
              <a:rPr lang="en-US" dirty="0" smtClean="0"/>
              <a:t>Crowd Sourced attack – Override the weightage by “Crowd sourced” Knowledge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54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people Snob?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First Rank Holder Syndrome – They are trained that way</a:t>
            </a:r>
          </a:p>
          <a:p>
            <a:r>
              <a:rPr lang="en-US" dirty="0" smtClean="0"/>
              <a:t>Low ROI – due to information revolution, elite school learning does not pay</a:t>
            </a:r>
          </a:p>
          <a:p>
            <a:r>
              <a:rPr lang="en-US" dirty="0" smtClean="0"/>
              <a:t>Proxy Gratification – Accomplishment of wards, relatives, friends as an alibi to override someone</a:t>
            </a:r>
          </a:p>
          <a:p>
            <a:r>
              <a:rPr lang="en-US" dirty="0" smtClean="0"/>
              <a:t>Expectations mismatch – </a:t>
            </a:r>
            <a:r>
              <a:rPr lang="en-US" dirty="0" err="1" smtClean="0"/>
              <a:t>Stateful</a:t>
            </a:r>
            <a:r>
              <a:rPr lang="en-US" dirty="0" smtClean="0"/>
              <a:t> life of a Successful person and his temperament does not match</a:t>
            </a:r>
          </a:p>
          <a:p>
            <a:r>
              <a:rPr lang="en-US" dirty="0" smtClean="0"/>
              <a:t>Emotional Ventilation – Frustration with peer group non-acceptance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8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Constructive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4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tackled Snobs and Snubs?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a digital identity by writing a generic Blog </a:t>
            </a:r>
          </a:p>
          <a:p>
            <a:r>
              <a:rPr lang="en-US" dirty="0" smtClean="0"/>
              <a:t>Public speaking on mostly Technical matters</a:t>
            </a:r>
          </a:p>
          <a:p>
            <a:r>
              <a:rPr lang="en-US" dirty="0" smtClean="0"/>
              <a:t>Published an Open Source Compiler ( more to be published soon)</a:t>
            </a:r>
          </a:p>
          <a:p>
            <a:r>
              <a:rPr lang="en-US" dirty="0" smtClean="0"/>
              <a:t>Created awareness about this phenomena around and how to tackle them ( This presentation is a testimony!)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9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 go by “Tall” Stories!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752600"/>
            <a:ext cx="228600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71600"/>
            <a:ext cx="20574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406236"/>
            <a:ext cx="26479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3713018"/>
            <a:ext cx="3059641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67798"/>
            <a:ext cx="2543175" cy="215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56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People </a:t>
            </a:r>
            <a:r>
              <a:rPr lang="en-US" dirty="0" smtClean="0"/>
              <a:t>“Fallacy”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praseedp.blogspot.in/2010/03/better-people-syndrome.html</a:t>
            </a:r>
            <a:endParaRPr lang="en-US" dirty="0" smtClean="0"/>
          </a:p>
          <a:p>
            <a:r>
              <a:rPr lang="en-US" b="1" dirty="0" smtClean="0"/>
              <a:t>“When </a:t>
            </a:r>
            <a:r>
              <a:rPr lang="en-US" b="1" dirty="0"/>
              <a:t>Netherlands and Korea Play </a:t>
            </a:r>
            <a:r>
              <a:rPr lang="en-US" b="1" dirty="0" smtClean="0"/>
              <a:t>soccer, </a:t>
            </a:r>
            <a:r>
              <a:rPr lang="en-US" b="1" dirty="0"/>
              <a:t>it is expected that Dutch will win every time. Give One extra player to </a:t>
            </a:r>
            <a:r>
              <a:rPr lang="en-US" b="1" dirty="0" smtClean="0"/>
              <a:t>the Korean </a:t>
            </a:r>
            <a:r>
              <a:rPr lang="en-US" b="1" dirty="0"/>
              <a:t>team. The Korean team will win more times. ( As the differential between players at international level is small</a:t>
            </a:r>
            <a:r>
              <a:rPr lang="en-US" b="1" dirty="0" smtClean="0"/>
              <a:t>)”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7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what you are doing?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class </a:t>
            </a:r>
            <a:r>
              <a:rPr lang="en-US" dirty="0" smtClean="0"/>
              <a:t>of “makers”!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4953000"/>
            <a:ext cx="487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Technicians Mindset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4267200"/>
            <a:ext cx="4191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Craftsmen  Mindset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67000" y="3733800"/>
            <a:ext cx="3352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 Mindset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52800" y="31242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Entrepreneur mindset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7600" y="26670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Thinkers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“</a:t>
            </a:r>
            <a:r>
              <a:rPr lang="en-US" dirty="0" err="1" smtClean="0"/>
              <a:t>Total”Electronics</a:t>
            </a:r>
            <a:r>
              <a:rPr lang="en-US" dirty="0" smtClean="0"/>
              <a:t>/Embedded Self Learning Conceptual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 out of a “Snob/Snub” battle</a:t>
            </a:r>
            <a:endParaRPr lang="en-US" dirty="0" smtClean="0"/>
          </a:p>
          <a:p>
            <a:r>
              <a:rPr lang="en-US" dirty="0" smtClean="0"/>
              <a:t>Layer 1 </a:t>
            </a:r>
            <a:r>
              <a:rPr lang="en-US" dirty="0" smtClean="0"/>
              <a:t>– Discrete Circuits/PCB systems</a:t>
            </a:r>
          </a:p>
          <a:p>
            <a:r>
              <a:rPr lang="en-US" dirty="0" smtClean="0"/>
              <a:t>Layer 2 </a:t>
            </a:r>
            <a:r>
              <a:rPr lang="en-US" dirty="0" smtClean="0"/>
              <a:t>-  Discrete Circuits/</a:t>
            </a:r>
            <a:r>
              <a:rPr lang="en-US" dirty="0" err="1" smtClean="0"/>
              <a:t>Mup</a:t>
            </a:r>
            <a:r>
              <a:rPr lang="en-US" dirty="0" smtClean="0"/>
              <a:t> systems</a:t>
            </a:r>
          </a:p>
          <a:p>
            <a:r>
              <a:rPr lang="en-US" dirty="0" smtClean="0"/>
              <a:t>Layer 3 </a:t>
            </a:r>
            <a:r>
              <a:rPr lang="en-US" dirty="0" smtClean="0"/>
              <a:t>-  Micro Processor based Systems</a:t>
            </a:r>
          </a:p>
          <a:p>
            <a:r>
              <a:rPr lang="en-US" dirty="0" smtClean="0"/>
              <a:t>Layer 4 </a:t>
            </a:r>
            <a:r>
              <a:rPr lang="en-US" dirty="0" smtClean="0"/>
              <a:t>-  VHDL/FPGA</a:t>
            </a:r>
          </a:p>
          <a:p>
            <a:r>
              <a:rPr lang="en-US" dirty="0" smtClean="0"/>
              <a:t>Layer 5 </a:t>
            </a:r>
            <a:r>
              <a:rPr lang="en-US" dirty="0" smtClean="0"/>
              <a:t>-  VHDL/ASIC – Custom Fabrication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10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 </a:t>
            </a:r>
            <a:r>
              <a:rPr lang="en-US" dirty="0" err="1" smtClean="0"/>
              <a:t>Kapital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r>
              <a:rPr lang="en-US" dirty="0" smtClean="0"/>
              <a:t>“The Whole world is in the clutches of the capital, where Individuals do not have much say”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819400"/>
            <a:ext cx="30289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1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1 </a:t>
            </a:r>
            <a:r>
              <a:rPr lang="en-US" dirty="0" smtClean="0"/>
              <a:t>– Discrete Circuits/PCB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9594"/>
            <a:ext cx="76962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2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Layer 2 </a:t>
            </a:r>
            <a:r>
              <a:rPr lang="en-US" dirty="0" smtClean="0"/>
              <a:t>– </a:t>
            </a:r>
            <a:r>
              <a:rPr lang="en-US" dirty="0" err="1" smtClean="0"/>
              <a:t>MicroController</a:t>
            </a:r>
            <a:r>
              <a:rPr lang="en-US" dirty="0" smtClean="0"/>
              <a:t> based Embedded Systems (AVR/PIC/8051/</a:t>
            </a:r>
            <a:r>
              <a:rPr lang="en-US" dirty="0" err="1" smtClean="0"/>
              <a:t>Ardiuno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92720"/>
            <a:ext cx="7620000" cy="3340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239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Layer </a:t>
            </a:r>
            <a:r>
              <a:rPr lang="en-US" dirty="0" smtClean="0"/>
              <a:t>3 </a:t>
            </a:r>
            <a:r>
              <a:rPr lang="en-US" dirty="0" smtClean="0"/>
              <a:t>-</a:t>
            </a:r>
            <a:r>
              <a:rPr lang="en-US" dirty="0" err="1" smtClean="0"/>
              <a:t>Microprocesser</a:t>
            </a:r>
            <a:r>
              <a:rPr lang="en-US" dirty="0" smtClean="0"/>
              <a:t> based Embedded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ARM , x86 and </a:t>
            </a:r>
            <a:r>
              <a:rPr lang="en-US" dirty="0" err="1" smtClean="0"/>
              <a:t>Rasberry</a:t>
            </a:r>
            <a:r>
              <a:rPr lang="en-US" dirty="0" smtClean="0"/>
              <a:t> Pi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100" name="Picture 4" descr="http://ecx.images-amazon.com/images/I/518X7ImV2yL._SX425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95600"/>
            <a:ext cx="80010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67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4 </a:t>
            </a:r>
            <a:r>
              <a:rPr lang="en-US" dirty="0" smtClean="0"/>
              <a:t>– VHDL/FPGA systems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6781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78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5 </a:t>
            </a:r>
            <a:r>
              <a:rPr lang="en-US" dirty="0" smtClean="0"/>
              <a:t>– VHDL/ASIC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77206"/>
            <a:ext cx="7924799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68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Platform for Collaborative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LearnForIndia.org</a:t>
            </a:r>
          </a:p>
          <a:p>
            <a:r>
              <a:rPr lang="en-US" dirty="0" smtClean="0">
                <a:hlinkClick r:id="rId2"/>
              </a:rPr>
              <a:t>http://learnforIndia.org</a:t>
            </a:r>
            <a:endParaRPr lang="en-US" dirty="0" smtClean="0"/>
          </a:p>
          <a:p>
            <a:r>
              <a:rPr lang="en-US" dirty="0" smtClean="0"/>
              <a:t>Virtual “Stanford” | “Harvard”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524000"/>
            <a:ext cx="1619250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047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4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Only problem out there in the world!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“My uncle is a Pilot, What about yours?”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514600"/>
            <a:ext cx="4038600" cy="3581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1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of the theme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“my friend has studied in IIM,what about you?”</a:t>
            </a:r>
          </a:p>
          <a:p>
            <a:r>
              <a:rPr lang="en-US" dirty="0" smtClean="0"/>
              <a:t>“I’m from IIT , you moron!”</a:t>
            </a:r>
          </a:p>
          <a:p>
            <a:r>
              <a:rPr lang="en-US" dirty="0" smtClean="0"/>
              <a:t>“I have started, Why you have not started yet?”</a:t>
            </a:r>
          </a:p>
          <a:p>
            <a:r>
              <a:rPr lang="en-US" dirty="0" smtClean="0"/>
              <a:t>“my son is already placed by TCS,what about your nephew?”</a:t>
            </a:r>
          </a:p>
          <a:p>
            <a:r>
              <a:rPr lang="en-US" dirty="0" smtClean="0"/>
              <a:t>“I’m with Microsoft, why you are loafing around?”</a:t>
            </a:r>
          </a:p>
          <a:p>
            <a:r>
              <a:rPr lang="en-US" dirty="0" smtClean="0"/>
              <a:t>“Bangalore is the place to be, Why you are still in Kochi?”</a:t>
            </a:r>
          </a:p>
          <a:p>
            <a:r>
              <a:rPr lang="en-US" dirty="0" smtClean="0"/>
              <a:t>“I want to leave this f****** Country, why you still fool around?”</a:t>
            </a:r>
          </a:p>
          <a:p>
            <a:r>
              <a:rPr lang="en-US" dirty="0" smtClean="0"/>
              <a:t>“Your English is lousy, look at mine!”</a:t>
            </a:r>
          </a:p>
          <a:p>
            <a:r>
              <a:rPr lang="en-US" dirty="0" smtClean="0"/>
              <a:t>“Despite age why you are sticking with low level stuff, grow up and become a manager like me. How do you feel about my growth?”</a:t>
            </a:r>
          </a:p>
          <a:p>
            <a:r>
              <a:rPr lang="en-US" dirty="0" smtClean="0"/>
              <a:t>“I know Analog Electronics, Digital is shit!  If you want to do Embedded Systems, you should know Analog deep”</a:t>
            </a:r>
          </a:p>
          <a:p>
            <a:r>
              <a:rPr lang="en-US" dirty="0" smtClean="0"/>
              <a:t>“My daughter is earning high in Bangalore, why should I give her off to a person working in an unknown company”</a:t>
            </a:r>
          </a:p>
          <a:p>
            <a:r>
              <a:rPr lang="en-US" dirty="0" smtClean="0"/>
              <a:t>“My friend is a Microsoft MVP, Since he says so, I have got every reason to trust him over you”</a:t>
            </a:r>
          </a:p>
          <a:p>
            <a:r>
              <a:rPr lang="en-US" dirty="0" smtClean="0"/>
              <a:t>“My sons take me everywhere they stay, Why you do not do it?”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0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Intellectual Snobbery</a:t>
            </a:r>
          </a:p>
          <a:p>
            <a:r>
              <a:rPr lang="en-US" dirty="0" smtClean="0"/>
              <a:t>Accomplishment Snobbery</a:t>
            </a:r>
          </a:p>
          <a:p>
            <a:r>
              <a:rPr lang="en-US" dirty="0"/>
              <a:t>Entrepreneurship Snobbery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5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 Snobbery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“Proud Dad” Attack </a:t>
            </a:r>
          </a:p>
          <a:p>
            <a:r>
              <a:rPr lang="en-US" dirty="0" smtClean="0"/>
              <a:t>“Flying Mom” Attack</a:t>
            </a:r>
          </a:p>
          <a:p>
            <a:r>
              <a:rPr lang="en-US" dirty="0" smtClean="0"/>
              <a:t>Yield and Counter Attack</a:t>
            </a:r>
          </a:p>
          <a:p>
            <a:r>
              <a:rPr lang="en-US" dirty="0" smtClean="0"/>
              <a:t>Domain Attack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371600"/>
            <a:ext cx="2857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431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Proud Dad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5907272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8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Flying Mom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57400"/>
            <a:ext cx="17430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925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and Counter Attack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6324599" cy="282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9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691</Words>
  <Application>Microsoft Office PowerPoint</Application>
  <PresentationFormat>On-screen Show (4:3)</PresentationFormat>
  <Paragraphs>94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Patterns of Snobbery and Tactics to deal with them – A Personal saga</vt:lpstr>
      <vt:lpstr>Das Kapital</vt:lpstr>
      <vt:lpstr>Only problem out there in the world!</vt:lpstr>
      <vt:lpstr>Variations of the theme</vt:lpstr>
      <vt:lpstr>Some Taxonomy</vt:lpstr>
      <vt:lpstr>Accomplishment Snobbery</vt:lpstr>
      <vt:lpstr>Proud Dad</vt:lpstr>
      <vt:lpstr>Flying Mom </vt:lpstr>
      <vt:lpstr>Yield and Counter Attack</vt:lpstr>
      <vt:lpstr>Domain Attack</vt:lpstr>
      <vt:lpstr>Entrepreneurship </vt:lpstr>
      <vt:lpstr>Intellectual Snobbery</vt:lpstr>
      <vt:lpstr>Why do people Snob?</vt:lpstr>
      <vt:lpstr>Constructive Solutions</vt:lpstr>
      <vt:lpstr>How I tackled Snobs and Snubs?</vt:lpstr>
      <vt:lpstr>Do no go by “Tall” Stories!</vt:lpstr>
      <vt:lpstr>Better People “Fallacy”</vt:lpstr>
      <vt:lpstr>Know what you are doing?</vt:lpstr>
      <vt:lpstr>A “Total”Electronics/Embedded Self Learning Conceptual Toolkit</vt:lpstr>
      <vt:lpstr>Layer 1 – Discrete Circuits/PCB </vt:lpstr>
      <vt:lpstr>  Layer 2 – MicroController based Embedded Systems (AVR/PIC/8051/Ardiuno) </vt:lpstr>
      <vt:lpstr>Layer 3 -Microprocesser based Embedded Systems </vt:lpstr>
      <vt:lpstr>Layer 4 – VHDL/FPGA systems</vt:lpstr>
      <vt:lpstr>Layer 5 – VHDL/ASIC</vt:lpstr>
      <vt:lpstr>A Platform for Collaborative learning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Snobbery and Tactics to deal with them</dc:title>
  <dc:creator>Praseedpai Thrivikramapai (UST, IND)</dc:creator>
  <cp:lastModifiedBy>PraseedPai ThrivikramaPai</cp:lastModifiedBy>
  <cp:revision>22</cp:revision>
  <dcterms:created xsi:type="dcterms:W3CDTF">2006-08-16T00:00:00Z</dcterms:created>
  <dcterms:modified xsi:type="dcterms:W3CDTF">2014-12-07T04:55:00Z</dcterms:modified>
</cp:coreProperties>
</file>