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5C9574-41B4-43E1-B012-A486F456F762}">
  <a:tblStyle styleId="{615C9574-41B4-43E1-B012-A486F456F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696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19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6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03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16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05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03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7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7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2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4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56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8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88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68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Shape 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24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Shape 26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Shape 34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Shape 37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Shape 3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Shape 41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Shape 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2439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729450" y="2040625"/>
            <a:ext cx="4654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Distributed Version Control System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00" y="3481975"/>
            <a:ext cx="3249000" cy="1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has the </a:t>
            </a:r>
            <a:r>
              <a:rPr lang="en" sz="1400" b="1"/>
              <a:t>functionality, performance, security and flexibility</a:t>
            </a:r>
            <a:r>
              <a:rPr lang="en" sz="1400"/>
              <a:t> that most teams and individual developers need.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Superior </a:t>
            </a:r>
            <a:r>
              <a:rPr lang="en" sz="1400" b="1"/>
              <a:t>disk utilization</a:t>
            </a:r>
            <a:r>
              <a:rPr lang="en" sz="1400"/>
              <a:t> and </a:t>
            </a:r>
            <a:r>
              <a:rPr lang="en" sz="1400" b="1"/>
              <a:t>network performance</a:t>
            </a:r>
            <a:endParaRPr sz="1400"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/>
              <a:t>Collaboration friendly</a:t>
            </a:r>
            <a:endParaRPr sz="1400"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/>
              <a:t>Any</a:t>
            </a:r>
            <a:r>
              <a:rPr lang="en" sz="1400"/>
              <a:t> sort of projects can use GIT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is a very </a:t>
            </a:r>
            <a:r>
              <a:rPr lang="en" sz="1400" b="1"/>
              <a:t>well supported open source project</a:t>
            </a:r>
            <a:r>
              <a:rPr lang="en" sz="1400"/>
              <a:t> with over a decade of solid stewardship.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enjoys great </a:t>
            </a:r>
            <a:r>
              <a:rPr lang="en" sz="1400" b="1"/>
              <a:t>community support</a:t>
            </a:r>
            <a:r>
              <a:rPr lang="en" sz="1400"/>
              <a:t> and a </a:t>
            </a:r>
            <a:r>
              <a:rPr lang="en" sz="1400" b="1"/>
              <a:t>vast user base</a:t>
            </a:r>
            <a:endParaRPr b="1"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dirty="0"/>
              <a:t>Git can be </a:t>
            </a:r>
            <a:r>
              <a:rPr lang="en" sz="1400" b="1" dirty="0"/>
              <a:t>difficult to learn</a:t>
            </a:r>
            <a:endParaRPr sz="1400" b="1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dirty="0"/>
              <a:t>For those teams coming from a non-distributed VCS, having a </a:t>
            </a:r>
            <a:r>
              <a:rPr lang="en" sz="1400" b="1" dirty="0"/>
              <a:t>central repository may seem like a good</a:t>
            </a:r>
            <a:r>
              <a:rPr lang="en" sz="1400" dirty="0"/>
              <a:t> thing that they don't want to lose</a:t>
            </a: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dirty="0"/>
              <a:t>GIT does not support </a:t>
            </a:r>
            <a:r>
              <a:rPr lang="en" sz="1400" b="1" dirty="0"/>
              <a:t>‘commits’ across multiple branches or tags</a:t>
            </a:r>
            <a:endParaRPr sz="1400" b="1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dirty="0"/>
              <a:t>Git is </a:t>
            </a:r>
            <a:r>
              <a:rPr lang="en" sz="1400" b="1" dirty="0"/>
              <a:t>less preferred for handling extremely large files</a:t>
            </a:r>
            <a:r>
              <a:rPr lang="en" sz="1400" dirty="0"/>
              <a:t> or frequently changing binary files .</a:t>
            </a:r>
            <a:endParaRPr sz="1400" dirty="0"/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 dirty="0"/>
              <a:t>Max File Size: </a:t>
            </a:r>
            <a:r>
              <a:rPr lang="en" sz="1400" dirty="0" smtClean="0"/>
              <a:t>100 MB</a:t>
            </a:r>
            <a:endParaRPr sz="1400" dirty="0"/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 dirty="0"/>
              <a:t>Max Repository Size: </a:t>
            </a:r>
            <a:r>
              <a:rPr lang="en" sz="1400" dirty="0" smtClean="0"/>
              <a:t>1 GB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Git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601" y="2351850"/>
            <a:ext cx="4683150" cy="258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"</a:t>
            </a:r>
            <a:r>
              <a:rPr lang="en" sz="1400" b="1"/>
              <a:t>repository</a:t>
            </a:r>
            <a:r>
              <a:rPr lang="en" sz="1400"/>
              <a:t>" (project) with a git hosting tool (like GitHub)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Copy (or </a:t>
            </a:r>
            <a:r>
              <a:rPr lang="en" sz="1400" b="1"/>
              <a:t>clone</a:t>
            </a:r>
            <a:r>
              <a:rPr lang="en" sz="1400"/>
              <a:t>) the repository to your local machine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a file to your local repo and "</a:t>
            </a:r>
            <a:r>
              <a:rPr lang="en" sz="1400" b="1"/>
              <a:t>commit</a:t>
            </a:r>
            <a:r>
              <a:rPr lang="en" sz="1400"/>
              <a:t>" (save) the changes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</a:t>
            </a:r>
            <a:r>
              <a:rPr lang="en" sz="1400" b="1"/>
              <a:t>Push</a:t>
            </a:r>
            <a:r>
              <a:rPr lang="en" sz="1400"/>
              <a:t>" your changes to your master branch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a change to your file with a git hosting tool and commit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</a:t>
            </a:r>
            <a:r>
              <a:rPr lang="en" sz="1400" b="1"/>
              <a:t>Pull</a:t>
            </a:r>
            <a:r>
              <a:rPr lang="en" sz="1400"/>
              <a:t>" the changes to your local machine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"</a:t>
            </a:r>
            <a:r>
              <a:rPr lang="en" sz="1400" b="1"/>
              <a:t>branch</a:t>
            </a:r>
            <a:r>
              <a:rPr lang="en" sz="1400"/>
              <a:t>" (version), make a change, commit the change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a "</a:t>
            </a:r>
            <a:r>
              <a:rPr lang="en" sz="1400" b="1"/>
              <a:t>pull request</a:t>
            </a:r>
            <a:r>
              <a:rPr lang="en" sz="1400"/>
              <a:t>" (propose changes to the master branch)</a:t>
            </a:r>
            <a:endParaRPr sz="1400"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</a:t>
            </a:r>
            <a:r>
              <a:rPr lang="en" sz="1400" b="1"/>
              <a:t>Merge</a:t>
            </a:r>
            <a:r>
              <a:rPr lang="en" sz="1400"/>
              <a:t>" your branch to the master branch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 of how Git works: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v/s</a:t>
            </a:r>
            <a:r>
              <a:rPr lang="en"/>
              <a:t> Github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25" y="2739775"/>
            <a:ext cx="3874627" cy="20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v/s </a:t>
            </a:r>
            <a:r>
              <a:rPr lang="en"/>
              <a:t>Github</a:t>
            </a:r>
            <a:endParaRPr/>
          </a:p>
        </p:txBody>
      </p:sp>
      <p:graphicFrame>
        <p:nvGraphicFramePr>
          <p:cNvPr id="222" name="Shape 222"/>
          <p:cNvGraphicFramePr/>
          <p:nvPr/>
        </p:nvGraphicFramePr>
        <p:xfrm>
          <a:off x="952500" y="2209950"/>
          <a:ext cx="7239000" cy="2072520"/>
        </p:xfrm>
        <a:graphic>
          <a:graphicData uri="http://schemas.openxmlformats.org/drawingml/2006/table">
            <a:tbl>
              <a:tblPr>
                <a:noFill/>
                <a:tableStyleId>{615C9574-41B4-43E1-B012-A486F456F762}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Git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GitHub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Git is a tool that allows creating a local repository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Allows hosting the central repository on a remote server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 version control system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 repository hosting service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Git is the tool,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GitHub is the service for projects that use Git.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730000" y="3483950"/>
            <a:ext cx="33009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Prasenjeet Paul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075" y="152400"/>
            <a:ext cx="346930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5566975" y="1322450"/>
            <a:ext cx="29427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Git Overview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Features of Git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Pros &amp; Cons of Git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Working of Git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Git v/s Github</a:t>
            </a:r>
            <a:endParaRPr sz="160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Overview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-4525"/>
          <a:stretch/>
        </p:blipFill>
        <p:spPr>
          <a:xfrm>
            <a:off x="5608850" y="3378000"/>
            <a:ext cx="3209124" cy="14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is an </a:t>
            </a:r>
            <a:r>
              <a:rPr lang="en" sz="1400" b="1"/>
              <a:t>Distributed Version Control System</a:t>
            </a:r>
            <a:endParaRPr sz="1400" b="1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was developed by </a:t>
            </a:r>
            <a:r>
              <a:rPr lang="en" sz="1400" b="1"/>
              <a:t>Linus Torvalds</a:t>
            </a:r>
            <a:r>
              <a:rPr lang="en" sz="1400"/>
              <a:t>, the same person </a:t>
            </a:r>
            <a:r>
              <a:rPr lang="en" sz="1400" b="1"/>
              <a:t>who developed Linux</a:t>
            </a:r>
            <a:endParaRPr sz="1400" b="1"/>
          </a:p>
          <a:p>
            <a:pPr marL="457200" lvl="0" indent="-323850" rtl="0">
              <a:spcBef>
                <a:spcPts val="1000"/>
              </a:spcBef>
              <a:spcAft>
                <a:spcPts val="0"/>
              </a:spcAft>
              <a:buSzPts val="1500"/>
              <a:buChar char="➔"/>
            </a:pPr>
            <a:r>
              <a:rPr lang="en" sz="1400"/>
              <a:t>Git is mainly used for </a:t>
            </a:r>
            <a:r>
              <a:rPr lang="en" sz="1400" b="1"/>
              <a:t>effectively maintaining different versions</a:t>
            </a:r>
            <a:r>
              <a:rPr lang="en" sz="1400"/>
              <a:t> of a project.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 sz="1400"/>
              <a:t>As it is distributed, the project </a:t>
            </a:r>
            <a:r>
              <a:rPr lang="en" sz="1400" b="1"/>
              <a:t>resources are shared &amp; maintained</a:t>
            </a:r>
            <a:r>
              <a:rPr lang="en" sz="1400"/>
              <a:t> between the team mates effectively. 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Git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825" y="2272625"/>
            <a:ext cx="2785900" cy="27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29450" y="1971450"/>
            <a:ext cx="2707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Flexibility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has been designed with the integrity of </a:t>
            </a:r>
            <a:r>
              <a:rPr lang="en" sz="1400" b="1"/>
              <a:t>managed source code as a top priority</a:t>
            </a:r>
            <a:r>
              <a:rPr lang="en" sz="1400"/>
              <a:t>. 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content of the files as well as the true relationships between files and directories, versions, tags and commits, all of these objects in the Git repository are secured with a cryptographically </a:t>
            </a:r>
            <a:r>
              <a:rPr lang="en" sz="1400" b="1"/>
              <a:t>secure hashing algorithm called SHA1</a:t>
            </a:r>
            <a:r>
              <a:rPr lang="en" sz="1400"/>
              <a:t>. 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</a:t>
            </a:r>
            <a:r>
              <a:rPr lang="en" sz="1400" b="1"/>
              <a:t>protects the code and the change history</a:t>
            </a:r>
            <a:r>
              <a:rPr lang="en" sz="1400"/>
              <a:t> against both accidental and malicious change and ensures that the history is fully traceable.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raw </a:t>
            </a:r>
            <a:r>
              <a:rPr lang="en" sz="1400" b="1"/>
              <a:t>performance characteristics of Git are very strong</a:t>
            </a:r>
            <a:r>
              <a:rPr lang="en" sz="1400"/>
              <a:t> when compared to many alternatives.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Committing new changes, branching, merging and comparing past versions are all </a:t>
            </a:r>
            <a:r>
              <a:rPr lang="en" sz="1400" b="1"/>
              <a:t>optimized for performance</a:t>
            </a:r>
            <a:r>
              <a:rPr lang="en" sz="1400"/>
              <a:t>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algorithms implemented inside </a:t>
            </a:r>
            <a:r>
              <a:rPr lang="en" sz="1400" b="1"/>
              <a:t>Git take advantage of deep knowledge</a:t>
            </a:r>
            <a:r>
              <a:rPr lang="en" sz="1400"/>
              <a:t> about common attributes of real source code file trees, how they are usually modified over time and what the access patterns are.</a:t>
            </a:r>
            <a:endParaRPr sz="1500"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One of Git's key design objectives is flexibility.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Git is flexible in several respects: in </a:t>
            </a:r>
            <a:r>
              <a:rPr lang="en" sz="1400" b="1"/>
              <a:t>support for various kinds of nonlinear development</a:t>
            </a:r>
            <a:r>
              <a:rPr lang="en" sz="1400"/>
              <a:t> workflows, in its </a:t>
            </a:r>
            <a:r>
              <a:rPr lang="en" sz="1400" b="1"/>
              <a:t>efficiency in both small and large projects</a:t>
            </a:r>
            <a:r>
              <a:rPr lang="en" sz="1400"/>
              <a:t> and in its compatibility with many existing systems and protocols.</a:t>
            </a:r>
            <a:endParaRPr sz="1500"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 of Git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75" y="3159050"/>
            <a:ext cx="3569976" cy="17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Streamline</vt:lpstr>
      <vt:lpstr>Git</vt:lpstr>
      <vt:lpstr>Outline</vt:lpstr>
      <vt:lpstr>Git Overview</vt:lpstr>
      <vt:lpstr>Git Overview</vt:lpstr>
      <vt:lpstr>Features of Git</vt:lpstr>
      <vt:lpstr>Security</vt:lpstr>
      <vt:lpstr>Performance</vt:lpstr>
      <vt:lpstr>Flexibility</vt:lpstr>
      <vt:lpstr>Pros &amp; Con of Git</vt:lpstr>
      <vt:lpstr>Pros</vt:lpstr>
      <vt:lpstr>Cons</vt:lpstr>
      <vt:lpstr>Working of Git</vt:lpstr>
      <vt:lpstr>Basic overview of how Git works:</vt:lpstr>
      <vt:lpstr>Git v/s Github</vt:lpstr>
      <vt:lpstr>Git v/s Github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prasenjeet paul</cp:lastModifiedBy>
  <cp:revision>1</cp:revision>
  <dcterms:modified xsi:type="dcterms:W3CDTF">2018-06-17T13:38:18Z</dcterms:modified>
</cp:coreProperties>
</file>