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SemiBold"/>
      <p:regular r:id="rId27"/>
      <p:bold r:id="rId28"/>
      <p:italic r:id="rId29"/>
      <p:boldItalic r:id="rId30"/>
    </p:embeddedFont>
    <p:embeddedFont>
      <p:font typeface="Raleway"/>
      <p:regular r:id="rId31"/>
      <p:bold r:id="rId32"/>
      <p:italic r:id="rId33"/>
      <p:boldItalic r:id="rId34"/>
    </p:embeddedFont>
    <p:embeddedFont>
      <p:font typeface="Roboto Mono"/>
      <p:regular r:id="rId35"/>
      <p:bold r:id="rId36"/>
      <p:italic r:id="rId37"/>
      <p:boldItalic r:id="rId38"/>
    </p:embeddedFont>
    <p:embeddedFont>
      <p:font typeface="Barlow Light"/>
      <p:regular r:id="rId39"/>
      <p:bold r:id="rId40"/>
      <p:italic r:id="rId41"/>
      <p:boldItalic r:id="rId42"/>
    </p:embeddedFont>
    <p:embeddedFont>
      <p:font typeface="Barlow"/>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BarlowLight-bold.fntdata"/><Relationship Id="rId20" Type="http://schemas.openxmlformats.org/officeDocument/2006/relationships/slide" Target="slides/slide16.xml"/><Relationship Id="rId42" Type="http://schemas.openxmlformats.org/officeDocument/2006/relationships/font" Target="fonts/BarlowLight-boldItalic.fntdata"/><Relationship Id="rId41" Type="http://schemas.openxmlformats.org/officeDocument/2006/relationships/font" Target="fonts/BarlowLight-italic.fntdata"/><Relationship Id="rId22" Type="http://schemas.openxmlformats.org/officeDocument/2006/relationships/slide" Target="slides/slide18.xml"/><Relationship Id="rId44" Type="http://schemas.openxmlformats.org/officeDocument/2006/relationships/font" Target="fonts/Barlow-bold.fntdata"/><Relationship Id="rId21" Type="http://schemas.openxmlformats.org/officeDocument/2006/relationships/slide" Target="slides/slide17.xml"/><Relationship Id="rId43" Type="http://schemas.openxmlformats.org/officeDocument/2006/relationships/font" Target="fonts/Barlow-regular.fntdata"/><Relationship Id="rId24" Type="http://schemas.openxmlformats.org/officeDocument/2006/relationships/slide" Target="slides/slide20.xml"/><Relationship Id="rId46" Type="http://schemas.openxmlformats.org/officeDocument/2006/relationships/font" Target="fonts/Barlow-boldItalic.fntdata"/><Relationship Id="rId23" Type="http://schemas.openxmlformats.org/officeDocument/2006/relationships/slide" Target="slides/slide19.xml"/><Relationship Id="rId45" Type="http://schemas.openxmlformats.org/officeDocument/2006/relationships/font" Target="fonts/Barl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SemiBold-bold.fntdata"/><Relationship Id="rId27" Type="http://schemas.openxmlformats.org/officeDocument/2006/relationships/font" Target="fonts/Raleway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font" Target="fonts/RalewaySemiBold-boldItalic.fntdata"/><Relationship Id="rId11" Type="http://schemas.openxmlformats.org/officeDocument/2006/relationships/slide" Target="slides/slide7.xml"/><Relationship Id="rId33" Type="http://schemas.openxmlformats.org/officeDocument/2006/relationships/font" Target="fonts/Raleway-italic.fntdata"/><Relationship Id="rId10" Type="http://schemas.openxmlformats.org/officeDocument/2006/relationships/slide" Target="slides/slide6.xml"/><Relationship Id="rId32" Type="http://schemas.openxmlformats.org/officeDocument/2006/relationships/font" Target="fonts/Raleway-bold.fntdata"/><Relationship Id="rId13" Type="http://schemas.openxmlformats.org/officeDocument/2006/relationships/slide" Target="slides/slide9.xml"/><Relationship Id="rId35" Type="http://schemas.openxmlformats.org/officeDocument/2006/relationships/font" Target="fonts/RobotoMono-regular.fntdata"/><Relationship Id="rId12" Type="http://schemas.openxmlformats.org/officeDocument/2006/relationships/slide" Target="slides/slide8.xml"/><Relationship Id="rId34" Type="http://schemas.openxmlformats.org/officeDocument/2006/relationships/font" Target="fonts/Raleway-boldItalic.fntdata"/><Relationship Id="rId15" Type="http://schemas.openxmlformats.org/officeDocument/2006/relationships/slide" Target="slides/slide11.xml"/><Relationship Id="rId37" Type="http://schemas.openxmlformats.org/officeDocument/2006/relationships/font" Target="fonts/RobotoMono-italic.fntdata"/><Relationship Id="rId14" Type="http://schemas.openxmlformats.org/officeDocument/2006/relationships/slide" Target="slides/slide10.xml"/><Relationship Id="rId36" Type="http://schemas.openxmlformats.org/officeDocument/2006/relationships/font" Target="fonts/RobotoMono-bold.fntdata"/><Relationship Id="rId17" Type="http://schemas.openxmlformats.org/officeDocument/2006/relationships/slide" Target="slides/slide13.xml"/><Relationship Id="rId39" Type="http://schemas.openxmlformats.org/officeDocument/2006/relationships/font" Target="fonts/BarlowLight-regular.fntdata"/><Relationship Id="rId16" Type="http://schemas.openxmlformats.org/officeDocument/2006/relationships/slide" Target="slides/slide12.xml"/><Relationship Id="rId38" Type="http://schemas.openxmlformats.org/officeDocument/2006/relationships/font" Target="fonts/RobotoMon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9" name="Shape 2309"/>
        <p:cNvGrpSpPr/>
        <p:nvPr/>
      </p:nvGrpSpPr>
      <p:grpSpPr>
        <a:xfrm>
          <a:off x="0" y="0"/>
          <a:ext cx="0" cy="0"/>
          <a:chOff x="0" y="0"/>
          <a:chExt cx="0" cy="0"/>
        </a:xfrm>
      </p:grpSpPr>
      <p:sp>
        <p:nvSpPr>
          <p:cNvPr id="2310" name="Google Shape;2310;g6ffe2a9415_0_1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1" name="Google Shape;2311;g6ffe2a9415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9" name="Shape 2319"/>
        <p:cNvGrpSpPr/>
        <p:nvPr/>
      </p:nvGrpSpPr>
      <p:grpSpPr>
        <a:xfrm>
          <a:off x="0" y="0"/>
          <a:ext cx="0" cy="0"/>
          <a:chOff x="0" y="0"/>
          <a:chExt cx="0" cy="0"/>
        </a:xfrm>
      </p:grpSpPr>
      <p:sp>
        <p:nvSpPr>
          <p:cNvPr id="2320" name="Google Shape;2320;g6ffe2a9415_0_1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6ffe2a941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7" name="Shape 2327"/>
        <p:cNvGrpSpPr/>
        <p:nvPr/>
      </p:nvGrpSpPr>
      <p:grpSpPr>
        <a:xfrm>
          <a:off x="0" y="0"/>
          <a:ext cx="0" cy="0"/>
          <a:chOff x="0" y="0"/>
          <a:chExt cx="0" cy="0"/>
        </a:xfrm>
      </p:grpSpPr>
      <p:sp>
        <p:nvSpPr>
          <p:cNvPr id="2328" name="Google Shape;2328;g6ffe2a9415_0_16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9" name="Google Shape;2329;g6ffe2a9415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4" name="Shape 2334"/>
        <p:cNvGrpSpPr/>
        <p:nvPr/>
      </p:nvGrpSpPr>
      <p:grpSpPr>
        <a:xfrm>
          <a:off x="0" y="0"/>
          <a:ext cx="0" cy="0"/>
          <a:chOff x="0" y="0"/>
          <a:chExt cx="0" cy="0"/>
        </a:xfrm>
      </p:grpSpPr>
      <p:sp>
        <p:nvSpPr>
          <p:cNvPr id="2335" name="Google Shape;2335;g7ecadb807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7ecadb80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 </a:t>
            </a:r>
            <a:r>
              <a:rPr lang="en"/>
              <a:t>successful</a:t>
            </a:r>
            <a:r>
              <a:rPr lang="en"/>
              <a:t> or failed</a:t>
            </a:r>
            <a:endParaRPr/>
          </a:p>
          <a:p>
            <a:pPr indent="0" lvl="0" marL="0" rtl="0" algn="l">
              <a:spcBef>
                <a:spcPts val="0"/>
              </a:spcBef>
              <a:spcAft>
                <a:spcPts val="0"/>
              </a:spcAft>
              <a:buNone/>
            </a:pPr>
            <a:r>
              <a:rPr lang="en"/>
              <a:t>Dropping deadline, launched (both time), because they were causing the model to slow down and </a:t>
            </a:r>
            <a:r>
              <a:rPr lang="en"/>
              <a:t>formatting</a:t>
            </a:r>
            <a:r>
              <a:rPr lang="en"/>
              <a:t> them to work in was hard.</a:t>
            </a:r>
            <a:endParaRPr/>
          </a:p>
          <a:p>
            <a:pPr indent="0" lvl="0" marL="0" rtl="0" algn="l">
              <a:spcBef>
                <a:spcPts val="0"/>
              </a:spcBef>
              <a:spcAft>
                <a:spcPts val="0"/>
              </a:spcAft>
              <a:buNone/>
            </a:pPr>
            <a:r>
              <a:rPr lang="en"/>
              <a:t>Dropping pledged () </a:t>
            </a:r>
            <a:r>
              <a:rPr lang="en"/>
              <a:t>because</a:t>
            </a:r>
            <a:r>
              <a:rPr lang="en"/>
              <a:t> it was causing the model to over fit when goal in is in the mix as well..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2" name="Shape 2342"/>
        <p:cNvGrpSpPr/>
        <p:nvPr/>
      </p:nvGrpSpPr>
      <p:grpSpPr>
        <a:xfrm>
          <a:off x="0" y="0"/>
          <a:ext cx="0" cy="0"/>
          <a:chOff x="0" y="0"/>
          <a:chExt cx="0" cy="0"/>
        </a:xfrm>
      </p:grpSpPr>
      <p:sp>
        <p:nvSpPr>
          <p:cNvPr id="2343" name="Google Shape;2343;g47b28abffb_0_27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47b28abffb_0_2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Accuracy score: the fraction of samples predicted correctly.</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Recall (also known as sensitivity): is the fraction of positives events that you predicted correctly.</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Precision: is the fraction of predicted positives events that are actually positive</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The f1 score: is the harmonic mean of recall and precision, with a higher score as a better model. </a:t>
            </a:r>
            <a:endParaRPr sz="1600">
              <a:highlight>
                <a:srgbClr val="FFFFFF"/>
              </a:highlight>
              <a:latin typeface="Georgia"/>
              <a:ea typeface="Georgia"/>
              <a:cs typeface="Georgia"/>
              <a:sym typeface="Georg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6ffe2a9415_0_16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6ffe2a9415_0_1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9" name="Shape 2669"/>
        <p:cNvGrpSpPr/>
        <p:nvPr/>
      </p:nvGrpSpPr>
      <p:grpSpPr>
        <a:xfrm>
          <a:off x="0" y="0"/>
          <a:ext cx="0" cy="0"/>
          <a:chOff x="0" y="0"/>
          <a:chExt cx="0" cy="0"/>
        </a:xfrm>
      </p:grpSpPr>
      <p:sp>
        <p:nvSpPr>
          <p:cNvPr id="2670" name="Google Shape;2670;g6ffe2a9415_0_18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1" name="Google Shape;2671;g6ffe2a9415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000"/>
              </a:lnSpc>
              <a:spcBef>
                <a:spcPts val="3200"/>
              </a:spcBef>
              <a:spcAft>
                <a:spcPts val="0"/>
              </a:spcAft>
              <a:buNone/>
            </a:pPr>
            <a:r>
              <a:rPr b="1" lang="en" sz="1600">
                <a:latin typeface="Georgia"/>
                <a:ea typeface="Georgia"/>
                <a:cs typeface="Georgia"/>
                <a:sym typeface="Georgia"/>
              </a:rPr>
              <a:t>True Positive -</a:t>
            </a:r>
            <a:r>
              <a:rPr lang="en" sz="1600">
                <a:latin typeface="Georgia"/>
                <a:ea typeface="Georgia"/>
                <a:cs typeface="Georgia"/>
                <a:sym typeface="Georgia"/>
              </a:rPr>
              <a:t> You predicted positive and it’s true (top left). </a:t>
            </a:r>
            <a:r>
              <a:rPr b="1" lang="en" sz="1600">
                <a:latin typeface="Georgia"/>
                <a:ea typeface="Georgia"/>
                <a:cs typeface="Georgia"/>
                <a:sym typeface="Georgia"/>
              </a:rPr>
              <a:t>True Negative: </a:t>
            </a:r>
            <a:r>
              <a:rPr lang="en" sz="1600">
                <a:latin typeface="Georgia"/>
                <a:ea typeface="Georgia"/>
                <a:cs typeface="Georgia"/>
                <a:sym typeface="Georgia"/>
              </a:rPr>
              <a:t>You predicted negative and it’s true. </a:t>
            </a:r>
            <a:r>
              <a:rPr b="1" lang="en" sz="1600">
                <a:latin typeface="Georgia"/>
                <a:ea typeface="Georgia"/>
                <a:cs typeface="Georgia"/>
                <a:sym typeface="Georgia"/>
              </a:rPr>
              <a:t>False Positive</a:t>
            </a:r>
            <a:r>
              <a:rPr lang="en" sz="1600">
                <a:latin typeface="Georgia"/>
                <a:ea typeface="Georgia"/>
                <a:cs typeface="Georgia"/>
                <a:sym typeface="Georgia"/>
              </a:rPr>
              <a:t> - </a:t>
            </a:r>
            <a:r>
              <a:rPr lang="en" sz="1600">
                <a:highlight>
                  <a:srgbClr val="FFFFFF"/>
                </a:highlight>
                <a:latin typeface="Georgia"/>
                <a:ea typeface="Georgia"/>
                <a:cs typeface="Georgia"/>
                <a:sym typeface="Georgia"/>
              </a:rPr>
              <a:t>You predicted positive and it’s false. </a:t>
            </a:r>
            <a:r>
              <a:rPr b="1" lang="en" sz="1600">
                <a:highlight>
                  <a:srgbClr val="FFFFFF"/>
                </a:highlight>
                <a:latin typeface="Georgia"/>
                <a:ea typeface="Georgia"/>
                <a:cs typeface="Georgia"/>
                <a:sym typeface="Georgia"/>
              </a:rPr>
              <a:t>False Negative</a:t>
            </a:r>
            <a:r>
              <a:rPr lang="en" sz="1600">
                <a:highlight>
                  <a:srgbClr val="FFFFFF"/>
                </a:highlight>
                <a:latin typeface="Georgia"/>
                <a:ea typeface="Georgia"/>
                <a:cs typeface="Georgia"/>
                <a:sym typeface="Georgia"/>
              </a:rPr>
              <a:t> -  You predicted negative and it’s false.</a:t>
            </a:r>
            <a:endParaRPr sz="1600">
              <a:latin typeface="Georgia"/>
              <a:ea typeface="Georgia"/>
              <a:cs typeface="Georgia"/>
              <a:sym typeface="Georgia"/>
            </a:endParaRPr>
          </a:p>
          <a:p>
            <a:pPr indent="0" lvl="0" marL="0" rtl="0" algn="l">
              <a:lnSpc>
                <a:spcPct val="115000"/>
              </a:lnSpc>
              <a:spcBef>
                <a:spcPts val="0"/>
              </a:spcBef>
              <a:spcAft>
                <a:spcPts val="0"/>
              </a:spcAft>
              <a:buNone/>
            </a:pPr>
            <a:r>
              <a:t/>
            </a:r>
            <a:endParaRPr/>
          </a:p>
          <a:p>
            <a:pPr indent="0" lvl="0" marL="0" rtl="0" algn="l">
              <a:lnSpc>
                <a:spcPct val="158000"/>
              </a:lnSpc>
              <a:spcBef>
                <a:spcPts val="3200"/>
              </a:spcBef>
              <a:spcAft>
                <a:spcPts val="0"/>
              </a:spcAft>
              <a:buNone/>
            </a:pPr>
            <a:r>
              <a:t/>
            </a:r>
            <a:endParaRPr sz="1600">
              <a:latin typeface="Georgia"/>
              <a:ea typeface="Georgia"/>
              <a:cs typeface="Georgia"/>
              <a:sym typeface="Georgia"/>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2" name="Shape 2832"/>
        <p:cNvGrpSpPr/>
        <p:nvPr/>
      </p:nvGrpSpPr>
      <p:grpSpPr>
        <a:xfrm>
          <a:off x="0" y="0"/>
          <a:ext cx="0" cy="0"/>
          <a:chOff x="0" y="0"/>
          <a:chExt cx="0" cy="0"/>
        </a:xfrm>
      </p:grpSpPr>
      <p:sp>
        <p:nvSpPr>
          <p:cNvPr id="2833" name="Google Shape;2833;g6ffe2a9415_0_16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4" name="Google Shape;2834;g6ffe2a9415_0_1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0" name="Shape 2840"/>
        <p:cNvGrpSpPr/>
        <p:nvPr/>
      </p:nvGrpSpPr>
      <p:grpSpPr>
        <a:xfrm>
          <a:off x="0" y="0"/>
          <a:ext cx="0" cy="0"/>
          <a:chOff x="0" y="0"/>
          <a:chExt cx="0" cy="0"/>
        </a:xfrm>
      </p:grpSpPr>
      <p:sp>
        <p:nvSpPr>
          <p:cNvPr id="2841" name="Google Shape;2841;g6ffe2a9415_0_2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6ffe2a9415_0_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3" name="Shape 3003"/>
        <p:cNvGrpSpPr/>
        <p:nvPr/>
      </p:nvGrpSpPr>
      <p:grpSpPr>
        <a:xfrm>
          <a:off x="0" y="0"/>
          <a:ext cx="0" cy="0"/>
          <a:chOff x="0" y="0"/>
          <a:chExt cx="0" cy="0"/>
        </a:xfrm>
      </p:grpSpPr>
      <p:sp>
        <p:nvSpPr>
          <p:cNvPr id="3004" name="Google Shape;3004;g6ffe2a9415_0_23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5" name="Google Shape;3005;g6ffe2a9415_0_2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6" name="Shape 3166"/>
        <p:cNvGrpSpPr/>
        <p:nvPr/>
      </p:nvGrpSpPr>
      <p:grpSpPr>
        <a:xfrm>
          <a:off x="0" y="0"/>
          <a:ext cx="0" cy="0"/>
          <a:chOff x="0" y="0"/>
          <a:chExt cx="0" cy="0"/>
        </a:xfrm>
      </p:grpSpPr>
      <p:sp>
        <p:nvSpPr>
          <p:cNvPr id="3167" name="Google Shape;3167;g7ecadb807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8" name="Google Shape;3168;g7ecadb80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best model = model 1</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1" name="Shape 3331"/>
        <p:cNvGrpSpPr/>
        <p:nvPr/>
      </p:nvGrpSpPr>
      <p:grpSpPr>
        <a:xfrm>
          <a:off x="0" y="0"/>
          <a:ext cx="0" cy="0"/>
          <a:chOff x="0" y="0"/>
          <a:chExt cx="0" cy="0"/>
        </a:xfrm>
      </p:grpSpPr>
      <p:sp>
        <p:nvSpPr>
          <p:cNvPr id="3332" name="Google Shape;333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3" name="Google Shape;333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4" name="Shape 3484"/>
        <p:cNvGrpSpPr/>
        <p:nvPr/>
      </p:nvGrpSpPr>
      <p:grpSpPr>
        <a:xfrm>
          <a:off x="0" y="0"/>
          <a:ext cx="0" cy="0"/>
          <a:chOff x="0" y="0"/>
          <a:chExt cx="0" cy="0"/>
        </a:xfrm>
      </p:grpSpPr>
      <p:sp>
        <p:nvSpPr>
          <p:cNvPr id="3485" name="Google Shape;3485;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6" name="Google Shape;3486;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Pebble: $20M</a:t>
            </a:r>
            <a:endParaRPr/>
          </a:p>
          <a:p>
            <a:pPr indent="0" lvl="0" marL="0" rtl="0" algn="l">
              <a:spcBef>
                <a:spcPts val="0"/>
              </a:spcBef>
              <a:spcAft>
                <a:spcPts val="0"/>
              </a:spcAft>
              <a:buNone/>
            </a:pPr>
            <a:r>
              <a:rPr lang="en"/>
              <a:t>Baubax: $9.2M</a:t>
            </a:r>
            <a:endParaRPr/>
          </a:p>
          <a:p>
            <a:pPr indent="0" lvl="0" marL="0" rtl="0" algn="l">
              <a:spcBef>
                <a:spcPts val="0"/>
              </a:spcBef>
              <a:spcAft>
                <a:spcPts val="0"/>
              </a:spcAft>
              <a:buNone/>
            </a:pPr>
            <a:r>
              <a:rPr lang="en"/>
              <a:t>Exploding Kittens: $8.8M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9" name="Shape 1469"/>
        <p:cNvGrpSpPr/>
        <p:nvPr/>
      </p:nvGrpSpPr>
      <p:grpSpPr>
        <a:xfrm>
          <a:off x="0" y="0"/>
          <a:ext cx="0" cy="0"/>
          <a:chOff x="0" y="0"/>
          <a:chExt cx="0" cy="0"/>
        </a:xfrm>
      </p:grpSpPr>
      <p:sp>
        <p:nvSpPr>
          <p:cNvPr id="1470" name="Google Shape;1470;g6ffe2a941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6ffe2a9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Pebble: $20M</a:t>
            </a:r>
            <a:endParaRPr/>
          </a:p>
          <a:p>
            <a:pPr indent="0" lvl="0" marL="0" rtl="0" algn="l">
              <a:spcBef>
                <a:spcPts val="0"/>
              </a:spcBef>
              <a:spcAft>
                <a:spcPts val="0"/>
              </a:spcAft>
              <a:buNone/>
            </a:pPr>
            <a:r>
              <a:rPr lang="en"/>
              <a:t>Baubax: $9.2M</a:t>
            </a:r>
            <a:endParaRPr/>
          </a:p>
          <a:p>
            <a:pPr indent="0" lvl="0" marL="0" rtl="0" algn="l">
              <a:spcBef>
                <a:spcPts val="0"/>
              </a:spcBef>
              <a:spcAft>
                <a:spcPts val="0"/>
              </a:spcAft>
              <a:buNone/>
            </a:pPr>
            <a:r>
              <a:rPr lang="en"/>
              <a:t>Exploding Kittens: $8.8M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7" name="Shape 1997"/>
        <p:cNvGrpSpPr/>
        <p:nvPr/>
      </p:nvGrpSpPr>
      <p:grpSpPr>
        <a:xfrm>
          <a:off x="0" y="0"/>
          <a:ext cx="0" cy="0"/>
          <a:chOff x="0" y="0"/>
          <a:chExt cx="0" cy="0"/>
        </a:xfrm>
      </p:grpSpPr>
      <p:sp>
        <p:nvSpPr>
          <p:cNvPr id="1998" name="Google Shape;1998;g7cd42ec79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7cd42ec7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g6ffe2a9415_0_1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6ffe2a9415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2" name="Shape 2012"/>
        <p:cNvGrpSpPr/>
        <p:nvPr/>
      </p:nvGrpSpPr>
      <p:grpSpPr>
        <a:xfrm>
          <a:off x="0" y="0"/>
          <a:ext cx="0" cy="0"/>
          <a:chOff x="0" y="0"/>
          <a:chExt cx="0" cy="0"/>
        </a:xfrm>
      </p:grpSpPr>
      <p:sp>
        <p:nvSpPr>
          <p:cNvPr id="2013" name="Google Shape;2013;g6e411e992e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6e411e99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0" name="Shape 2020"/>
        <p:cNvGrpSpPr/>
        <p:nvPr/>
      </p:nvGrpSpPr>
      <p:grpSpPr>
        <a:xfrm>
          <a:off x="0" y="0"/>
          <a:ext cx="0" cy="0"/>
          <a:chOff x="0" y="0"/>
          <a:chExt cx="0" cy="0"/>
        </a:xfrm>
      </p:grpSpPr>
      <p:sp>
        <p:nvSpPr>
          <p:cNvPr id="2021" name="Google Shape;2021;g47b28abffb_0_1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47b28abffb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0" name="Shape 2030"/>
        <p:cNvGrpSpPr/>
        <p:nvPr/>
      </p:nvGrpSpPr>
      <p:grpSpPr>
        <a:xfrm>
          <a:off x="0" y="0"/>
          <a:ext cx="0" cy="0"/>
          <a:chOff x="0" y="0"/>
          <a:chExt cx="0" cy="0"/>
        </a:xfrm>
      </p:grpSpPr>
      <p:sp>
        <p:nvSpPr>
          <p:cNvPr id="2031" name="Google Shape;2031;g47b28abffb_0_20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47b28abffb_0_2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4.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www.slidescarnival.com/?utm_source=template" TargetMode="External"/><Relationship Id="rId4" Type="http://schemas.openxmlformats.org/officeDocument/2006/relationships/hyperlink" Target="https://isometric.online/" TargetMode="External"/><Relationship Id="rId5" Type="http://schemas.openxmlformats.org/officeDocument/2006/relationships/hyperlink" Target="http://unsplash.com/&amp;utm_source=slidescarniv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hyperlink" Target="https://www.kaggle.com/kemical/kickstarter-projects/"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580900" y="543375"/>
            <a:ext cx="5109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t>Predicting the success/failure of</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t>projects</a:t>
            </a:r>
            <a:endParaRPr sz="3600"/>
          </a:p>
        </p:txBody>
      </p:sp>
      <p:pic>
        <p:nvPicPr>
          <p:cNvPr id="339" name="Google Shape;339;p12"/>
          <p:cNvPicPr preferRelativeResize="0"/>
          <p:nvPr/>
        </p:nvPicPr>
        <p:blipFill>
          <a:blip r:embed="rId3">
            <a:alphaModFix/>
          </a:blip>
          <a:stretch>
            <a:fillRect/>
          </a:stretch>
        </p:blipFill>
        <p:spPr>
          <a:xfrm>
            <a:off x="580900" y="1273100"/>
            <a:ext cx="4175827" cy="489350"/>
          </a:xfrm>
          <a:prstGeom prst="rect">
            <a:avLst/>
          </a:prstGeom>
          <a:noFill/>
          <a:ln>
            <a:noFill/>
          </a:ln>
        </p:spPr>
      </p:pic>
      <p:sp>
        <p:nvSpPr>
          <p:cNvPr id="340" name="Google Shape;340;p12"/>
          <p:cNvSpPr txBox="1"/>
          <p:nvPr/>
        </p:nvSpPr>
        <p:spPr>
          <a:xfrm>
            <a:off x="580900" y="4410125"/>
            <a:ext cx="3000000" cy="63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chemeClr val="accent2"/>
                </a:solidFill>
                <a:latin typeface="Raleway SemiBold"/>
                <a:ea typeface="Raleway SemiBold"/>
                <a:cs typeface="Raleway SemiBold"/>
                <a:sym typeface="Raleway SemiBold"/>
              </a:rPr>
              <a:t>Ntandokayise Chuma</a:t>
            </a:r>
            <a:endParaRPr sz="1800">
              <a:solidFill>
                <a:schemeClr val="accent2"/>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 sz="1800">
                <a:solidFill>
                  <a:schemeClr val="accent2"/>
                </a:solidFill>
                <a:latin typeface="Raleway SemiBold"/>
                <a:ea typeface="Raleway SemiBold"/>
                <a:cs typeface="Raleway SemiBold"/>
                <a:sym typeface="Raleway SemiBold"/>
              </a:rPr>
              <a:t>Prasenjit Choudhury</a:t>
            </a:r>
            <a:endParaRPr sz="1800">
              <a:solidFill>
                <a:schemeClr val="accent2"/>
              </a:solidFill>
              <a:latin typeface="Raleway SemiBold"/>
              <a:ea typeface="Raleway SemiBold"/>
              <a:cs typeface="Raleway SemiBold"/>
              <a:sym typeface="Raleway SemiBold"/>
            </a:endParaRPr>
          </a:p>
        </p:txBody>
      </p:sp>
      <p:grpSp>
        <p:nvGrpSpPr>
          <p:cNvPr id="341" name="Google Shape;341;p12"/>
          <p:cNvGrpSpPr/>
          <p:nvPr/>
        </p:nvGrpSpPr>
        <p:grpSpPr>
          <a:xfrm>
            <a:off x="4562440" y="2924958"/>
            <a:ext cx="1641530" cy="1833054"/>
            <a:chOff x="2152775" y="305709"/>
            <a:chExt cx="4264823" cy="4762415"/>
          </a:xfrm>
        </p:grpSpPr>
        <p:grpSp>
          <p:nvGrpSpPr>
            <p:cNvPr id="342" name="Google Shape;342;p12"/>
            <p:cNvGrpSpPr/>
            <p:nvPr/>
          </p:nvGrpSpPr>
          <p:grpSpPr>
            <a:xfrm>
              <a:off x="2593845" y="3487641"/>
              <a:ext cx="936028" cy="696373"/>
              <a:chOff x="4403470" y="4229766"/>
              <a:chExt cx="936028" cy="696373"/>
            </a:xfrm>
          </p:grpSpPr>
          <p:sp>
            <p:nvSpPr>
              <p:cNvPr id="343" name="Google Shape;343;p12"/>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2"/>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2"/>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2"/>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2"/>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2"/>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2"/>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2"/>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2"/>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2"/>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2"/>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2"/>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2"/>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2"/>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2"/>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2"/>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2"/>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0" name="Google Shape;360;p12"/>
            <p:cNvGrpSpPr/>
            <p:nvPr/>
          </p:nvGrpSpPr>
          <p:grpSpPr>
            <a:xfrm>
              <a:off x="2682040" y="3351243"/>
              <a:ext cx="883852" cy="621125"/>
              <a:chOff x="4491665" y="4093368"/>
              <a:chExt cx="883852" cy="621125"/>
            </a:xfrm>
          </p:grpSpPr>
          <p:sp>
            <p:nvSpPr>
              <p:cNvPr id="361" name="Google Shape;361;p12"/>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2"/>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2"/>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2"/>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2"/>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2"/>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2"/>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2"/>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2"/>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2"/>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2"/>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2"/>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2"/>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2"/>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2"/>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2"/>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7" name="Google Shape;377;p12"/>
            <p:cNvGrpSpPr/>
            <p:nvPr/>
          </p:nvGrpSpPr>
          <p:grpSpPr>
            <a:xfrm>
              <a:off x="2654955" y="3219989"/>
              <a:ext cx="883852" cy="621029"/>
              <a:chOff x="4464580" y="3962114"/>
              <a:chExt cx="883852" cy="621029"/>
            </a:xfrm>
          </p:grpSpPr>
          <p:sp>
            <p:nvSpPr>
              <p:cNvPr id="378" name="Google Shape;378;p12"/>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2"/>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2"/>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2"/>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2"/>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2"/>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2"/>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2"/>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2"/>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2"/>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2"/>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2"/>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2"/>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2"/>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2"/>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2"/>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4" name="Google Shape;394;p12"/>
            <p:cNvGrpSpPr/>
            <p:nvPr/>
          </p:nvGrpSpPr>
          <p:grpSpPr>
            <a:xfrm>
              <a:off x="2692590" y="3093401"/>
              <a:ext cx="883852" cy="621030"/>
              <a:chOff x="4502215" y="3835526"/>
              <a:chExt cx="883852" cy="621030"/>
            </a:xfrm>
          </p:grpSpPr>
          <p:sp>
            <p:nvSpPr>
              <p:cNvPr id="395" name="Google Shape;395;p12"/>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2"/>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2"/>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2"/>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2"/>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2"/>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2"/>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2"/>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2"/>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2"/>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2"/>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2"/>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2"/>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2"/>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2"/>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2"/>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1" name="Google Shape;411;p12"/>
            <p:cNvGrpSpPr/>
            <p:nvPr/>
          </p:nvGrpSpPr>
          <p:grpSpPr>
            <a:xfrm>
              <a:off x="2665504" y="2962052"/>
              <a:ext cx="883852" cy="621125"/>
              <a:chOff x="4475129" y="3704177"/>
              <a:chExt cx="883852" cy="621125"/>
            </a:xfrm>
          </p:grpSpPr>
          <p:sp>
            <p:nvSpPr>
              <p:cNvPr id="412" name="Google Shape;412;p12"/>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2"/>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2"/>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2"/>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2"/>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2"/>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2"/>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2"/>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2"/>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2"/>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2"/>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2"/>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2"/>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2"/>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2"/>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2"/>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8" name="Google Shape;428;p12"/>
            <p:cNvGrpSpPr/>
            <p:nvPr/>
          </p:nvGrpSpPr>
          <p:grpSpPr>
            <a:xfrm>
              <a:off x="2665504" y="2818605"/>
              <a:ext cx="883852" cy="621125"/>
              <a:chOff x="4475129" y="3560730"/>
              <a:chExt cx="883852" cy="621125"/>
            </a:xfrm>
          </p:grpSpPr>
          <p:sp>
            <p:nvSpPr>
              <p:cNvPr id="429" name="Google Shape;429;p12"/>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2"/>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2"/>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2"/>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2"/>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2"/>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2"/>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2"/>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2"/>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2"/>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2"/>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2"/>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2"/>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2"/>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2"/>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2"/>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5" name="Google Shape;445;p12"/>
            <p:cNvGrpSpPr/>
            <p:nvPr/>
          </p:nvGrpSpPr>
          <p:grpSpPr>
            <a:xfrm>
              <a:off x="2694110" y="2656109"/>
              <a:ext cx="883852" cy="621029"/>
              <a:chOff x="4503735" y="3398234"/>
              <a:chExt cx="883852" cy="621029"/>
            </a:xfrm>
          </p:grpSpPr>
          <p:sp>
            <p:nvSpPr>
              <p:cNvPr id="446" name="Google Shape;446;p12"/>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2"/>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2"/>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2"/>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2"/>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2"/>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2"/>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2"/>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2"/>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2"/>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2"/>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2"/>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2"/>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2"/>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2"/>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2"/>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2" name="Google Shape;462;p12"/>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2"/>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2"/>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2"/>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2"/>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7" name="Google Shape;467;p12"/>
            <p:cNvGrpSpPr/>
            <p:nvPr/>
          </p:nvGrpSpPr>
          <p:grpSpPr>
            <a:xfrm>
              <a:off x="3781914" y="3000342"/>
              <a:ext cx="883852" cy="621125"/>
              <a:chOff x="5591539" y="3742467"/>
              <a:chExt cx="883852" cy="621125"/>
            </a:xfrm>
          </p:grpSpPr>
          <p:sp>
            <p:nvSpPr>
              <p:cNvPr id="468" name="Google Shape;468;p12"/>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2"/>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2"/>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2"/>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2"/>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2"/>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2"/>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2"/>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2"/>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2"/>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2"/>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2"/>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2"/>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2"/>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2"/>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2"/>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4" name="Google Shape;484;p12"/>
            <p:cNvGrpSpPr/>
            <p:nvPr/>
          </p:nvGrpSpPr>
          <p:grpSpPr>
            <a:xfrm>
              <a:off x="3781914" y="2856896"/>
              <a:ext cx="883852" cy="621029"/>
              <a:chOff x="5591539" y="3599021"/>
              <a:chExt cx="883852" cy="621029"/>
            </a:xfrm>
          </p:grpSpPr>
          <p:sp>
            <p:nvSpPr>
              <p:cNvPr id="485" name="Google Shape;485;p12"/>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2"/>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2"/>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2"/>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2"/>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2"/>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2"/>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2"/>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2"/>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2"/>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2"/>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2"/>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2"/>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2"/>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2"/>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2"/>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1" name="Google Shape;501;p12"/>
            <p:cNvGrpSpPr/>
            <p:nvPr/>
          </p:nvGrpSpPr>
          <p:grpSpPr>
            <a:xfrm>
              <a:off x="3810520" y="2694304"/>
              <a:ext cx="883852" cy="621125"/>
              <a:chOff x="5620145" y="3436429"/>
              <a:chExt cx="883852" cy="621125"/>
            </a:xfrm>
          </p:grpSpPr>
          <p:sp>
            <p:nvSpPr>
              <p:cNvPr id="502" name="Google Shape;502;p12"/>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2"/>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2"/>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2"/>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2"/>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2"/>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2"/>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2"/>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2"/>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2"/>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2"/>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2"/>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2"/>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2"/>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2"/>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2"/>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8" name="Google Shape;518;p12"/>
            <p:cNvGrpSpPr/>
            <p:nvPr/>
          </p:nvGrpSpPr>
          <p:grpSpPr>
            <a:xfrm>
              <a:off x="3800921" y="2531712"/>
              <a:ext cx="883852" cy="621125"/>
              <a:chOff x="5610546" y="3273837"/>
              <a:chExt cx="883852" cy="621125"/>
            </a:xfrm>
          </p:grpSpPr>
          <p:sp>
            <p:nvSpPr>
              <p:cNvPr id="519" name="Google Shape;519;p12"/>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2"/>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2"/>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2"/>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2"/>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2"/>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2"/>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2"/>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2"/>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2"/>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2"/>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2"/>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2"/>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2"/>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2"/>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2"/>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5" name="Google Shape;535;p12"/>
            <p:cNvGrpSpPr/>
            <p:nvPr/>
          </p:nvGrpSpPr>
          <p:grpSpPr>
            <a:xfrm>
              <a:off x="3829623" y="2378741"/>
              <a:ext cx="883852" cy="621029"/>
              <a:chOff x="5639248" y="3120866"/>
              <a:chExt cx="883852" cy="621029"/>
            </a:xfrm>
          </p:grpSpPr>
          <p:sp>
            <p:nvSpPr>
              <p:cNvPr id="536" name="Google Shape;536;p12"/>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2"/>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2"/>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2"/>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2"/>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2"/>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2"/>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2"/>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2"/>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2"/>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2"/>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2"/>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2"/>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2"/>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2"/>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2"/>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2" name="Google Shape;552;p12"/>
            <p:cNvGrpSpPr/>
            <p:nvPr/>
          </p:nvGrpSpPr>
          <p:grpSpPr>
            <a:xfrm>
              <a:off x="3810520" y="2225674"/>
              <a:ext cx="883852" cy="621125"/>
              <a:chOff x="5620145" y="2967799"/>
              <a:chExt cx="883852" cy="621125"/>
            </a:xfrm>
          </p:grpSpPr>
          <p:sp>
            <p:nvSpPr>
              <p:cNvPr id="553" name="Google Shape;553;p12"/>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2"/>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2"/>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2"/>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2"/>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2"/>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2"/>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2"/>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2"/>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2"/>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2"/>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2"/>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2"/>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2"/>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2"/>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2"/>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9" name="Google Shape;569;p12"/>
            <p:cNvGrpSpPr/>
            <p:nvPr/>
          </p:nvGrpSpPr>
          <p:grpSpPr>
            <a:xfrm>
              <a:off x="3839126" y="2072703"/>
              <a:ext cx="883852" cy="621124"/>
              <a:chOff x="5648751" y="2814828"/>
              <a:chExt cx="883852" cy="621124"/>
            </a:xfrm>
          </p:grpSpPr>
          <p:sp>
            <p:nvSpPr>
              <p:cNvPr id="570" name="Google Shape;570;p12"/>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2"/>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2"/>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2"/>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2"/>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2"/>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2"/>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2"/>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2"/>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2"/>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2"/>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2"/>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2"/>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2"/>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2"/>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2"/>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6" name="Google Shape;586;p12"/>
            <p:cNvGrpSpPr/>
            <p:nvPr/>
          </p:nvGrpSpPr>
          <p:grpSpPr>
            <a:xfrm>
              <a:off x="3799020" y="4220685"/>
              <a:ext cx="883852" cy="621125"/>
              <a:chOff x="5608645" y="4962810"/>
              <a:chExt cx="883852" cy="621125"/>
            </a:xfrm>
          </p:grpSpPr>
          <p:sp>
            <p:nvSpPr>
              <p:cNvPr id="587" name="Google Shape;587;p12"/>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2"/>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2"/>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2"/>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2"/>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2"/>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2"/>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2"/>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2"/>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2"/>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2"/>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2"/>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2"/>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2"/>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2"/>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2"/>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3" name="Google Shape;603;p12"/>
            <p:cNvGrpSpPr/>
            <p:nvPr/>
          </p:nvGrpSpPr>
          <p:grpSpPr>
            <a:xfrm>
              <a:off x="3799020" y="4077239"/>
              <a:ext cx="883852" cy="621125"/>
              <a:chOff x="5608645" y="4819364"/>
              <a:chExt cx="883852" cy="621125"/>
            </a:xfrm>
          </p:grpSpPr>
          <p:sp>
            <p:nvSpPr>
              <p:cNvPr id="604" name="Google Shape;604;p12"/>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2"/>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2"/>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2"/>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2"/>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2"/>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2"/>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2"/>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2"/>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2"/>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2"/>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2"/>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2"/>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2"/>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2"/>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2"/>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0" name="Google Shape;620;p12"/>
            <p:cNvGrpSpPr/>
            <p:nvPr/>
          </p:nvGrpSpPr>
          <p:grpSpPr>
            <a:xfrm>
              <a:off x="3827627" y="3914647"/>
              <a:ext cx="883852" cy="621125"/>
              <a:chOff x="5637252" y="4656772"/>
              <a:chExt cx="883852" cy="621125"/>
            </a:xfrm>
          </p:grpSpPr>
          <p:sp>
            <p:nvSpPr>
              <p:cNvPr id="621" name="Google Shape;621;p12"/>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2"/>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2"/>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2"/>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2"/>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2"/>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2"/>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2"/>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2"/>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2"/>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2"/>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2"/>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2"/>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2"/>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2"/>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2"/>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7" name="Google Shape;637;p12"/>
            <p:cNvGrpSpPr/>
            <p:nvPr/>
          </p:nvGrpSpPr>
          <p:grpSpPr>
            <a:xfrm>
              <a:off x="3818123" y="3752055"/>
              <a:ext cx="883852" cy="621125"/>
              <a:chOff x="5627748" y="4494180"/>
              <a:chExt cx="883852" cy="621125"/>
            </a:xfrm>
          </p:grpSpPr>
          <p:sp>
            <p:nvSpPr>
              <p:cNvPr id="638" name="Google Shape;638;p12"/>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2"/>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2"/>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2"/>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2"/>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2"/>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2"/>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2"/>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2"/>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2"/>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2"/>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2"/>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2"/>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2"/>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2"/>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2"/>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4" name="Google Shape;654;p12"/>
            <p:cNvGrpSpPr/>
            <p:nvPr/>
          </p:nvGrpSpPr>
          <p:grpSpPr>
            <a:xfrm>
              <a:off x="2205711" y="4330032"/>
              <a:ext cx="883852" cy="621125"/>
              <a:chOff x="4015336" y="5072157"/>
              <a:chExt cx="883852" cy="621125"/>
            </a:xfrm>
          </p:grpSpPr>
          <p:sp>
            <p:nvSpPr>
              <p:cNvPr id="655" name="Google Shape;655;p12"/>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2"/>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2"/>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2"/>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2"/>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2"/>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2"/>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2"/>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2"/>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2"/>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2"/>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2"/>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2"/>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2"/>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2"/>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2"/>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1" name="Google Shape;671;p12"/>
            <p:cNvGrpSpPr/>
            <p:nvPr/>
          </p:nvGrpSpPr>
          <p:grpSpPr>
            <a:xfrm>
              <a:off x="5533746" y="4396707"/>
              <a:ext cx="883852" cy="621030"/>
              <a:chOff x="7343371" y="5138832"/>
              <a:chExt cx="883852" cy="621030"/>
            </a:xfrm>
          </p:grpSpPr>
          <p:sp>
            <p:nvSpPr>
              <p:cNvPr id="672" name="Google Shape;672;p12"/>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2"/>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2"/>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2"/>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2"/>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2"/>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2"/>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2"/>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2"/>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2"/>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2"/>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2"/>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2"/>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2"/>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2"/>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2"/>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8" name="Google Shape;688;p12"/>
            <p:cNvGrpSpPr/>
            <p:nvPr/>
          </p:nvGrpSpPr>
          <p:grpSpPr>
            <a:xfrm>
              <a:off x="5533746" y="4253261"/>
              <a:ext cx="883852" cy="621029"/>
              <a:chOff x="7343371" y="4995386"/>
              <a:chExt cx="883852" cy="621029"/>
            </a:xfrm>
          </p:grpSpPr>
          <p:sp>
            <p:nvSpPr>
              <p:cNvPr id="689" name="Google Shape;689;p12"/>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2"/>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2"/>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2"/>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2"/>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2"/>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2"/>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2"/>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2"/>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2"/>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2"/>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2"/>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2"/>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2"/>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2"/>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2"/>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5" name="Google Shape;705;p12"/>
            <p:cNvGrpSpPr/>
            <p:nvPr/>
          </p:nvGrpSpPr>
          <p:grpSpPr>
            <a:xfrm>
              <a:off x="4965040" y="3574128"/>
              <a:ext cx="883852" cy="621125"/>
              <a:chOff x="6774665" y="4316253"/>
              <a:chExt cx="883852" cy="621125"/>
            </a:xfrm>
          </p:grpSpPr>
          <p:sp>
            <p:nvSpPr>
              <p:cNvPr id="706" name="Google Shape;706;p12"/>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2"/>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2"/>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2"/>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2"/>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2"/>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2"/>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2"/>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2"/>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2"/>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2"/>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2"/>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2"/>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2"/>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2"/>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2"/>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2" name="Google Shape;722;p12"/>
            <p:cNvGrpSpPr/>
            <p:nvPr/>
          </p:nvGrpSpPr>
          <p:grpSpPr>
            <a:xfrm>
              <a:off x="4965040" y="3430682"/>
              <a:ext cx="883852" cy="621125"/>
              <a:chOff x="6774665" y="4172807"/>
              <a:chExt cx="883852" cy="621125"/>
            </a:xfrm>
          </p:grpSpPr>
          <p:sp>
            <p:nvSpPr>
              <p:cNvPr id="723" name="Google Shape;723;p12"/>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2"/>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2"/>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2"/>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2"/>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2"/>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2"/>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2"/>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2"/>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2"/>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2"/>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2"/>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2"/>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2"/>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2"/>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2"/>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9" name="Google Shape;739;p12"/>
            <p:cNvGrpSpPr/>
            <p:nvPr/>
          </p:nvGrpSpPr>
          <p:grpSpPr>
            <a:xfrm>
              <a:off x="4993741" y="3268090"/>
              <a:ext cx="883853" cy="621125"/>
              <a:chOff x="6803366" y="4010215"/>
              <a:chExt cx="883853" cy="621125"/>
            </a:xfrm>
          </p:grpSpPr>
          <p:sp>
            <p:nvSpPr>
              <p:cNvPr id="740" name="Google Shape;740;p12"/>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2"/>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2"/>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2"/>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2"/>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2"/>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2"/>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2"/>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12"/>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12"/>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12"/>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2"/>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2"/>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12"/>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2"/>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2"/>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6" name="Google Shape;756;p12"/>
            <p:cNvGrpSpPr/>
            <p:nvPr/>
          </p:nvGrpSpPr>
          <p:grpSpPr>
            <a:xfrm>
              <a:off x="4984142" y="3105498"/>
              <a:ext cx="883852" cy="621125"/>
              <a:chOff x="6793767" y="3847623"/>
              <a:chExt cx="883852" cy="621125"/>
            </a:xfrm>
          </p:grpSpPr>
          <p:sp>
            <p:nvSpPr>
              <p:cNvPr id="757" name="Google Shape;757;p12"/>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2"/>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2"/>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2"/>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12"/>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12"/>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12"/>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12"/>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12"/>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12"/>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2"/>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2"/>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2"/>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2"/>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2"/>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12"/>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3" name="Google Shape;773;p12"/>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12"/>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12"/>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2"/>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2"/>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2"/>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2"/>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2"/>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2"/>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2"/>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12"/>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12"/>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12"/>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12"/>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2"/>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2"/>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2"/>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2"/>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2"/>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2"/>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2"/>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12"/>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12"/>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12"/>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12"/>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12"/>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12"/>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12"/>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12"/>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12"/>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12"/>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12"/>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12"/>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12"/>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12"/>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12"/>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12"/>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12"/>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12"/>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12"/>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12"/>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12"/>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12"/>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12"/>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12"/>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12"/>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12"/>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12"/>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12"/>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12"/>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12"/>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12"/>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12"/>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12"/>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12"/>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12"/>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12"/>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12"/>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2"/>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2"/>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2"/>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2"/>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2"/>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2"/>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2"/>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12"/>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12"/>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12"/>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12"/>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12"/>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12"/>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12"/>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12"/>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12"/>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12"/>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8" name="Google Shape;848;p12"/>
            <p:cNvGrpSpPr/>
            <p:nvPr/>
          </p:nvGrpSpPr>
          <p:grpSpPr>
            <a:xfrm>
              <a:off x="2715952" y="2834463"/>
              <a:ext cx="319677" cy="242660"/>
              <a:chOff x="6621095" y="1452181"/>
              <a:chExt cx="330894" cy="250785"/>
            </a:xfrm>
          </p:grpSpPr>
          <p:sp>
            <p:nvSpPr>
              <p:cNvPr id="849" name="Google Shape;849;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4" name="Google Shape;854;p12"/>
            <p:cNvGrpSpPr/>
            <p:nvPr/>
          </p:nvGrpSpPr>
          <p:grpSpPr>
            <a:xfrm flipH="1">
              <a:off x="5538041" y="3330111"/>
              <a:ext cx="319677" cy="242660"/>
              <a:chOff x="6621095" y="1452181"/>
              <a:chExt cx="330894" cy="250785"/>
            </a:xfrm>
          </p:grpSpPr>
          <p:sp>
            <p:nvSpPr>
              <p:cNvPr id="855" name="Google Shape;855;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60" name="Google Shape;860;p12"/>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12"/>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2" name="Shape 2312"/>
        <p:cNvGrpSpPr/>
        <p:nvPr/>
      </p:nvGrpSpPr>
      <p:grpSpPr>
        <a:xfrm>
          <a:off x="0" y="0"/>
          <a:ext cx="0" cy="0"/>
          <a:chOff x="0" y="0"/>
          <a:chExt cx="0" cy="0"/>
        </a:xfrm>
      </p:grpSpPr>
      <p:sp>
        <p:nvSpPr>
          <p:cNvPr id="2313" name="Google Shape;2313;p21"/>
          <p:cNvSpPr txBox="1"/>
          <p:nvPr>
            <p:ph idx="4294967295" type="ctrTitle"/>
          </p:nvPr>
        </p:nvSpPr>
        <p:spPr>
          <a:xfrm>
            <a:off x="685800" y="366025"/>
            <a:ext cx="81159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Interesting visualizations</a:t>
            </a:r>
            <a:endParaRPr/>
          </a:p>
        </p:txBody>
      </p:sp>
      <p:sp>
        <p:nvSpPr>
          <p:cNvPr id="2314" name="Google Shape;2314;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15" name="Google Shape;2315;p21"/>
          <p:cNvPicPr preferRelativeResize="0"/>
          <p:nvPr/>
        </p:nvPicPr>
        <p:blipFill>
          <a:blip r:embed="rId3">
            <a:alphaModFix/>
          </a:blip>
          <a:stretch>
            <a:fillRect/>
          </a:stretch>
        </p:blipFill>
        <p:spPr>
          <a:xfrm>
            <a:off x="222050" y="1683400"/>
            <a:ext cx="4108709" cy="2465225"/>
          </a:xfrm>
          <a:prstGeom prst="rect">
            <a:avLst/>
          </a:prstGeom>
          <a:noFill/>
          <a:ln>
            <a:noFill/>
          </a:ln>
        </p:spPr>
      </p:pic>
      <p:pic>
        <p:nvPicPr>
          <p:cNvPr id="2316" name="Google Shape;2316;p21"/>
          <p:cNvPicPr preferRelativeResize="0"/>
          <p:nvPr/>
        </p:nvPicPr>
        <p:blipFill>
          <a:blip r:embed="rId4">
            <a:alphaModFix/>
          </a:blip>
          <a:stretch>
            <a:fillRect/>
          </a:stretch>
        </p:blipFill>
        <p:spPr>
          <a:xfrm>
            <a:off x="4632400" y="1683400"/>
            <a:ext cx="4120122" cy="2465225"/>
          </a:xfrm>
          <a:prstGeom prst="rect">
            <a:avLst/>
          </a:prstGeom>
          <a:noFill/>
          <a:ln>
            <a:noFill/>
          </a:ln>
        </p:spPr>
      </p:pic>
      <p:sp>
        <p:nvSpPr>
          <p:cNvPr id="2317" name="Google Shape;2317;p21"/>
          <p:cNvSpPr txBox="1"/>
          <p:nvPr/>
        </p:nvSpPr>
        <p:spPr>
          <a:xfrm>
            <a:off x="331350" y="4270750"/>
            <a:ext cx="3890100" cy="4686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800">
                <a:solidFill>
                  <a:srgbClr val="666666"/>
                </a:solidFill>
                <a:latin typeface="Barlow Light"/>
                <a:ea typeface="Barlow Light"/>
                <a:cs typeface="Barlow Light"/>
                <a:sym typeface="Barlow Light"/>
              </a:rPr>
              <a:t>Distribution of project categories</a:t>
            </a:r>
            <a:endParaRPr/>
          </a:p>
        </p:txBody>
      </p:sp>
      <p:sp>
        <p:nvSpPr>
          <p:cNvPr id="2318" name="Google Shape;2318;p21"/>
          <p:cNvSpPr txBox="1"/>
          <p:nvPr/>
        </p:nvSpPr>
        <p:spPr>
          <a:xfrm>
            <a:off x="4747400" y="4270750"/>
            <a:ext cx="3890100" cy="4686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800">
                <a:solidFill>
                  <a:srgbClr val="666666"/>
                </a:solidFill>
                <a:latin typeface="Barlow Light"/>
                <a:ea typeface="Barlow Light"/>
                <a:cs typeface="Barlow Light"/>
                <a:sym typeface="Barlow Light"/>
              </a:rPr>
              <a:t>Distribution of countries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2" name="Shape 2322"/>
        <p:cNvGrpSpPr/>
        <p:nvPr/>
      </p:nvGrpSpPr>
      <p:grpSpPr>
        <a:xfrm>
          <a:off x="0" y="0"/>
          <a:ext cx="0" cy="0"/>
          <a:chOff x="0" y="0"/>
          <a:chExt cx="0" cy="0"/>
        </a:xfrm>
      </p:grpSpPr>
      <p:sp>
        <p:nvSpPr>
          <p:cNvPr id="2323" name="Google Shape;2323;p22"/>
          <p:cNvSpPr txBox="1"/>
          <p:nvPr>
            <p:ph idx="4294967295" type="ctrTitle"/>
          </p:nvPr>
        </p:nvSpPr>
        <p:spPr>
          <a:xfrm>
            <a:off x="685800" y="366025"/>
            <a:ext cx="81159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Interesting visualizations</a:t>
            </a:r>
            <a:endParaRPr/>
          </a:p>
        </p:txBody>
      </p:sp>
      <p:sp>
        <p:nvSpPr>
          <p:cNvPr id="2324" name="Google Shape;2324;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25" name="Google Shape;2325;p22"/>
          <p:cNvPicPr preferRelativeResize="0"/>
          <p:nvPr/>
        </p:nvPicPr>
        <p:blipFill>
          <a:blip r:embed="rId3">
            <a:alphaModFix/>
          </a:blip>
          <a:stretch>
            <a:fillRect/>
          </a:stretch>
        </p:blipFill>
        <p:spPr>
          <a:xfrm>
            <a:off x="1847625" y="1225775"/>
            <a:ext cx="5448750" cy="3260200"/>
          </a:xfrm>
          <a:prstGeom prst="rect">
            <a:avLst/>
          </a:prstGeom>
          <a:noFill/>
          <a:ln>
            <a:noFill/>
          </a:ln>
        </p:spPr>
      </p:pic>
      <p:sp>
        <p:nvSpPr>
          <p:cNvPr id="2326" name="Google Shape;2326;p22"/>
          <p:cNvSpPr txBox="1"/>
          <p:nvPr/>
        </p:nvSpPr>
        <p:spPr>
          <a:xfrm>
            <a:off x="2798700" y="4485975"/>
            <a:ext cx="3890100" cy="4686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lang="en" sz="1800">
                <a:solidFill>
                  <a:srgbClr val="666666"/>
                </a:solidFill>
                <a:latin typeface="Barlow Light"/>
                <a:ea typeface="Barlow Light"/>
                <a:cs typeface="Barlow Light"/>
                <a:sym typeface="Barlow Light"/>
              </a:rPr>
              <a:t>Distribution of project states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0" name="Shape 2330"/>
        <p:cNvGrpSpPr/>
        <p:nvPr/>
      </p:nvGrpSpPr>
      <p:grpSpPr>
        <a:xfrm>
          <a:off x="0" y="0"/>
          <a:ext cx="0" cy="0"/>
          <a:chOff x="0" y="0"/>
          <a:chExt cx="0" cy="0"/>
        </a:xfrm>
      </p:grpSpPr>
      <p:sp>
        <p:nvSpPr>
          <p:cNvPr id="2331" name="Google Shape;2331;p23"/>
          <p:cNvSpPr txBox="1"/>
          <p:nvPr>
            <p:ph type="title"/>
          </p:nvPr>
        </p:nvSpPr>
        <p:spPr>
          <a:xfrm>
            <a:off x="457200" y="208925"/>
            <a:ext cx="7163400" cy="1054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Running the model </a:t>
            </a:r>
            <a:endParaRPr/>
          </a:p>
        </p:txBody>
      </p:sp>
      <p:sp>
        <p:nvSpPr>
          <p:cNvPr id="2332" name="Google Shape;2332;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33" name="Google Shape;2333;p23"/>
          <p:cNvSpPr txBox="1"/>
          <p:nvPr>
            <p:ph idx="1" type="body"/>
          </p:nvPr>
        </p:nvSpPr>
        <p:spPr>
          <a:xfrm>
            <a:off x="457200" y="1601750"/>
            <a:ext cx="5640900" cy="30348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We st</a:t>
            </a:r>
            <a:r>
              <a:rPr lang="en"/>
              <a:t>art with: 44 independent variables </a:t>
            </a:r>
            <a:endParaRPr/>
          </a:p>
          <a:p>
            <a:pPr indent="-342900" lvl="1" marL="914400" rtl="0" algn="l">
              <a:spcBef>
                <a:spcPts val="0"/>
              </a:spcBef>
              <a:spcAft>
                <a:spcPts val="0"/>
              </a:spcAft>
              <a:buSzPts val="1800"/>
              <a:buChar char="▹"/>
            </a:pPr>
            <a:r>
              <a:rPr lang="en"/>
              <a:t>Majority being </a:t>
            </a:r>
            <a:r>
              <a:rPr lang="en"/>
              <a:t>dummy</a:t>
            </a:r>
            <a:r>
              <a:rPr lang="en"/>
              <a:t> variables </a:t>
            </a:r>
            <a:endParaRPr/>
          </a:p>
          <a:p>
            <a:pPr indent="-342900" lvl="0" marL="457200" rtl="0" algn="l">
              <a:spcBef>
                <a:spcPts val="0"/>
              </a:spcBef>
              <a:spcAft>
                <a:spcPts val="0"/>
              </a:spcAft>
              <a:buSzPts val="1800"/>
              <a:buChar char="▸"/>
            </a:pPr>
            <a:r>
              <a:rPr lang="en"/>
              <a:t>We’ll look at 3 scenarios to come up with the best model</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7" name="Shape 2337"/>
        <p:cNvGrpSpPr/>
        <p:nvPr/>
      </p:nvGrpSpPr>
      <p:grpSpPr>
        <a:xfrm>
          <a:off x="0" y="0"/>
          <a:ext cx="0" cy="0"/>
          <a:chOff x="0" y="0"/>
          <a:chExt cx="0" cy="0"/>
        </a:xfrm>
      </p:grpSpPr>
      <p:sp>
        <p:nvSpPr>
          <p:cNvPr id="2338" name="Google Shape;2338;p24"/>
          <p:cNvSpPr txBox="1"/>
          <p:nvPr>
            <p:ph idx="4294967295" type="ctrTitle"/>
          </p:nvPr>
        </p:nvSpPr>
        <p:spPr>
          <a:xfrm>
            <a:off x="685800" y="208925"/>
            <a:ext cx="8115900" cy="874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Running the model - </a:t>
            </a:r>
            <a:r>
              <a:rPr lang="en" sz="3600"/>
              <a:t>Scenario</a:t>
            </a:r>
            <a:r>
              <a:rPr lang="en" sz="3600"/>
              <a:t> 1</a:t>
            </a:r>
            <a:r>
              <a:rPr lang="en"/>
              <a:t> </a:t>
            </a:r>
            <a:endParaRPr/>
          </a:p>
        </p:txBody>
      </p:sp>
      <p:sp>
        <p:nvSpPr>
          <p:cNvPr id="2339" name="Google Shape;2339;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40" name="Google Shape;2340;p24"/>
          <p:cNvPicPr preferRelativeResize="0"/>
          <p:nvPr/>
        </p:nvPicPr>
        <p:blipFill>
          <a:blip r:embed="rId3">
            <a:alphaModFix/>
          </a:blip>
          <a:stretch>
            <a:fillRect/>
          </a:stretch>
        </p:blipFill>
        <p:spPr>
          <a:xfrm>
            <a:off x="1737825" y="2447663"/>
            <a:ext cx="6911200" cy="2657675"/>
          </a:xfrm>
          <a:prstGeom prst="rect">
            <a:avLst/>
          </a:prstGeom>
          <a:noFill/>
          <a:ln>
            <a:noFill/>
          </a:ln>
        </p:spPr>
      </p:pic>
      <p:pic>
        <p:nvPicPr>
          <p:cNvPr id="2341" name="Google Shape;2341;p24"/>
          <p:cNvPicPr preferRelativeResize="0"/>
          <p:nvPr/>
        </p:nvPicPr>
        <p:blipFill>
          <a:blip r:embed="rId4">
            <a:alphaModFix/>
          </a:blip>
          <a:stretch>
            <a:fillRect/>
          </a:stretch>
        </p:blipFill>
        <p:spPr>
          <a:xfrm>
            <a:off x="340650" y="1043525"/>
            <a:ext cx="6975649" cy="127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5" name="Shape 2345"/>
        <p:cNvGrpSpPr/>
        <p:nvPr/>
      </p:nvGrpSpPr>
      <p:grpSpPr>
        <a:xfrm>
          <a:off x="0" y="0"/>
          <a:ext cx="0" cy="0"/>
          <a:chOff x="0" y="0"/>
          <a:chExt cx="0" cy="0"/>
        </a:xfrm>
      </p:grpSpPr>
      <p:sp>
        <p:nvSpPr>
          <p:cNvPr id="2346" name="Google Shape;2346;p25"/>
          <p:cNvSpPr txBox="1"/>
          <p:nvPr>
            <p:ph idx="4294967295" type="ctrTitle"/>
          </p:nvPr>
        </p:nvSpPr>
        <p:spPr>
          <a:xfrm>
            <a:off x="685800" y="366025"/>
            <a:ext cx="77001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Evaluating</a:t>
            </a:r>
            <a:r>
              <a:rPr lang="en"/>
              <a:t> the model...</a:t>
            </a:r>
            <a:endParaRPr/>
          </a:p>
        </p:txBody>
      </p:sp>
      <p:sp>
        <p:nvSpPr>
          <p:cNvPr id="2347" name="Google Shape;2347;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48" name="Google Shape;2348;p25"/>
          <p:cNvSpPr txBox="1"/>
          <p:nvPr>
            <p:ph idx="4294967295" type="subTitle"/>
          </p:nvPr>
        </p:nvSpPr>
        <p:spPr>
          <a:xfrm>
            <a:off x="685800" y="1405075"/>
            <a:ext cx="5371200" cy="3028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Clr>
                <a:srgbClr val="434343"/>
              </a:buClr>
              <a:buSzPts val="1800"/>
              <a:buChar char="●"/>
            </a:pPr>
            <a:r>
              <a:rPr lang="en" sz="1800">
                <a:solidFill>
                  <a:srgbClr val="434343"/>
                </a:solidFill>
              </a:rPr>
              <a:t>We’ll use the following library or similar to evaluate our model: </a:t>
            </a:r>
            <a:endParaRPr sz="1800">
              <a:solidFill>
                <a:srgbClr val="434343"/>
              </a:solidFill>
            </a:endParaRPr>
          </a:p>
          <a:p>
            <a:pPr indent="-342900" lvl="1" marL="914400" rtl="0" algn="l">
              <a:lnSpc>
                <a:spcPct val="100000"/>
              </a:lnSpc>
              <a:spcBef>
                <a:spcPts val="0"/>
              </a:spcBef>
              <a:spcAft>
                <a:spcPts val="0"/>
              </a:spcAft>
              <a:buClr>
                <a:srgbClr val="434343"/>
              </a:buClr>
              <a:buSzPts val="1800"/>
              <a:buChar char="○"/>
            </a:pPr>
            <a:r>
              <a:rPr lang="en" sz="1800">
                <a:solidFill>
                  <a:srgbClr val="434343"/>
                </a:solidFill>
              </a:rPr>
              <a:t>“</a:t>
            </a:r>
            <a:r>
              <a:rPr lang="en" sz="1800">
                <a:solidFill>
                  <a:srgbClr val="38761D"/>
                </a:solidFill>
              </a:rPr>
              <a:t>from</a:t>
            </a:r>
            <a:r>
              <a:rPr lang="en" sz="1800">
                <a:solidFill>
                  <a:srgbClr val="434343"/>
                </a:solidFill>
              </a:rPr>
              <a:t> sklearn.metrics </a:t>
            </a:r>
            <a:r>
              <a:rPr lang="en" sz="1800">
                <a:solidFill>
                  <a:srgbClr val="38761D"/>
                </a:solidFill>
              </a:rPr>
              <a:t>import</a:t>
            </a:r>
            <a:r>
              <a:rPr lang="en" sz="1800">
                <a:solidFill>
                  <a:srgbClr val="434343"/>
                </a:solidFill>
              </a:rPr>
              <a:t> accuracy_score, classification_report, precision_score, recall_score”</a:t>
            </a:r>
            <a:r>
              <a:rPr lang="en" sz="1050">
                <a:solidFill>
                  <a:srgbClr val="000000"/>
                </a:solidFill>
                <a:latin typeface="Roboto Mono"/>
                <a:ea typeface="Roboto Mono"/>
                <a:cs typeface="Roboto Mono"/>
                <a:sym typeface="Roboto Mono"/>
              </a:rPr>
              <a:t> </a:t>
            </a:r>
            <a:endParaRPr sz="105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t/>
            </a:r>
            <a:endParaRPr sz="1050">
              <a:solidFill>
                <a:srgbClr val="000000"/>
              </a:solidFill>
              <a:latin typeface="Roboto Mono"/>
              <a:ea typeface="Roboto Mono"/>
              <a:cs typeface="Roboto Mono"/>
              <a:sym typeface="Roboto Mono"/>
            </a:endParaRPr>
          </a:p>
          <a:p>
            <a:pPr indent="-342900" lvl="0" marL="457200" rtl="0" algn="l">
              <a:spcBef>
                <a:spcPts val="600"/>
              </a:spcBef>
              <a:spcAft>
                <a:spcPts val="0"/>
              </a:spcAft>
              <a:buClr>
                <a:srgbClr val="434343"/>
              </a:buClr>
              <a:buSzPts val="1800"/>
              <a:buChar char="●"/>
            </a:pPr>
            <a:r>
              <a:rPr lang="en" sz="1800">
                <a:solidFill>
                  <a:srgbClr val="434343"/>
                </a:solidFill>
              </a:rPr>
              <a:t>We’ll then assess the model’s:</a:t>
            </a:r>
            <a:endParaRPr sz="1800">
              <a:solidFill>
                <a:srgbClr val="434343"/>
              </a:solidFill>
            </a:endParaRPr>
          </a:p>
          <a:p>
            <a:pPr indent="-342900" lvl="1" marL="914400" rtl="0" algn="l">
              <a:spcBef>
                <a:spcPts val="0"/>
              </a:spcBef>
              <a:spcAft>
                <a:spcPts val="0"/>
              </a:spcAft>
              <a:buClr>
                <a:srgbClr val="434343"/>
              </a:buClr>
              <a:buSzPts val="1800"/>
              <a:buChar char="○"/>
            </a:pPr>
            <a:r>
              <a:rPr lang="en" sz="1800">
                <a:solidFill>
                  <a:srgbClr val="434343"/>
                </a:solidFill>
              </a:rPr>
              <a:t>Confusion Matrix</a:t>
            </a:r>
            <a:endParaRPr sz="1800">
              <a:solidFill>
                <a:srgbClr val="434343"/>
              </a:solidFill>
            </a:endParaRPr>
          </a:p>
          <a:p>
            <a:pPr indent="-342900" lvl="2" marL="1371600" rtl="0" algn="l">
              <a:spcBef>
                <a:spcPts val="0"/>
              </a:spcBef>
              <a:spcAft>
                <a:spcPts val="0"/>
              </a:spcAft>
              <a:buClr>
                <a:srgbClr val="434343"/>
              </a:buClr>
              <a:buSzPts val="1800"/>
              <a:buChar char="■"/>
            </a:pPr>
            <a:r>
              <a:rPr lang="en" sz="1800">
                <a:solidFill>
                  <a:srgbClr val="434343"/>
                </a:solidFill>
              </a:rPr>
              <a:t> (true positives, false positives, etc.)</a:t>
            </a:r>
            <a:endParaRPr sz="1800">
              <a:solidFill>
                <a:srgbClr val="434343"/>
              </a:solidFill>
            </a:endParaRPr>
          </a:p>
          <a:p>
            <a:pPr indent="0" lvl="0" marL="0" rtl="0" algn="l">
              <a:spcBef>
                <a:spcPts val="600"/>
              </a:spcBef>
              <a:spcAft>
                <a:spcPts val="0"/>
              </a:spcAft>
              <a:buNone/>
            </a:pPr>
            <a:r>
              <a:t/>
            </a:r>
            <a:endParaRPr sz="1800">
              <a:solidFill>
                <a:srgbClr val="434343"/>
              </a:solidFill>
            </a:endParaRPr>
          </a:p>
          <a:p>
            <a:pPr indent="0" lvl="0" marL="0" rtl="0" algn="l">
              <a:spcBef>
                <a:spcPts val="600"/>
              </a:spcBef>
              <a:spcAft>
                <a:spcPts val="0"/>
              </a:spcAft>
              <a:buNone/>
            </a:pPr>
            <a:r>
              <a:t/>
            </a:r>
            <a:endParaRPr sz="1800">
              <a:solidFill>
                <a:srgbClr val="434343"/>
              </a:solidFill>
            </a:endParaRPr>
          </a:p>
        </p:txBody>
      </p:sp>
      <p:grpSp>
        <p:nvGrpSpPr>
          <p:cNvPr id="2349" name="Google Shape;2349;p25"/>
          <p:cNvGrpSpPr/>
          <p:nvPr/>
        </p:nvGrpSpPr>
        <p:grpSpPr>
          <a:xfrm>
            <a:off x="5967304" y="1340493"/>
            <a:ext cx="2714316" cy="2837477"/>
            <a:chOff x="1926580" y="602477"/>
            <a:chExt cx="4456273" cy="4762466"/>
          </a:xfrm>
        </p:grpSpPr>
        <p:sp>
          <p:nvSpPr>
            <p:cNvPr id="2350" name="Google Shape;2350;p25"/>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1" name="Google Shape;2351;p25"/>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2" name="Google Shape;2352;p25"/>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3" name="Google Shape;2353;p25"/>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4" name="Google Shape;2354;p25"/>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5" name="Google Shape;2355;p25"/>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6" name="Google Shape;2356;p25"/>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7" name="Google Shape;2357;p25"/>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8" name="Google Shape;2358;p25"/>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9" name="Google Shape;2359;p25"/>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0" name="Google Shape;2360;p25"/>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1" name="Google Shape;2361;p25"/>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2" name="Google Shape;2362;p25"/>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3" name="Google Shape;2363;p25"/>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4" name="Google Shape;2364;p25"/>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5" name="Google Shape;2365;p25"/>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6" name="Google Shape;2366;p25"/>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7" name="Google Shape;2367;p25"/>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25"/>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25"/>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25"/>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1" name="Google Shape;2371;p25"/>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2" name="Google Shape;2372;p25"/>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25"/>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4" name="Google Shape;2374;p25"/>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5" name="Google Shape;2375;p25"/>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6" name="Google Shape;2376;p25"/>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7" name="Google Shape;2377;p25"/>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8" name="Google Shape;2378;p25"/>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9" name="Google Shape;2379;p25"/>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0" name="Google Shape;2380;p25"/>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1" name="Google Shape;2381;p25"/>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2" name="Google Shape;2382;p25"/>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3" name="Google Shape;2383;p25"/>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4" name="Google Shape;2384;p25"/>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5" name="Google Shape;2385;p25"/>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6" name="Google Shape;2386;p25"/>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7" name="Google Shape;2387;p25"/>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8" name="Google Shape;2388;p25"/>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9" name="Google Shape;2389;p25"/>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0" name="Google Shape;2390;p25"/>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1" name="Google Shape;2391;p25"/>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2" name="Google Shape;2392;p25"/>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3" name="Google Shape;2393;p25"/>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4" name="Google Shape;2394;p25"/>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5" name="Google Shape;2395;p25"/>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6" name="Google Shape;2396;p25"/>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7" name="Google Shape;2397;p25"/>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8" name="Google Shape;2398;p25"/>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9" name="Google Shape;2399;p25"/>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0" name="Google Shape;2400;p25"/>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1" name="Google Shape;2401;p25"/>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2" name="Google Shape;2402;p25"/>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3" name="Google Shape;2403;p25"/>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4" name="Google Shape;2404;p25"/>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5" name="Google Shape;2405;p25"/>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6" name="Google Shape;2406;p25"/>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7" name="Google Shape;2407;p25"/>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8" name="Google Shape;2408;p25"/>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9" name="Google Shape;2409;p25"/>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0" name="Google Shape;2410;p25"/>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1" name="Google Shape;2411;p25"/>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2" name="Google Shape;2412;p25"/>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3" name="Google Shape;2413;p25"/>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25"/>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5" name="Google Shape;2415;p25"/>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6" name="Google Shape;2416;p25"/>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7" name="Google Shape;2417;p25"/>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25"/>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25"/>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0" name="Google Shape;2420;p25"/>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1" name="Google Shape;2421;p25"/>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2" name="Google Shape;2422;p25"/>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3" name="Google Shape;2423;p25"/>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25"/>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25"/>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25"/>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25"/>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8" name="Google Shape;2428;p25"/>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9" name="Google Shape;2429;p25"/>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0" name="Google Shape;2430;p25"/>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1" name="Google Shape;2431;p25"/>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2" name="Google Shape;2432;p25"/>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3" name="Google Shape;2433;p25"/>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4" name="Google Shape;2434;p25"/>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5" name="Google Shape;2435;p25"/>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6" name="Google Shape;2436;p25"/>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25"/>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25"/>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25"/>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25"/>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25"/>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2" name="Google Shape;2442;p25"/>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3" name="Google Shape;2443;p25"/>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4" name="Google Shape;2444;p25"/>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5" name="Google Shape;2445;p25"/>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6" name="Google Shape;2446;p25"/>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7" name="Google Shape;2447;p25"/>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25"/>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9" name="Google Shape;2449;p25"/>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0" name="Google Shape;2450;p25"/>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25"/>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25"/>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3" name="Google Shape;2453;p25"/>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4" name="Google Shape;2454;p25"/>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5" name="Google Shape;2455;p25"/>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6" name="Google Shape;2456;p25"/>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7" name="Google Shape;2457;p25"/>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8" name="Google Shape;2458;p25"/>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9" name="Google Shape;2459;p25"/>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0" name="Google Shape;2460;p25"/>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1" name="Google Shape;2461;p25"/>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2" name="Google Shape;2462;p25"/>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3" name="Google Shape;2463;p25"/>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4" name="Google Shape;2464;p25"/>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5" name="Google Shape;2465;p25"/>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6" name="Google Shape;2466;p25"/>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7" name="Google Shape;2467;p25"/>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8" name="Google Shape;2468;p25"/>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9" name="Google Shape;2469;p25"/>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0" name="Google Shape;2470;p25"/>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1" name="Google Shape;2471;p25"/>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2" name="Google Shape;2472;p25"/>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3" name="Google Shape;2473;p25"/>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4" name="Google Shape;2474;p25"/>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5" name="Google Shape;2475;p25"/>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6" name="Google Shape;2476;p25"/>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7" name="Google Shape;2477;p25"/>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8" name="Google Shape;2478;p25"/>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9" name="Google Shape;2479;p25"/>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0" name="Google Shape;2480;p25"/>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1" name="Google Shape;2481;p25"/>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2" name="Google Shape;2482;p25"/>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3" name="Google Shape;2483;p25"/>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4" name="Google Shape;2484;p25"/>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5" name="Google Shape;2485;p25"/>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6" name="Google Shape;2486;p25"/>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7" name="Google Shape;2487;p25"/>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8" name="Google Shape;2488;p25"/>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9" name="Google Shape;2489;p25"/>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0" name="Google Shape;2490;p25"/>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1" name="Google Shape;2491;p25"/>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2" name="Google Shape;2492;p25"/>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3" name="Google Shape;2493;p25"/>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4" name="Google Shape;2494;p25"/>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25"/>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96" name="Google Shape;2496;p25"/>
            <p:cNvGrpSpPr/>
            <p:nvPr/>
          </p:nvGrpSpPr>
          <p:grpSpPr>
            <a:xfrm>
              <a:off x="4146745" y="1006881"/>
              <a:ext cx="330894" cy="250785"/>
              <a:chOff x="6621095" y="1452181"/>
              <a:chExt cx="330894" cy="250785"/>
            </a:xfrm>
          </p:grpSpPr>
          <p:sp>
            <p:nvSpPr>
              <p:cNvPr id="2497" name="Google Shape;2497;p2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8" name="Google Shape;2498;p2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2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0" name="Google Shape;2500;p2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1" name="Google Shape;2501;p2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02" name="Google Shape;2502;p25"/>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3" name="Google Shape;2503;p25"/>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04" name="Google Shape;2504;p25"/>
          <p:cNvSpPr txBox="1"/>
          <p:nvPr/>
        </p:nvSpPr>
        <p:spPr>
          <a:xfrm>
            <a:off x="635500" y="4636750"/>
            <a:ext cx="69408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Barlow Light"/>
                <a:ea typeface="Barlow Light"/>
                <a:cs typeface="Barlow Light"/>
                <a:sym typeface="Barlow Light"/>
              </a:rPr>
              <a:t>Source: https://www.kaggle.com/mnassrib/titanic-logistic-regression-with-python</a:t>
            </a:r>
            <a:endParaRPr sz="1000">
              <a:latin typeface="Barlow Light"/>
              <a:ea typeface="Barlow Light"/>
              <a:cs typeface="Barlow Light"/>
              <a:sym typeface="Barlow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26"/>
          <p:cNvSpPr txBox="1"/>
          <p:nvPr>
            <p:ph idx="4294967295" type="ctrTitle"/>
          </p:nvPr>
        </p:nvSpPr>
        <p:spPr>
          <a:xfrm>
            <a:off x="685800" y="366025"/>
            <a:ext cx="77001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a:t>
            </a:r>
            <a:endParaRPr/>
          </a:p>
        </p:txBody>
      </p:sp>
      <p:sp>
        <p:nvSpPr>
          <p:cNvPr id="2510" name="Google Shape;2510;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511" name="Google Shape;2511;p26"/>
          <p:cNvGrpSpPr/>
          <p:nvPr/>
        </p:nvGrpSpPr>
        <p:grpSpPr>
          <a:xfrm>
            <a:off x="6169704" y="843068"/>
            <a:ext cx="2714316" cy="2837477"/>
            <a:chOff x="1926580" y="602477"/>
            <a:chExt cx="4456273" cy="4762466"/>
          </a:xfrm>
        </p:grpSpPr>
        <p:sp>
          <p:nvSpPr>
            <p:cNvPr id="2512" name="Google Shape;2512;p26"/>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3" name="Google Shape;2513;p26"/>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4" name="Google Shape;2514;p26"/>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5" name="Google Shape;2515;p26"/>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6" name="Google Shape;2516;p26"/>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26"/>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26"/>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9" name="Google Shape;2519;p26"/>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0" name="Google Shape;2520;p26"/>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26"/>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2" name="Google Shape;2522;p26"/>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3" name="Google Shape;2523;p26"/>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4" name="Google Shape;2524;p26"/>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5" name="Google Shape;2525;p26"/>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6" name="Google Shape;2526;p26"/>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26"/>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26"/>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26"/>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26"/>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1" name="Google Shape;2531;p26"/>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2" name="Google Shape;2532;p26"/>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3" name="Google Shape;2533;p26"/>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4" name="Google Shape;2534;p26"/>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5" name="Google Shape;2535;p26"/>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6" name="Google Shape;2536;p26"/>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7" name="Google Shape;2537;p26"/>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8" name="Google Shape;2538;p26"/>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9" name="Google Shape;2539;p26"/>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0" name="Google Shape;2540;p26"/>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1" name="Google Shape;2541;p26"/>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2" name="Google Shape;2542;p26"/>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3" name="Google Shape;2543;p26"/>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4" name="Google Shape;2544;p26"/>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5" name="Google Shape;2545;p26"/>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6" name="Google Shape;2546;p26"/>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7" name="Google Shape;2547;p26"/>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8" name="Google Shape;2548;p26"/>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9" name="Google Shape;2549;p26"/>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0" name="Google Shape;2550;p26"/>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1" name="Google Shape;2551;p26"/>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2" name="Google Shape;2552;p26"/>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3" name="Google Shape;2553;p26"/>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4" name="Google Shape;2554;p26"/>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5" name="Google Shape;2555;p26"/>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6" name="Google Shape;2556;p26"/>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7" name="Google Shape;2557;p26"/>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8" name="Google Shape;2558;p26"/>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9" name="Google Shape;2559;p26"/>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0" name="Google Shape;2560;p26"/>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1" name="Google Shape;2561;p26"/>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2" name="Google Shape;2562;p26"/>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3" name="Google Shape;2563;p26"/>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4" name="Google Shape;2564;p26"/>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5" name="Google Shape;2565;p26"/>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6" name="Google Shape;2566;p26"/>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7" name="Google Shape;2567;p26"/>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8" name="Google Shape;2568;p26"/>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9" name="Google Shape;2569;p26"/>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26"/>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26"/>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26"/>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3" name="Google Shape;2573;p26"/>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4" name="Google Shape;2574;p26"/>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5" name="Google Shape;2575;p26"/>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26"/>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7" name="Google Shape;2577;p26"/>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8" name="Google Shape;2578;p26"/>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9" name="Google Shape;2579;p26"/>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0" name="Google Shape;2580;p26"/>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1" name="Google Shape;2581;p26"/>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2" name="Google Shape;2582;p26"/>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3" name="Google Shape;2583;p26"/>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4" name="Google Shape;2584;p26"/>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5" name="Google Shape;2585;p26"/>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6" name="Google Shape;2586;p26"/>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7" name="Google Shape;2587;p26"/>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8" name="Google Shape;2588;p26"/>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9" name="Google Shape;2589;p26"/>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0" name="Google Shape;2590;p26"/>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1" name="Google Shape;2591;p26"/>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2" name="Google Shape;2592;p26"/>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3" name="Google Shape;2593;p26"/>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4" name="Google Shape;2594;p26"/>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5" name="Google Shape;2595;p26"/>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6" name="Google Shape;2596;p26"/>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7" name="Google Shape;2597;p26"/>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8" name="Google Shape;2598;p26"/>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9" name="Google Shape;2599;p26"/>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0" name="Google Shape;2600;p26"/>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1" name="Google Shape;2601;p26"/>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2" name="Google Shape;2602;p26"/>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3" name="Google Shape;2603;p26"/>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4" name="Google Shape;2604;p26"/>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5" name="Google Shape;2605;p26"/>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6" name="Google Shape;2606;p26"/>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7" name="Google Shape;2607;p26"/>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8" name="Google Shape;2608;p26"/>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9" name="Google Shape;2609;p26"/>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0" name="Google Shape;2610;p26"/>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1" name="Google Shape;2611;p26"/>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2" name="Google Shape;2612;p26"/>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3" name="Google Shape;2613;p26"/>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4" name="Google Shape;2614;p26"/>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5" name="Google Shape;2615;p26"/>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6" name="Google Shape;2616;p26"/>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7" name="Google Shape;2617;p26"/>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8" name="Google Shape;2618;p26"/>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9" name="Google Shape;2619;p26"/>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0" name="Google Shape;2620;p26"/>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1" name="Google Shape;2621;p26"/>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2" name="Google Shape;2622;p26"/>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3" name="Google Shape;2623;p26"/>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4" name="Google Shape;2624;p26"/>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5" name="Google Shape;2625;p26"/>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6" name="Google Shape;2626;p26"/>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7" name="Google Shape;2627;p26"/>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8" name="Google Shape;2628;p26"/>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9" name="Google Shape;2629;p26"/>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0" name="Google Shape;2630;p26"/>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1" name="Google Shape;2631;p26"/>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2" name="Google Shape;2632;p26"/>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3" name="Google Shape;2633;p26"/>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4" name="Google Shape;2634;p26"/>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5" name="Google Shape;2635;p26"/>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6" name="Google Shape;2636;p26"/>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7" name="Google Shape;2637;p26"/>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8" name="Google Shape;2638;p26"/>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9" name="Google Shape;2639;p26"/>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0" name="Google Shape;2640;p26"/>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1" name="Google Shape;2641;p26"/>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2" name="Google Shape;2642;p26"/>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3" name="Google Shape;2643;p26"/>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4" name="Google Shape;2644;p26"/>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5" name="Google Shape;2645;p26"/>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6" name="Google Shape;2646;p26"/>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7" name="Google Shape;2647;p26"/>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8" name="Google Shape;2648;p26"/>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9" name="Google Shape;2649;p26"/>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0" name="Google Shape;2650;p26"/>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1" name="Google Shape;2651;p26"/>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2" name="Google Shape;2652;p26"/>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3" name="Google Shape;2653;p26"/>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4" name="Google Shape;2654;p26"/>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5" name="Google Shape;2655;p26"/>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6" name="Google Shape;2656;p26"/>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7" name="Google Shape;2657;p26"/>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58" name="Google Shape;2658;p26"/>
            <p:cNvGrpSpPr/>
            <p:nvPr/>
          </p:nvGrpSpPr>
          <p:grpSpPr>
            <a:xfrm>
              <a:off x="4146745" y="1006881"/>
              <a:ext cx="330894" cy="250785"/>
              <a:chOff x="6621095" y="1452181"/>
              <a:chExt cx="330894" cy="250785"/>
            </a:xfrm>
          </p:grpSpPr>
          <p:sp>
            <p:nvSpPr>
              <p:cNvPr id="2659" name="Google Shape;2659;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0" name="Google Shape;2660;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1" name="Google Shape;2661;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2" name="Google Shape;2662;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3" name="Google Shape;2663;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64" name="Google Shape;2664;p26"/>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5" name="Google Shape;2665;p26"/>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666" name="Google Shape;2666;p26"/>
          <p:cNvPicPr preferRelativeResize="0"/>
          <p:nvPr/>
        </p:nvPicPr>
        <p:blipFill rotWithShape="1">
          <a:blip r:embed="rId3">
            <a:alphaModFix/>
          </a:blip>
          <a:srcRect b="-2189" l="-5430" r="5429" t="2190"/>
          <a:stretch/>
        </p:blipFill>
        <p:spPr>
          <a:xfrm>
            <a:off x="-384275" y="1215475"/>
            <a:ext cx="7089725" cy="1939225"/>
          </a:xfrm>
          <a:prstGeom prst="rect">
            <a:avLst/>
          </a:prstGeom>
          <a:noFill/>
          <a:ln>
            <a:noFill/>
          </a:ln>
        </p:spPr>
      </p:pic>
      <p:pic>
        <p:nvPicPr>
          <p:cNvPr id="2667" name="Google Shape;2667;p26"/>
          <p:cNvPicPr preferRelativeResize="0"/>
          <p:nvPr/>
        </p:nvPicPr>
        <p:blipFill>
          <a:blip r:embed="rId4">
            <a:alphaModFix/>
          </a:blip>
          <a:stretch>
            <a:fillRect/>
          </a:stretch>
        </p:blipFill>
        <p:spPr>
          <a:xfrm>
            <a:off x="4447075" y="3099126"/>
            <a:ext cx="4306004" cy="1939226"/>
          </a:xfrm>
          <a:prstGeom prst="rect">
            <a:avLst/>
          </a:prstGeom>
          <a:noFill/>
          <a:ln>
            <a:noFill/>
          </a:ln>
        </p:spPr>
      </p:pic>
      <p:pic>
        <p:nvPicPr>
          <p:cNvPr id="2668" name="Google Shape;2668;p26"/>
          <p:cNvPicPr preferRelativeResize="0"/>
          <p:nvPr/>
        </p:nvPicPr>
        <p:blipFill>
          <a:blip r:embed="rId5">
            <a:alphaModFix/>
          </a:blip>
          <a:stretch>
            <a:fillRect/>
          </a:stretch>
        </p:blipFill>
        <p:spPr>
          <a:xfrm>
            <a:off x="435138" y="3395600"/>
            <a:ext cx="3743325" cy="7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2" name="Shape 2672"/>
        <p:cNvGrpSpPr/>
        <p:nvPr/>
      </p:nvGrpSpPr>
      <p:grpSpPr>
        <a:xfrm>
          <a:off x="0" y="0"/>
          <a:ext cx="0" cy="0"/>
          <a:chOff x="0" y="0"/>
          <a:chExt cx="0" cy="0"/>
        </a:xfrm>
      </p:grpSpPr>
      <p:sp>
        <p:nvSpPr>
          <p:cNvPr id="2673" name="Google Shape;2673;p27"/>
          <p:cNvSpPr txBox="1"/>
          <p:nvPr>
            <p:ph idx="4294967295" type="ctrTitle"/>
          </p:nvPr>
        </p:nvSpPr>
        <p:spPr>
          <a:xfrm>
            <a:off x="685800" y="366025"/>
            <a:ext cx="77001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a:t>
            </a:r>
            <a:endParaRPr/>
          </a:p>
        </p:txBody>
      </p:sp>
      <p:sp>
        <p:nvSpPr>
          <p:cNvPr id="2674" name="Google Shape;2674;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675" name="Google Shape;2675;p27"/>
          <p:cNvGrpSpPr/>
          <p:nvPr/>
        </p:nvGrpSpPr>
        <p:grpSpPr>
          <a:xfrm>
            <a:off x="5967304" y="1340493"/>
            <a:ext cx="2714316" cy="2837477"/>
            <a:chOff x="1926580" y="602477"/>
            <a:chExt cx="4456273" cy="4762466"/>
          </a:xfrm>
        </p:grpSpPr>
        <p:sp>
          <p:nvSpPr>
            <p:cNvPr id="2676" name="Google Shape;2676;p27"/>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7" name="Google Shape;2677;p27"/>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8" name="Google Shape;2678;p27"/>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9" name="Google Shape;2679;p27"/>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0" name="Google Shape;2680;p27"/>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1" name="Google Shape;2681;p27"/>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27"/>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27"/>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27"/>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5" name="Google Shape;2685;p27"/>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6" name="Google Shape;2686;p27"/>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7" name="Google Shape;2687;p27"/>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8" name="Google Shape;2688;p27"/>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9" name="Google Shape;2689;p27"/>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0" name="Google Shape;2690;p27"/>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1" name="Google Shape;2691;p27"/>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2" name="Google Shape;2692;p27"/>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3" name="Google Shape;2693;p27"/>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4" name="Google Shape;2694;p27"/>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5" name="Google Shape;2695;p27"/>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27"/>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7" name="Google Shape;2697;p27"/>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8" name="Google Shape;2698;p27"/>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9" name="Google Shape;2699;p27"/>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0" name="Google Shape;2700;p27"/>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1" name="Google Shape;2701;p27"/>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2" name="Google Shape;2702;p27"/>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3" name="Google Shape;2703;p27"/>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4" name="Google Shape;2704;p27"/>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5" name="Google Shape;2705;p27"/>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6" name="Google Shape;2706;p27"/>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7" name="Google Shape;2707;p27"/>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8" name="Google Shape;2708;p27"/>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9" name="Google Shape;2709;p27"/>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0" name="Google Shape;2710;p27"/>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1" name="Google Shape;2711;p27"/>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2" name="Google Shape;2712;p27"/>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3" name="Google Shape;2713;p27"/>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4" name="Google Shape;2714;p27"/>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5" name="Google Shape;2715;p27"/>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6" name="Google Shape;2716;p27"/>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7" name="Google Shape;2717;p27"/>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8" name="Google Shape;2718;p27"/>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9" name="Google Shape;2719;p27"/>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0" name="Google Shape;2720;p27"/>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1" name="Google Shape;2721;p27"/>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2" name="Google Shape;2722;p27"/>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3" name="Google Shape;2723;p27"/>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4" name="Google Shape;2724;p27"/>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5" name="Google Shape;2725;p27"/>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6" name="Google Shape;2726;p27"/>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7" name="Google Shape;2727;p27"/>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8" name="Google Shape;2728;p27"/>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9" name="Google Shape;2729;p27"/>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0" name="Google Shape;2730;p27"/>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1" name="Google Shape;2731;p27"/>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2" name="Google Shape;2732;p27"/>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3" name="Google Shape;2733;p27"/>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4" name="Google Shape;2734;p27"/>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5" name="Google Shape;2735;p27"/>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6" name="Google Shape;2736;p27"/>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7" name="Google Shape;2737;p27"/>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8" name="Google Shape;2738;p27"/>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9" name="Google Shape;2739;p27"/>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0" name="Google Shape;2740;p27"/>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1" name="Google Shape;2741;p27"/>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2" name="Google Shape;2742;p27"/>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3" name="Google Shape;2743;p27"/>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4" name="Google Shape;2744;p27"/>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5" name="Google Shape;2745;p27"/>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6" name="Google Shape;2746;p27"/>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7" name="Google Shape;2747;p27"/>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8" name="Google Shape;2748;p27"/>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9" name="Google Shape;2749;p27"/>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0" name="Google Shape;2750;p27"/>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1" name="Google Shape;2751;p27"/>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2" name="Google Shape;2752;p27"/>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3" name="Google Shape;2753;p27"/>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4" name="Google Shape;2754;p27"/>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5" name="Google Shape;2755;p27"/>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6" name="Google Shape;2756;p27"/>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7" name="Google Shape;2757;p27"/>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8" name="Google Shape;2758;p27"/>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9" name="Google Shape;2759;p27"/>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0" name="Google Shape;2760;p27"/>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1" name="Google Shape;2761;p27"/>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2" name="Google Shape;2762;p27"/>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3" name="Google Shape;2763;p27"/>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4" name="Google Shape;2764;p27"/>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5" name="Google Shape;2765;p27"/>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6" name="Google Shape;2766;p27"/>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7" name="Google Shape;2767;p27"/>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8" name="Google Shape;2768;p27"/>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9" name="Google Shape;2769;p27"/>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0" name="Google Shape;2770;p27"/>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1" name="Google Shape;2771;p27"/>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2" name="Google Shape;2772;p27"/>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3" name="Google Shape;2773;p27"/>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4" name="Google Shape;2774;p27"/>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5" name="Google Shape;2775;p27"/>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6" name="Google Shape;2776;p27"/>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7" name="Google Shape;2777;p27"/>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8" name="Google Shape;2778;p27"/>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9" name="Google Shape;2779;p27"/>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0" name="Google Shape;2780;p27"/>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1" name="Google Shape;2781;p27"/>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2" name="Google Shape;2782;p27"/>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3" name="Google Shape;2783;p27"/>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4" name="Google Shape;2784;p27"/>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5" name="Google Shape;2785;p27"/>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6" name="Google Shape;2786;p27"/>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7" name="Google Shape;2787;p27"/>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8" name="Google Shape;2788;p27"/>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9" name="Google Shape;2789;p27"/>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0" name="Google Shape;2790;p27"/>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1" name="Google Shape;2791;p27"/>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2" name="Google Shape;2792;p27"/>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3" name="Google Shape;2793;p27"/>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4" name="Google Shape;2794;p27"/>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5" name="Google Shape;2795;p27"/>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6" name="Google Shape;2796;p27"/>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7" name="Google Shape;2797;p27"/>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8" name="Google Shape;2798;p27"/>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9" name="Google Shape;2799;p27"/>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0" name="Google Shape;2800;p27"/>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1" name="Google Shape;2801;p27"/>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27"/>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3" name="Google Shape;2803;p27"/>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4" name="Google Shape;2804;p27"/>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5" name="Google Shape;2805;p27"/>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6" name="Google Shape;2806;p27"/>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7" name="Google Shape;2807;p27"/>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8" name="Google Shape;2808;p27"/>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9" name="Google Shape;2809;p27"/>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0" name="Google Shape;2810;p27"/>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1" name="Google Shape;2811;p27"/>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2" name="Google Shape;2812;p27"/>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3" name="Google Shape;2813;p27"/>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4" name="Google Shape;2814;p27"/>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5" name="Google Shape;2815;p27"/>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6" name="Google Shape;2816;p27"/>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7" name="Google Shape;2817;p27"/>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8" name="Google Shape;2818;p27"/>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9" name="Google Shape;2819;p27"/>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0" name="Google Shape;2820;p27"/>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1" name="Google Shape;2821;p27"/>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22" name="Google Shape;2822;p27"/>
            <p:cNvGrpSpPr/>
            <p:nvPr/>
          </p:nvGrpSpPr>
          <p:grpSpPr>
            <a:xfrm>
              <a:off x="4146745" y="1006881"/>
              <a:ext cx="330894" cy="250785"/>
              <a:chOff x="6621095" y="1452181"/>
              <a:chExt cx="330894" cy="250785"/>
            </a:xfrm>
          </p:grpSpPr>
          <p:sp>
            <p:nvSpPr>
              <p:cNvPr id="2823" name="Google Shape;2823;p2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4" name="Google Shape;2824;p2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5" name="Google Shape;2825;p2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6" name="Google Shape;2826;p2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7" name="Google Shape;2827;p2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28" name="Google Shape;2828;p27"/>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9" name="Google Shape;2829;p27"/>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830" name="Google Shape;2830;p27"/>
          <p:cNvPicPr preferRelativeResize="0"/>
          <p:nvPr/>
        </p:nvPicPr>
        <p:blipFill>
          <a:blip r:embed="rId3">
            <a:alphaModFix/>
          </a:blip>
          <a:stretch>
            <a:fillRect/>
          </a:stretch>
        </p:blipFill>
        <p:spPr>
          <a:xfrm>
            <a:off x="3698050" y="1133450"/>
            <a:ext cx="5295624" cy="3890676"/>
          </a:xfrm>
          <a:prstGeom prst="rect">
            <a:avLst/>
          </a:prstGeom>
          <a:noFill/>
          <a:ln>
            <a:noFill/>
          </a:ln>
        </p:spPr>
      </p:pic>
      <p:pic>
        <p:nvPicPr>
          <p:cNvPr id="2831" name="Google Shape;2831;p27"/>
          <p:cNvPicPr preferRelativeResize="0"/>
          <p:nvPr/>
        </p:nvPicPr>
        <p:blipFill>
          <a:blip r:embed="rId4">
            <a:alphaModFix/>
          </a:blip>
          <a:stretch>
            <a:fillRect/>
          </a:stretch>
        </p:blipFill>
        <p:spPr>
          <a:xfrm>
            <a:off x="149225" y="1827325"/>
            <a:ext cx="3412425" cy="148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5" name="Shape 2835"/>
        <p:cNvGrpSpPr/>
        <p:nvPr/>
      </p:nvGrpSpPr>
      <p:grpSpPr>
        <a:xfrm>
          <a:off x="0" y="0"/>
          <a:ext cx="0" cy="0"/>
          <a:chOff x="0" y="0"/>
          <a:chExt cx="0" cy="0"/>
        </a:xfrm>
      </p:grpSpPr>
      <p:sp>
        <p:nvSpPr>
          <p:cNvPr id="2836" name="Google Shape;2836;p28"/>
          <p:cNvSpPr txBox="1"/>
          <p:nvPr>
            <p:ph idx="4294967295" type="ctrTitle"/>
          </p:nvPr>
        </p:nvSpPr>
        <p:spPr>
          <a:xfrm>
            <a:off x="685800" y="366025"/>
            <a:ext cx="81159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Running the model</a:t>
            </a:r>
            <a:r>
              <a:rPr lang="en"/>
              <a:t> -</a:t>
            </a:r>
            <a:r>
              <a:rPr lang="en" sz="3600"/>
              <a:t> Scenario 2</a:t>
            </a:r>
            <a:endParaRPr sz="3600"/>
          </a:p>
        </p:txBody>
      </p:sp>
      <p:sp>
        <p:nvSpPr>
          <p:cNvPr id="2837" name="Google Shape;2837;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838" name="Google Shape;2838;p28"/>
          <p:cNvPicPr preferRelativeResize="0"/>
          <p:nvPr/>
        </p:nvPicPr>
        <p:blipFill>
          <a:blip r:embed="rId3">
            <a:alphaModFix/>
          </a:blip>
          <a:stretch>
            <a:fillRect/>
          </a:stretch>
        </p:blipFill>
        <p:spPr>
          <a:xfrm>
            <a:off x="152400" y="1235725"/>
            <a:ext cx="7408649" cy="965975"/>
          </a:xfrm>
          <a:prstGeom prst="rect">
            <a:avLst/>
          </a:prstGeom>
          <a:noFill/>
          <a:ln>
            <a:noFill/>
          </a:ln>
        </p:spPr>
      </p:pic>
      <p:pic>
        <p:nvPicPr>
          <p:cNvPr id="2839" name="Google Shape;2839;p28"/>
          <p:cNvPicPr preferRelativeResize="0"/>
          <p:nvPr/>
        </p:nvPicPr>
        <p:blipFill>
          <a:blip r:embed="rId4">
            <a:alphaModFix/>
          </a:blip>
          <a:stretch>
            <a:fillRect/>
          </a:stretch>
        </p:blipFill>
        <p:spPr>
          <a:xfrm>
            <a:off x="2261525" y="2284450"/>
            <a:ext cx="6703402" cy="263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3" name="Shape 2843"/>
        <p:cNvGrpSpPr/>
        <p:nvPr/>
      </p:nvGrpSpPr>
      <p:grpSpPr>
        <a:xfrm>
          <a:off x="0" y="0"/>
          <a:ext cx="0" cy="0"/>
          <a:chOff x="0" y="0"/>
          <a:chExt cx="0" cy="0"/>
        </a:xfrm>
      </p:grpSpPr>
      <p:sp>
        <p:nvSpPr>
          <p:cNvPr id="2844" name="Google Shape;2844;p29"/>
          <p:cNvSpPr txBox="1"/>
          <p:nvPr>
            <p:ph idx="4294967295" type="ctrTitle"/>
          </p:nvPr>
        </p:nvSpPr>
        <p:spPr>
          <a:xfrm>
            <a:off x="685800" y="366025"/>
            <a:ext cx="77001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a:t>
            </a:r>
            <a:endParaRPr/>
          </a:p>
        </p:txBody>
      </p:sp>
      <p:sp>
        <p:nvSpPr>
          <p:cNvPr id="2845" name="Google Shape;2845;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846" name="Google Shape;2846;p29"/>
          <p:cNvGrpSpPr/>
          <p:nvPr/>
        </p:nvGrpSpPr>
        <p:grpSpPr>
          <a:xfrm>
            <a:off x="5967304" y="1340493"/>
            <a:ext cx="2714316" cy="2837477"/>
            <a:chOff x="1926580" y="602477"/>
            <a:chExt cx="4456273" cy="4762466"/>
          </a:xfrm>
        </p:grpSpPr>
        <p:sp>
          <p:nvSpPr>
            <p:cNvPr id="2847" name="Google Shape;2847;p29"/>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8" name="Google Shape;2848;p29"/>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9" name="Google Shape;2849;p29"/>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0" name="Google Shape;2850;p29"/>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1" name="Google Shape;2851;p29"/>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2" name="Google Shape;2852;p29"/>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3" name="Google Shape;2853;p29"/>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4" name="Google Shape;2854;p29"/>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5" name="Google Shape;2855;p29"/>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6" name="Google Shape;2856;p29"/>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7" name="Google Shape;2857;p29"/>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8" name="Google Shape;2858;p29"/>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9" name="Google Shape;2859;p29"/>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0" name="Google Shape;2860;p29"/>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1" name="Google Shape;2861;p29"/>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2" name="Google Shape;2862;p29"/>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3" name="Google Shape;2863;p29"/>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4" name="Google Shape;2864;p29"/>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5" name="Google Shape;2865;p29"/>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6" name="Google Shape;2866;p29"/>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7" name="Google Shape;2867;p29"/>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8" name="Google Shape;2868;p29"/>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9" name="Google Shape;2869;p29"/>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0" name="Google Shape;2870;p29"/>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1" name="Google Shape;2871;p29"/>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2" name="Google Shape;2872;p29"/>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3" name="Google Shape;2873;p29"/>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4" name="Google Shape;2874;p29"/>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5" name="Google Shape;2875;p29"/>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6" name="Google Shape;2876;p29"/>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7" name="Google Shape;2877;p29"/>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8" name="Google Shape;2878;p29"/>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9" name="Google Shape;2879;p29"/>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0" name="Google Shape;2880;p29"/>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1" name="Google Shape;2881;p29"/>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2" name="Google Shape;2882;p29"/>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3" name="Google Shape;2883;p29"/>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4" name="Google Shape;2884;p29"/>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5" name="Google Shape;2885;p29"/>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6" name="Google Shape;2886;p29"/>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7" name="Google Shape;2887;p29"/>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8" name="Google Shape;2888;p29"/>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9" name="Google Shape;2889;p29"/>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0" name="Google Shape;2890;p29"/>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1" name="Google Shape;2891;p29"/>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2" name="Google Shape;2892;p29"/>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3" name="Google Shape;2893;p29"/>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4" name="Google Shape;2894;p29"/>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5" name="Google Shape;2895;p29"/>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6" name="Google Shape;2896;p29"/>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7" name="Google Shape;2897;p29"/>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8" name="Google Shape;2898;p29"/>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9" name="Google Shape;2899;p29"/>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0" name="Google Shape;2900;p29"/>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1" name="Google Shape;2901;p29"/>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2" name="Google Shape;2902;p29"/>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3" name="Google Shape;2903;p29"/>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4" name="Google Shape;2904;p29"/>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5" name="Google Shape;2905;p29"/>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6" name="Google Shape;2906;p29"/>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7" name="Google Shape;2907;p29"/>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8" name="Google Shape;2908;p29"/>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9" name="Google Shape;2909;p29"/>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0" name="Google Shape;2910;p29"/>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1" name="Google Shape;2911;p29"/>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2" name="Google Shape;2912;p29"/>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3" name="Google Shape;2913;p29"/>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4" name="Google Shape;2914;p29"/>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5" name="Google Shape;2915;p29"/>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6" name="Google Shape;2916;p29"/>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7" name="Google Shape;2917;p29"/>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8" name="Google Shape;2918;p29"/>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9" name="Google Shape;2919;p29"/>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0" name="Google Shape;2920;p29"/>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1" name="Google Shape;2921;p29"/>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2" name="Google Shape;2922;p29"/>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3" name="Google Shape;2923;p29"/>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4" name="Google Shape;2924;p29"/>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5" name="Google Shape;2925;p29"/>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6" name="Google Shape;2926;p29"/>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7" name="Google Shape;2927;p29"/>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8" name="Google Shape;2928;p29"/>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9" name="Google Shape;2929;p29"/>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0" name="Google Shape;2930;p29"/>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1" name="Google Shape;2931;p29"/>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2" name="Google Shape;2932;p29"/>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3" name="Google Shape;2933;p29"/>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4" name="Google Shape;2934;p29"/>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5" name="Google Shape;2935;p29"/>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6" name="Google Shape;2936;p29"/>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7" name="Google Shape;2937;p29"/>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8" name="Google Shape;2938;p29"/>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9" name="Google Shape;2939;p29"/>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0" name="Google Shape;2940;p29"/>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1" name="Google Shape;2941;p29"/>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2" name="Google Shape;2942;p29"/>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3" name="Google Shape;2943;p29"/>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4" name="Google Shape;2944;p29"/>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5" name="Google Shape;2945;p29"/>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6" name="Google Shape;2946;p29"/>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7" name="Google Shape;2947;p29"/>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8" name="Google Shape;2948;p29"/>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9" name="Google Shape;2949;p29"/>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0" name="Google Shape;2950;p29"/>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1" name="Google Shape;2951;p29"/>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2" name="Google Shape;2952;p29"/>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3" name="Google Shape;2953;p29"/>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4" name="Google Shape;2954;p29"/>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5" name="Google Shape;2955;p29"/>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6" name="Google Shape;2956;p29"/>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7" name="Google Shape;2957;p29"/>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8" name="Google Shape;2958;p29"/>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9" name="Google Shape;2959;p29"/>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0" name="Google Shape;2960;p29"/>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1" name="Google Shape;2961;p29"/>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2" name="Google Shape;2962;p29"/>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3" name="Google Shape;2963;p29"/>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4" name="Google Shape;2964;p29"/>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5" name="Google Shape;2965;p29"/>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6" name="Google Shape;2966;p29"/>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7" name="Google Shape;2967;p29"/>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8" name="Google Shape;2968;p29"/>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9" name="Google Shape;2969;p29"/>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0" name="Google Shape;2970;p29"/>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1" name="Google Shape;2971;p29"/>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2" name="Google Shape;2972;p29"/>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3" name="Google Shape;2973;p29"/>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4" name="Google Shape;2974;p29"/>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5" name="Google Shape;2975;p29"/>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6" name="Google Shape;2976;p29"/>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7" name="Google Shape;2977;p29"/>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8" name="Google Shape;2978;p29"/>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9" name="Google Shape;2979;p29"/>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0" name="Google Shape;2980;p29"/>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1" name="Google Shape;2981;p29"/>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2" name="Google Shape;2982;p29"/>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3" name="Google Shape;2983;p29"/>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4" name="Google Shape;2984;p29"/>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5" name="Google Shape;2985;p29"/>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6" name="Google Shape;2986;p29"/>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7" name="Google Shape;2987;p29"/>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8" name="Google Shape;2988;p29"/>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9" name="Google Shape;2989;p29"/>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0" name="Google Shape;2990;p29"/>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1" name="Google Shape;2991;p29"/>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2" name="Google Shape;2992;p29"/>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93" name="Google Shape;2993;p29"/>
            <p:cNvGrpSpPr/>
            <p:nvPr/>
          </p:nvGrpSpPr>
          <p:grpSpPr>
            <a:xfrm>
              <a:off x="4146745" y="1006881"/>
              <a:ext cx="330894" cy="250785"/>
              <a:chOff x="6621095" y="1452181"/>
              <a:chExt cx="330894" cy="250785"/>
            </a:xfrm>
          </p:grpSpPr>
          <p:sp>
            <p:nvSpPr>
              <p:cNvPr id="2994" name="Google Shape;2994;p2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5" name="Google Shape;2995;p2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6" name="Google Shape;2996;p2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7" name="Google Shape;2997;p2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8" name="Google Shape;2998;p2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99" name="Google Shape;2999;p29"/>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0" name="Google Shape;3000;p29"/>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001" name="Google Shape;3001;p29"/>
          <p:cNvPicPr preferRelativeResize="0"/>
          <p:nvPr/>
        </p:nvPicPr>
        <p:blipFill>
          <a:blip r:embed="rId3">
            <a:alphaModFix/>
          </a:blip>
          <a:stretch>
            <a:fillRect/>
          </a:stretch>
        </p:blipFill>
        <p:spPr>
          <a:xfrm>
            <a:off x="59700" y="1256050"/>
            <a:ext cx="6665652" cy="1844750"/>
          </a:xfrm>
          <a:prstGeom prst="rect">
            <a:avLst/>
          </a:prstGeom>
          <a:noFill/>
          <a:ln>
            <a:noFill/>
          </a:ln>
        </p:spPr>
      </p:pic>
      <p:pic>
        <p:nvPicPr>
          <p:cNvPr id="3002" name="Google Shape;3002;p29"/>
          <p:cNvPicPr preferRelativeResize="0"/>
          <p:nvPr/>
        </p:nvPicPr>
        <p:blipFill>
          <a:blip r:embed="rId4">
            <a:alphaModFix/>
          </a:blip>
          <a:stretch>
            <a:fillRect/>
          </a:stretch>
        </p:blipFill>
        <p:spPr>
          <a:xfrm>
            <a:off x="152625" y="3359625"/>
            <a:ext cx="4417249" cy="168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6" name="Shape 3006"/>
        <p:cNvGrpSpPr/>
        <p:nvPr/>
      </p:nvGrpSpPr>
      <p:grpSpPr>
        <a:xfrm>
          <a:off x="0" y="0"/>
          <a:ext cx="0" cy="0"/>
          <a:chOff x="0" y="0"/>
          <a:chExt cx="0" cy="0"/>
        </a:xfrm>
      </p:grpSpPr>
      <p:sp>
        <p:nvSpPr>
          <p:cNvPr id="3007" name="Google Shape;3007;p30"/>
          <p:cNvSpPr txBox="1"/>
          <p:nvPr>
            <p:ph idx="4294967295" type="ctrTitle"/>
          </p:nvPr>
        </p:nvSpPr>
        <p:spPr>
          <a:xfrm>
            <a:off x="685800" y="366025"/>
            <a:ext cx="77001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a:t>
            </a:r>
            <a:endParaRPr/>
          </a:p>
        </p:txBody>
      </p:sp>
      <p:sp>
        <p:nvSpPr>
          <p:cNvPr id="3008" name="Google Shape;3008;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009" name="Google Shape;3009;p30"/>
          <p:cNvGrpSpPr/>
          <p:nvPr/>
        </p:nvGrpSpPr>
        <p:grpSpPr>
          <a:xfrm>
            <a:off x="5967304" y="1340493"/>
            <a:ext cx="2714316" cy="2837477"/>
            <a:chOff x="1926580" y="602477"/>
            <a:chExt cx="4456273" cy="4762466"/>
          </a:xfrm>
        </p:grpSpPr>
        <p:sp>
          <p:nvSpPr>
            <p:cNvPr id="3010" name="Google Shape;3010;p30"/>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1" name="Google Shape;3011;p30"/>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2" name="Google Shape;3012;p30"/>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3" name="Google Shape;3013;p30"/>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4" name="Google Shape;3014;p30"/>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5" name="Google Shape;3015;p30"/>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6" name="Google Shape;3016;p30"/>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7" name="Google Shape;3017;p30"/>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8" name="Google Shape;3018;p30"/>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9" name="Google Shape;3019;p30"/>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0" name="Google Shape;3020;p30"/>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1" name="Google Shape;3021;p30"/>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2" name="Google Shape;3022;p30"/>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3" name="Google Shape;3023;p30"/>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4" name="Google Shape;3024;p30"/>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5" name="Google Shape;3025;p30"/>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6" name="Google Shape;3026;p30"/>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7" name="Google Shape;3027;p30"/>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8" name="Google Shape;3028;p30"/>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9" name="Google Shape;3029;p30"/>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0" name="Google Shape;3030;p30"/>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1" name="Google Shape;3031;p30"/>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2" name="Google Shape;3032;p30"/>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3" name="Google Shape;3033;p30"/>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4" name="Google Shape;3034;p30"/>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5" name="Google Shape;3035;p30"/>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6" name="Google Shape;3036;p30"/>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7" name="Google Shape;3037;p30"/>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8" name="Google Shape;3038;p30"/>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9" name="Google Shape;3039;p30"/>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0" name="Google Shape;3040;p30"/>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1" name="Google Shape;3041;p30"/>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2" name="Google Shape;3042;p30"/>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3" name="Google Shape;3043;p30"/>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4" name="Google Shape;3044;p30"/>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5" name="Google Shape;3045;p30"/>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6" name="Google Shape;3046;p30"/>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7" name="Google Shape;3047;p30"/>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8" name="Google Shape;3048;p30"/>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9" name="Google Shape;3049;p30"/>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0" name="Google Shape;3050;p30"/>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1" name="Google Shape;3051;p30"/>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2" name="Google Shape;3052;p30"/>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3" name="Google Shape;3053;p30"/>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4" name="Google Shape;3054;p30"/>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5" name="Google Shape;3055;p30"/>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6" name="Google Shape;3056;p30"/>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7" name="Google Shape;3057;p30"/>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8" name="Google Shape;3058;p30"/>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9" name="Google Shape;3059;p30"/>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0" name="Google Shape;3060;p30"/>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1" name="Google Shape;3061;p30"/>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2" name="Google Shape;3062;p30"/>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3" name="Google Shape;3063;p30"/>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4" name="Google Shape;3064;p30"/>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5" name="Google Shape;3065;p30"/>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6" name="Google Shape;3066;p30"/>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7" name="Google Shape;3067;p30"/>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8" name="Google Shape;3068;p30"/>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9" name="Google Shape;3069;p30"/>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0" name="Google Shape;3070;p30"/>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1" name="Google Shape;3071;p30"/>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2" name="Google Shape;3072;p30"/>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3" name="Google Shape;3073;p30"/>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4" name="Google Shape;3074;p30"/>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5" name="Google Shape;3075;p30"/>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6" name="Google Shape;3076;p30"/>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7" name="Google Shape;3077;p30"/>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8" name="Google Shape;3078;p30"/>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9" name="Google Shape;3079;p30"/>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0" name="Google Shape;3080;p30"/>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1" name="Google Shape;3081;p30"/>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2" name="Google Shape;3082;p30"/>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3" name="Google Shape;3083;p30"/>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4" name="Google Shape;3084;p30"/>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5" name="Google Shape;3085;p30"/>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6" name="Google Shape;3086;p30"/>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7" name="Google Shape;3087;p30"/>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8" name="Google Shape;3088;p30"/>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9" name="Google Shape;3089;p30"/>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0" name="Google Shape;3090;p30"/>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1" name="Google Shape;3091;p30"/>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2" name="Google Shape;3092;p30"/>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3" name="Google Shape;3093;p30"/>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4" name="Google Shape;3094;p30"/>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5" name="Google Shape;3095;p30"/>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6" name="Google Shape;3096;p30"/>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7" name="Google Shape;3097;p30"/>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8" name="Google Shape;3098;p30"/>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9" name="Google Shape;3099;p30"/>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0" name="Google Shape;3100;p30"/>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1" name="Google Shape;3101;p30"/>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2" name="Google Shape;3102;p30"/>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3" name="Google Shape;3103;p30"/>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4" name="Google Shape;3104;p30"/>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5" name="Google Shape;3105;p30"/>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6" name="Google Shape;3106;p30"/>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7" name="Google Shape;3107;p30"/>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8" name="Google Shape;3108;p30"/>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9" name="Google Shape;3109;p30"/>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0" name="Google Shape;3110;p30"/>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1" name="Google Shape;3111;p30"/>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2" name="Google Shape;3112;p30"/>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3" name="Google Shape;3113;p30"/>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4" name="Google Shape;3114;p30"/>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5" name="Google Shape;3115;p30"/>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6" name="Google Shape;3116;p30"/>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7" name="Google Shape;3117;p30"/>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8" name="Google Shape;3118;p30"/>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9" name="Google Shape;3119;p30"/>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0" name="Google Shape;3120;p30"/>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1" name="Google Shape;3121;p30"/>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2" name="Google Shape;3122;p30"/>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3" name="Google Shape;3123;p30"/>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4" name="Google Shape;3124;p30"/>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5" name="Google Shape;3125;p30"/>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6" name="Google Shape;3126;p30"/>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7" name="Google Shape;3127;p30"/>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8" name="Google Shape;3128;p30"/>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9" name="Google Shape;3129;p30"/>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0" name="Google Shape;3130;p30"/>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1" name="Google Shape;3131;p30"/>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2" name="Google Shape;3132;p30"/>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3" name="Google Shape;3133;p30"/>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4" name="Google Shape;3134;p30"/>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5" name="Google Shape;3135;p30"/>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6" name="Google Shape;3136;p30"/>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7" name="Google Shape;3137;p30"/>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8" name="Google Shape;3138;p30"/>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9" name="Google Shape;3139;p30"/>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0" name="Google Shape;3140;p30"/>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1" name="Google Shape;3141;p30"/>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2" name="Google Shape;3142;p30"/>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3" name="Google Shape;3143;p30"/>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4" name="Google Shape;3144;p30"/>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5" name="Google Shape;3145;p30"/>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6" name="Google Shape;3146;p30"/>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7" name="Google Shape;3147;p30"/>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8" name="Google Shape;3148;p30"/>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9" name="Google Shape;3149;p30"/>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0" name="Google Shape;3150;p30"/>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1" name="Google Shape;3151;p30"/>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2" name="Google Shape;3152;p30"/>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3" name="Google Shape;3153;p30"/>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4" name="Google Shape;3154;p30"/>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5" name="Google Shape;3155;p30"/>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56" name="Google Shape;3156;p30"/>
            <p:cNvGrpSpPr/>
            <p:nvPr/>
          </p:nvGrpSpPr>
          <p:grpSpPr>
            <a:xfrm>
              <a:off x="4146745" y="1006881"/>
              <a:ext cx="330894" cy="250785"/>
              <a:chOff x="6621095" y="1452181"/>
              <a:chExt cx="330894" cy="250785"/>
            </a:xfrm>
          </p:grpSpPr>
          <p:sp>
            <p:nvSpPr>
              <p:cNvPr id="3157" name="Google Shape;3157;p3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8" name="Google Shape;3158;p3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9" name="Google Shape;3159;p3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0" name="Google Shape;3160;p3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1" name="Google Shape;3161;p3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62" name="Google Shape;3162;p30"/>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3" name="Google Shape;3163;p30"/>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164" name="Google Shape;3164;p30"/>
          <p:cNvPicPr preferRelativeResize="0"/>
          <p:nvPr/>
        </p:nvPicPr>
        <p:blipFill>
          <a:blip r:embed="rId3">
            <a:alphaModFix/>
          </a:blip>
          <a:stretch>
            <a:fillRect/>
          </a:stretch>
        </p:blipFill>
        <p:spPr>
          <a:xfrm>
            <a:off x="39800" y="1926800"/>
            <a:ext cx="3780525" cy="1664875"/>
          </a:xfrm>
          <a:prstGeom prst="rect">
            <a:avLst/>
          </a:prstGeom>
          <a:noFill/>
          <a:ln>
            <a:noFill/>
          </a:ln>
        </p:spPr>
      </p:pic>
      <p:pic>
        <p:nvPicPr>
          <p:cNvPr id="3165" name="Google Shape;3165;p30"/>
          <p:cNvPicPr preferRelativeResize="0"/>
          <p:nvPr/>
        </p:nvPicPr>
        <p:blipFill>
          <a:blip r:embed="rId4">
            <a:alphaModFix/>
          </a:blip>
          <a:stretch>
            <a:fillRect/>
          </a:stretch>
        </p:blipFill>
        <p:spPr>
          <a:xfrm>
            <a:off x="3917625" y="1083325"/>
            <a:ext cx="5188299" cy="3810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13"/>
          <p:cNvSpPr txBox="1"/>
          <p:nvPr>
            <p:ph idx="1" type="body"/>
          </p:nvPr>
        </p:nvSpPr>
        <p:spPr>
          <a:xfrm>
            <a:off x="1069475" y="275250"/>
            <a:ext cx="4742700" cy="35799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800">
                <a:solidFill>
                  <a:srgbClr val="FFFFFF"/>
                </a:solidFill>
                <a:latin typeface="Barlow"/>
                <a:ea typeface="Barlow"/>
                <a:cs typeface="Barlow"/>
                <a:sym typeface="Barlow"/>
              </a:rPr>
              <a:t>Kickstarter helps artists, musicians, filmmakers, designers, and other creators find the resources and support they need to make their ideas a reality. </a:t>
            </a:r>
            <a:endParaRPr sz="1800">
              <a:solidFill>
                <a:srgbClr val="FFFFFF"/>
              </a:solidFill>
              <a:latin typeface="Barlow"/>
              <a:ea typeface="Barlow"/>
              <a:cs typeface="Barlow"/>
              <a:sym typeface="Barlow"/>
            </a:endParaRPr>
          </a:p>
          <a:p>
            <a:pPr indent="0" lvl="0" marL="0" rtl="0" algn="l">
              <a:lnSpc>
                <a:spcPct val="100000"/>
              </a:lnSpc>
              <a:spcBef>
                <a:spcPts val="600"/>
              </a:spcBef>
              <a:spcAft>
                <a:spcPts val="0"/>
              </a:spcAft>
              <a:buNone/>
            </a:pPr>
            <a:r>
              <a:t/>
            </a:r>
            <a:endParaRPr sz="1800">
              <a:solidFill>
                <a:srgbClr val="FFFFFF"/>
              </a:solidFill>
              <a:latin typeface="Barlow"/>
              <a:ea typeface="Barlow"/>
              <a:cs typeface="Barlow"/>
              <a:sym typeface="Barlow"/>
            </a:endParaRPr>
          </a:p>
          <a:p>
            <a:pPr indent="0" lvl="0" marL="0" rtl="0" algn="l">
              <a:lnSpc>
                <a:spcPct val="100000"/>
              </a:lnSpc>
              <a:spcBef>
                <a:spcPts val="600"/>
              </a:spcBef>
              <a:spcAft>
                <a:spcPts val="0"/>
              </a:spcAft>
              <a:buNone/>
            </a:pPr>
            <a:r>
              <a:rPr lang="en" sz="1800">
                <a:solidFill>
                  <a:srgbClr val="FFFFFF"/>
                </a:solidFill>
                <a:latin typeface="Barlow"/>
                <a:ea typeface="Barlow"/>
                <a:cs typeface="Barlow"/>
                <a:sym typeface="Barlow"/>
              </a:rPr>
              <a:t>To date, tens of thousands of creative projects — big and small — have come to life with the support of the Kickstarter community.</a:t>
            </a:r>
            <a:endParaRPr sz="1800">
              <a:solidFill>
                <a:srgbClr val="FFFFFF"/>
              </a:solidFill>
              <a:latin typeface="Barlow"/>
              <a:ea typeface="Barlow"/>
              <a:cs typeface="Barlow"/>
              <a:sym typeface="Barlow"/>
            </a:endParaRPr>
          </a:p>
          <a:p>
            <a:pPr indent="0" lvl="0" marL="0" rtl="0" algn="l">
              <a:lnSpc>
                <a:spcPct val="100000"/>
              </a:lnSpc>
              <a:spcBef>
                <a:spcPts val="600"/>
              </a:spcBef>
              <a:spcAft>
                <a:spcPts val="0"/>
              </a:spcAft>
              <a:buNone/>
            </a:pPr>
            <a:r>
              <a:t/>
            </a:r>
            <a:endParaRPr sz="1800">
              <a:solidFill>
                <a:srgbClr val="FFFFFF"/>
              </a:solidFill>
              <a:latin typeface="Barlow"/>
              <a:ea typeface="Barlow"/>
              <a:cs typeface="Barlow"/>
              <a:sym typeface="Barlow"/>
            </a:endParaRPr>
          </a:p>
          <a:p>
            <a:pPr indent="0" lvl="0" marL="0" rtl="0" algn="l">
              <a:lnSpc>
                <a:spcPct val="100000"/>
              </a:lnSpc>
              <a:spcBef>
                <a:spcPts val="600"/>
              </a:spcBef>
              <a:spcAft>
                <a:spcPts val="0"/>
              </a:spcAft>
              <a:buNone/>
            </a:pPr>
            <a:r>
              <a:rPr lang="en" sz="1800">
                <a:solidFill>
                  <a:srgbClr val="FFFFFF"/>
                </a:solidFill>
                <a:latin typeface="Barlow"/>
                <a:ea typeface="Barlow"/>
                <a:cs typeface="Barlow"/>
                <a:sym typeface="Barlow"/>
              </a:rPr>
              <a:t>Over 10 million people, from every continent on earth, have backed a Kickstarter project.</a:t>
            </a:r>
            <a:endParaRPr sz="1800">
              <a:solidFill>
                <a:srgbClr val="FFFFFF"/>
              </a:solidFill>
              <a:latin typeface="Barlow"/>
              <a:ea typeface="Barlow"/>
              <a:cs typeface="Barlow"/>
              <a:sym typeface="Barlow"/>
            </a:endParaRPr>
          </a:p>
        </p:txBody>
      </p:sp>
      <p:sp>
        <p:nvSpPr>
          <p:cNvPr id="867" name="Google Shape;867;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868" name="Google Shape;868;p13"/>
          <p:cNvGrpSpPr/>
          <p:nvPr/>
        </p:nvGrpSpPr>
        <p:grpSpPr>
          <a:xfrm>
            <a:off x="6230973" y="930400"/>
            <a:ext cx="2318495" cy="3612478"/>
            <a:chOff x="6661328" y="2103554"/>
            <a:chExt cx="850574" cy="1325339"/>
          </a:xfrm>
        </p:grpSpPr>
        <p:sp>
          <p:nvSpPr>
            <p:cNvPr id="869" name="Google Shape;869;p13"/>
            <p:cNvSpPr/>
            <p:nvPr/>
          </p:nvSpPr>
          <p:spPr>
            <a:xfrm>
              <a:off x="7216759" y="3070053"/>
              <a:ext cx="247057" cy="142875"/>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13"/>
            <p:cNvSpPr/>
            <p:nvPr/>
          </p:nvSpPr>
          <p:spPr>
            <a:xfrm>
              <a:off x="7342016" y="3123138"/>
              <a:ext cx="71660" cy="55453"/>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13"/>
            <p:cNvSpPr/>
            <p:nvPr/>
          </p:nvSpPr>
          <p:spPr>
            <a:xfrm>
              <a:off x="7342406" y="3141358"/>
              <a:ext cx="71304" cy="3726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13"/>
            <p:cNvSpPr/>
            <p:nvPr/>
          </p:nvSpPr>
          <p:spPr>
            <a:xfrm>
              <a:off x="7268719" y="3095364"/>
              <a:ext cx="71613" cy="53417"/>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13"/>
            <p:cNvSpPr/>
            <p:nvPr/>
          </p:nvSpPr>
          <p:spPr>
            <a:xfrm>
              <a:off x="7268869" y="3112444"/>
              <a:ext cx="71304" cy="37267"/>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13"/>
            <p:cNvSpPr/>
            <p:nvPr/>
          </p:nvSpPr>
          <p:spPr>
            <a:xfrm>
              <a:off x="7286737" y="2775175"/>
              <a:ext cx="123184" cy="35382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13"/>
            <p:cNvSpPr/>
            <p:nvPr/>
          </p:nvSpPr>
          <p:spPr>
            <a:xfrm>
              <a:off x="7314533" y="2554952"/>
              <a:ext cx="78868" cy="76871"/>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13"/>
            <p:cNvSpPr/>
            <p:nvPr/>
          </p:nvSpPr>
          <p:spPr>
            <a:xfrm>
              <a:off x="7190170" y="2579409"/>
              <a:ext cx="118999" cy="169986"/>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13"/>
            <p:cNvSpPr/>
            <p:nvPr/>
          </p:nvSpPr>
          <p:spPr>
            <a:xfrm>
              <a:off x="7180686" y="2720915"/>
              <a:ext cx="56790" cy="37169"/>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13"/>
            <p:cNvSpPr/>
            <p:nvPr/>
          </p:nvSpPr>
          <p:spPr>
            <a:xfrm>
              <a:off x="7182331" y="2728860"/>
              <a:ext cx="37082" cy="30910"/>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13"/>
            <p:cNvSpPr/>
            <p:nvPr/>
          </p:nvSpPr>
          <p:spPr>
            <a:xfrm>
              <a:off x="7286654" y="2565698"/>
              <a:ext cx="128280" cy="258276"/>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13"/>
            <p:cNvSpPr/>
            <p:nvPr/>
          </p:nvSpPr>
          <p:spPr>
            <a:xfrm>
              <a:off x="7391109" y="2618517"/>
              <a:ext cx="49710" cy="228160"/>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13"/>
            <p:cNvSpPr/>
            <p:nvPr/>
          </p:nvSpPr>
          <p:spPr>
            <a:xfrm>
              <a:off x="7311279" y="2475275"/>
              <a:ext cx="85098" cy="10381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13"/>
            <p:cNvSpPr/>
            <p:nvPr/>
          </p:nvSpPr>
          <p:spPr>
            <a:xfrm>
              <a:off x="7314515" y="2466234"/>
              <a:ext cx="89964" cy="88884"/>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13"/>
            <p:cNvSpPr/>
            <p:nvPr/>
          </p:nvSpPr>
          <p:spPr>
            <a:xfrm>
              <a:off x="7384763" y="2604603"/>
              <a:ext cx="55737" cy="7587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13"/>
            <p:cNvSpPr/>
            <p:nvPr/>
          </p:nvSpPr>
          <p:spPr>
            <a:xfrm>
              <a:off x="7269438" y="2565933"/>
              <a:ext cx="45289" cy="73030"/>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13"/>
            <p:cNvSpPr/>
            <p:nvPr/>
          </p:nvSpPr>
          <p:spPr>
            <a:xfrm>
              <a:off x="6661328" y="3286571"/>
              <a:ext cx="246169" cy="142323"/>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13"/>
            <p:cNvSpPr/>
            <p:nvPr/>
          </p:nvSpPr>
          <p:spPr>
            <a:xfrm>
              <a:off x="6681151" y="2824698"/>
              <a:ext cx="58982" cy="128668"/>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13"/>
            <p:cNvSpPr/>
            <p:nvPr/>
          </p:nvSpPr>
          <p:spPr>
            <a:xfrm>
              <a:off x="6689412" y="2771791"/>
              <a:ext cx="42428" cy="81725"/>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13"/>
            <p:cNvSpPr/>
            <p:nvPr/>
          </p:nvSpPr>
          <p:spPr>
            <a:xfrm>
              <a:off x="6782889" y="3337575"/>
              <a:ext cx="91454" cy="51556"/>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13"/>
            <p:cNvSpPr/>
            <p:nvPr/>
          </p:nvSpPr>
          <p:spPr>
            <a:xfrm>
              <a:off x="6784412" y="3346110"/>
              <a:ext cx="89915" cy="43199"/>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13"/>
            <p:cNvSpPr/>
            <p:nvPr/>
          </p:nvSpPr>
          <p:spPr>
            <a:xfrm>
              <a:off x="6715968" y="3307485"/>
              <a:ext cx="91493" cy="51556"/>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13"/>
            <p:cNvSpPr/>
            <p:nvPr/>
          </p:nvSpPr>
          <p:spPr>
            <a:xfrm>
              <a:off x="6717638" y="3316019"/>
              <a:ext cx="89951" cy="43199"/>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13"/>
            <p:cNvSpPr/>
            <p:nvPr/>
          </p:nvSpPr>
          <p:spPr>
            <a:xfrm>
              <a:off x="6715994" y="2973759"/>
              <a:ext cx="133983" cy="378277"/>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13"/>
            <p:cNvSpPr/>
            <p:nvPr/>
          </p:nvSpPr>
          <p:spPr>
            <a:xfrm>
              <a:off x="6733197" y="2663396"/>
              <a:ext cx="97219" cy="155678"/>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13"/>
            <p:cNvSpPr/>
            <p:nvPr/>
          </p:nvSpPr>
          <p:spPr>
            <a:xfrm>
              <a:off x="6701449" y="2773633"/>
              <a:ext cx="149347" cy="247668"/>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13"/>
            <p:cNvSpPr/>
            <p:nvPr/>
          </p:nvSpPr>
          <p:spPr>
            <a:xfrm>
              <a:off x="6807278" y="2804619"/>
              <a:ext cx="188299" cy="147777"/>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13"/>
            <p:cNvSpPr/>
            <p:nvPr/>
          </p:nvSpPr>
          <p:spPr>
            <a:xfrm>
              <a:off x="6800502" y="2801416"/>
              <a:ext cx="57697" cy="84545"/>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13"/>
            <p:cNvSpPr/>
            <p:nvPr/>
          </p:nvSpPr>
          <p:spPr>
            <a:xfrm>
              <a:off x="6736209" y="2656556"/>
              <a:ext cx="94148" cy="104017"/>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13"/>
            <p:cNvSpPr/>
            <p:nvPr/>
          </p:nvSpPr>
          <p:spPr>
            <a:xfrm>
              <a:off x="6938621" y="2869615"/>
              <a:ext cx="28491" cy="25068"/>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9" name="Google Shape;899;p13"/>
            <p:cNvGrpSpPr/>
            <p:nvPr/>
          </p:nvGrpSpPr>
          <p:grpSpPr>
            <a:xfrm>
              <a:off x="6930455" y="2860622"/>
              <a:ext cx="82395" cy="49453"/>
              <a:chOff x="4865564" y="4292025"/>
              <a:chExt cx="220130" cy="132120"/>
            </a:xfrm>
          </p:grpSpPr>
          <p:sp>
            <p:nvSpPr>
              <p:cNvPr id="900" name="Google Shape;900;p13"/>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13"/>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13"/>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13"/>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13"/>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13"/>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13"/>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13"/>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13"/>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13"/>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13"/>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13"/>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13"/>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13"/>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13"/>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13"/>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13"/>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13"/>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13"/>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13"/>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0" name="Google Shape;920;p13"/>
            <p:cNvSpPr/>
            <p:nvPr/>
          </p:nvSpPr>
          <p:spPr>
            <a:xfrm>
              <a:off x="6948039" y="2876090"/>
              <a:ext cx="48317" cy="40269"/>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13"/>
            <p:cNvSpPr/>
            <p:nvPr/>
          </p:nvSpPr>
          <p:spPr>
            <a:xfrm>
              <a:off x="6688913" y="2310158"/>
              <a:ext cx="266346" cy="294746"/>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13"/>
            <p:cNvSpPr/>
            <p:nvPr/>
          </p:nvSpPr>
          <p:spPr>
            <a:xfrm>
              <a:off x="6681190" y="2324699"/>
              <a:ext cx="248446" cy="281264"/>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13"/>
            <p:cNvSpPr/>
            <p:nvPr/>
          </p:nvSpPr>
          <p:spPr>
            <a:xfrm>
              <a:off x="7244522" y="2103554"/>
              <a:ext cx="267380" cy="295937"/>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13"/>
            <p:cNvSpPr/>
            <p:nvPr/>
          </p:nvSpPr>
          <p:spPr>
            <a:xfrm>
              <a:off x="7236798" y="2118137"/>
              <a:ext cx="249375" cy="282304"/>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13"/>
            <p:cNvSpPr/>
            <p:nvPr/>
          </p:nvSpPr>
          <p:spPr>
            <a:xfrm rot="-1798898">
              <a:off x="7282126" y="2196393"/>
              <a:ext cx="24191" cy="41957"/>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13"/>
            <p:cNvSpPr/>
            <p:nvPr/>
          </p:nvSpPr>
          <p:spPr>
            <a:xfrm rot="-1778992">
              <a:off x="7345395" y="2232411"/>
              <a:ext cx="24194" cy="4196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13"/>
            <p:cNvSpPr/>
            <p:nvPr/>
          </p:nvSpPr>
          <p:spPr>
            <a:xfrm rot="-1798898">
              <a:off x="7404420" y="2267151"/>
              <a:ext cx="24191" cy="41957"/>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13"/>
            <p:cNvSpPr/>
            <p:nvPr/>
          </p:nvSpPr>
          <p:spPr>
            <a:xfrm>
              <a:off x="7054307" y="2375460"/>
              <a:ext cx="81342" cy="108498"/>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13"/>
            <p:cNvSpPr/>
            <p:nvPr/>
          </p:nvSpPr>
          <p:spPr>
            <a:xfrm rot="-1798898">
              <a:off x="7049958" y="2378905"/>
              <a:ext cx="64153" cy="111361"/>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13"/>
            <p:cNvSpPr/>
            <p:nvPr/>
          </p:nvSpPr>
          <p:spPr>
            <a:xfrm rot="-1798898">
              <a:off x="7061883" y="2407428"/>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13"/>
            <p:cNvSpPr/>
            <p:nvPr/>
          </p:nvSpPr>
          <p:spPr>
            <a:xfrm rot="-1798898">
              <a:off x="7092283" y="2424967"/>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13"/>
            <p:cNvSpPr/>
            <p:nvPr/>
          </p:nvSpPr>
          <p:spPr>
            <a:xfrm>
              <a:off x="7066445" y="2439547"/>
              <a:ext cx="31881" cy="22328"/>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13"/>
            <p:cNvSpPr/>
            <p:nvPr/>
          </p:nvSpPr>
          <p:spPr>
            <a:xfrm>
              <a:off x="7016984" y="2605070"/>
              <a:ext cx="22181" cy="70080"/>
            </a:xfrm>
            <a:custGeom>
              <a:rect b="b" l="l" r="r" t="t"/>
              <a:pathLst>
                <a:path extrusionOk="0" h="186880" w="59149">
                  <a:moveTo>
                    <a:pt x="0" y="152591"/>
                  </a:moveTo>
                  <a:lnTo>
                    <a:pt x="59149" y="186881"/>
                  </a:lnTo>
                  <a:lnTo>
                    <a:pt x="59149" y="34195"/>
                  </a:lnTo>
                  <a:lnTo>
                    <a:pt x="0" y="0"/>
                  </a:lnTo>
                  <a:lnTo>
                    <a:pt x="0" y="152591"/>
                  </a:lnTo>
                  <a:close/>
                </a:path>
              </a:pathLst>
            </a:custGeom>
            <a:solidFill>
              <a:srgbClr val="115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13"/>
            <p:cNvSpPr/>
            <p:nvPr/>
          </p:nvSpPr>
          <p:spPr>
            <a:xfrm>
              <a:off x="7016984" y="2594731"/>
              <a:ext cx="41045" cy="23253"/>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3C7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13"/>
            <p:cNvSpPr/>
            <p:nvPr/>
          </p:nvSpPr>
          <p:spPr>
            <a:xfrm>
              <a:off x="7057740" y="2595705"/>
              <a:ext cx="65605" cy="105819"/>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13"/>
            <p:cNvSpPr/>
            <p:nvPr/>
          </p:nvSpPr>
          <p:spPr>
            <a:xfrm>
              <a:off x="7095932" y="2684289"/>
              <a:ext cx="13087" cy="23860"/>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13"/>
            <p:cNvSpPr/>
            <p:nvPr/>
          </p:nvSpPr>
          <p:spPr>
            <a:xfrm>
              <a:off x="7045282" y="2602986"/>
              <a:ext cx="65605" cy="105693"/>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9" name="Shape 3169"/>
        <p:cNvGrpSpPr/>
        <p:nvPr/>
      </p:nvGrpSpPr>
      <p:grpSpPr>
        <a:xfrm>
          <a:off x="0" y="0"/>
          <a:ext cx="0" cy="0"/>
          <a:chOff x="0" y="0"/>
          <a:chExt cx="0" cy="0"/>
        </a:xfrm>
      </p:grpSpPr>
      <p:sp>
        <p:nvSpPr>
          <p:cNvPr id="3170" name="Google Shape;3170;p31"/>
          <p:cNvSpPr txBox="1"/>
          <p:nvPr>
            <p:ph type="title"/>
          </p:nvPr>
        </p:nvSpPr>
        <p:spPr>
          <a:xfrm>
            <a:off x="457200" y="605600"/>
            <a:ext cx="5640900" cy="108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Running the model</a:t>
            </a:r>
            <a:r>
              <a:rPr lang="en"/>
              <a:t> -</a:t>
            </a:r>
            <a:r>
              <a:rPr lang="en" sz="3600"/>
              <a:t> Scenario 3</a:t>
            </a:r>
            <a:endParaRPr/>
          </a:p>
        </p:txBody>
      </p:sp>
      <p:sp>
        <p:nvSpPr>
          <p:cNvPr id="3171" name="Google Shape;3171;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172" name="Google Shape;3172;p31"/>
          <p:cNvGrpSpPr/>
          <p:nvPr/>
        </p:nvGrpSpPr>
        <p:grpSpPr>
          <a:xfrm>
            <a:off x="5967304" y="1340493"/>
            <a:ext cx="2714316" cy="2837477"/>
            <a:chOff x="1926580" y="602477"/>
            <a:chExt cx="4456273" cy="4762466"/>
          </a:xfrm>
        </p:grpSpPr>
        <p:sp>
          <p:nvSpPr>
            <p:cNvPr id="3173" name="Google Shape;3173;p31"/>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4" name="Google Shape;3174;p31"/>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5" name="Google Shape;3175;p31"/>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6" name="Google Shape;3176;p31"/>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7" name="Google Shape;3177;p31"/>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8" name="Google Shape;3178;p31"/>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9" name="Google Shape;3179;p31"/>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0" name="Google Shape;3180;p31"/>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1" name="Google Shape;3181;p31"/>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2" name="Google Shape;3182;p31"/>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3" name="Google Shape;3183;p31"/>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4" name="Google Shape;3184;p31"/>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5" name="Google Shape;3185;p31"/>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6" name="Google Shape;3186;p31"/>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7" name="Google Shape;3187;p31"/>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8" name="Google Shape;3188;p31"/>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9" name="Google Shape;3189;p31"/>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0" name="Google Shape;3190;p31"/>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1" name="Google Shape;3191;p31"/>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2" name="Google Shape;3192;p31"/>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3" name="Google Shape;3193;p31"/>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4" name="Google Shape;3194;p31"/>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5" name="Google Shape;3195;p31"/>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6" name="Google Shape;3196;p31"/>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7" name="Google Shape;3197;p31"/>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8" name="Google Shape;3198;p31"/>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9" name="Google Shape;3199;p31"/>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0" name="Google Shape;3200;p31"/>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1" name="Google Shape;3201;p31"/>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2" name="Google Shape;3202;p31"/>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3" name="Google Shape;3203;p31"/>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4" name="Google Shape;3204;p31"/>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5" name="Google Shape;3205;p31"/>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6" name="Google Shape;3206;p31"/>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7" name="Google Shape;3207;p31"/>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8" name="Google Shape;3208;p31"/>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9" name="Google Shape;3209;p31"/>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0" name="Google Shape;3210;p31"/>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1" name="Google Shape;3211;p31"/>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2" name="Google Shape;3212;p31"/>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3" name="Google Shape;3213;p31"/>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4" name="Google Shape;3214;p31"/>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5" name="Google Shape;3215;p31"/>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6" name="Google Shape;3216;p31"/>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7" name="Google Shape;3217;p31"/>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8" name="Google Shape;3218;p31"/>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9" name="Google Shape;3219;p31"/>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0" name="Google Shape;3220;p31"/>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1" name="Google Shape;3221;p31"/>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2" name="Google Shape;3222;p31"/>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3" name="Google Shape;3223;p31"/>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4" name="Google Shape;3224;p31"/>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5" name="Google Shape;3225;p31"/>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6" name="Google Shape;3226;p31"/>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7" name="Google Shape;3227;p31"/>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8" name="Google Shape;3228;p31"/>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9" name="Google Shape;3229;p31"/>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0" name="Google Shape;3230;p31"/>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1" name="Google Shape;3231;p31"/>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2" name="Google Shape;3232;p31"/>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3" name="Google Shape;3233;p31"/>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4" name="Google Shape;3234;p31"/>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5" name="Google Shape;3235;p31"/>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6" name="Google Shape;3236;p31"/>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7" name="Google Shape;3237;p31"/>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8" name="Google Shape;3238;p31"/>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9" name="Google Shape;3239;p31"/>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0" name="Google Shape;3240;p31"/>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1" name="Google Shape;3241;p31"/>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2" name="Google Shape;3242;p31"/>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3" name="Google Shape;3243;p31"/>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4" name="Google Shape;3244;p31"/>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5" name="Google Shape;3245;p31"/>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6" name="Google Shape;3246;p31"/>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7" name="Google Shape;3247;p31"/>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8" name="Google Shape;3248;p31"/>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9" name="Google Shape;3249;p31"/>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0" name="Google Shape;3250;p31"/>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1" name="Google Shape;3251;p31"/>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2" name="Google Shape;3252;p31"/>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3" name="Google Shape;3253;p31"/>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4" name="Google Shape;3254;p31"/>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5" name="Google Shape;3255;p31"/>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6" name="Google Shape;3256;p31"/>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7" name="Google Shape;3257;p31"/>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8" name="Google Shape;3258;p31"/>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9" name="Google Shape;3259;p31"/>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0" name="Google Shape;3260;p31"/>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1" name="Google Shape;3261;p31"/>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2" name="Google Shape;3262;p31"/>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3" name="Google Shape;3263;p31"/>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4" name="Google Shape;3264;p31"/>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5" name="Google Shape;3265;p31"/>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6" name="Google Shape;3266;p31"/>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7" name="Google Shape;3267;p31"/>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8" name="Google Shape;3268;p31"/>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9" name="Google Shape;3269;p31"/>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0" name="Google Shape;3270;p31"/>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1" name="Google Shape;3271;p31"/>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2" name="Google Shape;3272;p31"/>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3" name="Google Shape;3273;p31"/>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4" name="Google Shape;3274;p31"/>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5" name="Google Shape;3275;p31"/>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6" name="Google Shape;3276;p31"/>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7" name="Google Shape;3277;p31"/>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8" name="Google Shape;3278;p31"/>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9" name="Google Shape;3279;p31"/>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0" name="Google Shape;3280;p31"/>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1" name="Google Shape;3281;p31"/>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2" name="Google Shape;3282;p31"/>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3" name="Google Shape;3283;p31"/>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4" name="Google Shape;3284;p31"/>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5" name="Google Shape;3285;p31"/>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6" name="Google Shape;3286;p31"/>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7" name="Google Shape;3287;p31"/>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8" name="Google Shape;3288;p31"/>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9" name="Google Shape;3289;p31"/>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0" name="Google Shape;3290;p31"/>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1" name="Google Shape;3291;p31"/>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2" name="Google Shape;3292;p31"/>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3" name="Google Shape;3293;p31"/>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4" name="Google Shape;3294;p31"/>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5" name="Google Shape;3295;p31"/>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6" name="Google Shape;3296;p31"/>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7" name="Google Shape;3297;p31"/>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8" name="Google Shape;3298;p31"/>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9" name="Google Shape;3299;p31"/>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0" name="Google Shape;3300;p31"/>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1" name="Google Shape;3301;p31"/>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2" name="Google Shape;3302;p31"/>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3" name="Google Shape;3303;p31"/>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4" name="Google Shape;3304;p31"/>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5" name="Google Shape;3305;p31"/>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6" name="Google Shape;3306;p31"/>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7" name="Google Shape;3307;p31"/>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8" name="Google Shape;3308;p31"/>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9" name="Google Shape;3309;p31"/>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0" name="Google Shape;3310;p31"/>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1" name="Google Shape;3311;p31"/>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2" name="Google Shape;3312;p31"/>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3" name="Google Shape;3313;p31"/>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4" name="Google Shape;3314;p31"/>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5" name="Google Shape;3315;p31"/>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6" name="Google Shape;3316;p31"/>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7" name="Google Shape;3317;p31"/>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8" name="Google Shape;3318;p31"/>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19" name="Google Shape;3319;p31"/>
            <p:cNvGrpSpPr/>
            <p:nvPr/>
          </p:nvGrpSpPr>
          <p:grpSpPr>
            <a:xfrm>
              <a:off x="4146745" y="1006881"/>
              <a:ext cx="330894" cy="250785"/>
              <a:chOff x="6621095" y="1452181"/>
              <a:chExt cx="330894" cy="250785"/>
            </a:xfrm>
          </p:grpSpPr>
          <p:sp>
            <p:nvSpPr>
              <p:cNvPr id="3320" name="Google Shape;3320;p3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1" name="Google Shape;3321;p3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2" name="Google Shape;3322;p3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3" name="Google Shape;3323;p3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4" name="Google Shape;3324;p3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25" name="Google Shape;3325;p31"/>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6" name="Google Shape;3326;p31"/>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27" name="Google Shape;3327;p31"/>
          <p:cNvSpPr txBox="1"/>
          <p:nvPr>
            <p:ph idx="1" type="body"/>
          </p:nvPr>
        </p:nvSpPr>
        <p:spPr>
          <a:xfrm>
            <a:off x="179075" y="1995750"/>
            <a:ext cx="59190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3328" name="Google Shape;3328;p31"/>
          <p:cNvPicPr preferRelativeResize="0"/>
          <p:nvPr/>
        </p:nvPicPr>
        <p:blipFill>
          <a:blip r:embed="rId3">
            <a:alphaModFix/>
          </a:blip>
          <a:stretch>
            <a:fillRect/>
          </a:stretch>
        </p:blipFill>
        <p:spPr>
          <a:xfrm>
            <a:off x="179075" y="2044950"/>
            <a:ext cx="5849876" cy="615900"/>
          </a:xfrm>
          <a:prstGeom prst="rect">
            <a:avLst/>
          </a:prstGeom>
          <a:noFill/>
          <a:ln>
            <a:noFill/>
          </a:ln>
        </p:spPr>
      </p:pic>
      <p:pic>
        <p:nvPicPr>
          <p:cNvPr id="3329" name="Google Shape;3329;p31"/>
          <p:cNvPicPr preferRelativeResize="0"/>
          <p:nvPr/>
        </p:nvPicPr>
        <p:blipFill>
          <a:blip r:embed="rId4">
            <a:alphaModFix/>
          </a:blip>
          <a:stretch>
            <a:fillRect/>
          </a:stretch>
        </p:blipFill>
        <p:spPr>
          <a:xfrm>
            <a:off x="283075" y="2660850"/>
            <a:ext cx="5815000" cy="1082700"/>
          </a:xfrm>
          <a:prstGeom prst="rect">
            <a:avLst/>
          </a:prstGeom>
          <a:noFill/>
          <a:ln>
            <a:noFill/>
          </a:ln>
        </p:spPr>
      </p:pic>
      <p:pic>
        <p:nvPicPr>
          <p:cNvPr id="3330" name="Google Shape;3330;p31"/>
          <p:cNvPicPr preferRelativeResize="0"/>
          <p:nvPr/>
        </p:nvPicPr>
        <p:blipFill>
          <a:blip r:embed="rId5">
            <a:alphaModFix/>
          </a:blip>
          <a:stretch>
            <a:fillRect/>
          </a:stretch>
        </p:blipFill>
        <p:spPr>
          <a:xfrm>
            <a:off x="2166825" y="3743550"/>
            <a:ext cx="3862125" cy="83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4" name="Shape 3334"/>
        <p:cNvGrpSpPr/>
        <p:nvPr/>
      </p:nvGrpSpPr>
      <p:grpSpPr>
        <a:xfrm>
          <a:off x="0" y="0"/>
          <a:ext cx="0" cy="0"/>
          <a:chOff x="0" y="0"/>
          <a:chExt cx="0" cy="0"/>
        </a:xfrm>
      </p:grpSpPr>
      <p:sp>
        <p:nvSpPr>
          <p:cNvPr id="3335" name="Google Shape;3335;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336" name="Google Shape;3336;p32"/>
          <p:cNvGrpSpPr/>
          <p:nvPr/>
        </p:nvGrpSpPr>
        <p:grpSpPr>
          <a:xfrm>
            <a:off x="5410301" y="719490"/>
            <a:ext cx="3356124" cy="3829046"/>
            <a:chOff x="2602525" y="317054"/>
            <a:chExt cx="4174283" cy="4762495"/>
          </a:xfrm>
        </p:grpSpPr>
        <p:sp>
          <p:nvSpPr>
            <p:cNvPr id="3337" name="Google Shape;3337;p32"/>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8" name="Google Shape;3338;p32"/>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9" name="Google Shape;3339;p32"/>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0" name="Google Shape;3340;p32"/>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1" name="Google Shape;3341;p32"/>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2" name="Google Shape;3342;p32"/>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3" name="Google Shape;3343;p32"/>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4" name="Google Shape;3344;p32"/>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5" name="Google Shape;3345;p32"/>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6" name="Google Shape;3346;p32"/>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7" name="Google Shape;3347;p32"/>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8" name="Google Shape;3348;p32"/>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9" name="Google Shape;3349;p32"/>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0" name="Google Shape;3350;p32"/>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1" name="Google Shape;3351;p32"/>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2" name="Google Shape;3352;p32"/>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3" name="Google Shape;3353;p32"/>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4" name="Google Shape;3354;p32"/>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5" name="Google Shape;3355;p32"/>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6" name="Google Shape;3356;p32"/>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7" name="Google Shape;3357;p32"/>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8" name="Google Shape;3358;p32"/>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9" name="Google Shape;3359;p32"/>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0" name="Google Shape;3360;p32"/>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1" name="Google Shape;3361;p32"/>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2" name="Google Shape;3362;p32"/>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3" name="Google Shape;3363;p32"/>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4" name="Google Shape;3364;p32"/>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5" name="Google Shape;3365;p32"/>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6" name="Google Shape;3366;p32"/>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7" name="Google Shape;3367;p32"/>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8" name="Google Shape;3368;p32"/>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9" name="Google Shape;3369;p32"/>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0" name="Google Shape;3370;p32"/>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1" name="Google Shape;3371;p32"/>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2" name="Google Shape;3372;p32"/>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3" name="Google Shape;3373;p32"/>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4" name="Google Shape;3374;p32"/>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5" name="Google Shape;3375;p32"/>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6" name="Google Shape;3376;p32"/>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7" name="Google Shape;3377;p32"/>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8" name="Google Shape;3378;p32"/>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9" name="Google Shape;3379;p32"/>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0" name="Google Shape;3380;p32"/>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1" name="Google Shape;3381;p32"/>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2" name="Google Shape;3382;p32"/>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3" name="Google Shape;3383;p32"/>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4" name="Google Shape;3384;p32"/>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5" name="Google Shape;3385;p32"/>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6" name="Google Shape;3386;p32"/>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7" name="Google Shape;3387;p32"/>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8" name="Google Shape;3388;p32"/>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9" name="Google Shape;3389;p32"/>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0" name="Google Shape;3390;p32"/>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1" name="Google Shape;3391;p32"/>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2" name="Google Shape;3392;p32"/>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3" name="Google Shape;3393;p32"/>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94" name="Google Shape;3394;p32"/>
            <p:cNvGrpSpPr/>
            <p:nvPr/>
          </p:nvGrpSpPr>
          <p:grpSpPr>
            <a:xfrm>
              <a:off x="2941619" y="3895613"/>
              <a:ext cx="483621" cy="510995"/>
              <a:chOff x="4345944" y="4626313"/>
              <a:chExt cx="483621" cy="510995"/>
            </a:xfrm>
          </p:grpSpPr>
          <p:grpSp>
            <p:nvGrpSpPr>
              <p:cNvPr id="3395" name="Google Shape;3395;p32"/>
              <p:cNvGrpSpPr/>
              <p:nvPr/>
            </p:nvGrpSpPr>
            <p:grpSpPr>
              <a:xfrm>
                <a:off x="4345944" y="4852987"/>
                <a:ext cx="474200" cy="284321"/>
                <a:chOff x="4345944" y="4852987"/>
                <a:chExt cx="474200" cy="284321"/>
              </a:xfrm>
            </p:grpSpPr>
            <p:sp>
              <p:nvSpPr>
                <p:cNvPr id="3396" name="Google Shape;3396;p32"/>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7" name="Google Shape;3397;p32"/>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8" name="Google Shape;3398;p32"/>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99" name="Google Shape;3399;p32"/>
                <p:cNvGrpSpPr/>
                <p:nvPr/>
              </p:nvGrpSpPr>
              <p:grpSpPr>
                <a:xfrm>
                  <a:off x="4457040" y="4985575"/>
                  <a:ext cx="133724" cy="77247"/>
                  <a:chOff x="4457040" y="4985575"/>
                  <a:chExt cx="133724" cy="77247"/>
                </a:xfrm>
              </p:grpSpPr>
              <p:sp>
                <p:nvSpPr>
                  <p:cNvPr id="3400" name="Google Shape;3400;p32"/>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1" name="Google Shape;3401;p32"/>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02" name="Google Shape;3402;p32"/>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3" name="Google Shape;3403;p32"/>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4" name="Google Shape;3404;p32"/>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5" name="Google Shape;3405;p32"/>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6" name="Google Shape;3406;p32"/>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7" name="Google Shape;3407;p32"/>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8" name="Google Shape;3408;p32"/>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9" name="Google Shape;3409;p32"/>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0" name="Google Shape;3410;p32"/>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1" name="Google Shape;3411;p32"/>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2" name="Google Shape;3412;p32"/>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3" name="Google Shape;3413;p32"/>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4" name="Google Shape;3414;p32"/>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5" name="Google Shape;3415;p32"/>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6" name="Google Shape;3416;p32"/>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7" name="Google Shape;3417;p32"/>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8" name="Google Shape;3418;p32"/>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9" name="Google Shape;3419;p32"/>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0" name="Google Shape;3420;p32"/>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1" name="Google Shape;3421;p32"/>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2" name="Google Shape;3422;p32"/>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3" name="Google Shape;3423;p32"/>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4" name="Google Shape;3424;p32"/>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5" name="Google Shape;3425;p32"/>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6" name="Google Shape;3426;p32"/>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7" name="Google Shape;3427;p32"/>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8" name="Google Shape;3428;p32"/>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9" name="Google Shape;3429;p32"/>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0" name="Google Shape;3430;p32"/>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1" name="Google Shape;3431;p32"/>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2" name="Google Shape;3432;p32"/>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3" name="Google Shape;3433;p32"/>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4" name="Google Shape;3434;p32"/>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5" name="Google Shape;3435;p32"/>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6" name="Google Shape;3436;p32"/>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7" name="Google Shape;3437;p32"/>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8" name="Google Shape;3438;p32"/>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9" name="Google Shape;3439;p32"/>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0" name="Google Shape;3440;p32"/>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1" name="Google Shape;3441;p32"/>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2" name="Google Shape;3442;p32"/>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3" name="Google Shape;3443;p32"/>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4" name="Google Shape;3444;p32"/>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5" name="Google Shape;3445;p32"/>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6" name="Google Shape;3446;p32"/>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7" name="Google Shape;3447;p32"/>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8" name="Google Shape;3448;p32"/>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9" name="Google Shape;3449;p32"/>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0" name="Google Shape;3450;p32"/>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1" name="Google Shape;3451;p32"/>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2" name="Google Shape;3452;p32"/>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3" name="Google Shape;3453;p32"/>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4" name="Google Shape;3454;p32"/>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5" name="Google Shape;3455;p32"/>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6" name="Google Shape;3456;p32"/>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7" name="Google Shape;3457;p32"/>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8" name="Google Shape;3458;p32"/>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9" name="Google Shape;3459;p32"/>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0" name="Google Shape;3460;p32"/>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1" name="Google Shape;3461;p32"/>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2" name="Google Shape;3462;p32"/>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3" name="Google Shape;3463;p32"/>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4" name="Google Shape;3464;p32"/>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5" name="Google Shape;3465;p32"/>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66" name="Google Shape;3466;p32"/>
              <p:cNvGrpSpPr/>
              <p:nvPr/>
            </p:nvGrpSpPr>
            <p:grpSpPr>
              <a:xfrm>
                <a:off x="4543079" y="4626313"/>
                <a:ext cx="286486" cy="386884"/>
                <a:chOff x="4543079" y="4626313"/>
                <a:chExt cx="286486" cy="386884"/>
              </a:xfrm>
            </p:grpSpPr>
            <p:grpSp>
              <p:nvGrpSpPr>
                <p:cNvPr id="3467" name="Google Shape;3467;p32"/>
                <p:cNvGrpSpPr/>
                <p:nvPr/>
              </p:nvGrpSpPr>
              <p:grpSpPr>
                <a:xfrm>
                  <a:off x="4543079" y="4626313"/>
                  <a:ext cx="286486" cy="386884"/>
                  <a:chOff x="4543079" y="4626313"/>
                  <a:chExt cx="286486" cy="386884"/>
                </a:xfrm>
              </p:grpSpPr>
              <p:sp>
                <p:nvSpPr>
                  <p:cNvPr id="3468" name="Google Shape;3468;p32"/>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9" name="Google Shape;3469;p32"/>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0" name="Google Shape;3470;p32"/>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1" name="Google Shape;3471;p32"/>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2" name="Google Shape;3472;p32"/>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73" name="Google Shape;3473;p32"/>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4" name="Google Shape;3474;p32"/>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5" name="Google Shape;3475;p32"/>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476" name="Google Shape;3476;p32"/>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7" name="Google Shape;3477;p32"/>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8" name="Google Shape;3478;p32"/>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9" name="Google Shape;3479;p32"/>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0" name="Google Shape;3480;p32"/>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1" name="Google Shape;3481;p32"/>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82" name="Google Shape;3482;p32"/>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
        <p:nvSpPr>
          <p:cNvPr id="3483" name="Google Shape;3483;p32"/>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87" name="Shape 3487"/>
        <p:cNvGrpSpPr/>
        <p:nvPr/>
      </p:nvGrpSpPr>
      <p:grpSpPr>
        <a:xfrm>
          <a:off x="0" y="0"/>
          <a:ext cx="0" cy="0"/>
          <a:chOff x="0" y="0"/>
          <a:chExt cx="0" cy="0"/>
        </a:xfrm>
      </p:grpSpPr>
      <p:sp>
        <p:nvSpPr>
          <p:cNvPr id="3488" name="Google Shape;3488;p3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Credits</a:t>
            </a:r>
            <a:endParaRPr/>
          </a:p>
        </p:txBody>
      </p:sp>
      <p:sp>
        <p:nvSpPr>
          <p:cNvPr id="3489" name="Google Shape;3489;p33"/>
          <p:cNvSpPr txBox="1"/>
          <p:nvPr>
            <p:ph idx="1" type="body"/>
          </p:nvPr>
        </p:nvSpPr>
        <p:spPr>
          <a:xfrm>
            <a:off x="457200" y="1462350"/>
            <a:ext cx="81918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Illustrations by </a:t>
            </a:r>
            <a:r>
              <a:rPr lang="en" sz="2400" u="sng">
                <a:solidFill>
                  <a:schemeClr val="hlink"/>
                </a:solidFill>
                <a:hlinkClick r:id="rId4"/>
              </a:rPr>
              <a:t>Sergei Tikhonov</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5"/>
              </a:rPr>
              <a:t>Unsplash</a:t>
            </a:r>
            <a:endParaRPr sz="2400"/>
          </a:p>
        </p:txBody>
      </p:sp>
      <p:sp>
        <p:nvSpPr>
          <p:cNvPr id="3490" name="Google Shape;3490;p3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14"/>
          <p:cNvSpPr txBox="1"/>
          <p:nvPr>
            <p:ph idx="4294967295" type="ctrTitle"/>
          </p:nvPr>
        </p:nvSpPr>
        <p:spPr>
          <a:xfrm>
            <a:off x="685800" y="366025"/>
            <a:ext cx="48906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big problem</a:t>
            </a:r>
            <a:endParaRPr/>
          </a:p>
        </p:txBody>
      </p:sp>
      <p:sp>
        <p:nvSpPr>
          <p:cNvPr id="943" name="Google Shape;943;p14"/>
          <p:cNvSpPr txBox="1"/>
          <p:nvPr>
            <p:ph idx="4294967295" type="subTitle"/>
          </p:nvPr>
        </p:nvSpPr>
        <p:spPr>
          <a:xfrm>
            <a:off x="685800" y="1405075"/>
            <a:ext cx="3867900" cy="1636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666666"/>
                </a:solidFill>
              </a:rPr>
              <a:t>With so many Kickstarter projects online, can we use past data to predict  whether a Kickstarter project would be a success or failure in reaching the funding target?</a:t>
            </a:r>
            <a:endParaRPr sz="1800">
              <a:solidFill>
                <a:srgbClr val="666666"/>
              </a:solidFill>
            </a:endParaRPr>
          </a:p>
        </p:txBody>
      </p:sp>
      <p:sp>
        <p:nvSpPr>
          <p:cNvPr id="944" name="Google Shape;944;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45" name="Google Shape;945;p14"/>
          <p:cNvGrpSpPr/>
          <p:nvPr/>
        </p:nvGrpSpPr>
        <p:grpSpPr>
          <a:xfrm>
            <a:off x="5354613" y="1083333"/>
            <a:ext cx="2904771" cy="3105571"/>
            <a:chOff x="2152775" y="305709"/>
            <a:chExt cx="4264823" cy="4762415"/>
          </a:xfrm>
        </p:grpSpPr>
        <p:grpSp>
          <p:nvGrpSpPr>
            <p:cNvPr id="946" name="Google Shape;946;p14"/>
            <p:cNvGrpSpPr/>
            <p:nvPr/>
          </p:nvGrpSpPr>
          <p:grpSpPr>
            <a:xfrm>
              <a:off x="2593845" y="3487641"/>
              <a:ext cx="936028" cy="696373"/>
              <a:chOff x="4403470" y="4229766"/>
              <a:chExt cx="936028" cy="696373"/>
            </a:xfrm>
          </p:grpSpPr>
          <p:sp>
            <p:nvSpPr>
              <p:cNvPr id="947" name="Google Shape;947;p14"/>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14"/>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14"/>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14"/>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14"/>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14"/>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14"/>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14"/>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14"/>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14"/>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14"/>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14"/>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14"/>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14"/>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14"/>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14"/>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14"/>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4" name="Google Shape;964;p14"/>
            <p:cNvGrpSpPr/>
            <p:nvPr/>
          </p:nvGrpSpPr>
          <p:grpSpPr>
            <a:xfrm>
              <a:off x="2682040" y="3351243"/>
              <a:ext cx="883852" cy="621125"/>
              <a:chOff x="4491665" y="4093368"/>
              <a:chExt cx="883852" cy="621125"/>
            </a:xfrm>
          </p:grpSpPr>
          <p:sp>
            <p:nvSpPr>
              <p:cNvPr id="965" name="Google Shape;965;p14"/>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14"/>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14"/>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14"/>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14"/>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14"/>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14"/>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14"/>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14"/>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14"/>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14"/>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14"/>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14"/>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14"/>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14"/>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14"/>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1" name="Google Shape;981;p14"/>
            <p:cNvGrpSpPr/>
            <p:nvPr/>
          </p:nvGrpSpPr>
          <p:grpSpPr>
            <a:xfrm>
              <a:off x="2654955" y="3219989"/>
              <a:ext cx="883852" cy="621029"/>
              <a:chOff x="4464580" y="3962114"/>
              <a:chExt cx="883852" cy="621029"/>
            </a:xfrm>
          </p:grpSpPr>
          <p:sp>
            <p:nvSpPr>
              <p:cNvPr id="982" name="Google Shape;982;p14"/>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14"/>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14"/>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14"/>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14"/>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14"/>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14"/>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14"/>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14"/>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14"/>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14"/>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14"/>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14"/>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14"/>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14"/>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14"/>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8" name="Google Shape;998;p14"/>
            <p:cNvGrpSpPr/>
            <p:nvPr/>
          </p:nvGrpSpPr>
          <p:grpSpPr>
            <a:xfrm>
              <a:off x="2692590" y="3093401"/>
              <a:ext cx="883852" cy="621030"/>
              <a:chOff x="4502215" y="3835526"/>
              <a:chExt cx="883852" cy="621030"/>
            </a:xfrm>
          </p:grpSpPr>
          <p:sp>
            <p:nvSpPr>
              <p:cNvPr id="999" name="Google Shape;999;p14"/>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14"/>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14"/>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14"/>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14"/>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14"/>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14"/>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14"/>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14"/>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14"/>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14"/>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14"/>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14"/>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14"/>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14"/>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14"/>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5" name="Google Shape;1015;p14"/>
            <p:cNvGrpSpPr/>
            <p:nvPr/>
          </p:nvGrpSpPr>
          <p:grpSpPr>
            <a:xfrm>
              <a:off x="2665504" y="2962052"/>
              <a:ext cx="883852" cy="621125"/>
              <a:chOff x="4475129" y="3704177"/>
              <a:chExt cx="883852" cy="621125"/>
            </a:xfrm>
          </p:grpSpPr>
          <p:sp>
            <p:nvSpPr>
              <p:cNvPr id="1016" name="Google Shape;1016;p14"/>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14"/>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14"/>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14"/>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14"/>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14"/>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14"/>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14"/>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14"/>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14"/>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14"/>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14"/>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14"/>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14"/>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14"/>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14"/>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2" name="Google Shape;1032;p14"/>
            <p:cNvGrpSpPr/>
            <p:nvPr/>
          </p:nvGrpSpPr>
          <p:grpSpPr>
            <a:xfrm>
              <a:off x="2665504" y="2818605"/>
              <a:ext cx="883852" cy="621125"/>
              <a:chOff x="4475129" y="3560730"/>
              <a:chExt cx="883852" cy="621125"/>
            </a:xfrm>
          </p:grpSpPr>
          <p:sp>
            <p:nvSpPr>
              <p:cNvPr id="1033" name="Google Shape;1033;p14"/>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14"/>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14"/>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14"/>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14"/>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14"/>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14"/>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14"/>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14"/>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14"/>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14"/>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14"/>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14"/>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14"/>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14"/>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14"/>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9" name="Google Shape;1049;p14"/>
            <p:cNvGrpSpPr/>
            <p:nvPr/>
          </p:nvGrpSpPr>
          <p:grpSpPr>
            <a:xfrm>
              <a:off x="2694110" y="2656109"/>
              <a:ext cx="883852" cy="621029"/>
              <a:chOff x="4503735" y="3398234"/>
              <a:chExt cx="883852" cy="621029"/>
            </a:xfrm>
          </p:grpSpPr>
          <p:sp>
            <p:nvSpPr>
              <p:cNvPr id="1050" name="Google Shape;1050;p14"/>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14"/>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14"/>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14"/>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14"/>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14"/>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14"/>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14"/>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14"/>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14"/>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14"/>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14"/>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14"/>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14"/>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14"/>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14"/>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66" name="Google Shape;1066;p14"/>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14"/>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14"/>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14"/>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14"/>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71" name="Google Shape;1071;p14"/>
            <p:cNvGrpSpPr/>
            <p:nvPr/>
          </p:nvGrpSpPr>
          <p:grpSpPr>
            <a:xfrm>
              <a:off x="3781914" y="3000342"/>
              <a:ext cx="883852" cy="621125"/>
              <a:chOff x="5591539" y="3742467"/>
              <a:chExt cx="883852" cy="621125"/>
            </a:xfrm>
          </p:grpSpPr>
          <p:sp>
            <p:nvSpPr>
              <p:cNvPr id="1072" name="Google Shape;1072;p14"/>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14"/>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14"/>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14"/>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14"/>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14"/>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14"/>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14"/>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14"/>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14"/>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14"/>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14"/>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14"/>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14"/>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14"/>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14"/>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8" name="Google Shape;1088;p14"/>
            <p:cNvGrpSpPr/>
            <p:nvPr/>
          </p:nvGrpSpPr>
          <p:grpSpPr>
            <a:xfrm>
              <a:off x="3781914" y="2856896"/>
              <a:ext cx="883852" cy="621029"/>
              <a:chOff x="5591539" y="3599021"/>
              <a:chExt cx="883852" cy="621029"/>
            </a:xfrm>
          </p:grpSpPr>
          <p:sp>
            <p:nvSpPr>
              <p:cNvPr id="1089" name="Google Shape;1089;p14"/>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14"/>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14"/>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14"/>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14"/>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14"/>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14"/>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14"/>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14"/>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14"/>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14"/>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14"/>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14"/>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14"/>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14"/>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14"/>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5" name="Google Shape;1105;p14"/>
            <p:cNvGrpSpPr/>
            <p:nvPr/>
          </p:nvGrpSpPr>
          <p:grpSpPr>
            <a:xfrm>
              <a:off x="3810520" y="2694304"/>
              <a:ext cx="883852" cy="621125"/>
              <a:chOff x="5620145" y="3436429"/>
              <a:chExt cx="883852" cy="621125"/>
            </a:xfrm>
          </p:grpSpPr>
          <p:sp>
            <p:nvSpPr>
              <p:cNvPr id="1106" name="Google Shape;1106;p14"/>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14"/>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14"/>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14"/>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14"/>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14"/>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14"/>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14"/>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14"/>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14"/>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14"/>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14"/>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14"/>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14"/>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14"/>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14"/>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2" name="Google Shape;1122;p14"/>
            <p:cNvGrpSpPr/>
            <p:nvPr/>
          </p:nvGrpSpPr>
          <p:grpSpPr>
            <a:xfrm>
              <a:off x="3800921" y="2531712"/>
              <a:ext cx="883852" cy="621125"/>
              <a:chOff x="5610546" y="3273837"/>
              <a:chExt cx="883852" cy="621125"/>
            </a:xfrm>
          </p:grpSpPr>
          <p:sp>
            <p:nvSpPr>
              <p:cNvPr id="1123" name="Google Shape;1123;p14"/>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14"/>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14"/>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14"/>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14"/>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14"/>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14"/>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14"/>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14"/>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14"/>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14"/>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14"/>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14"/>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14"/>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14"/>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14"/>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9" name="Google Shape;1139;p14"/>
            <p:cNvGrpSpPr/>
            <p:nvPr/>
          </p:nvGrpSpPr>
          <p:grpSpPr>
            <a:xfrm>
              <a:off x="3829623" y="2378741"/>
              <a:ext cx="883852" cy="621029"/>
              <a:chOff x="5639248" y="3120866"/>
              <a:chExt cx="883852" cy="621029"/>
            </a:xfrm>
          </p:grpSpPr>
          <p:sp>
            <p:nvSpPr>
              <p:cNvPr id="1140" name="Google Shape;1140;p14"/>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14"/>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14"/>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14"/>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14"/>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14"/>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14"/>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14"/>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14"/>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14"/>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14"/>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14"/>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14"/>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14"/>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14"/>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14"/>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6" name="Google Shape;1156;p14"/>
            <p:cNvGrpSpPr/>
            <p:nvPr/>
          </p:nvGrpSpPr>
          <p:grpSpPr>
            <a:xfrm>
              <a:off x="3810520" y="2225674"/>
              <a:ext cx="883852" cy="621125"/>
              <a:chOff x="5620145" y="2967799"/>
              <a:chExt cx="883852" cy="621125"/>
            </a:xfrm>
          </p:grpSpPr>
          <p:sp>
            <p:nvSpPr>
              <p:cNvPr id="1157" name="Google Shape;1157;p14"/>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14"/>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14"/>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14"/>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14"/>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14"/>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14"/>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14"/>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14"/>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14"/>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14"/>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14"/>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14"/>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14"/>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14"/>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14"/>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3" name="Google Shape;1173;p14"/>
            <p:cNvGrpSpPr/>
            <p:nvPr/>
          </p:nvGrpSpPr>
          <p:grpSpPr>
            <a:xfrm>
              <a:off x="3839126" y="2072703"/>
              <a:ext cx="883852" cy="621124"/>
              <a:chOff x="5648751" y="2814828"/>
              <a:chExt cx="883852" cy="621124"/>
            </a:xfrm>
          </p:grpSpPr>
          <p:sp>
            <p:nvSpPr>
              <p:cNvPr id="1174" name="Google Shape;1174;p14"/>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14"/>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14"/>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14"/>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14"/>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14"/>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14"/>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14"/>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14"/>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14"/>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14"/>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14"/>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14"/>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14"/>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14"/>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14"/>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0" name="Google Shape;1190;p14"/>
            <p:cNvGrpSpPr/>
            <p:nvPr/>
          </p:nvGrpSpPr>
          <p:grpSpPr>
            <a:xfrm>
              <a:off x="3799020" y="4220685"/>
              <a:ext cx="883852" cy="621125"/>
              <a:chOff x="5608645" y="4962810"/>
              <a:chExt cx="883852" cy="621125"/>
            </a:xfrm>
          </p:grpSpPr>
          <p:sp>
            <p:nvSpPr>
              <p:cNvPr id="1191" name="Google Shape;1191;p14"/>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14"/>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14"/>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14"/>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14"/>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14"/>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14"/>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14"/>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14"/>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14"/>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14"/>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14"/>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14"/>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14"/>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14"/>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14"/>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7" name="Google Shape;1207;p14"/>
            <p:cNvGrpSpPr/>
            <p:nvPr/>
          </p:nvGrpSpPr>
          <p:grpSpPr>
            <a:xfrm>
              <a:off x="3799020" y="4077239"/>
              <a:ext cx="883852" cy="621125"/>
              <a:chOff x="5608645" y="4819364"/>
              <a:chExt cx="883852" cy="621125"/>
            </a:xfrm>
          </p:grpSpPr>
          <p:sp>
            <p:nvSpPr>
              <p:cNvPr id="1208" name="Google Shape;1208;p14"/>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4"/>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4"/>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4"/>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4"/>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14"/>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14"/>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14"/>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14"/>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14"/>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4"/>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14"/>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14"/>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14"/>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14"/>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14"/>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4" name="Google Shape;1224;p14"/>
            <p:cNvGrpSpPr/>
            <p:nvPr/>
          </p:nvGrpSpPr>
          <p:grpSpPr>
            <a:xfrm>
              <a:off x="3827627" y="3914647"/>
              <a:ext cx="883852" cy="621125"/>
              <a:chOff x="5637252" y="4656772"/>
              <a:chExt cx="883852" cy="621125"/>
            </a:xfrm>
          </p:grpSpPr>
          <p:sp>
            <p:nvSpPr>
              <p:cNvPr id="1225" name="Google Shape;1225;p14"/>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14"/>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14"/>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14"/>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14"/>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14"/>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14"/>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14"/>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14"/>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14"/>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14"/>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14"/>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14"/>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14"/>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14"/>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14"/>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1" name="Google Shape;1241;p14"/>
            <p:cNvGrpSpPr/>
            <p:nvPr/>
          </p:nvGrpSpPr>
          <p:grpSpPr>
            <a:xfrm>
              <a:off x="3818123" y="3752055"/>
              <a:ext cx="883852" cy="621125"/>
              <a:chOff x="5627748" y="4494180"/>
              <a:chExt cx="883852" cy="621125"/>
            </a:xfrm>
          </p:grpSpPr>
          <p:sp>
            <p:nvSpPr>
              <p:cNvPr id="1242" name="Google Shape;1242;p14"/>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4"/>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14"/>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14"/>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14"/>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14"/>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14"/>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14"/>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14"/>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14"/>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14"/>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14"/>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14"/>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14"/>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14"/>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14"/>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8" name="Google Shape;1258;p14"/>
            <p:cNvGrpSpPr/>
            <p:nvPr/>
          </p:nvGrpSpPr>
          <p:grpSpPr>
            <a:xfrm>
              <a:off x="2205711" y="4330032"/>
              <a:ext cx="883852" cy="621125"/>
              <a:chOff x="4015336" y="5072157"/>
              <a:chExt cx="883852" cy="621125"/>
            </a:xfrm>
          </p:grpSpPr>
          <p:sp>
            <p:nvSpPr>
              <p:cNvPr id="1259" name="Google Shape;1259;p14"/>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14"/>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14"/>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14"/>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14"/>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14"/>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14"/>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14"/>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14"/>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14"/>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14"/>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14"/>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14"/>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4"/>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14"/>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14"/>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75" name="Google Shape;1275;p14"/>
            <p:cNvGrpSpPr/>
            <p:nvPr/>
          </p:nvGrpSpPr>
          <p:grpSpPr>
            <a:xfrm>
              <a:off x="5533746" y="4396707"/>
              <a:ext cx="883852" cy="621030"/>
              <a:chOff x="7343371" y="5138832"/>
              <a:chExt cx="883852" cy="621030"/>
            </a:xfrm>
          </p:grpSpPr>
          <p:sp>
            <p:nvSpPr>
              <p:cNvPr id="1276" name="Google Shape;1276;p14"/>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14"/>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14"/>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14"/>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14"/>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14"/>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14"/>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14"/>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14"/>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14"/>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14"/>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14"/>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14"/>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14"/>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14"/>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14"/>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92" name="Google Shape;1292;p14"/>
            <p:cNvGrpSpPr/>
            <p:nvPr/>
          </p:nvGrpSpPr>
          <p:grpSpPr>
            <a:xfrm>
              <a:off x="5533746" y="4253261"/>
              <a:ext cx="883852" cy="621029"/>
              <a:chOff x="7343371" y="4995386"/>
              <a:chExt cx="883852" cy="621029"/>
            </a:xfrm>
          </p:grpSpPr>
          <p:sp>
            <p:nvSpPr>
              <p:cNvPr id="1293" name="Google Shape;1293;p14"/>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4"/>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14"/>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14"/>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4"/>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14"/>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14"/>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14"/>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4"/>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4"/>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4"/>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14"/>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14"/>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14"/>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14"/>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14"/>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9" name="Google Shape;1309;p14"/>
            <p:cNvGrpSpPr/>
            <p:nvPr/>
          </p:nvGrpSpPr>
          <p:grpSpPr>
            <a:xfrm>
              <a:off x="4965040" y="3574128"/>
              <a:ext cx="883852" cy="621125"/>
              <a:chOff x="6774665" y="4316253"/>
              <a:chExt cx="883852" cy="621125"/>
            </a:xfrm>
          </p:grpSpPr>
          <p:sp>
            <p:nvSpPr>
              <p:cNvPr id="1310" name="Google Shape;1310;p14"/>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14"/>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14"/>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14"/>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14"/>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14"/>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14"/>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14"/>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14"/>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14"/>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14"/>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14"/>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14"/>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14"/>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14"/>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14"/>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6" name="Google Shape;1326;p14"/>
            <p:cNvGrpSpPr/>
            <p:nvPr/>
          </p:nvGrpSpPr>
          <p:grpSpPr>
            <a:xfrm>
              <a:off x="4965040" y="3430682"/>
              <a:ext cx="883852" cy="621125"/>
              <a:chOff x="6774665" y="4172807"/>
              <a:chExt cx="883852" cy="621125"/>
            </a:xfrm>
          </p:grpSpPr>
          <p:sp>
            <p:nvSpPr>
              <p:cNvPr id="1327" name="Google Shape;1327;p14"/>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14"/>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14"/>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14"/>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14"/>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14"/>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14"/>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14"/>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14"/>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14"/>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14"/>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14"/>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14"/>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14"/>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14"/>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14"/>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3" name="Google Shape;1343;p14"/>
            <p:cNvGrpSpPr/>
            <p:nvPr/>
          </p:nvGrpSpPr>
          <p:grpSpPr>
            <a:xfrm>
              <a:off x="4993741" y="3268090"/>
              <a:ext cx="883853" cy="621125"/>
              <a:chOff x="6803366" y="4010215"/>
              <a:chExt cx="883853" cy="621125"/>
            </a:xfrm>
          </p:grpSpPr>
          <p:sp>
            <p:nvSpPr>
              <p:cNvPr id="1344" name="Google Shape;1344;p14"/>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14"/>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14"/>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14"/>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14"/>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14"/>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14"/>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14"/>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14"/>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14"/>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14"/>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14"/>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14"/>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14"/>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14"/>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14"/>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60" name="Google Shape;1360;p14"/>
            <p:cNvGrpSpPr/>
            <p:nvPr/>
          </p:nvGrpSpPr>
          <p:grpSpPr>
            <a:xfrm>
              <a:off x="4984142" y="3105498"/>
              <a:ext cx="883852" cy="621125"/>
              <a:chOff x="6793767" y="3847623"/>
              <a:chExt cx="883852" cy="621125"/>
            </a:xfrm>
          </p:grpSpPr>
          <p:sp>
            <p:nvSpPr>
              <p:cNvPr id="1361" name="Google Shape;1361;p14"/>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14"/>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4"/>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4"/>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14"/>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14"/>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14"/>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14"/>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4"/>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14"/>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14"/>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4"/>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4"/>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14"/>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14"/>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14"/>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77" name="Google Shape;1377;p14"/>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14"/>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14"/>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14"/>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14"/>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14"/>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14"/>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14"/>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14"/>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14"/>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14"/>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14"/>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14"/>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14"/>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14"/>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14"/>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14"/>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14"/>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14"/>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14"/>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14"/>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14"/>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9" name="Google Shape;1399;p14"/>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0" name="Google Shape;1400;p14"/>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14"/>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14"/>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14"/>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14"/>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4"/>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4"/>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14"/>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8" name="Google Shape;1408;p14"/>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14"/>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14"/>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14"/>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14"/>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14"/>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14"/>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14"/>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14"/>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14"/>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14"/>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14"/>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14"/>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14"/>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14"/>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14"/>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14"/>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14"/>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14"/>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14"/>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14"/>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14"/>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14"/>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14"/>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14"/>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14"/>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14"/>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14"/>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14"/>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14"/>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14"/>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14"/>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14"/>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1" name="Google Shape;1441;p14"/>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14"/>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14"/>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14"/>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14"/>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14"/>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14"/>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14"/>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14"/>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14"/>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14"/>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52" name="Google Shape;1452;p14"/>
            <p:cNvGrpSpPr/>
            <p:nvPr/>
          </p:nvGrpSpPr>
          <p:grpSpPr>
            <a:xfrm>
              <a:off x="2715952" y="2834463"/>
              <a:ext cx="319677" cy="242660"/>
              <a:chOff x="6621095" y="1452181"/>
              <a:chExt cx="330894" cy="250785"/>
            </a:xfrm>
          </p:grpSpPr>
          <p:sp>
            <p:nvSpPr>
              <p:cNvPr id="1453" name="Google Shape;1453;p1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1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1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1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1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58" name="Google Shape;1458;p14"/>
            <p:cNvGrpSpPr/>
            <p:nvPr/>
          </p:nvGrpSpPr>
          <p:grpSpPr>
            <a:xfrm flipH="1">
              <a:off x="5538041" y="3330111"/>
              <a:ext cx="319677" cy="242660"/>
              <a:chOff x="6621095" y="1452181"/>
              <a:chExt cx="330894" cy="250785"/>
            </a:xfrm>
          </p:grpSpPr>
          <p:sp>
            <p:nvSpPr>
              <p:cNvPr id="1459" name="Google Shape;1459;p1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1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1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1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1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64" name="Google Shape;1464;p14"/>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14"/>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466" name="Google Shape;1466;p14"/>
          <p:cNvPicPr preferRelativeResize="0"/>
          <p:nvPr/>
        </p:nvPicPr>
        <p:blipFill>
          <a:blip r:embed="rId3">
            <a:alphaModFix/>
          </a:blip>
          <a:stretch>
            <a:fillRect/>
          </a:stretch>
        </p:blipFill>
        <p:spPr>
          <a:xfrm>
            <a:off x="142475" y="3363626"/>
            <a:ext cx="1628198" cy="914600"/>
          </a:xfrm>
          <a:prstGeom prst="rect">
            <a:avLst/>
          </a:prstGeom>
          <a:noFill/>
          <a:ln>
            <a:noFill/>
          </a:ln>
        </p:spPr>
      </p:pic>
      <p:pic>
        <p:nvPicPr>
          <p:cNvPr id="1467" name="Google Shape;1467;p14"/>
          <p:cNvPicPr preferRelativeResize="0"/>
          <p:nvPr/>
        </p:nvPicPr>
        <p:blipFill>
          <a:blip r:embed="rId4">
            <a:alphaModFix/>
          </a:blip>
          <a:stretch>
            <a:fillRect/>
          </a:stretch>
        </p:blipFill>
        <p:spPr>
          <a:xfrm>
            <a:off x="1790675" y="3239975"/>
            <a:ext cx="1161901" cy="1161901"/>
          </a:xfrm>
          <a:prstGeom prst="rect">
            <a:avLst/>
          </a:prstGeom>
          <a:noFill/>
          <a:ln>
            <a:noFill/>
          </a:ln>
        </p:spPr>
      </p:pic>
      <p:pic>
        <p:nvPicPr>
          <p:cNvPr id="1468" name="Google Shape;1468;p14"/>
          <p:cNvPicPr preferRelativeResize="0"/>
          <p:nvPr/>
        </p:nvPicPr>
        <p:blipFill>
          <a:blip r:embed="rId5">
            <a:alphaModFix/>
          </a:blip>
          <a:stretch>
            <a:fillRect/>
          </a:stretch>
        </p:blipFill>
        <p:spPr>
          <a:xfrm>
            <a:off x="2659475" y="3146063"/>
            <a:ext cx="2695151" cy="143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2" name="Shape 1472"/>
        <p:cNvGrpSpPr/>
        <p:nvPr/>
      </p:nvGrpSpPr>
      <p:grpSpPr>
        <a:xfrm>
          <a:off x="0" y="0"/>
          <a:ext cx="0" cy="0"/>
          <a:chOff x="0" y="0"/>
          <a:chExt cx="0" cy="0"/>
        </a:xfrm>
      </p:grpSpPr>
      <p:sp>
        <p:nvSpPr>
          <p:cNvPr id="1473" name="Google Shape;1473;p15"/>
          <p:cNvSpPr txBox="1"/>
          <p:nvPr>
            <p:ph idx="4294967295" type="ctrTitle"/>
          </p:nvPr>
        </p:nvSpPr>
        <p:spPr>
          <a:xfrm>
            <a:off x="685800" y="366025"/>
            <a:ext cx="58407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Who cares?</a:t>
            </a:r>
            <a:endParaRPr/>
          </a:p>
        </p:txBody>
      </p:sp>
      <p:sp>
        <p:nvSpPr>
          <p:cNvPr id="1474" name="Google Shape;1474;p15"/>
          <p:cNvSpPr txBox="1"/>
          <p:nvPr>
            <p:ph idx="4294967295" type="subTitle"/>
          </p:nvPr>
        </p:nvSpPr>
        <p:spPr>
          <a:xfrm>
            <a:off x="685800" y="1405075"/>
            <a:ext cx="4407900" cy="3231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solidFill>
                  <a:srgbClr val="666666"/>
                </a:solidFill>
                <a:latin typeface="Barlow"/>
                <a:ea typeface="Barlow"/>
                <a:cs typeface="Barlow"/>
                <a:sym typeface="Barlow"/>
              </a:rPr>
              <a:t>As a backer</a:t>
            </a:r>
            <a:r>
              <a:rPr lang="en" sz="1800">
                <a:solidFill>
                  <a:srgbClr val="666666"/>
                </a:solidFill>
              </a:rPr>
              <a:t>: Will I get the project or item that I have put my money towards? </a:t>
            </a:r>
            <a:endParaRPr sz="1800">
              <a:solidFill>
                <a:srgbClr val="666666"/>
              </a:solidFill>
            </a:endParaRPr>
          </a:p>
          <a:p>
            <a:pPr indent="0" lvl="0" marL="0" rtl="0" algn="l">
              <a:spcBef>
                <a:spcPts val="600"/>
              </a:spcBef>
              <a:spcAft>
                <a:spcPts val="0"/>
              </a:spcAft>
              <a:buNone/>
            </a:pPr>
            <a:r>
              <a:t/>
            </a:r>
            <a:endParaRPr sz="1800">
              <a:solidFill>
                <a:srgbClr val="666666"/>
              </a:solidFill>
            </a:endParaRPr>
          </a:p>
          <a:p>
            <a:pPr indent="0" lvl="0" marL="0" rtl="0" algn="l">
              <a:spcBef>
                <a:spcPts val="600"/>
              </a:spcBef>
              <a:spcAft>
                <a:spcPts val="0"/>
              </a:spcAft>
              <a:buNone/>
            </a:pPr>
            <a:r>
              <a:rPr b="1" lang="en" sz="1800">
                <a:solidFill>
                  <a:srgbClr val="666666"/>
                </a:solidFill>
                <a:latin typeface="Barlow"/>
                <a:ea typeface="Barlow"/>
                <a:cs typeface="Barlow"/>
                <a:sym typeface="Barlow"/>
              </a:rPr>
              <a:t>As Kickstarter company</a:t>
            </a:r>
            <a:r>
              <a:rPr lang="en" sz="1800">
                <a:solidFill>
                  <a:srgbClr val="666666"/>
                </a:solidFill>
              </a:rPr>
              <a:t>: Will this project meet its funding goal so that we get to generate revenue? ( Kickstarter charges 5% flat fee + $0.20/backer transaction fee - IF the project meets funding goal)</a:t>
            </a:r>
            <a:endParaRPr sz="1800">
              <a:solidFill>
                <a:srgbClr val="666666"/>
              </a:solidFill>
            </a:endParaRPr>
          </a:p>
        </p:txBody>
      </p:sp>
      <p:sp>
        <p:nvSpPr>
          <p:cNvPr id="1475" name="Google Shape;1475;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476" name="Google Shape;1476;p15"/>
          <p:cNvGrpSpPr/>
          <p:nvPr/>
        </p:nvGrpSpPr>
        <p:grpSpPr>
          <a:xfrm>
            <a:off x="5354613" y="1083333"/>
            <a:ext cx="2904771" cy="3105571"/>
            <a:chOff x="2152775" y="305709"/>
            <a:chExt cx="4264823" cy="4762415"/>
          </a:xfrm>
        </p:grpSpPr>
        <p:grpSp>
          <p:nvGrpSpPr>
            <p:cNvPr id="1477" name="Google Shape;1477;p15"/>
            <p:cNvGrpSpPr/>
            <p:nvPr/>
          </p:nvGrpSpPr>
          <p:grpSpPr>
            <a:xfrm>
              <a:off x="2593845" y="3487641"/>
              <a:ext cx="936028" cy="696373"/>
              <a:chOff x="4403470" y="4229766"/>
              <a:chExt cx="936028" cy="696373"/>
            </a:xfrm>
          </p:grpSpPr>
          <p:sp>
            <p:nvSpPr>
              <p:cNvPr id="1478" name="Google Shape;1478;p15"/>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15"/>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15"/>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15"/>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15"/>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15"/>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15"/>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15"/>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15"/>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15"/>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15"/>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15"/>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15"/>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15"/>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15"/>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15"/>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15"/>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5" name="Google Shape;1495;p15"/>
            <p:cNvGrpSpPr/>
            <p:nvPr/>
          </p:nvGrpSpPr>
          <p:grpSpPr>
            <a:xfrm>
              <a:off x="2682040" y="3351243"/>
              <a:ext cx="883852" cy="621125"/>
              <a:chOff x="4491665" y="4093368"/>
              <a:chExt cx="883852" cy="621125"/>
            </a:xfrm>
          </p:grpSpPr>
          <p:sp>
            <p:nvSpPr>
              <p:cNvPr id="1496" name="Google Shape;1496;p15"/>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15"/>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15"/>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15"/>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15"/>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15"/>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15"/>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15"/>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15"/>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15"/>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15"/>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15"/>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15"/>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15"/>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15"/>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15"/>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2" name="Google Shape;1512;p15"/>
            <p:cNvGrpSpPr/>
            <p:nvPr/>
          </p:nvGrpSpPr>
          <p:grpSpPr>
            <a:xfrm>
              <a:off x="2654955" y="3219989"/>
              <a:ext cx="883852" cy="621029"/>
              <a:chOff x="4464580" y="3962114"/>
              <a:chExt cx="883852" cy="621029"/>
            </a:xfrm>
          </p:grpSpPr>
          <p:sp>
            <p:nvSpPr>
              <p:cNvPr id="1513" name="Google Shape;1513;p15"/>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4" name="Google Shape;1514;p15"/>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15"/>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6" name="Google Shape;1516;p15"/>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15"/>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15"/>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9" name="Google Shape;1519;p15"/>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0" name="Google Shape;1520;p15"/>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15"/>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15"/>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15"/>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15"/>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15"/>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15"/>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15"/>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15"/>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9" name="Google Shape;1529;p15"/>
            <p:cNvGrpSpPr/>
            <p:nvPr/>
          </p:nvGrpSpPr>
          <p:grpSpPr>
            <a:xfrm>
              <a:off x="2692590" y="3093401"/>
              <a:ext cx="883852" cy="621030"/>
              <a:chOff x="4502215" y="3835526"/>
              <a:chExt cx="883852" cy="621030"/>
            </a:xfrm>
          </p:grpSpPr>
          <p:sp>
            <p:nvSpPr>
              <p:cNvPr id="1530" name="Google Shape;1530;p15"/>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15"/>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15"/>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15"/>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15"/>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15"/>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15"/>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15"/>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15"/>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15"/>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15"/>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15"/>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15"/>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15"/>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15"/>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15"/>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6" name="Google Shape;1546;p15"/>
            <p:cNvGrpSpPr/>
            <p:nvPr/>
          </p:nvGrpSpPr>
          <p:grpSpPr>
            <a:xfrm>
              <a:off x="2665504" y="2962052"/>
              <a:ext cx="883852" cy="621125"/>
              <a:chOff x="4475129" y="3704177"/>
              <a:chExt cx="883852" cy="621125"/>
            </a:xfrm>
          </p:grpSpPr>
          <p:sp>
            <p:nvSpPr>
              <p:cNvPr id="1547" name="Google Shape;1547;p15"/>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15"/>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15"/>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15"/>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15"/>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15"/>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15"/>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15"/>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15"/>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15"/>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15"/>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15"/>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15"/>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15"/>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15"/>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15"/>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63" name="Google Shape;1563;p15"/>
            <p:cNvGrpSpPr/>
            <p:nvPr/>
          </p:nvGrpSpPr>
          <p:grpSpPr>
            <a:xfrm>
              <a:off x="2665504" y="2818605"/>
              <a:ext cx="883852" cy="621125"/>
              <a:chOff x="4475129" y="3560730"/>
              <a:chExt cx="883852" cy="621125"/>
            </a:xfrm>
          </p:grpSpPr>
          <p:sp>
            <p:nvSpPr>
              <p:cNvPr id="1564" name="Google Shape;1564;p15"/>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15"/>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15"/>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15"/>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15"/>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15"/>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15"/>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15"/>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15"/>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15"/>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15"/>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15"/>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15"/>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15"/>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15"/>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15"/>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0" name="Google Shape;1580;p15"/>
            <p:cNvGrpSpPr/>
            <p:nvPr/>
          </p:nvGrpSpPr>
          <p:grpSpPr>
            <a:xfrm>
              <a:off x="2694110" y="2656109"/>
              <a:ext cx="883852" cy="621029"/>
              <a:chOff x="4503735" y="3398234"/>
              <a:chExt cx="883852" cy="621029"/>
            </a:xfrm>
          </p:grpSpPr>
          <p:sp>
            <p:nvSpPr>
              <p:cNvPr id="1581" name="Google Shape;1581;p15"/>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15"/>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15"/>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15"/>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15"/>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15"/>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15"/>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15"/>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15"/>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15"/>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15"/>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15"/>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15"/>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15"/>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15"/>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15"/>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97" name="Google Shape;1597;p15"/>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15"/>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15"/>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15"/>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15"/>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02" name="Google Shape;1602;p15"/>
            <p:cNvGrpSpPr/>
            <p:nvPr/>
          </p:nvGrpSpPr>
          <p:grpSpPr>
            <a:xfrm>
              <a:off x="3781914" y="3000342"/>
              <a:ext cx="883852" cy="621125"/>
              <a:chOff x="5591539" y="3742467"/>
              <a:chExt cx="883852" cy="621125"/>
            </a:xfrm>
          </p:grpSpPr>
          <p:sp>
            <p:nvSpPr>
              <p:cNvPr id="1603" name="Google Shape;1603;p15"/>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15"/>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15"/>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15"/>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15"/>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15"/>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15"/>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15"/>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15"/>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15"/>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15"/>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15"/>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15"/>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15"/>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15"/>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15"/>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19" name="Google Shape;1619;p15"/>
            <p:cNvGrpSpPr/>
            <p:nvPr/>
          </p:nvGrpSpPr>
          <p:grpSpPr>
            <a:xfrm>
              <a:off x="3781914" y="2856896"/>
              <a:ext cx="883852" cy="621029"/>
              <a:chOff x="5591539" y="3599021"/>
              <a:chExt cx="883852" cy="621029"/>
            </a:xfrm>
          </p:grpSpPr>
          <p:sp>
            <p:nvSpPr>
              <p:cNvPr id="1620" name="Google Shape;1620;p15"/>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15"/>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15"/>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15"/>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15"/>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15"/>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15"/>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15"/>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15"/>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15"/>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15"/>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15"/>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15"/>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15"/>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15"/>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15"/>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36" name="Google Shape;1636;p15"/>
            <p:cNvGrpSpPr/>
            <p:nvPr/>
          </p:nvGrpSpPr>
          <p:grpSpPr>
            <a:xfrm>
              <a:off x="3810520" y="2694304"/>
              <a:ext cx="883852" cy="621125"/>
              <a:chOff x="5620145" y="3436429"/>
              <a:chExt cx="883852" cy="621125"/>
            </a:xfrm>
          </p:grpSpPr>
          <p:sp>
            <p:nvSpPr>
              <p:cNvPr id="1637" name="Google Shape;1637;p15"/>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15"/>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9" name="Google Shape;1639;p15"/>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15"/>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15"/>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15"/>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15"/>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15"/>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15"/>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15"/>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15"/>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15"/>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15"/>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15"/>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15"/>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15"/>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53" name="Google Shape;1653;p15"/>
            <p:cNvGrpSpPr/>
            <p:nvPr/>
          </p:nvGrpSpPr>
          <p:grpSpPr>
            <a:xfrm>
              <a:off x="3800921" y="2531712"/>
              <a:ext cx="883852" cy="621125"/>
              <a:chOff x="5610546" y="3273837"/>
              <a:chExt cx="883852" cy="621125"/>
            </a:xfrm>
          </p:grpSpPr>
          <p:sp>
            <p:nvSpPr>
              <p:cNvPr id="1654" name="Google Shape;1654;p15"/>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15"/>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15"/>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15"/>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15"/>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15"/>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15"/>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15"/>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15"/>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15"/>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15"/>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15"/>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15"/>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15"/>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15"/>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15"/>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70" name="Google Shape;1670;p15"/>
            <p:cNvGrpSpPr/>
            <p:nvPr/>
          </p:nvGrpSpPr>
          <p:grpSpPr>
            <a:xfrm>
              <a:off x="3829623" y="2378741"/>
              <a:ext cx="883852" cy="621029"/>
              <a:chOff x="5639248" y="3120866"/>
              <a:chExt cx="883852" cy="621029"/>
            </a:xfrm>
          </p:grpSpPr>
          <p:sp>
            <p:nvSpPr>
              <p:cNvPr id="1671" name="Google Shape;1671;p15"/>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15"/>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15"/>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15"/>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15"/>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15"/>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15"/>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15"/>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15"/>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15"/>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15"/>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15"/>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15"/>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15"/>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15"/>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6" name="Google Shape;1686;p15"/>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7" name="Google Shape;1687;p15"/>
            <p:cNvGrpSpPr/>
            <p:nvPr/>
          </p:nvGrpSpPr>
          <p:grpSpPr>
            <a:xfrm>
              <a:off x="3810520" y="2225674"/>
              <a:ext cx="883852" cy="621125"/>
              <a:chOff x="5620145" y="2967799"/>
              <a:chExt cx="883852" cy="621125"/>
            </a:xfrm>
          </p:grpSpPr>
          <p:sp>
            <p:nvSpPr>
              <p:cNvPr id="1688" name="Google Shape;1688;p15"/>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15"/>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15"/>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15"/>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15"/>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15"/>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15"/>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5" name="Google Shape;1695;p15"/>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6" name="Google Shape;1696;p15"/>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15"/>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15"/>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15"/>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15"/>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15"/>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15"/>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15"/>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04" name="Google Shape;1704;p15"/>
            <p:cNvGrpSpPr/>
            <p:nvPr/>
          </p:nvGrpSpPr>
          <p:grpSpPr>
            <a:xfrm>
              <a:off x="3839126" y="2072703"/>
              <a:ext cx="883852" cy="621124"/>
              <a:chOff x="5648751" y="2814828"/>
              <a:chExt cx="883852" cy="621124"/>
            </a:xfrm>
          </p:grpSpPr>
          <p:sp>
            <p:nvSpPr>
              <p:cNvPr id="1705" name="Google Shape;1705;p15"/>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15"/>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7" name="Google Shape;1707;p15"/>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8" name="Google Shape;1708;p15"/>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9" name="Google Shape;1709;p15"/>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0" name="Google Shape;1710;p15"/>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1" name="Google Shape;1711;p15"/>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2" name="Google Shape;1712;p15"/>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3" name="Google Shape;1713;p15"/>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4" name="Google Shape;1714;p15"/>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5" name="Google Shape;1715;p15"/>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6" name="Google Shape;1716;p15"/>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7" name="Google Shape;1717;p15"/>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8" name="Google Shape;1718;p15"/>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9" name="Google Shape;1719;p15"/>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0" name="Google Shape;1720;p15"/>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21" name="Google Shape;1721;p15"/>
            <p:cNvGrpSpPr/>
            <p:nvPr/>
          </p:nvGrpSpPr>
          <p:grpSpPr>
            <a:xfrm>
              <a:off x="3799020" y="4220685"/>
              <a:ext cx="883852" cy="621125"/>
              <a:chOff x="5608645" y="4962810"/>
              <a:chExt cx="883852" cy="621125"/>
            </a:xfrm>
          </p:grpSpPr>
          <p:sp>
            <p:nvSpPr>
              <p:cNvPr id="1722" name="Google Shape;1722;p15"/>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3" name="Google Shape;1723;p15"/>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4" name="Google Shape;1724;p15"/>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5" name="Google Shape;1725;p15"/>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6" name="Google Shape;1726;p15"/>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7" name="Google Shape;1727;p15"/>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8" name="Google Shape;1728;p15"/>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9" name="Google Shape;1729;p15"/>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0" name="Google Shape;1730;p15"/>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1" name="Google Shape;1731;p15"/>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2" name="Google Shape;1732;p15"/>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3" name="Google Shape;1733;p15"/>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4" name="Google Shape;1734;p15"/>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5" name="Google Shape;1735;p15"/>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6" name="Google Shape;1736;p15"/>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7" name="Google Shape;1737;p15"/>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38" name="Google Shape;1738;p15"/>
            <p:cNvGrpSpPr/>
            <p:nvPr/>
          </p:nvGrpSpPr>
          <p:grpSpPr>
            <a:xfrm>
              <a:off x="3799020" y="4077239"/>
              <a:ext cx="883852" cy="621125"/>
              <a:chOff x="5608645" y="4819364"/>
              <a:chExt cx="883852" cy="621125"/>
            </a:xfrm>
          </p:grpSpPr>
          <p:sp>
            <p:nvSpPr>
              <p:cNvPr id="1739" name="Google Shape;1739;p15"/>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0" name="Google Shape;1740;p15"/>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1" name="Google Shape;1741;p15"/>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2" name="Google Shape;1742;p15"/>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3" name="Google Shape;1743;p15"/>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4" name="Google Shape;1744;p15"/>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5" name="Google Shape;1745;p15"/>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6" name="Google Shape;1746;p15"/>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7" name="Google Shape;1747;p15"/>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8" name="Google Shape;1748;p15"/>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9" name="Google Shape;1749;p15"/>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0" name="Google Shape;1750;p15"/>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1" name="Google Shape;1751;p15"/>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2" name="Google Shape;1752;p15"/>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3" name="Google Shape;1753;p15"/>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4" name="Google Shape;1754;p15"/>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5" name="Google Shape;1755;p15"/>
            <p:cNvGrpSpPr/>
            <p:nvPr/>
          </p:nvGrpSpPr>
          <p:grpSpPr>
            <a:xfrm>
              <a:off x="3827627" y="3914647"/>
              <a:ext cx="883852" cy="621125"/>
              <a:chOff x="5637252" y="4656772"/>
              <a:chExt cx="883852" cy="621125"/>
            </a:xfrm>
          </p:grpSpPr>
          <p:sp>
            <p:nvSpPr>
              <p:cNvPr id="1756" name="Google Shape;1756;p15"/>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7" name="Google Shape;1757;p15"/>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8" name="Google Shape;1758;p15"/>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9" name="Google Shape;1759;p15"/>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0" name="Google Shape;1760;p15"/>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1" name="Google Shape;1761;p15"/>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2" name="Google Shape;1762;p15"/>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3" name="Google Shape;1763;p15"/>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4" name="Google Shape;1764;p15"/>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5" name="Google Shape;1765;p15"/>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6" name="Google Shape;1766;p15"/>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7" name="Google Shape;1767;p15"/>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8" name="Google Shape;1768;p15"/>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9" name="Google Shape;1769;p15"/>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15"/>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1" name="Google Shape;1771;p15"/>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2" name="Google Shape;1772;p15"/>
            <p:cNvGrpSpPr/>
            <p:nvPr/>
          </p:nvGrpSpPr>
          <p:grpSpPr>
            <a:xfrm>
              <a:off x="3818123" y="3752055"/>
              <a:ext cx="883852" cy="621125"/>
              <a:chOff x="5627748" y="4494180"/>
              <a:chExt cx="883852" cy="621125"/>
            </a:xfrm>
          </p:grpSpPr>
          <p:sp>
            <p:nvSpPr>
              <p:cNvPr id="1773" name="Google Shape;1773;p15"/>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4" name="Google Shape;1774;p15"/>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5" name="Google Shape;1775;p15"/>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6" name="Google Shape;1776;p15"/>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7" name="Google Shape;1777;p15"/>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8" name="Google Shape;1778;p15"/>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9" name="Google Shape;1779;p15"/>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0" name="Google Shape;1780;p15"/>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1" name="Google Shape;1781;p15"/>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2" name="Google Shape;1782;p15"/>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15"/>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15"/>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15"/>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15"/>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15"/>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15"/>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89" name="Google Shape;1789;p15"/>
            <p:cNvGrpSpPr/>
            <p:nvPr/>
          </p:nvGrpSpPr>
          <p:grpSpPr>
            <a:xfrm>
              <a:off x="2205711" y="4330032"/>
              <a:ext cx="883852" cy="621125"/>
              <a:chOff x="4015336" y="5072157"/>
              <a:chExt cx="883852" cy="621125"/>
            </a:xfrm>
          </p:grpSpPr>
          <p:sp>
            <p:nvSpPr>
              <p:cNvPr id="1790" name="Google Shape;1790;p15"/>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15"/>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15"/>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15"/>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15"/>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5" name="Google Shape;1795;p15"/>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15"/>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15"/>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8" name="Google Shape;1798;p15"/>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9" name="Google Shape;1799;p15"/>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0" name="Google Shape;1800;p15"/>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15"/>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15"/>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3" name="Google Shape;1803;p15"/>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4" name="Google Shape;1804;p15"/>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5" name="Google Shape;1805;p15"/>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6" name="Google Shape;1806;p15"/>
            <p:cNvGrpSpPr/>
            <p:nvPr/>
          </p:nvGrpSpPr>
          <p:grpSpPr>
            <a:xfrm>
              <a:off x="5533746" y="4396707"/>
              <a:ext cx="883852" cy="621030"/>
              <a:chOff x="7343371" y="5138832"/>
              <a:chExt cx="883852" cy="621030"/>
            </a:xfrm>
          </p:grpSpPr>
          <p:sp>
            <p:nvSpPr>
              <p:cNvPr id="1807" name="Google Shape;1807;p15"/>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8" name="Google Shape;1808;p15"/>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15"/>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0" name="Google Shape;1810;p15"/>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15"/>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15"/>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15"/>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15"/>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15"/>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6" name="Google Shape;1816;p15"/>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7" name="Google Shape;1817;p15"/>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8" name="Google Shape;1818;p15"/>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9" name="Google Shape;1819;p15"/>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15"/>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1" name="Google Shape;1821;p15"/>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2" name="Google Shape;1822;p15"/>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23" name="Google Shape;1823;p15"/>
            <p:cNvGrpSpPr/>
            <p:nvPr/>
          </p:nvGrpSpPr>
          <p:grpSpPr>
            <a:xfrm>
              <a:off x="5533746" y="4253261"/>
              <a:ext cx="883852" cy="621029"/>
              <a:chOff x="7343371" y="4995386"/>
              <a:chExt cx="883852" cy="621029"/>
            </a:xfrm>
          </p:grpSpPr>
          <p:sp>
            <p:nvSpPr>
              <p:cNvPr id="1824" name="Google Shape;1824;p15"/>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15"/>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15"/>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15"/>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8" name="Google Shape;1828;p15"/>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9" name="Google Shape;1829;p15"/>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0" name="Google Shape;1830;p15"/>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1" name="Google Shape;1831;p15"/>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2" name="Google Shape;1832;p15"/>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3" name="Google Shape;1833;p15"/>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4" name="Google Shape;1834;p15"/>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15"/>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6" name="Google Shape;1836;p15"/>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7" name="Google Shape;1837;p15"/>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8" name="Google Shape;1838;p15"/>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9" name="Google Shape;1839;p15"/>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0" name="Google Shape;1840;p15"/>
            <p:cNvGrpSpPr/>
            <p:nvPr/>
          </p:nvGrpSpPr>
          <p:grpSpPr>
            <a:xfrm>
              <a:off x="4965040" y="3574128"/>
              <a:ext cx="883852" cy="621125"/>
              <a:chOff x="6774665" y="4316253"/>
              <a:chExt cx="883852" cy="621125"/>
            </a:xfrm>
          </p:grpSpPr>
          <p:sp>
            <p:nvSpPr>
              <p:cNvPr id="1841" name="Google Shape;1841;p15"/>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2" name="Google Shape;1842;p15"/>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3" name="Google Shape;1843;p15"/>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15"/>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5" name="Google Shape;1845;p15"/>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6" name="Google Shape;1846;p15"/>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7" name="Google Shape;1847;p15"/>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8" name="Google Shape;1848;p15"/>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9" name="Google Shape;1849;p15"/>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0" name="Google Shape;1850;p15"/>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1" name="Google Shape;1851;p15"/>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2" name="Google Shape;1852;p15"/>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3" name="Google Shape;1853;p15"/>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15"/>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15"/>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15"/>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57" name="Google Shape;1857;p15"/>
            <p:cNvGrpSpPr/>
            <p:nvPr/>
          </p:nvGrpSpPr>
          <p:grpSpPr>
            <a:xfrm>
              <a:off x="4965040" y="3430682"/>
              <a:ext cx="883852" cy="621125"/>
              <a:chOff x="6774665" y="4172807"/>
              <a:chExt cx="883852" cy="621125"/>
            </a:xfrm>
          </p:grpSpPr>
          <p:sp>
            <p:nvSpPr>
              <p:cNvPr id="1858" name="Google Shape;1858;p15"/>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15"/>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15"/>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15"/>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15"/>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3" name="Google Shape;1863;p15"/>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4" name="Google Shape;1864;p15"/>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15"/>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15"/>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7" name="Google Shape;1867;p15"/>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8" name="Google Shape;1868;p15"/>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9" name="Google Shape;1869;p15"/>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15"/>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15"/>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2" name="Google Shape;1872;p15"/>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3" name="Google Shape;1873;p15"/>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4" name="Google Shape;1874;p15"/>
            <p:cNvGrpSpPr/>
            <p:nvPr/>
          </p:nvGrpSpPr>
          <p:grpSpPr>
            <a:xfrm>
              <a:off x="4993741" y="3268090"/>
              <a:ext cx="883853" cy="621125"/>
              <a:chOff x="6803366" y="4010215"/>
              <a:chExt cx="883853" cy="621125"/>
            </a:xfrm>
          </p:grpSpPr>
          <p:sp>
            <p:nvSpPr>
              <p:cNvPr id="1875" name="Google Shape;1875;p15"/>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15"/>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15"/>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15"/>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15"/>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15"/>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1" name="Google Shape;1881;p15"/>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15"/>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3" name="Google Shape;1883;p15"/>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4" name="Google Shape;1884;p15"/>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5" name="Google Shape;1885;p15"/>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6" name="Google Shape;1886;p15"/>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15"/>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15"/>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9" name="Google Shape;1889;p15"/>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15"/>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91" name="Google Shape;1891;p15"/>
            <p:cNvGrpSpPr/>
            <p:nvPr/>
          </p:nvGrpSpPr>
          <p:grpSpPr>
            <a:xfrm>
              <a:off x="4984142" y="3105498"/>
              <a:ext cx="883852" cy="621125"/>
              <a:chOff x="6793767" y="3847623"/>
              <a:chExt cx="883852" cy="621125"/>
            </a:xfrm>
          </p:grpSpPr>
          <p:sp>
            <p:nvSpPr>
              <p:cNvPr id="1892" name="Google Shape;1892;p15"/>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3" name="Google Shape;1893;p15"/>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4" name="Google Shape;1894;p15"/>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5" name="Google Shape;1895;p15"/>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6" name="Google Shape;1896;p15"/>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7" name="Google Shape;1897;p15"/>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8" name="Google Shape;1898;p15"/>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15"/>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0" name="Google Shape;1900;p15"/>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1" name="Google Shape;1901;p15"/>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2" name="Google Shape;1902;p15"/>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15"/>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4" name="Google Shape;1904;p15"/>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5" name="Google Shape;1905;p15"/>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6" name="Google Shape;1906;p15"/>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7" name="Google Shape;1907;p15"/>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08" name="Google Shape;1908;p15"/>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9" name="Google Shape;1909;p15"/>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15"/>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1" name="Google Shape;1911;p15"/>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2" name="Google Shape;1912;p15"/>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3" name="Google Shape;1913;p15"/>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4" name="Google Shape;1914;p15"/>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5" name="Google Shape;1915;p15"/>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6" name="Google Shape;1916;p15"/>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7" name="Google Shape;1917;p15"/>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8" name="Google Shape;1918;p15"/>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9" name="Google Shape;1919;p15"/>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0" name="Google Shape;1920;p15"/>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1" name="Google Shape;1921;p15"/>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2" name="Google Shape;1922;p15"/>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3" name="Google Shape;1923;p15"/>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4" name="Google Shape;1924;p15"/>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5" name="Google Shape;1925;p15"/>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6" name="Google Shape;1926;p15"/>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7" name="Google Shape;1927;p15"/>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8" name="Google Shape;1928;p15"/>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9" name="Google Shape;1929;p15"/>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0" name="Google Shape;1930;p15"/>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1" name="Google Shape;1931;p15"/>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2" name="Google Shape;1932;p15"/>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3" name="Google Shape;1933;p15"/>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4" name="Google Shape;1934;p15"/>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5" name="Google Shape;1935;p15"/>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6" name="Google Shape;1936;p15"/>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7" name="Google Shape;1937;p15"/>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8" name="Google Shape;1938;p15"/>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9" name="Google Shape;1939;p15"/>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0" name="Google Shape;1940;p15"/>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1" name="Google Shape;1941;p15"/>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2" name="Google Shape;1942;p15"/>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3" name="Google Shape;1943;p15"/>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4" name="Google Shape;1944;p15"/>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5" name="Google Shape;1945;p15"/>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6" name="Google Shape;1946;p15"/>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7" name="Google Shape;1947;p15"/>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8" name="Google Shape;1948;p15"/>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9" name="Google Shape;1949;p15"/>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0" name="Google Shape;1950;p15"/>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1" name="Google Shape;1951;p15"/>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2" name="Google Shape;1952;p15"/>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3" name="Google Shape;1953;p15"/>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4" name="Google Shape;1954;p15"/>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5" name="Google Shape;1955;p15"/>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6" name="Google Shape;1956;p15"/>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7" name="Google Shape;1957;p15"/>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8" name="Google Shape;1958;p15"/>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9" name="Google Shape;1959;p15"/>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0" name="Google Shape;1960;p15"/>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1" name="Google Shape;1961;p15"/>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2" name="Google Shape;1962;p15"/>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3" name="Google Shape;1963;p15"/>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4" name="Google Shape;1964;p15"/>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5" name="Google Shape;1965;p15"/>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6" name="Google Shape;1966;p15"/>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7" name="Google Shape;1967;p15"/>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15"/>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15"/>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15"/>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15"/>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2" name="Google Shape;1972;p15"/>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3" name="Google Shape;1973;p15"/>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4" name="Google Shape;1974;p15"/>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5" name="Google Shape;1975;p15"/>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6" name="Google Shape;1976;p15"/>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15"/>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15"/>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15"/>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0" name="Google Shape;1980;p15"/>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1" name="Google Shape;1981;p15"/>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2" name="Google Shape;1982;p15"/>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83" name="Google Shape;1983;p15"/>
            <p:cNvGrpSpPr/>
            <p:nvPr/>
          </p:nvGrpSpPr>
          <p:grpSpPr>
            <a:xfrm>
              <a:off x="2715952" y="2834463"/>
              <a:ext cx="319677" cy="242660"/>
              <a:chOff x="6621095" y="1452181"/>
              <a:chExt cx="330894" cy="250785"/>
            </a:xfrm>
          </p:grpSpPr>
          <p:sp>
            <p:nvSpPr>
              <p:cNvPr id="1984" name="Google Shape;1984;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5" name="Google Shape;1985;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6" name="Google Shape;1986;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7" name="Google Shape;1987;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89" name="Google Shape;1989;p15"/>
            <p:cNvGrpSpPr/>
            <p:nvPr/>
          </p:nvGrpSpPr>
          <p:grpSpPr>
            <a:xfrm flipH="1">
              <a:off x="5538041" y="3330111"/>
              <a:ext cx="319677" cy="242660"/>
              <a:chOff x="6621095" y="1452181"/>
              <a:chExt cx="330894" cy="250785"/>
            </a:xfrm>
          </p:grpSpPr>
          <p:sp>
            <p:nvSpPr>
              <p:cNvPr id="1990" name="Google Shape;1990;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95" name="Google Shape;1995;p15"/>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6" name="Google Shape;1996;p15"/>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0" name="Shape 2000"/>
        <p:cNvGrpSpPr/>
        <p:nvPr/>
      </p:nvGrpSpPr>
      <p:grpSpPr>
        <a:xfrm>
          <a:off x="0" y="0"/>
          <a:ext cx="0" cy="0"/>
          <a:chOff x="0" y="0"/>
          <a:chExt cx="0" cy="0"/>
        </a:xfrm>
      </p:grpSpPr>
      <p:sp>
        <p:nvSpPr>
          <p:cNvPr id="2001" name="Google Shape;2001;p16"/>
          <p:cNvSpPr txBox="1"/>
          <p:nvPr>
            <p:ph idx="4294967295" type="ctrTitle"/>
          </p:nvPr>
        </p:nvSpPr>
        <p:spPr>
          <a:xfrm>
            <a:off x="189025" y="366025"/>
            <a:ext cx="89169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kind of problem is this</a:t>
            </a:r>
            <a:endParaRPr/>
          </a:p>
        </p:txBody>
      </p:sp>
      <p:sp>
        <p:nvSpPr>
          <p:cNvPr id="2002" name="Google Shape;2002;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03" name="Google Shape;2003;p16"/>
          <p:cNvSpPr txBox="1"/>
          <p:nvPr>
            <p:ph idx="4294967295" type="subTitle"/>
          </p:nvPr>
        </p:nvSpPr>
        <p:spPr>
          <a:xfrm>
            <a:off x="485850" y="1529238"/>
            <a:ext cx="8172300" cy="2661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800">
                <a:solidFill>
                  <a:srgbClr val="666666"/>
                </a:solidFill>
              </a:rPr>
              <a:t>This is a classification problem when independent variables are continuous in nature and dependent variable is in categorical form. That’s why the answers to such problems are in categorical form i.e. Yes or No.</a:t>
            </a:r>
            <a:endParaRPr sz="1800">
              <a:solidFill>
                <a:srgbClr val="666666"/>
              </a:solidFill>
            </a:endParaRPr>
          </a:p>
          <a:p>
            <a:pPr indent="0" lvl="0" marL="0" rtl="0" algn="l">
              <a:lnSpc>
                <a:spcPct val="100000"/>
              </a:lnSpc>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p:txBody>
      </p:sp>
      <p:pic>
        <p:nvPicPr>
          <p:cNvPr id="2004" name="Google Shape;2004;p16"/>
          <p:cNvPicPr preferRelativeResize="0"/>
          <p:nvPr/>
        </p:nvPicPr>
        <p:blipFill>
          <a:blip r:embed="rId3">
            <a:alphaModFix/>
          </a:blip>
          <a:stretch>
            <a:fillRect/>
          </a:stretch>
        </p:blipFill>
        <p:spPr>
          <a:xfrm>
            <a:off x="2965398" y="2605450"/>
            <a:ext cx="3364175" cy="244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17"/>
          <p:cNvSpPr txBox="1"/>
          <p:nvPr>
            <p:ph idx="4294967295" type="ctrTitle"/>
          </p:nvPr>
        </p:nvSpPr>
        <p:spPr>
          <a:xfrm>
            <a:off x="685800" y="366025"/>
            <a:ext cx="63480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a:t>
            </a:r>
            <a:endParaRPr/>
          </a:p>
        </p:txBody>
      </p:sp>
      <p:sp>
        <p:nvSpPr>
          <p:cNvPr id="2010" name="Google Shape;2010;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11" name="Google Shape;2011;p17"/>
          <p:cNvSpPr txBox="1"/>
          <p:nvPr>
            <p:ph idx="4294967295" type="subTitle"/>
          </p:nvPr>
        </p:nvSpPr>
        <p:spPr>
          <a:xfrm>
            <a:off x="485850" y="1529238"/>
            <a:ext cx="8172300" cy="2661600"/>
          </a:xfrm>
          <a:prstGeom prst="rect">
            <a:avLst/>
          </a:prstGeom>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800">
                <a:solidFill>
                  <a:srgbClr val="666666"/>
                </a:solidFill>
              </a:rPr>
              <a:t>The logistic model is used to model the probability of a certain class or event existing such as pass/fail, win/lose, alive/dead or healthy/sick. </a:t>
            </a:r>
            <a:endParaRPr sz="1800">
              <a:solidFill>
                <a:srgbClr val="666666"/>
              </a:solidFill>
            </a:endParaRPr>
          </a:p>
          <a:p>
            <a:pPr indent="-342900" lvl="0" marL="457200" rtl="0" algn="l">
              <a:lnSpc>
                <a:spcPct val="100000"/>
              </a:lnSpc>
              <a:spcBef>
                <a:spcPts val="0"/>
              </a:spcBef>
              <a:spcAft>
                <a:spcPts val="0"/>
              </a:spcAft>
              <a:buClr>
                <a:srgbClr val="000000"/>
              </a:buClr>
              <a:buSzPts val="1800"/>
              <a:buFont typeface="Barlow"/>
              <a:buChar char="▸"/>
            </a:pPr>
            <a:r>
              <a:rPr lang="en" sz="1800">
                <a:solidFill>
                  <a:srgbClr val="666666"/>
                </a:solidFill>
              </a:rPr>
              <a:t>Is the image that of a cat or a dog?</a:t>
            </a:r>
            <a:endParaRPr sz="1800">
              <a:solidFill>
                <a:srgbClr val="666666"/>
              </a:solidFill>
            </a:endParaRPr>
          </a:p>
          <a:p>
            <a:pPr indent="-342900" lvl="0" marL="457200" rtl="0" algn="l">
              <a:lnSpc>
                <a:spcPct val="100000"/>
              </a:lnSpc>
              <a:spcBef>
                <a:spcPts val="0"/>
              </a:spcBef>
              <a:spcAft>
                <a:spcPts val="0"/>
              </a:spcAft>
              <a:buClr>
                <a:srgbClr val="000000"/>
              </a:buClr>
              <a:buSzPts val="1800"/>
              <a:buFont typeface="Barlow"/>
              <a:buChar char="▸"/>
            </a:pPr>
            <a:r>
              <a:rPr lang="en" sz="1800">
                <a:solidFill>
                  <a:srgbClr val="666666"/>
                </a:solidFill>
              </a:rPr>
              <a:t>Should we accept an application or not?</a:t>
            </a:r>
            <a:endParaRPr sz="1800">
              <a:solidFill>
                <a:srgbClr val="666666"/>
              </a:solidFill>
            </a:endParaRPr>
          </a:p>
          <a:p>
            <a:pPr indent="-342900" lvl="0" marL="457200" rtl="0" algn="l">
              <a:lnSpc>
                <a:spcPct val="100000"/>
              </a:lnSpc>
              <a:spcBef>
                <a:spcPts val="0"/>
              </a:spcBef>
              <a:spcAft>
                <a:spcPts val="0"/>
              </a:spcAft>
              <a:buClr>
                <a:srgbClr val="000000"/>
              </a:buClr>
              <a:buSzPts val="1800"/>
              <a:buChar char="▸"/>
            </a:pPr>
            <a:r>
              <a:rPr lang="en" sz="1800">
                <a:solidFill>
                  <a:srgbClr val="666666"/>
                </a:solidFill>
              </a:rPr>
              <a:t>Is a product defective or not? </a:t>
            </a:r>
            <a:endParaRPr sz="1800">
              <a:solidFill>
                <a:srgbClr val="666666"/>
              </a:solidFill>
            </a:endParaRPr>
          </a:p>
          <a:p>
            <a:pPr indent="0" lvl="0" marL="0" rtl="0" algn="l">
              <a:lnSpc>
                <a:spcPct val="100000"/>
              </a:lnSpc>
              <a:spcBef>
                <a:spcPts val="0"/>
              </a:spcBef>
              <a:spcAft>
                <a:spcPts val="0"/>
              </a:spcAft>
              <a:buNone/>
            </a:pPr>
            <a:r>
              <a:t/>
            </a:r>
            <a:endParaRPr sz="1800">
              <a:solidFill>
                <a:srgbClr val="666666"/>
              </a:solidFill>
            </a:endParaRPr>
          </a:p>
          <a:p>
            <a:pPr indent="0" lvl="0" marL="0" rtl="0" algn="l">
              <a:lnSpc>
                <a:spcPct val="100000"/>
              </a:lnSpc>
              <a:spcBef>
                <a:spcPts val="0"/>
              </a:spcBef>
              <a:spcAft>
                <a:spcPts val="0"/>
              </a:spcAft>
              <a:buNone/>
            </a:pPr>
            <a:r>
              <a:rPr lang="en" sz="1800">
                <a:solidFill>
                  <a:srgbClr val="666666"/>
                </a:solidFill>
              </a:rPr>
              <a:t>It essentially extends idea of linear regression to situation where outcome variable is categorical (not continuous)</a:t>
            </a:r>
            <a:endParaRPr sz="18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5" name="Shape 2015"/>
        <p:cNvGrpSpPr/>
        <p:nvPr/>
      </p:nvGrpSpPr>
      <p:grpSpPr>
        <a:xfrm>
          <a:off x="0" y="0"/>
          <a:ext cx="0" cy="0"/>
          <a:chOff x="0" y="0"/>
          <a:chExt cx="0" cy="0"/>
        </a:xfrm>
      </p:grpSpPr>
      <p:sp>
        <p:nvSpPr>
          <p:cNvPr id="2016" name="Google Shape;2016;p18"/>
          <p:cNvSpPr txBox="1"/>
          <p:nvPr>
            <p:ph idx="4294967295" type="ctrTitle"/>
          </p:nvPr>
        </p:nvSpPr>
        <p:spPr>
          <a:xfrm>
            <a:off x="685800" y="366025"/>
            <a:ext cx="81159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Why </a:t>
            </a:r>
            <a:r>
              <a:rPr lang="en"/>
              <a:t>Logistic Regression?</a:t>
            </a:r>
            <a:endParaRPr/>
          </a:p>
        </p:txBody>
      </p:sp>
      <p:sp>
        <p:nvSpPr>
          <p:cNvPr id="2017" name="Google Shape;2017;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18" name="Google Shape;2018;p18"/>
          <p:cNvPicPr preferRelativeResize="0"/>
          <p:nvPr/>
        </p:nvPicPr>
        <p:blipFill>
          <a:blip r:embed="rId3">
            <a:alphaModFix/>
          </a:blip>
          <a:stretch>
            <a:fillRect/>
          </a:stretch>
        </p:blipFill>
        <p:spPr>
          <a:xfrm>
            <a:off x="133275" y="1225750"/>
            <a:ext cx="5438775" cy="2914650"/>
          </a:xfrm>
          <a:prstGeom prst="rect">
            <a:avLst/>
          </a:prstGeom>
          <a:noFill/>
          <a:ln>
            <a:noFill/>
          </a:ln>
        </p:spPr>
      </p:pic>
      <p:sp>
        <p:nvSpPr>
          <p:cNvPr id="2019" name="Google Shape;2019;p18"/>
          <p:cNvSpPr txBox="1"/>
          <p:nvPr>
            <p:ph idx="4294967295" type="subTitle"/>
          </p:nvPr>
        </p:nvSpPr>
        <p:spPr>
          <a:xfrm>
            <a:off x="5679000" y="1225750"/>
            <a:ext cx="3332100" cy="2914800"/>
          </a:xfrm>
          <a:prstGeom prst="rect">
            <a:avLst/>
          </a:prstGeom>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800">
                <a:solidFill>
                  <a:srgbClr val="666666"/>
                </a:solidFill>
              </a:rPr>
              <a:t>The</a:t>
            </a:r>
            <a:r>
              <a:rPr lang="en" sz="1800">
                <a:solidFill>
                  <a:srgbClr val="000000"/>
                </a:solidFill>
                <a:latin typeface="Barlow"/>
                <a:ea typeface="Barlow"/>
                <a:cs typeface="Barlow"/>
                <a:sym typeface="Barlow"/>
              </a:rPr>
              <a:t> </a:t>
            </a:r>
            <a:r>
              <a:rPr lang="en" sz="1800">
                <a:solidFill>
                  <a:srgbClr val="666666"/>
                </a:solidFill>
              </a:rPr>
              <a:t>benefit that Logistic Regression provides over Linear Regression is that it predicts outcomes with probabilities.</a:t>
            </a:r>
            <a:endParaRPr sz="1800">
              <a:solidFill>
                <a:srgbClr val="666666"/>
              </a:solidFill>
            </a:endParaRPr>
          </a:p>
          <a:p>
            <a:pPr indent="0" lvl="0" marL="0" rtl="0" algn="l">
              <a:lnSpc>
                <a:spcPct val="100000"/>
              </a:lnSpc>
              <a:spcBef>
                <a:spcPts val="0"/>
              </a:spcBef>
              <a:spcAft>
                <a:spcPts val="0"/>
              </a:spcAft>
              <a:buNone/>
            </a:pPr>
            <a:r>
              <a:rPr lang="en" sz="1800">
                <a:solidFill>
                  <a:srgbClr val="666666"/>
                </a:solidFill>
              </a:rPr>
              <a:t>So rather than only predicting a Pass/Fail, Y/N etc. - it predicts Pass/Fail, Y/N etc. with a probability (80%, 90% etc.)</a:t>
            </a:r>
            <a:endParaRPr sz="1800">
              <a:solidFill>
                <a:srgbClr val="666666"/>
              </a:solidFill>
            </a:endParaRPr>
          </a:p>
          <a:p>
            <a:pPr indent="0" lvl="0" marL="0" rtl="0" algn="l">
              <a:lnSpc>
                <a:spcPct val="100000"/>
              </a:lnSpc>
              <a:spcBef>
                <a:spcPts val="0"/>
              </a:spcBef>
              <a:spcAft>
                <a:spcPts val="0"/>
              </a:spcAft>
              <a:buNone/>
            </a:pPr>
            <a:r>
              <a:t/>
            </a:r>
            <a:endParaRPr sz="1800">
              <a:solidFill>
                <a:srgbClr val="666666"/>
              </a:solidFill>
            </a:endParaRPr>
          </a:p>
          <a:p>
            <a:pPr indent="0" lvl="0" marL="0" rtl="0" algn="l">
              <a:lnSpc>
                <a:spcPct val="100000"/>
              </a:lnSpc>
              <a:spcBef>
                <a:spcPts val="0"/>
              </a:spcBef>
              <a:spcAft>
                <a:spcPts val="0"/>
              </a:spcAft>
              <a:buNone/>
            </a:pPr>
            <a:r>
              <a:rPr lang="en" sz="1800">
                <a:solidFill>
                  <a:srgbClr val="666666"/>
                </a:solidFill>
              </a:rPr>
              <a:t>Also, Logistic Regression can work well with both Continuous Values (1,2,3,4...) and Discrete Values (0/1, Y/N, Dead/Alive) etc. to predict outcomes</a:t>
            </a:r>
            <a:endParaRPr sz="1800">
              <a:solidFill>
                <a:srgbClr val="666666"/>
              </a:solidFill>
            </a:endParaRPr>
          </a:p>
          <a:p>
            <a:pPr indent="0" lvl="0" marL="0" rtl="0" algn="l">
              <a:lnSpc>
                <a:spcPct val="100000"/>
              </a:lnSpc>
              <a:spcBef>
                <a:spcPts val="0"/>
              </a:spcBef>
              <a:spcAft>
                <a:spcPts val="0"/>
              </a:spcAft>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3" name="Shape 2023"/>
        <p:cNvGrpSpPr/>
        <p:nvPr/>
      </p:nvGrpSpPr>
      <p:grpSpPr>
        <a:xfrm>
          <a:off x="0" y="0"/>
          <a:ext cx="0" cy="0"/>
          <a:chOff x="0" y="0"/>
          <a:chExt cx="0" cy="0"/>
        </a:xfrm>
      </p:grpSpPr>
      <p:sp>
        <p:nvSpPr>
          <p:cNvPr id="2024" name="Google Shape;2024;p19"/>
          <p:cNvSpPr txBox="1"/>
          <p:nvPr>
            <p:ph idx="4294967295" type="ctrTitle"/>
          </p:nvPr>
        </p:nvSpPr>
        <p:spPr>
          <a:xfrm>
            <a:off x="685800" y="366025"/>
            <a:ext cx="48906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collection</a:t>
            </a:r>
            <a:endParaRPr/>
          </a:p>
        </p:txBody>
      </p:sp>
      <p:sp>
        <p:nvSpPr>
          <p:cNvPr id="2025" name="Google Shape;2025;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26" name="Google Shape;2026;p19"/>
          <p:cNvPicPr preferRelativeResize="0"/>
          <p:nvPr/>
        </p:nvPicPr>
        <p:blipFill>
          <a:blip r:embed="rId3">
            <a:alphaModFix/>
          </a:blip>
          <a:stretch>
            <a:fillRect/>
          </a:stretch>
        </p:blipFill>
        <p:spPr>
          <a:xfrm>
            <a:off x="297400" y="1180425"/>
            <a:ext cx="4951725" cy="1498000"/>
          </a:xfrm>
          <a:prstGeom prst="rect">
            <a:avLst/>
          </a:prstGeom>
          <a:noFill/>
          <a:ln>
            <a:noFill/>
          </a:ln>
        </p:spPr>
      </p:pic>
      <p:pic>
        <p:nvPicPr>
          <p:cNvPr id="2027" name="Google Shape;2027;p19"/>
          <p:cNvPicPr preferRelativeResize="0"/>
          <p:nvPr/>
        </p:nvPicPr>
        <p:blipFill>
          <a:blip r:embed="rId4">
            <a:alphaModFix/>
          </a:blip>
          <a:stretch>
            <a:fillRect/>
          </a:stretch>
        </p:blipFill>
        <p:spPr>
          <a:xfrm>
            <a:off x="5386225" y="1180425"/>
            <a:ext cx="3369350" cy="3857375"/>
          </a:xfrm>
          <a:prstGeom prst="rect">
            <a:avLst/>
          </a:prstGeom>
          <a:noFill/>
          <a:ln>
            <a:noFill/>
          </a:ln>
        </p:spPr>
      </p:pic>
      <p:sp>
        <p:nvSpPr>
          <p:cNvPr id="2028" name="Google Shape;2028;p19"/>
          <p:cNvSpPr txBox="1"/>
          <p:nvPr/>
        </p:nvSpPr>
        <p:spPr>
          <a:xfrm>
            <a:off x="380225" y="3147350"/>
            <a:ext cx="4805400" cy="14106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800">
                <a:solidFill>
                  <a:srgbClr val="666666"/>
                </a:solidFill>
                <a:latin typeface="Barlow Light"/>
                <a:ea typeface="Barlow Light"/>
                <a:cs typeface="Barlow Light"/>
                <a:sym typeface="Barlow Light"/>
              </a:rPr>
              <a:t>We found our data source on Kaggle: </a:t>
            </a:r>
            <a:r>
              <a:rPr lang="en" u="sng">
                <a:solidFill>
                  <a:schemeClr val="hlink"/>
                </a:solidFill>
                <a:latin typeface="Barlow"/>
                <a:ea typeface="Barlow"/>
                <a:cs typeface="Barlow"/>
                <a:sym typeface="Barlow"/>
                <a:hlinkClick r:id="rId5"/>
              </a:rPr>
              <a:t>https://www.kaggle.com/kemical/kickstarter-projects/</a:t>
            </a:r>
            <a:endParaRPr>
              <a:latin typeface="Barlow"/>
              <a:ea typeface="Barlow"/>
              <a:cs typeface="Barlow"/>
              <a:sym typeface="Barlow"/>
            </a:endParaRPr>
          </a:p>
        </p:txBody>
      </p:sp>
      <p:pic>
        <p:nvPicPr>
          <p:cNvPr id="2029" name="Google Shape;2029;p19"/>
          <p:cNvPicPr preferRelativeResize="0"/>
          <p:nvPr/>
        </p:nvPicPr>
        <p:blipFill>
          <a:blip r:embed="rId6">
            <a:alphaModFix/>
          </a:blip>
          <a:stretch>
            <a:fillRect/>
          </a:stretch>
        </p:blipFill>
        <p:spPr>
          <a:xfrm>
            <a:off x="1241100" y="4105175"/>
            <a:ext cx="3083650" cy="71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3" name="Shape 2033"/>
        <p:cNvGrpSpPr/>
        <p:nvPr/>
      </p:nvGrpSpPr>
      <p:grpSpPr>
        <a:xfrm>
          <a:off x="0" y="0"/>
          <a:ext cx="0" cy="0"/>
          <a:chOff x="0" y="0"/>
          <a:chExt cx="0" cy="0"/>
        </a:xfrm>
      </p:grpSpPr>
      <p:sp>
        <p:nvSpPr>
          <p:cNvPr id="2034" name="Google Shape;2034;p20"/>
          <p:cNvSpPr txBox="1"/>
          <p:nvPr>
            <p:ph idx="4294967295" type="ctrTitle"/>
          </p:nvPr>
        </p:nvSpPr>
        <p:spPr>
          <a:xfrm>
            <a:off x="685800" y="366025"/>
            <a:ext cx="4890600" cy="71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cleansing</a:t>
            </a:r>
            <a:endParaRPr/>
          </a:p>
        </p:txBody>
      </p:sp>
      <p:sp>
        <p:nvSpPr>
          <p:cNvPr id="2035" name="Google Shape;2035;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036" name="Google Shape;2036;p20"/>
          <p:cNvGrpSpPr/>
          <p:nvPr/>
        </p:nvGrpSpPr>
        <p:grpSpPr>
          <a:xfrm>
            <a:off x="5964569" y="1083312"/>
            <a:ext cx="2759388" cy="2661672"/>
            <a:chOff x="2011725" y="44285"/>
            <a:chExt cx="4684870" cy="4762340"/>
          </a:xfrm>
        </p:grpSpPr>
        <p:grpSp>
          <p:nvGrpSpPr>
            <p:cNvPr id="2037" name="Google Shape;2037;p20"/>
            <p:cNvGrpSpPr/>
            <p:nvPr/>
          </p:nvGrpSpPr>
          <p:grpSpPr>
            <a:xfrm>
              <a:off x="2119596" y="326448"/>
              <a:ext cx="3544299" cy="3707706"/>
              <a:chOff x="3860721" y="1330073"/>
              <a:chExt cx="3544299" cy="3707706"/>
            </a:xfrm>
          </p:grpSpPr>
          <p:sp>
            <p:nvSpPr>
              <p:cNvPr id="2038" name="Google Shape;2038;p20"/>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9" name="Google Shape;2039;p20"/>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0" name="Google Shape;2040;p20"/>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1" name="Google Shape;2041;p20"/>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2" name="Google Shape;2042;p20"/>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3" name="Google Shape;2043;p20"/>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4" name="Google Shape;2044;p20"/>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5" name="Google Shape;2045;p20"/>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6" name="Google Shape;2046;p20"/>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7" name="Google Shape;2047;p20"/>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8" name="Google Shape;2048;p20"/>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9" name="Google Shape;2049;p20"/>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0" name="Google Shape;2050;p20"/>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1" name="Google Shape;2051;p20"/>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2" name="Google Shape;2052;p20"/>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3" name="Google Shape;2053;p20"/>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4" name="Google Shape;2054;p20"/>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5" name="Google Shape;2055;p20"/>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6" name="Google Shape;2056;p20"/>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7" name="Google Shape;2057;p20"/>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8" name="Google Shape;2058;p20"/>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9" name="Google Shape;2059;p20"/>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0" name="Google Shape;2060;p20"/>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1" name="Google Shape;2061;p20"/>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2" name="Google Shape;2062;p20"/>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3" name="Google Shape;2063;p20"/>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4" name="Google Shape;2064;p20"/>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5" name="Google Shape;2065;p20"/>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6" name="Google Shape;2066;p20"/>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7" name="Google Shape;2067;p20"/>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8" name="Google Shape;2068;p20"/>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9" name="Google Shape;2069;p20"/>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0" name="Google Shape;2070;p20"/>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1" name="Google Shape;2071;p20"/>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2" name="Google Shape;2072;p20"/>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3" name="Google Shape;2073;p20"/>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4" name="Google Shape;2074;p20"/>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5" name="Google Shape;2075;p20"/>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6" name="Google Shape;2076;p20"/>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7" name="Google Shape;2077;p20"/>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8" name="Google Shape;2078;p20"/>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9" name="Google Shape;2079;p20"/>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0" name="Google Shape;2080;p20"/>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1" name="Google Shape;2081;p20"/>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2" name="Google Shape;2082;p20"/>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3" name="Google Shape;2083;p20"/>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4" name="Google Shape;2084;p20"/>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5" name="Google Shape;2085;p20"/>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6" name="Google Shape;2086;p20"/>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7" name="Google Shape;2087;p20"/>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8" name="Google Shape;2088;p20"/>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9" name="Google Shape;2089;p20"/>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0" name="Google Shape;2090;p20"/>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1" name="Google Shape;2091;p20"/>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2" name="Google Shape;2092;p20"/>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3" name="Google Shape;2093;p20"/>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4" name="Google Shape;2094;p20"/>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5" name="Google Shape;2095;p20"/>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6" name="Google Shape;2096;p20"/>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7" name="Google Shape;2097;p20"/>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8" name="Google Shape;2098;p20"/>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9" name="Google Shape;2099;p20"/>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0" name="Google Shape;2100;p20"/>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1" name="Google Shape;2101;p20"/>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2" name="Google Shape;2102;p20"/>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3" name="Google Shape;2103;p20"/>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4" name="Google Shape;2104;p20"/>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5" name="Google Shape;2105;p20"/>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6" name="Google Shape;2106;p20"/>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7" name="Google Shape;2107;p20"/>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8" name="Google Shape;2108;p20"/>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9" name="Google Shape;2109;p20"/>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0" name="Google Shape;2110;p20"/>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1" name="Google Shape;2111;p20"/>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2" name="Google Shape;2112;p20"/>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3" name="Google Shape;2113;p20"/>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4" name="Google Shape;2114;p20"/>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5" name="Google Shape;2115;p20"/>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6" name="Google Shape;2116;p20"/>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7" name="Google Shape;2117;p20"/>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8" name="Google Shape;2118;p20"/>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9" name="Google Shape;2119;p20"/>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0" name="Google Shape;2120;p20"/>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1" name="Google Shape;2121;p20"/>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2" name="Google Shape;2122;p20"/>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3" name="Google Shape;2123;p20"/>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4" name="Google Shape;2124;p20"/>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5" name="Google Shape;2125;p20"/>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6" name="Google Shape;2126;p20"/>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7" name="Google Shape;2127;p20"/>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8" name="Google Shape;2128;p20"/>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9" name="Google Shape;2129;p20"/>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0" name="Google Shape;2130;p20"/>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1" name="Google Shape;2131;p20"/>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2" name="Google Shape;2132;p20"/>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3" name="Google Shape;2133;p20"/>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4" name="Google Shape;2134;p20"/>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5" name="Google Shape;2135;p20"/>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6" name="Google Shape;2136;p20"/>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20"/>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8" name="Google Shape;2138;p20"/>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9" name="Google Shape;2139;p20"/>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20"/>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20"/>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20"/>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3" name="Google Shape;2143;p20"/>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4" name="Google Shape;2144;p20"/>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45" name="Google Shape;2145;p20"/>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6" name="Google Shape;2146;p20"/>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7" name="Google Shape;2147;p20"/>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8" name="Google Shape;2148;p20"/>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9" name="Google Shape;2149;p20"/>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0" name="Google Shape;2150;p20"/>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20"/>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2" name="Google Shape;2152;p20"/>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3" name="Google Shape;2153;p20"/>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4" name="Google Shape;2154;p20"/>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5" name="Google Shape;2155;p20"/>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6" name="Google Shape;2156;p20"/>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7" name="Google Shape;2157;p20"/>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20"/>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9" name="Google Shape;2159;p20"/>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0" name="Google Shape;2160;p20"/>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1" name="Google Shape;2161;p20"/>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2" name="Google Shape;2162;p20"/>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3" name="Google Shape;2163;p20"/>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20"/>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5" name="Google Shape;2165;p20"/>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6" name="Google Shape;2166;p20"/>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7" name="Google Shape;2167;p20"/>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8" name="Google Shape;2168;p20"/>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9" name="Google Shape;2169;p20"/>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0" name="Google Shape;2170;p20"/>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1" name="Google Shape;2171;p20"/>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2" name="Google Shape;2172;p20"/>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20"/>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20"/>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20"/>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6" name="Google Shape;2176;p20"/>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7" name="Google Shape;2177;p20"/>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8" name="Google Shape;2178;p20"/>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9" name="Google Shape;2179;p20"/>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0" name="Google Shape;2180;p20"/>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1" name="Google Shape;2181;p20"/>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2" name="Google Shape;2182;p20"/>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3" name="Google Shape;2183;p20"/>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4" name="Google Shape;2184;p20"/>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5" name="Google Shape;2185;p20"/>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6" name="Google Shape;2186;p20"/>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7" name="Google Shape;2187;p20"/>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8" name="Google Shape;2188;p20"/>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9" name="Google Shape;2189;p20"/>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0" name="Google Shape;2190;p20"/>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1" name="Google Shape;2191;p20"/>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2" name="Google Shape;2192;p20"/>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3" name="Google Shape;2193;p20"/>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4" name="Google Shape;2194;p20"/>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5" name="Google Shape;2195;p20"/>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6" name="Google Shape;2196;p20"/>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7" name="Google Shape;2197;p20"/>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8" name="Google Shape;2198;p20"/>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9" name="Google Shape;2199;p20"/>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0" name="Google Shape;2200;p20"/>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1" name="Google Shape;2201;p20"/>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2" name="Google Shape;2202;p20"/>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3" name="Google Shape;2203;p20"/>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4" name="Google Shape;2204;p20"/>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5" name="Google Shape;2205;p20"/>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6" name="Google Shape;2206;p20"/>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7" name="Google Shape;2207;p20"/>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8" name="Google Shape;2208;p20"/>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9" name="Google Shape;2209;p20"/>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0" name="Google Shape;2210;p20"/>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1" name="Google Shape;2211;p20"/>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2" name="Google Shape;2212;p20"/>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3" name="Google Shape;2213;p20"/>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4" name="Google Shape;2214;p20"/>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5" name="Google Shape;2215;p20"/>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6" name="Google Shape;2216;p20"/>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20"/>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20"/>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20"/>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0" name="Google Shape;2220;p20"/>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1" name="Google Shape;2221;p20"/>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20"/>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20"/>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4" name="Google Shape;2224;p20"/>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5" name="Google Shape;2225;p20"/>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6" name="Google Shape;2226;p20"/>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7" name="Google Shape;2227;p20"/>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8" name="Google Shape;2228;p20"/>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20"/>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0" name="Google Shape;2230;p20"/>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1" name="Google Shape;2231;p20"/>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2" name="Google Shape;2232;p20"/>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3" name="Google Shape;2233;p20"/>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4" name="Google Shape;2234;p20"/>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5" name="Google Shape;2235;p20"/>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6" name="Google Shape;2236;p20"/>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7" name="Google Shape;2237;p20"/>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8" name="Google Shape;2238;p20"/>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9" name="Google Shape;2239;p20"/>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20"/>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1" name="Google Shape;2241;p20"/>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2" name="Google Shape;2242;p20"/>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20"/>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20"/>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20"/>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6" name="Google Shape;2246;p20"/>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7" name="Google Shape;2247;p20"/>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8" name="Google Shape;2248;p20"/>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9" name="Google Shape;2249;p20"/>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0" name="Google Shape;2250;p20"/>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1" name="Google Shape;2251;p20"/>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2" name="Google Shape;2252;p20"/>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3" name="Google Shape;2253;p20"/>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4" name="Google Shape;2254;p20"/>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5" name="Google Shape;2255;p20"/>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6" name="Google Shape;2256;p20"/>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7" name="Google Shape;2257;p20"/>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8" name="Google Shape;2258;p20"/>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9" name="Google Shape;2259;p20"/>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0" name="Google Shape;2260;p20"/>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1" name="Google Shape;2261;p20"/>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2" name="Google Shape;2262;p20"/>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3" name="Google Shape;2263;p20"/>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20"/>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20"/>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6" name="Google Shape;2266;p20"/>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7" name="Google Shape;2267;p20"/>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20"/>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20"/>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0" name="Google Shape;2270;p20"/>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1" name="Google Shape;2271;p20"/>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2" name="Google Shape;2272;p20"/>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3" name="Google Shape;2273;p20"/>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4" name="Google Shape;2274;p20"/>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5" name="Google Shape;2275;p20"/>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6" name="Google Shape;2276;p20"/>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7" name="Google Shape;2277;p20"/>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8" name="Google Shape;2278;p20"/>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9" name="Google Shape;2279;p20"/>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0" name="Google Shape;2280;p20"/>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1" name="Google Shape;2281;p20"/>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2" name="Google Shape;2282;p20"/>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3" name="Google Shape;2283;p20"/>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4" name="Google Shape;2284;p20"/>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5" name="Google Shape;2285;p20"/>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86" name="Google Shape;2286;p20"/>
            <p:cNvGrpSpPr/>
            <p:nvPr/>
          </p:nvGrpSpPr>
          <p:grpSpPr>
            <a:xfrm>
              <a:off x="3871486" y="368362"/>
              <a:ext cx="330894" cy="250785"/>
              <a:chOff x="6621095" y="1452181"/>
              <a:chExt cx="330894" cy="250785"/>
            </a:xfrm>
          </p:grpSpPr>
          <p:sp>
            <p:nvSpPr>
              <p:cNvPr id="2287" name="Google Shape;2287;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8" name="Google Shape;2288;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9" name="Google Shape;2289;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92" name="Google Shape;2292;p20"/>
            <p:cNvGrpSpPr/>
            <p:nvPr/>
          </p:nvGrpSpPr>
          <p:grpSpPr>
            <a:xfrm>
              <a:off x="4704106" y="852569"/>
              <a:ext cx="330894" cy="250785"/>
              <a:chOff x="6621095" y="1452181"/>
              <a:chExt cx="330894" cy="250785"/>
            </a:xfrm>
          </p:grpSpPr>
          <p:sp>
            <p:nvSpPr>
              <p:cNvPr id="2293" name="Google Shape;2293;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4" name="Google Shape;2294;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5" name="Google Shape;2295;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6" name="Google Shape;2296;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7" name="Google Shape;2297;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98" name="Google Shape;2298;p20"/>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20"/>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00" name="Google Shape;2300;p20"/>
            <p:cNvGrpSpPr/>
            <p:nvPr/>
          </p:nvGrpSpPr>
          <p:grpSpPr>
            <a:xfrm flipH="1">
              <a:off x="2446567" y="1414370"/>
              <a:ext cx="298963" cy="226660"/>
              <a:chOff x="6621095" y="1452181"/>
              <a:chExt cx="330894" cy="250785"/>
            </a:xfrm>
          </p:grpSpPr>
          <p:sp>
            <p:nvSpPr>
              <p:cNvPr id="2301" name="Google Shape;2301;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3" name="Google Shape;2303;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4" name="Google Shape;2304;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06" name="Google Shape;2306;p20"/>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7" name="Google Shape;2307;p20"/>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08" name="Google Shape;2308;p20"/>
          <p:cNvSpPr txBox="1"/>
          <p:nvPr>
            <p:ph idx="4294967295" type="subTitle"/>
          </p:nvPr>
        </p:nvSpPr>
        <p:spPr>
          <a:xfrm>
            <a:off x="483150" y="1083300"/>
            <a:ext cx="5295900" cy="3803100"/>
          </a:xfrm>
          <a:prstGeom prst="rect">
            <a:avLst/>
          </a:prstGeom>
        </p:spPr>
        <p:txBody>
          <a:bodyPr anchorCtr="0" anchor="t" bIns="0" lIns="0" spcFirstLastPara="1" rIns="0" wrap="square" tIns="0">
            <a:noAutofit/>
          </a:bodyPr>
          <a:lstStyle/>
          <a:p>
            <a:pPr indent="-342900" lvl="0" marL="457200" rtl="0" algn="l">
              <a:spcBef>
                <a:spcPts val="600"/>
              </a:spcBef>
              <a:spcAft>
                <a:spcPts val="0"/>
              </a:spcAft>
              <a:buClr>
                <a:srgbClr val="434343"/>
              </a:buClr>
              <a:buSzPts val="1800"/>
              <a:buChar char="●"/>
            </a:pPr>
            <a:r>
              <a:rPr lang="en" sz="1800">
                <a:solidFill>
                  <a:srgbClr val="434343"/>
                </a:solidFill>
              </a:rPr>
              <a:t>Delete any bad data from the raw file</a:t>
            </a:r>
            <a:endParaRPr sz="1800">
              <a:solidFill>
                <a:srgbClr val="434343"/>
              </a:solidFill>
            </a:endParaRPr>
          </a:p>
          <a:p>
            <a:pPr indent="-342900" lvl="0" marL="914400" rtl="0" algn="l">
              <a:spcBef>
                <a:spcPts val="0"/>
              </a:spcBef>
              <a:spcAft>
                <a:spcPts val="0"/>
              </a:spcAft>
              <a:buClr>
                <a:srgbClr val="434343"/>
              </a:buClr>
              <a:buSzPts val="1800"/>
              <a:buChar char="-"/>
            </a:pPr>
            <a:r>
              <a:rPr lang="en" sz="1800">
                <a:solidFill>
                  <a:srgbClr val="434343"/>
                </a:solidFill>
              </a:rPr>
              <a:t>We didn’t need to as the file had no NaN</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Standardize targets into a single currency (USD)</a:t>
            </a:r>
            <a:endParaRPr sz="1800">
              <a:solidFill>
                <a:srgbClr val="434343"/>
              </a:solidFill>
            </a:endParaRPr>
          </a:p>
          <a:p>
            <a:pPr indent="-342900" lvl="0" marL="914400" rtl="0" algn="l">
              <a:spcBef>
                <a:spcPts val="0"/>
              </a:spcBef>
              <a:spcAft>
                <a:spcPts val="0"/>
              </a:spcAft>
              <a:buClr>
                <a:srgbClr val="434343"/>
              </a:buClr>
              <a:buSzPts val="1800"/>
              <a:buChar char="-"/>
            </a:pPr>
            <a:r>
              <a:rPr lang="en" sz="1800">
                <a:solidFill>
                  <a:srgbClr val="434343"/>
                </a:solidFill>
              </a:rPr>
              <a:t>Use the </a:t>
            </a:r>
            <a:r>
              <a:rPr lang="en" sz="1800">
                <a:solidFill>
                  <a:srgbClr val="434343"/>
                </a:solidFill>
              </a:rPr>
              <a:t>field - “goal (converted to USD)”</a:t>
            </a:r>
            <a:endParaRPr sz="1800">
              <a:solidFill>
                <a:srgbClr val="434343"/>
              </a:solidFill>
            </a:endParaRPr>
          </a:p>
          <a:p>
            <a:pPr indent="-342900" lvl="0" marL="914400" rtl="0" algn="l">
              <a:spcBef>
                <a:spcPts val="0"/>
              </a:spcBef>
              <a:spcAft>
                <a:spcPts val="0"/>
              </a:spcAft>
              <a:buClr>
                <a:srgbClr val="434343"/>
              </a:buClr>
              <a:buSzPts val="1800"/>
              <a:buChar char="-"/>
            </a:pPr>
            <a:r>
              <a:rPr lang="en" sz="1800">
                <a:solidFill>
                  <a:srgbClr val="434343"/>
                </a:solidFill>
              </a:rPr>
              <a:t>Use the field - “pledged (converted to USD)”</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Identify non-significant variables and drop:</a:t>
            </a:r>
            <a:endParaRPr sz="1800">
              <a:solidFill>
                <a:srgbClr val="434343"/>
              </a:solidFill>
            </a:endParaRPr>
          </a:p>
          <a:p>
            <a:pPr indent="-342900" lvl="1" marL="914400" rtl="0" algn="l">
              <a:spcBef>
                <a:spcPts val="0"/>
              </a:spcBef>
              <a:spcAft>
                <a:spcPts val="0"/>
              </a:spcAft>
              <a:buClr>
                <a:srgbClr val="434343"/>
              </a:buClr>
              <a:buSzPts val="1800"/>
              <a:buChar char="○"/>
            </a:pPr>
            <a:r>
              <a:rPr lang="en" sz="1800">
                <a:solidFill>
                  <a:srgbClr val="434343"/>
                </a:solidFill>
              </a:rPr>
              <a:t>Id, name, category, launched (date), deadline (date), goal (home currency), pledged (home currency), currency</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Create dummy variables for string value data:</a:t>
            </a:r>
            <a:endParaRPr sz="1800">
              <a:solidFill>
                <a:srgbClr val="434343"/>
              </a:solidFill>
            </a:endParaRPr>
          </a:p>
          <a:p>
            <a:pPr indent="-342900" lvl="1" marL="914400" rtl="0" algn="l">
              <a:spcBef>
                <a:spcPts val="0"/>
              </a:spcBef>
              <a:spcAft>
                <a:spcPts val="0"/>
              </a:spcAft>
              <a:buClr>
                <a:srgbClr val="434343"/>
              </a:buClr>
              <a:buSzPts val="1800"/>
              <a:buChar char="○"/>
            </a:pPr>
            <a:r>
              <a:rPr lang="en" sz="1800">
                <a:solidFill>
                  <a:srgbClr val="434343"/>
                </a:solidFill>
              </a:rPr>
              <a:t>Main Category</a:t>
            </a:r>
            <a:endParaRPr sz="1800">
              <a:solidFill>
                <a:srgbClr val="434343"/>
              </a:solidFill>
            </a:endParaRPr>
          </a:p>
          <a:p>
            <a:pPr indent="-342900" lvl="1" marL="914400" rtl="0" algn="l">
              <a:spcBef>
                <a:spcPts val="0"/>
              </a:spcBef>
              <a:spcAft>
                <a:spcPts val="0"/>
              </a:spcAft>
              <a:buClr>
                <a:srgbClr val="434343"/>
              </a:buClr>
              <a:buSzPts val="1800"/>
              <a:buChar char="○"/>
            </a:pPr>
            <a:r>
              <a:rPr lang="en" sz="1800">
                <a:solidFill>
                  <a:srgbClr val="434343"/>
                </a:solidFill>
              </a:rPr>
              <a:t>Country</a:t>
            </a:r>
            <a:endParaRPr sz="1800">
              <a:solidFill>
                <a:srgbClr val="434343"/>
              </a:solidFill>
            </a:endParaRPr>
          </a:p>
          <a:p>
            <a:pPr indent="-342900" lvl="1" marL="914400" rtl="0" algn="l">
              <a:spcBef>
                <a:spcPts val="0"/>
              </a:spcBef>
              <a:spcAft>
                <a:spcPts val="0"/>
              </a:spcAft>
              <a:buClr>
                <a:srgbClr val="434343"/>
              </a:buClr>
              <a:buSzPts val="1800"/>
              <a:buChar char="○"/>
            </a:pPr>
            <a:r>
              <a:rPr lang="en" sz="1800">
                <a:solidFill>
                  <a:srgbClr val="434343"/>
                </a:solidFill>
              </a:rPr>
              <a:t>State</a:t>
            </a:r>
            <a:endParaRPr sz="18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