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59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BA3196-B682-452E-B1DF-0105FD41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37CB27-44CE-4037-9155-61BB48F0C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EFA449-81E2-4F79-B302-16BABB99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FF7BFE-34B6-4118-94FD-110221A2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6DF220-F000-46B9-A149-6C0DB58B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54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60BC6-A745-457E-9B71-A1C10EA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B90285-34AF-4966-8312-04B80B58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D60F0-B13E-4962-BBCE-429A262F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35942A-E46D-4E2C-8039-8DAA02A5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0A0704-FD9B-47C1-BE9F-B4E25B6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9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A995407-F878-43FE-8877-7C7BBBCF2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454A7D-8E9C-4DF2-AB98-4847BE44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5F29FE-F5E9-4D68-BD83-78C1A38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64174-E026-4E76-B24E-F2EEC50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1DDDF-EC58-4C5B-AD56-B961815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26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C407D-9DD8-408A-83C4-5C6C0D93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FA7F4-1E37-4BAA-A931-30DE0C07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070C7C-4498-40BF-9A80-989D82D7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D184E3-F8B9-4BD7-B0C6-AA068578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82EDED-5A72-4996-BAC5-8047ADE7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643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78646-4D5A-406D-946F-9F47F5A5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01CC3F-596A-447B-B629-9C32B3F4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5AD5A-84A6-4A14-A649-105D4AD3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006743-35FB-45AD-ACA4-001DF42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02DB17-43F2-4B0D-A6B0-C47BCED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824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78CE5-0166-4E30-BF1C-58FC9E47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AE71BC-5F68-48CD-8885-0880D96CF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FD0B81-DDB5-4CD1-B1E2-92CF5B6A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69D06D-D700-4AB2-835F-8879F370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206BB1-517D-4D07-A1BF-1F40E54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60D60C-7BAD-4620-9C5B-561EA4B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59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428F2-40A3-4BB9-933B-A242F867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E94FB7-A7EC-4A18-8240-C889D7D6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8BCEDB9-2A6F-4576-8837-57A0A26D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4B07B74-8B42-4C83-9B7B-979EF425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E2F650F-820E-4ADE-9007-A5BDB4186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9151BBF-0755-4E31-9D54-047EC6D0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427BA9-1B85-4AEC-B7A6-D89D6A8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B88169-DE32-45A2-8DD9-D2A96F6B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755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D389EA-114D-437F-96DC-582BCBD9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5E049B-FEF9-47DE-BB07-8BB7E214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11D782-1250-4711-96A6-DAD3CCAE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3F028A-8260-4F69-A996-39CF89D4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46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762DD0-7043-4483-BE2C-0CAF356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7CAACEC-7981-4D15-80BD-C6A85D2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1F7000-F64E-45F5-A3D7-8F048AE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93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0DDCD-2992-4211-98B1-1EFBFA35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DD8BA-3841-480B-A7D6-827416CB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E1FD53-EDC8-4F93-94DE-82BFBBA3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F5703A-1752-4E59-AA36-C6B7AE84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D7ED00-62B3-4982-BF6C-E593A37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7D7B2F-36D6-44FB-A0B1-79C6C2B6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72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22888-D5C0-4D5A-9C27-3E0EA819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78F64EB-63B3-4812-8C9A-64FBC2A06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867836-4E30-4997-90A1-ED1BB774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E9EAA2-0340-4EFC-AB28-BF834A16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ED8385-D0F1-431F-A0BF-978DA5A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41061E-1889-4AD8-A9BC-738A809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14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6219D8D-6664-458B-8E45-929FAE9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AE9B1E-0D83-4310-B7E8-75AB04A0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A4219-709D-410D-A78A-E97808AE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87E8-CB68-4034-9C63-9DFF91FAFCD3}" type="datetimeFigureOut">
              <a:rPr lang="en-IN" smtClean="0"/>
              <a:pPr/>
              <a:t>03-03-2021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97F020-0358-4905-BF2D-D0812CEE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E8934F-7A90-438F-8228-26F3F7EE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4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="" xmlns:a16="http://schemas.microsoft.com/office/drawing/2014/main" id="{ABC16984-EFFB-4457-83FD-A8763B85442B}"/>
              </a:ext>
            </a:extLst>
          </p:cNvPr>
          <p:cNvGrpSpPr/>
          <p:nvPr/>
        </p:nvGrpSpPr>
        <p:grpSpPr>
          <a:xfrm>
            <a:off x="1260208" y="277783"/>
            <a:ext cx="8286508" cy="6308365"/>
            <a:chOff x="1198423" y="426067"/>
            <a:chExt cx="8286508" cy="630836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F60CF81-5CFC-4D26-BC95-0E7062BBA6C7}"/>
                </a:ext>
              </a:extLst>
            </p:cNvPr>
            <p:cNvSpPr/>
            <p:nvPr/>
          </p:nvSpPr>
          <p:spPr>
            <a:xfrm>
              <a:off x="1717589" y="766119"/>
              <a:ext cx="7767342" cy="5968313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endParaRPr lang="en-IN" sz="1400" b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AE4DB599-D485-49B1-8D73-FBED380B46CC}"/>
                </a:ext>
              </a:extLst>
            </p:cNvPr>
            <p:cNvSpPr/>
            <p:nvPr/>
          </p:nvSpPr>
          <p:spPr>
            <a:xfrm>
              <a:off x="1198423" y="766119"/>
              <a:ext cx="519166" cy="59683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endParaRPr lang="en-IN" sz="14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FF632F4-D0FD-44A5-9058-CA1D750CFB05}"/>
                </a:ext>
              </a:extLst>
            </p:cNvPr>
            <p:cNvSpPr txBox="1"/>
            <p:nvPr/>
          </p:nvSpPr>
          <p:spPr>
            <a:xfrm rot="16200000">
              <a:off x="688225" y="5628907"/>
              <a:ext cx="1527726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Data </a:t>
              </a:r>
              <a:r>
                <a:rPr lang="en-IN" sz="1400" b="1" dirty="0" smtClean="0"/>
                <a:t>Acquisition</a:t>
              </a:r>
              <a:endParaRPr lang="en-IN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BA93DA5-7B55-46AD-B30E-6E55105C9FED}"/>
                </a:ext>
              </a:extLst>
            </p:cNvPr>
            <p:cNvSpPr txBox="1"/>
            <p:nvPr/>
          </p:nvSpPr>
          <p:spPr>
            <a:xfrm rot="16200000">
              <a:off x="655831" y="3743762"/>
              <a:ext cx="1596209" cy="29796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Feature Extraction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29AF936D-399D-443F-847F-66B9C828494E}"/>
                </a:ext>
              </a:extLst>
            </p:cNvPr>
            <p:cNvSpPr txBox="1"/>
            <p:nvPr/>
          </p:nvSpPr>
          <p:spPr>
            <a:xfrm rot="16200000">
              <a:off x="500059" y="1630991"/>
              <a:ext cx="1892597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IN" sz="1400" b="1" dirty="0" smtClean="0"/>
                <a:t>Stay-location Inference</a:t>
              </a:r>
              <a:endParaRPr lang="en-IN" sz="140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65F0D6E-B8E0-48BF-9AEB-97FC0DF1A713}"/>
                </a:ext>
              </a:extLst>
            </p:cNvPr>
            <p:cNvSpPr/>
            <p:nvPr/>
          </p:nvSpPr>
          <p:spPr>
            <a:xfrm>
              <a:off x="1198423" y="426067"/>
              <a:ext cx="8286508" cy="34005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endParaRPr lang="en-IN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D2A66924-7792-4C88-AE22-3922579435E0}"/>
                </a:ext>
              </a:extLst>
            </p:cNvPr>
            <p:cNvSpPr txBox="1"/>
            <p:nvPr/>
          </p:nvSpPr>
          <p:spPr>
            <a:xfrm>
              <a:off x="2548497" y="468184"/>
              <a:ext cx="1558816" cy="29796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Feature Engineering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529A6AA7-3F6C-4455-9D4D-20A6DFFC0231}"/>
                </a:ext>
              </a:extLst>
            </p:cNvPr>
            <p:cNvSpPr txBox="1"/>
            <p:nvPr/>
          </p:nvSpPr>
          <p:spPr>
            <a:xfrm>
              <a:off x="5705537" y="458903"/>
              <a:ext cx="1612740" cy="29796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Predictive Modelling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0E8554B8-B75E-40BD-B54A-F48E65D25DBC}"/>
                </a:ext>
              </a:extLst>
            </p:cNvPr>
            <p:cNvGrpSpPr/>
            <p:nvPr/>
          </p:nvGrpSpPr>
          <p:grpSpPr>
            <a:xfrm>
              <a:off x="1953234" y="5566946"/>
              <a:ext cx="7314330" cy="1056274"/>
              <a:chOff x="1953234" y="5588946"/>
              <a:chExt cx="7314330" cy="1034275"/>
            </a:xfrm>
          </p:grpSpPr>
          <p:sp>
            <p:nvSpPr>
              <p:cNvPr id="13" name="Cloud 12">
                <a:extLst>
                  <a:ext uri="{FF2B5EF4-FFF2-40B4-BE49-F238E27FC236}">
                    <a16:creationId xmlns="" xmlns:a16="http://schemas.microsoft.com/office/drawing/2014/main" id="{D13C6225-CF88-4843-9C88-797EC316F0B0}"/>
                  </a:ext>
                </a:extLst>
              </p:cNvPr>
              <p:cNvSpPr/>
              <p:nvPr/>
            </p:nvSpPr>
            <p:spPr>
              <a:xfrm>
                <a:off x="1953234" y="5588946"/>
                <a:ext cx="7314330" cy="1034275"/>
              </a:xfrm>
              <a:prstGeom prst="cloud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endParaRPr lang="en-IN" sz="1400" b="1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F1DF8E44-1269-42B0-909C-B1DB94BD9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069" y="5813448"/>
                <a:ext cx="543348" cy="54334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574B762E-EF1F-4346-B4D8-AEF8334A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1038" y="5868654"/>
                <a:ext cx="474857" cy="47485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42382BB-6CD5-4150-A7A6-58F934E9F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90123" y="5716252"/>
                <a:ext cx="583023" cy="57088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30B9AD1C-FE81-47BA-A659-C9B531B19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8071" y="5741866"/>
                <a:ext cx="488297" cy="75713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="" xmlns:a16="http://schemas.microsoft.com/office/drawing/2014/main" id="{DA8A1F37-E747-4788-8E66-615D2832A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3660">
                <a:off x="4846575" y="5762685"/>
                <a:ext cx="1014122" cy="760591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="" xmlns:a16="http://schemas.microsoft.com/office/drawing/2014/main" id="{32180321-1341-4F9B-87A4-E386F4882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2628" y="5653515"/>
                <a:ext cx="1127547" cy="95465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="" xmlns:a16="http://schemas.microsoft.com/office/drawing/2014/main" id="{8DB4BA55-69C7-496B-8130-EA7816A86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7824" y="5719388"/>
                <a:ext cx="1061282" cy="640904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13D20B30-4970-49BE-A694-EEAB7D4F34D3}"/>
                </a:ext>
              </a:extLst>
            </p:cNvPr>
            <p:cNvGrpSpPr/>
            <p:nvPr/>
          </p:nvGrpSpPr>
          <p:grpSpPr>
            <a:xfrm>
              <a:off x="2350013" y="4609336"/>
              <a:ext cx="6494711" cy="803271"/>
              <a:chOff x="2920667" y="4510526"/>
              <a:chExt cx="6494711" cy="803271"/>
            </a:xfrm>
          </p:grpSpPr>
          <p:sp>
            <p:nvSpPr>
              <p:cNvPr id="22" name="Cylinder 21">
                <a:extLst>
                  <a:ext uri="{FF2B5EF4-FFF2-40B4-BE49-F238E27FC236}">
                    <a16:creationId xmlns="" xmlns:a16="http://schemas.microsoft.com/office/drawing/2014/main" id="{BBBFCCCC-6E0F-4015-9164-24B8629E4722}"/>
                  </a:ext>
                </a:extLst>
              </p:cNvPr>
              <p:cNvSpPr/>
              <p:nvPr/>
            </p:nvSpPr>
            <p:spPr>
              <a:xfrm>
                <a:off x="2920667" y="4511038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/>
                  <a:t>Motion Sensor </a:t>
                </a:r>
                <a:r>
                  <a:rPr lang="en-IN" sz="1400" b="1" dirty="0" smtClean="0"/>
                  <a:t>Data</a:t>
                </a:r>
                <a:endParaRPr lang="en-IN" sz="1400" b="1" dirty="0"/>
              </a:p>
            </p:txBody>
          </p:sp>
          <p:sp>
            <p:nvSpPr>
              <p:cNvPr id="24" name="Cylinder 23">
                <a:extLst>
                  <a:ext uri="{FF2B5EF4-FFF2-40B4-BE49-F238E27FC236}">
                    <a16:creationId xmlns="" xmlns:a16="http://schemas.microsoft.com/office/drawing/2014/main" id="{FE3BAFCD-1BAA-4231-B5FD-EEBC50A2D496}"/>
                  </a:ext>
                </a:extLst>
              </p:cNvPr>
              <p:cNvSpPr/>
              <p:nvPr/>
            </p:nvSpPr>
            <p:spPr>
              <a:xfrm>
                <a:off x="4255951" y="4511038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/>
                  <a:t>Sound Data</a:t>
                </a:r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="" xmlns:a16="http://schemas.microsoft.com/office/drawing/2014/main" id="{F0F4A2D5-DD62-428E-82A5-9CEC33A5FFF2}"/>
                  </a:ext>
                </a:extLst>
              </p:cNvPr>
              <p:cNvSpPr/>
              <p:nvPr/>
            </p:nvSpPr>
            <p:spPr>
              <a:xfrm>
                <a:off x="5596158" y="4511038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 smtClean="0"/>
                  <a:t>WiFi </a:t>
                </a:r>
                <a:r>
                  <a:rPr lang="en-IN" sz="1400" b="1" dirty="0"/>
                  <a:t>D</a:t>
                </a:r>
                <a:r>
                  <a:rPr lang="en-IN" sz="1400" b="1" dirty="0" smtClean="0"/>
                  <a:t>ata</a:t>
                </a:r>
                <a:endParaRPr lang="en-IN" sz="1400" b="1" dirty="0"/>
              </a:p>
            </p:txBody>
          </p:sp>
          <p:sp>
            <p:nvSpPr>
              <p:cNvPr id="26" name="Cylinder 25">
                <a:extLst>
                  <a:ext uri="{FF2B5EF4-FFF2-40B4-BE49-F238E27FC236}">
                    <a16:creationId xmlns="" xmlns:a16="http://schemas.microsoft.com/office/drawing/2014/main" id="{0AC67D06-8CD5-451F-AFAD-31575604F6B8}"/>
                  </a:ext>
                </a:extLst>
              </p:cNvPr>
              <p:cNvSpPr/>
              <p:nvPr/>
            </p:nvSpPr>
            <p:spPr>
              <a:xfrm>
                <a:off x="8278556" y="4520013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 smtClean="0"/>
                  <a:t>Stay-location </a:t>
                </a:r>
                <a:r>
                  <a:rPr lang="en-IN" sz="1400" b="1" dirty="0"/>
                  <a:t>T</a:t>
                </a:r>
                <a:r>
                  <a:rPr lang="en-IN" sz="1400" b="1" dirty="0" smtClean="0"/>
                  <a:t>agging Data</a:t>
                </a:r>
                <a:endParaRPr lang="en-IN" sz="1400" b="1" dirty="0"/>
              </a:p>
            </p:txBody>
          </p:sp>
          <p:sp>
            <p:nvSpPr>
              <p:cNvPr id="72" name="Cylinder 71">
                <a:extLst>
                  <a:ext uri="{FF2B5EF4-FFF2-40B4-BE49-F238E27FC236}">
                    <a16:creationId xmlns="" xmlns:a16="http://schemas.microsoft.com/office/drawing/2014/main" id="{996420C3-154C-45B9-AC69-ECB794237A9F}"/>
                  </a:ext>
                </a:extLst>
              </p:cNvPr>
              <p:cNvSpPr/>
              <p:nvPr/>
            </p:nvSpPr>
            <p:spPr>
              <a:xfrm>
                <a:off x="6936365" y="4510526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/>
                  <a:t>Regional Data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="" xmlns:a16="http://schemas.microsoft.com/office/drawing/2014/main" id="{A3208D57-BE38-43CF-92F3-154D573216E2}"/>
                </a:ext>
              </a:extLst>
            </p:cNvPr>
            <p:cNvGrpSpPr/>
            <p:nvPr/>
          </p:nvGrpSpPr>
          <p:grpSpPr>
            <a:xfrm>
              <a:off x="1962038" y="982162"/>
              <a:ext cx="7280812" cy="1735435"/>
              <a:chOff x="1986752" y="982162"/>
              <a:chExt cx="7280812" cy="1735435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="" xmlns:a16="http://schemas.microsoft.com/office/drawing/2014/main" id="{8A98AE61-3E43-48C2-909F-0AF424FD0A44}"/>
                  </a:ext>
                </a:extLst>
              </p:cNvPr>
              <p:cNvGrpSpPr/>
              <p:nvPr/>
            </p:nvGrpSpPr>
            <p:grpSpPr>
              <a:xfrm>
                <a:off x="1986752" y="982162"/>
                <a:ext cx="2885341" cy="1727904"/>
                <a:chOff x="2049615" y="1104583"/>
                <a:chExt cx="2885341" cy="1727904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026D10EF-F74D-4E62-AB7D-BD9E36A0707D}"/>
                    </a:ext>
                  </a:extLst>
                </p:cNvPr>
                <p:cNvSpPr/>
                <p:nvPr/>
              </p:nvSpPr>
              <p:spPr>
                <a:xfrm>
                  <a:off x="2049615" y="1104583"/>
                  <a:ext cx="2885341" cy="1727904"/>
                </a:xfrm>
                <a:prstGeom prst="rect">
                  <a:avLst/>
                </a:prstGeom>
                <a:ln w="19050"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="" xmlns:a16="http://schemas.microsoft.com/office/drawing/2014/main" id="{C1BBB854-C0AD-45F1-BCF6-26342B2FF04F}"/>
                    </a:ext>
                  </a:extLst>
                </p:cNvPr>
                <p:cNvSpPr/>
                <p:nvPr/>
              </p:nvSpPr>
              <p:spPr>
                <a:xfrm>
                  <a:off x="2107879" y="1716169"/>
                  <a:ext cx="1162645" cy="380734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Feature Importance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="" xmlns:a16="http://schemas.microsoft.com/office/drawing/2014/main" id="{3B196442-764C-4DF1-8510-E4C3322331F8}"/>
                    </a:ext>
                  </a:extLst>
                </p:cNvPr>
                <p:cNvSpPr/>
                <p:nvPr/>
              </p:nvSpPr>
              <p:spPr>
                <a:xfrm>
                  <a:off x="2107879" y="1186594"/>
                  <a:ext cx="1162645" cy="380734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Feature Selection</a:t>
                  </a:r>
                  <a:endParaRPr lang="en-IN" sz="1400" b="1" dirty="0"/>
                </a:p>
              </p:txBody>
            </p:sp>
            <p:sp>
              <p:nvSpPr>
                <p:cNvPr id="34" name="Flowchart: Predefined Process 33">
                  <a:extLst>
                    <a:ext uri="{FF2B5EF4-FFF2-40B4-BE49-F238E27FC236}">
                      <a16:creationId xmlns="" xmlns:a16="http://schemas.microsoft.com/office/drawing/2014/main" id="{51C7F1BB-C14E-4DBE-9BD2-4A89D3993087}"/>
                    </a:ext>
                  </a:extLst>
                </p:cNvPr>
                <p:cNvSpPr/>
                <p:nvPr/>
              </p:nvSpPr>
              <p:spPr>
                <a:xfrm>
                  <a:off x="3461653" y="2120768"/>
                  <a:ext cx="1383190" cy="647561"/>
                </a:xfrm>
                <a:prstGeom prst="flowChartPredefinedProcess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Multilabel </a:t>
                  </a:r>
                  <a:r>
                    <a:rPr lang="en-IN" sz="1400" b="1" dirty="0" smtClean="0"/>
                    <a:t>Targets</a:t>
                  </a:r>
                  <a:endParaRPr lang="en-IN" sz="1400" b="1" dirty="0"/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="" xmlns:a16="http://schemas.microsoft.com/office/drawing/2014/main" id="{05C9F02F-F6B9-4A3C-9DE3-E895AD2FFAE2}"/>
                    </a:ext>
                  </a:extLst>
                </p:cNvPr>
                <p:cNvCxnSpPr>
                  <a:stCxn id="31" idx="0"/>
                  <a:endCxn id="33" idx="2"/>
                </p:cNvCxnSpPr>
                <p:nvPr/>
              </p:nvCxnSpPr>
              <p:spPr>
                <a:xfrm rot="5400000" flipH="1" flipV="1">
                  <a:off x="2614782" y="1641749"/>
                  <a:ext cx="148841" cy="1588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="" xmlns:a16="http://schemas.microsoft.com/office/drawing/2014/main" id="{792B13A9-C597-410F-B66D-475359C645EF}"/>
                    </a:ext>
                  </a:extLst>
                </p:cNvPr>
                <p:cNvCxnSpPr>
                  <a:cxnSpLocks/>
                  <a:stCxn id="30" idx="0"/>
                  <a:endCxn id="31" idx="2"/>
                </p:cNvCxnSpPr>
                <p:nvPr/>
              </p:nvCxnSpPr>
              <p:spPr>
                <a:xfrm rot="5400000" flipH="1" flipV="1">
                  <a:off x="2621704" y="2164355"/>
                  <a:ext cx="134949" cy="47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Flowchart: Internal Storage 110">
                  <a:extLst>
                    <a:ext uri="{FF2B5EF4-FFF2-40B4-BE49-F238E27FC236}">
                      <a16:creationId xmlns="" xmlns:a16="http://schemas.microsoft.com/office/drawing/2014/main" id="{E7358810-DBE8-4CEF-9FCF-2C8A78BA2FBC}"/>
                    </a:ext>
                  </a:extLst>
                </p:cNvPr>
                <p:cNvSpPr/>
                <p:nvPr/>
              </p:nvSpPr>
              <p:spPr>
                <a:xfrm>
                  <a:off x="3462134" y="1186880"/>
                  <a:ext cx="1383190" cy="844512"/>
                </a:xfrm>
                <a:prstGeom prst="flowChartInternalStorag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Features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="" xmlns:a16="http://schemas.microsoft.com/office/drawing/2014/main" id="{1F726109-9B74-4AD2-BC51-944659FA5304}"/>
                    </a:ext>
                  </a:extLst>
                </p:cNvPr>
                <p:cNvSpPr/>
                <p:nvPr/>
              </p:nvSpPr>
              <p:spPr>
                <a:xfrm>
                  <a:off x="2107832" y="2231852"/>
                  <a:ext cx="1162645" cy="54785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Data  Pre-processing</a:t>
                  </a:r>
                  <a:endParaRPr lang="en-IN" sz="1400" b="1" dirty="0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="" xmlns:a16="http://schemas.microsoft.com/office/drawing/2014/main" id="{3EA17D66-8D36-483F-ABC9-9F7429097033}"/>
                  </a:ext>
                </a:extLst>
              </p:cNvPr>
              <p:cNvGrpSpPr/>
              <p:nvPr/>
            </p:nvGrpSpPr>
            <p:grpSpPr>
              <a:xfrm>
                <a:off x="4952728" y="989693"/>
                <a:ext cx="3244036" cy="1727904"/>
                <a:chOff x="5151867" y="1002849"/>
                <a:chExt cx="3008734" cy="1727904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="" xmlns:a16="http://schemas.microsoft.com/office/drawing/2014/main" id="{682BBDE5-F970-4C6E-8263-E7BC55EEF408}"/>
                    </a:ext>
                  </a:extLst>
                </p:cNvPr>
                <p:cNvGrpSpPr/>
                <p:nvPr/>
              </p:nvGrpSpPr>
              <p:grpSpPr>
                <a:xfrm>
                  <a:off x="5151867" y="1002849"/>
                  <a:ext cx="3008734" cy="1727904"/>
                  <a:chOff x="5489455" y="942541"/>
                  <a:chExt cx="3712667" cy="1996819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="" xmlns:a16="http://schemas.microsoft.com/office/drawing/2014/main" id="{B3104B39-A596-4EC4-ADB8-B7F18956B5E2}"/>
                      </a:ext>
                    </a:extLst>
                  </p:cNvPr>
                  <p:cNvSpPr/>
                  <p:nvPr/>
                </p:nvSpPr>
                <p:spPr>
                  <a:xfrm>
                    <a:off x="5489455" y="942541"/>
                    <a:ext cx="3712667" cy="1996819"/>
                  </a:xfrm>
                  <a:prstGeom prst="rect">
                    <a:avLst/>
                  </a:prstGeom>
                  <a:ln w="19050">
                    <a:prstDash val="sysDash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  <p:pic>
                <p:nvPicPr>
                  <p:cNvPr id="36" name="Picture 35">
                    <a:extLst>
                      <a:ext uri="{FF2B5EF4-FFF2-40B4-BE49-F238E27FC236}">
                        <a16:creationId xmlns="" xmlns:a16="http://schemas.microsoft.com/office/drawing/2014/main" id="{17F264B1-A400-416D-9663-1E7668A5A3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78224" y="1225965"/>
                    <a:ext cx="1033273" cy="1033273"/>
                  </a:xfrm>
                  <a:prstGeom prst="rect">
                    <a:avLst/>
                  </a:prstGeom>
                </p:spPr>
              </p:pic>
              <p:sp>
                <p:nvSpPr>
                  <p:cNvPr id="37" name="Rectangle: Folded Corner 36">
                    <a:extLst>
                      <a:ext uri="{FF2B5EF4-FFF2-40B4-BE49-F238E27FC236}">
                        <a16:creationId xmlns="" xmlns:a16="http://schemas.microsoft.com/office/drawing/2014/main" id="{294B1302-0F54-4426-BE93-B2F5AFD3895A}"/>
                      </a:ext>
                    </a:extLst>
                  </p:cNvPr>
                  <p:cNvSpPr/>
                  <p:nvPr/>
                </p:nvSpPr>
                <p:spPr>
                  <a:xfrm>
                    <a:off x="5672468" y="1096413"/>
                    <a:ext cx="810342" cy="1154036"/>
                  </a:xfrm>
                  <a:prstGeom prst="foldedCorner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Training Data</a:t>
                    </a:r>
                  </a:p>
                </p:txBody>
              </p:sp>
              <p:sp>
                <p:nvSpPr>
                  <p:cNvPr id="38" name="Rectangle: Folded Corner 37">
                    <a:extLst>
                      <a:ext uri="{FF2B5EF4-FFF2-40B4-BE49-F238E27FC236}">
                        <a16:creationId xmlns="" xmlns:a16="http://schemas.microsoft.com/office/drawing/2014/main" id="{2B483BD7-E4C5-4550-9771-54E2033BED80}"/>
                      </a:ext>
                    </a:extLst>
                  </p:cNvPr>
                  <p:cNvSpPr/>
                  <p:nvPr/>
                </p:nvSpPr>
                <p:spPr>
                  <a:xfrm>
                    <a:off x="5672468" y="2264355"/>
                    <a:ext cx="810342" cy="570066"/>
                  </a:xfrm>
                  <a:prstGeom prst="foldedCorner">
                    <a:avLst/>
                  </a:prstGeom>
                  <a:ln w="1905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Testing </a:t>
                    </a:r>
                    <a:r>
                      <a:rPr lang="en-IN" sz="1400" b="1" dirty="0" smtClean="0"/>
                      <a:t>Data</a:t>
                    </a:r>
                    <a:endParaRPr lang="en-IN" sz="1400" b="1" dirty="0"/>
                  </a:p>
                </p:txBody>
              </p:sp>
              <p:sp>
                <p:nvSpPr>
                  <p:cNvPr id="39" name="Rectangle: Diagonal Corners Snipped 38">
                    <a:extLst>
                      <a:ext uri="{FF2B5EF4-FFF2-40B4-BE49-F238E27FC236}">
                        <a16:creationId xmlns="" xmlns:a16="http://schemas.microsoft.com/office/drawing/2014/main" id="{1AAA1B20-93BF-49FD-9244-295AD68383CB}"/>
                      </a:ext>
                    </a:extLst>
                  </p:cNvPr>
                  <p:cNvSpPr/>
                  <p:nvPr/>
                </p:nvSpPr>
                <p:spPr>
                  <a:xfrm>
                    <a:off x="6626560" y="2377876"/>
                    <a:ext cx="1084938" cy="415167"/>
                  </a:xfrm>
                  <a:prstGeom prst="snip2Diag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Evaluation</a:t>
                    </a:r>
                  </a:p>
                </p:txBody>
              </p:sp>
              <p:cxnSp>
                <p:nvCxnSpPr>
                  <p:cNvPr id="55" name="Connector: Elbow 54">
                    <a:extLst>
                      <a:ext uri="{FF2B5EF4-FFF2-40B4-BE49-F238E27FC236}">
                        <a16:creationId xmlns="" xmlns:a16="http://schemas.microsoft.com/office/drawing/2014/main" id="{A597570F-DD66-4275-9B55-69FEF4038AF2}"/>
                      </a:ext>
                    </a:extLst>
                  </p:cNvPr>
                  <p:cNvCxnSpPr>
                    <a:cxnSpLocks/>
                    <a:stCxn id="129" idx="0"/>
                    <a:endCxn id="40" idx="3"/>
                  </p:cNvCxnSpPr>
                  <p:nvPr/>
                </p:nvCxnSpPr>
                <p:spPr>
                  <a:xfrm rot="16200000" flipH="1">
                    <a:off x="7783247" y="548736"/>
                    <a:ext cx="192429" cy="1287781"/>
                  </a:xfrm>
                  <a:prstGeom prst="bentConnector3">
                    <a:avLst>
                      <a:gd name="adj1" fmla="val -28902"/>
                    </a:avLst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Diagonal Corners Rounded 39">
                    <a:extLst>
                      <a:ext uri="{FF2B5EF4-FFF2-40B4-BE49-F238E27FC236}">
                        <a16:creationId xmlns="" xmlns:a16="http://schemas.microsoft.com/office/drawing/2014/main" id="{23C1494D-646B-4ABE-A191-825696EDAAAF}"/>
                      </a:ext>
                    </a:extLst>
                  </p:cNvPr>
                  <p:cNvSpPr/>
                  <p:nvPr/>
                </p:nvSpPr>
                <p:spPr>
                  <a:xfrm>
                    <a:off x="7980883" y="1288841"/>
                    <a:ext cx="1084938" cy="1504202"/>
                  </a:xfrm>
                  <a:prstGeom prst="round2Diag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 smtClean="0"/>
                      <a:t>Inference</a:t>
                    </a:r>
                    <a:endParaRPr lang="en-IN" sz="1400" b="1" dirty="0"/>
                  </a:p>
                </p:txBody>
              </p:sp>
            </p:grpSp>
            <p:sp>
              <p:nvSpPr>
                <p:cNvPr id="129" name="Flowchart: Delay 128">
                  <a:extLst>
                    <a:ext uri="{FF2B5EF4-FFF2-40B4-BE49-F238E27FC236}">
                      <a16:creationId xmlns="" xmlns:a16="http://schemas.microsoft.com/office/drawing/2014/main" id="{7F63EC51-2B44-4E8F-A572-9FA9A7679E9E}"/>
                    </a:ext>
                  </a:extLst>
                </p:cNvPr>
                <p:cNvSpPr/>
                <p:nvPr/>
              </p:nvSpPr>
              <p:spPr>
                <a:xfrm>
                  <a:off x="6073373" y="1135998"/>
                  <a:ext cx="987082" cy="1046130"/>
                </a:xfrm>
                <a:prstGeom prst="flowChartDelay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="" xmlns:a16="http://schemas.microsoft.com/office/drawing/2014/main" id="{B99412FE-017A-460D-A9F2-63F7514D9D6D}"/>
                  </a:ext>
                </a:extLst>
              </p:cNvPr>
              <p:cNvGrpSpPr/>
              <p:nvPr/>
            </p:nvGrpSpPr>
            <p:grpSpPr>
              <a:xfrm>
                <a:off x="8283582" y="982162"/>
                <a:ext cx="983982" cy="1727904"/>
                <a:chOff x="8283582" y="999968"/>
                <a:chExt cx="983982" cy="172790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="" xmlns:a16="http://schemas.microsoft.com/office/drawing/2014/main" id="{2FC0649F-7A94-4CD1-9C5B-C32E10886223}"/>
                    </a:ext>
                  </a:extLst>
                </p:cNvPr>
                <p:cNvSpPr/>
                <p:nvPr/>
              </p:nvSpPr>
              <p:spPr>
                <a:xfrm>
                  <a:off x="8283582" y="999968"/>
                  <a:ext cx="983982" cy="1727904"/>
                </a:xfrm>
                <a:prstGeom prst="rect">
                  <a:avLst/>
                </a:prstGeom>
                <a:ln w="19050"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="" xmlns:a16="http://schemas.microsoft.com/office/drawing/2014/main" id="{7F553C5F-7102-4362-95E1-46234ACC9AAC}"/>
                    </a:ext>
                  </a:extLst>
                </p:cNvPr>
                <p:cNvGrpSpPr/>
                <p:nvPr/>
              </p:nvGrpSpPr>
              <p:grpSpPr>
                <a:xfrm>
                  <a:off x="8333602" y="1043167"/>
                  <a:ext cx="932360" cy="1359536"/>
                  <a:chOff x="9804793" y="4546464"/>
                  <a:chExt cx="1203131" cy="1750091"/>
                </a:xfrm>
              </p:grpSpPr>
              <p:pic>
                <p:nvPicPr>
                  <p:cNvPr id="143" name="Picture 142">
                    <a:extLst>
                      <a:ext uri="{FF2B5EF4-FFF2-40B4-BE49-F238E27FC236}">
                        <a16:creationId xmlns="" xmlns:a16="http://schemas.microsoft.com/office/drawing/2014/main" id="{580BF35E-8F23-43A7-BA8E-2E3C7D352E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92184" y="5262587"/>
                    <a:ext cx="339813" cy="33981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>
                    <a:extLst>
                      <a:ext uri="{FF2B5EF4-FFF2-40B4-BE49-F238E27FC236}">
                        <a16:creationId xmlns="" xmlns:a16="http://schemas.microsoft.com/office/drawing/2014/main" id="{C5C989CF-E003-47AA-B11D-B001F0B53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0344028" y="5186648"/>
                    <a:ext cx="495779" cy="591698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>
                    <a:extLst>
                      <a:ext uri="{FF2B5EF4-FFF2-40B4-BE49-F238E27FC236}">
                        <a16:creationId xmlns="" xmlns:a16="http://schemas.microsoft.com/office/drawing/2014/main" id="{430DCDF1-0DCC-4C12-9141-F179A163E6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342" y="5733120"/>
                    <a:ext cx="563435" cy="563435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>
                    <a:extLst>
                      <a:ext uri="{FF2B5EF4-FFF2-40B4-BE49-F238E27FC236}">
                        <a16:creationId xmlns="" xmlns:a16="http://schemas.microsoft.com/office/drawing/2014/main" id="{87ED915D-99EB-4CF6-8D15-E41A5597AC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9804793" y="4550834"/>
                    <a:ext cx="667987" cy="615218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>
                    <a:extLst>
                      <a:ext uri="{FF2B5EF4-FFF2-40B4-BE49-F238E27FC236}">
                        <a16:creationId xmlns="" xmlns:a16="http://schemas.microsoft.com/office/drawing/2014/main" id="{C7C52066-D95D-4B32-BEB7-EBEFBC8A4E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72274" y="4546464"/>
                    <a:ext cx="635650" cy="63565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ECA394FD-189E-4822-B8EA-302A5BA2F53D}"/>
                </a:ext>
              </a:extLst>
            </p:cNvPr>
            <p:cNvSpPr/>
            <p:nvPr/>
          </p:nvSpPr>
          <p:spPr>
            <a:xfrm>
              <a:off x="8236792" y="2416601"/>
              <a:ext cx="1035923" cy="3009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IN" sz="1400" b="1" dirty="0" smtClean="0"/>
                <a:t>Stay-location</a:t>
              </a:r>
              <a:endParaRPr lang="en-IN" sz="1400" b="1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="" xmlns:a16="http://schemas.microsoft.com/office/drawing/2014/main" id="{00ECB78A-96D6-43D3-943B-458B3CA1CAD2}"/>
                </a:ext>
              </a:extLst>
            </p:cNvPr>
            <p:cNvGrpSpPr/>
            <p:nvPr/>
          </p:nvGrpSpPr>
          <p:grpSpPr>
            <a:xfrm>
              <a:off x="2140242" y="3083643"/>
              <a:ext cx="6799153" cy="1307032"/>
              <a:chOff x="2140242" y="3145428"/>
              <a:chExt cx="6799153" cy="1307032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="" xmlns:a16="http://schemas.microsoft.com/office/drawing/2014/main" id="{1A115BDB-EDA2-4664-9BC4-F0DCE217342D}"/>
                  </a:ext>
                </a:extLst>
              </p:cNvPr>
              <p:cNvGrpSpPr/>
              <p:nvPr/>
            </p:nvGrpSpPr>
            <p:grpSpPr>
              <a:xfrm>
                <a:off x="2140242" y="3145428"/>
                <a:ext cx="6799153" cy="1238238"/>
                <a:chOff x="2140242" y="3417274"/>
                <a:chExt cx="6799153" cy="1238238"/>
              </a:xfrm>
            </p:grpSpPr>
            <p:sp>
              <p:nvSpPr>
                <p:cNvPr id="95" name="Flowchart: Internal Storage 94">
                  <a:extLst>
                    <a:ext uri="{FF2B5EF4-FFF2-40B4-BE49-F238E27FC236}">
                      <a16:creationId xmlns="" xmlns:a16="http://schemas.microsoft.com/office/drawing/2014/main" id="{0CB9E4E0-00CB-43C7-ACB0-4BA34E9362D6}"/>
                    </a:ext>
                  </a:extLst>
                </p:cNvPr>
                <p:cNvSpPr/>
                <p:nvPr/>
              </p:nvSpPr>
              <p:spPr>
                <a:xfrm>
                  <a:off x="6908335" y="3565527"/>
                  <a:ext cx="840259" cy="835923"/>
                </a:xfrm>
                <a:prstGeom prst="flowChartInternalStorag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Spatial </a:t>
                  </a:r>
                  <a:r>
                    <a:rPr lang="en-IN" sz="1400" b="1" dirty="0" smtClean="0"/>
                    <a:t>Features</a:t>
                  </a:r>
                  <a:endParaRPr lang="en-IN" sz="1400" b="1" dirty="0"/>
                </a:p>
              </p:txBody>
            </p:sp>
            <p:sp>
              <p:nvSpPr>
                <p:cNvPr id="96" name="Flowchart: Internal Storage 95">
                  <a:extLst>
                    <a:ext uri="{FF2B5EF4-FFF2-40B4-BE49-F238E27FC236}">
                      <a16:creationId xmlns="" xmlns:a16="http://schemas.microsoft.com/office/drawing/2014/main" id="{28D3F001-0A84-40AD-9104-DEA587868CC2}"/>
                    </a:ext>
                  </a:extLst>
                </p:cNvPr>
                <p:cNvSpPr/>
                <p:nvPr/>
              </p:nvSpPr>
              <p:spPr>
                <a:xfrm>
                  <a:off x="5743610" y="3565527"/>
                  <a:ext cx="840259" cy="835923"/>
                </a:xfrm>
                <a:prstGeom prst="flowChartInternalStorag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Raw</a:t>
                  </a:r>
                </a:p>
                <a:p>
                  <a:pPr algn="ctr"/>
                  <a:r>
                    <a:rPr lang="en-IN" sz="1400" b="1" dirty="0"/>
                    <a:t>Features</a:t>
                  </a:r>
                </a:p>
              </p:txBody>
            </p:sp>
            <p:sp>
              <p:nvSpPr>
                <p:cNvPr id="97" name="Flowchart: Internal Storage 96">
                  <a:extLst>
                    <a:ext uri="{FF2B5EF4-FFF2-40B4-BE49-F238E27FC236}">
                      <a16:creationId xmlns="" xmlns:a16="http://schemas.microsoft.com/office/drawing/2014/main" id="{8C6DFB87-EA45-400E-9BDD-D82D9A699522}"/>
                    </a:ext>
                  </a:extLst>
                </p:cNvPr>
                <p:cNvSpPr/>
                <p:nvPr/>
              </p:nvSpPr>
              <p:spPr>
                <a:xfrm>
                  <a:off x="8099136" y="3576495"/>
                  <a:ext cx="840259" cy="835923"/>
                </a:xfrm>
                <a:prstGeom prst="flowChartInternalStorag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Stay-location Labels</a:t>
                  </a:r>
                  <a:endParaRPr lang="en-IN" sz="1400" b="1" dirty="0"/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="" xmlns:a16="http://schemas.microsoft.com/office/drawing/2014/main" id="{EA6615FA-425C-4067-91F7-8AA2B06E6D49}"/>
                    </a:ext>
                  </a:extLst>
                </p:cNvPr>
                <p:cNvGrpSpPr/>
                <p:nvPr/>
              </p:nvGrpSpPr>
              <p:grpSpPr>
                <a:xfrm>
                  <a:off x="2140242" y="3417274"/>
                  <a:ext cx="3365263" cy="1238238"/>
                  <a:chOff x="2140242" y="3417274"/>
                  <a:chExt cx="3365263" cy="1238238"/>
                </a:xfrm>
              </p:grpSpPr>
              <p:sp>
                <p:nvSpPr>
                  <p:cNvPr id="99" name="Rectangle: Single Corner Rounded 98">
                    <a:extLst>
                      <a:ext uri="{FF2B5EF4-FFF2-40B4-BE49-F238E27FC236}">
                        <a16:creationId xmlns="" xmlns:a16="http://schemas.microsoft.com/office/drawing/2014/main" id="{E015BE6F-55A8-4C43-80A3-87D9480C14E5}"/>
                      </a:ext>
                    </a:extLst>
                  </p:cNvPr>
                  <p:cNvSpPr/>
                  <p:nvPr/>
                </p:nvSpPr>
                <p:spPr>
                  <a:xfrm>
                    <a:off x="2261469" y="3472777"/>
                    <a:ext cx="3244036" cy="1024228"/>
                  </a:xfrm>
                  <a:prstGeom prst="round1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="" xmlns:a16="http://schemas.microsoft.com/office/drawing/2014/main" id="{968D4F53-9F4C-4AE1-9B48-3F43BF9343DD}"/>
                      </a:ext>
                    </a:extLst>
                  </p:cNvPr>
                  <p:cNvGrpSpPr/>
                  <p:nvPr/>
                </p:nvGrpSpPr>
                <p:grpSpPr>
                  <a:xfrm>
                    <a:off x="2140242" y="3417274"/>
                    <a:ext cx="3269840" cy="1238238"/>
                    <a:chOff x="2140242" y="3417274"/>
                    <a:chExt cx="3269840" cy="1238238"/>
                  </a:xfrm>
                </p:grpSpPr>
                <p:pic>
                  <p:nvPicPr>
                    <p:cNvPr id="89" name="Picture 88">
                      <a:extLst>
                        <a:ext uri="{FF2B5EF4-FFF2-40B4-BE49-F238E27FC236}">
                          <a16:creationId xmlns="" xmlns:a16="http://schemas.microsoft.com/office/drawing/2014/main" id="{E11D587B-1904-4CC5-97A6-5761228F8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=""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2140242" y="3417274"/>
                      <a:ext cx="1238238" cy="12382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Picture 91">
                      <a:extLst>
                        <a:ext uri="{FF2B5EF4-FFF2-40B4-BE49-F238E27FC236}">
                          <a16:creationId xmlns="" xmlns:a16="http://schemas.microsoft.com/office/drawing/2014/main" id="{7EA7ABC0-72A7-4908-A9B3-051736AE80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=""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22643" y="3502412"/>
                      <a:ext cx="984091" cy="98409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4" name="Flowchart: Internal Storage 93">
                      <a:extLst>
                        <a:ext uri="{FF2B5EF4-FFF2-40B4-BE49-F238E27FC236}">
                          <a16:creationId xmlns="" xmlns:a16="http://schemas.microsoft.com/office/drawing/2014/main" id="{115A1F77-5D2B-4424-AD23-57556CA99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9823" y="3571706"/>
                      <a:ext cx="840259" cy="835923"/>
                    </a:xfrm>
                    <a:prstGeom prst="flowChartInternalStorage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r>
                        <a:rPr lang="en-IN" sz="1400" b="1" dirty="0"/>
                        <a:t>Sensor </a:t>
                      </a:r>
                      <a:r>
                        <a:rPr lang="en-IN" sz="1400" b="1" dirty="0" smtClean="0"/>
                        <a:t>Features</a:t>
                      </a:r>
                      <a:endParaRPr lang="en-IN" sz="1400" b="1" dirty="0"/>
                    </a:p>
                  </p:txBody>
                </p:sp>
              </p:grpSp>
            </p:grpSp>
          </p:grpSp>
          <p:sp>
            <p:nvSpPr>
              <p:cNvPr id="157" name="Rectangle 156">
                <a:extLst>
                  <a:ext uri="{FF2B5EF4-FFF2-40B4-BE49-F238E27FC236}">
                    <a16:creationId xmlns="" xmlns:a16="http://schemas.microsoft.com/office/drawing/2014/main" id="{221235A3-5780-4A29-8D82-111801F216F4}"/>
                  </a:ext>
                </a:extLst>
              </p:cNvPr>
              <p:cNvSpPr/>
              <p:nvPr/>
            </p:nvSpPr>
            <p:spPr>
              <a:xfrm>
                <a:off x="2261469" y="4225159"/>
                <a:ext cx="3244036" cy="2273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Filtering &amp; Clustering</a:t>
                </a:r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="" xmlns:a16="http://schemas.microsoft.com/office/drawing/2014/main" id="{87ED9642-E907-4914-8A67-C5C7CFA6AE8D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2914533" y="5403632"/>
              <a:ext cx="3891" cy="3400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="" xmlns:a16="http://schemas.microsoft.com/office/drawing/2014/main" id="{1E1A88FD-0D9E-4D91-AB9A-539D93839C28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4253708" y="5403632"/>
              <a:ext cx="0" cy="29653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="" xmlns:a16="http://schemas.microsoft.com/office/drawing/2014/main" id="{343CDA24-E534-4430-9917-5F0044F3421C}"/>
                </a:ext>
              </a:extLst>
            </p:cNvPr>
            <p:cNvCxnSpPr>
              <a:cxnSpLocks/>
              <a:stCxn id="13" idx="3"/>
              <a:endCxn id="25" idx="3"/>
            </p:cNvCxnSpPr>
            <p:nvPr/>
          </p:nvCxnSpPr>
          <p:spPr>
            <a:xfrm flipH="1" flipV="1">
              <a:off x="5593915" y="5403632"/>
              <a:ext cx="16484" cy="22370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="" xmlns:a16="http://schemas.microsoft.com/office/drawing/2014/main" id="{5ADD18F7-AFBD-4F3F-B764-DB771FAB38B6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6934122" y="5403120"/>
              <a:ext cx="0" cy="23940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="" xmlns:a16="http://schemas.microsoft.com/office/drawing/2014/main" id="{20FCD4D5-664D-48BA-9573-E315E9873F58}"/>
                </a:ext>
              </a:extLst>
            </p:cNvPr>
            <p:cNvCxnSpPr>
              <a:endCxn id="26" idx="3"/>
            </p:cNvCxnSpPr>
            <p:nvPr/>
          </p:nvCxnSpPr>
          <p:spPr>
            <a:xfrm flipH="1" flipV="1">
              <a:off x="8276313" y="5412607"/>
              <a:ext cx="1086" cy="22028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="" xmlns:a16="http://schemas.microsoft.com/office/drawing/2014/main" id="{61C263D2-878B-450D-BD3E-D57AFC7300D8}"/>
                </a:ext>
              </a:extLst>
            </p:cNvPr>
            <p:cNvCxnSpPr>
              <a:stCxn id="22" idx="1"/>
              <a:endCxn id="25" idx="1"/>
            </p:cNvCxnSpPr>
            <p:nvPr/>
          </p:nvCxnSpPr>
          <p:spPr>
            <a:xfrm rot="5400000" flipH="1" flipV="1">
              <a:off x="4256169" y="3272103"/>
              <a:ext cx="12700" cy="2675491"/>
            </a:xfrm>
            <a:prstGeom prst="bentConnector3">
              <a:avLst>
                <a:gd name="adj1" fmla="val 102160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37948DDE-76E7-41E4-91D1-EFDEF58A716B}"/>
                </a:ext>
              </a:extLst>
            </p:cNvPr>
            <p:cNvCxnSpPr>
              <a:stCxn id="24" idx="1"/>
            </p:cNvCxnSpPr>
            <p:nvPr/>
          </p:nvCxnSpPr>
          <p:spPr>
            <a:xfrm flipV="1">
              <a:off x="4253708" y="4497859"/>
              <a:ext cx="0" cy="111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or: Elbow 186">
              <a:extLst>
                <a:ext uri="{FF2B5EF4-FFF2-40B4-BE49-F238E27FC236}">
                  <a16:creationId xmlns="" xmlns:a16="http://schemas.microsoft.com/office/drawing/2014/main" id="{B6FF2B51-A2A3-4EA9-A2D5-D4ACC13CFFD6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rot="10800000">
              <a:off x="2140242" y="3702762"/>
              <a:ext cx="795310" cy="782742"/>
            </a:xfrm>
            <a:prstGeom prst="bentConnector3">
              <a:avLst>
                <a:gd name="adj1" fmla="val 128744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="" xmlns:a16="http://schemas.microsoft.com/office/drawing/2014/main" id="{086E3DD2-536D-4045-BE7E-F7032A90159D}"/>
                </a:ext>
              </a:extLst>
            </p:cNvPr>
            <p:cNvCxnSpPr>
              <a:stCxn id="99" idx="3"/>
              <a:endCxn id="96" idx="1"/>
            </p:cNvCxnSpPr>
            <p:nvPr/>
          </p:nvCxnSpPr>
          <p:spPr>
            <a:xfrm flipV="1">
              <a:off x="5505505" y="3649858"/>
              <a:ext cx="238105" cy="14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="" xmlns:a16="http://schemas.microsoft.com/office/drawing/2014/main" id="{5AF44D83-0CBE-44DB-BEF1-E873682FFEDD}"/>
                </a:ext>
              </a:extLst>
            </p:cNvPr>
            <p:cNvCxnSpPr>
              <a:stCxn id="95" idx="1"/>
              <a:endCxn id="96" idx="3"/>
            </p:cNvCxnSpPr>
            <p:nvPr/>
          </p:nvCxnSpPr>
          <p:spPr>
            <a:xfrm flipH="1">
              <a:off x="6583869" y="3649858"/>
              <a:ext cx="32446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="" xmlns:a16="http://schemas.microsoft.com/office/drawing/2014/main" id="{4204F9D8-63EF-4F2A-92F6-1DC7A22F4765}"/>
                </a:ext>
              </a:extLst>
            </p:cNvPr>
            <p:cNvCxnSpPr>
              <a:stCxn id="72" idx="1"/>
              <a:endCxn id="95" idx="2"/>
            </p:cNvCxnSpPr>
            <p:nvPr/>
          </p:nvCxnSpPr>
          <p:spPr>
            <a:xfrm rot="5400000" flipH="1" flipV="1">
              <a:off x="6860535" y="4141407"/>
              <a:ext cx="541517" cy="394343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="" xmlns:a16="http://schemas.microsoft.com/office/drawing/2014/main" id="{BC056830-3DF0-4A7B-BA31-BB8BB4AF8058}"/>
                </a:ext>
              </a:extLst>
            </p:cNvPr>
            <p:cNvCxnSpPr>
              <a:stCxn id="26" idx="1"/>
              <a:endCxn id="97" idx="2"/>
            </p:cNvCxnSpPr>
            <p:nvPr/>
          </p:nvCxnSpPr>
          <p:spPr>
            <a:xfrm rot="5400000" flipH="1" flipV="1">
              <a:off x="8127771" y="4227329"/>
              <a:ext cx="540036" cy="242953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>
              <a:extLst>
                <a:ext uri="{FF2B5EF4-FFF2-40B4-BE49-F238E27FC236}">
                  <a16:creationId xmlns="" xmlns:a16="http://schemas.microsoft.com/office/drawing/2014/main" id="{1BCBCB4B-F234-4332-91FE-124FAEE8296D}"/>
                </a:ext>
              </a:extLst>
            </p:cNvPr>
            <p:cNvCxnSpPr>
              <a:stCxn id="96" idx="0"/>
              <a:endCxn id="30" idx="1"/>
            </p:cNvCxnSpPr>
            <p:nvPr/>
          </p:nvCxnSpPr>
          <p:spPr>
            <a:xfrm rot="16200000" flipV="1">
              <a:off x="3667730" y="735885"/>
              <a:ext cx="848536" cy="4143485"/>
            </a:xfrm>
            <a:prstGeom prst="bentConnector4">
              <a:avLst>
                <a:gd name="adj1" fmla="val 28186"/>
                <a:gd name="adj2" fmla="val 103775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or: Elbow 203">
              <a:extLst>
                <a:ext uri="{FF2B5EF4-FFF2-40B4-BE49-F238E27FC236}">
                  <a16:creationId xmlns="" xmlns:a16="http://schemas.microsoft.com/office/drawing/2014/main" id="{42D26538-B923-43DF-992D-F4BC72EF792A}"/>
                </a:ext>
              </a:extLst>
            </p:cNvPr>
            <p:cNvCxnSpPr>
              <a:stCxn id="97" idx="0"/>
              <a:endCxn id="30" idx="2"/>
            </p:cNvCxnSpPr>
            <p:nvPr/>
          </p:nvCxnSpPr>
          <p:spPr>
            <a:xfrm rot="16200000" flipV="1">
              <a:off x="5267634" y="-8768"/>
              <a:ext cx="585576" cy="5917688"/>
            </a:xfrm>
            <a:prstGeom prst="bentConnector3">
              <a:avLst>
                <a:gd name="adj1" fmla="val 6438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or: Elbow 211">
              <a:extLst>
                <a:ext uri="{FF2B5EF4-FFF2-40B4-BE49-F238E27FC236}">
                  <a16:creationId xmlns="" xmlns:a16="http://schemas.microsoft.com/office/drawing/2014/main" id="{E84E33C2-EC1A-42ED-BE07-A987BDBAD351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3182947" y="1254540"/>
              <a:ext cx="208331" cy="126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or: Elbow 215">
              <a:extLst>
                <a:ext uri="{FF2B5EF4-FFF2-40B4-BE49-F238E27FC236}">
                  <a16:creationId xmlns="" xmlns:a16="http://schemas.microsoft.com/office/drawing/2014/main" id="{6F93F258-EFD0-406A-8783-309F5554308B}"/>
                </a:ext>
              </a:extLst>
            </p:cNvPr>
            <p:cNvCxnSpPr>
              <a:stCxn id="111" idx="3"/>
              <a:endCxn id="34" idx="3"/>
            </p:cNvCxnSpPr>
            <p:nvPr/>
          </p:nvCxnSpPr>
          <p:spPr>
            <a:xfrm flipH="1">
              <a:off x="4757266" y="1486715"/>
              <a:ext cx="481" cy="835413"/>
            </a:xfrm>
            <a:prstGeom prst="bentConnector3">
              <a:avLst>
                <a:gd name="adj1" fmla="val -1676591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="" xmlns:a16="http://schemas.microsoft.com/office/drawing/2014/main" id="{FF7438F3-A525-4FF0-AA84-7ABFFDE51868}"/>
                </a:ext>
              </a:extLst>
            </p:cNvPr>
            <p:cNvCxnSpPr>
              <a:cxnSpLocks/>
            </p:cNvCxnSpPr>
            <p:nvPr/>
          </p:nvCxnSpPr>
          <p:spPr>
            <a:xfrm>
              <a:off x="4834476" y="1900776"/>
              <a:ext cx="315235" cy="617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="" xmlns:a16="http://schemas.microsoft.com/office/drawing/2014/main" id="{2F369032-0D86-4191-93D1-D158403107ED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5795983" y="2380143"/>
              <a:ext cx="125605" cy="475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Elbow 225">
              <a:extLst>
                <a:ext uri="{FF2B5EF4-FFF2-40B4-BE49-F238E27FC236}">
                  <a16:creationId xmlns="" xmlns:a16="http://schemas.microsoft.com/office/drawing/2014/main" id="{DE8F8C44-42CE-4DA3-8AD7-D4EC3B4A10BB}"/>
                </a:ext>
              </a:extLst>
            </p:cNvPr>
            <p:cNvCxnSpPr>
              <a:stCxn id="129" idx="3"/>
              <a:endCxn id="39" idx="0"/>
            </p:cNvCxnSpPr>
            <p:nvPr/>
          </p:nvCxnSpPr>
          <p:spPr>
            <a:xfrm flipH="1">
              <a:off x="6869580" y="1645907"/>
              <a:ext cx="116286" cy="765450"/>
            </a:xfrm>
            <a:prstGeom prst="bentConnector3">
              <a:avLst>
                <a:gd name="adj1" fmla="val -5173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E633DC16-02C2-463E-A687-72FAC7F59255}"/>
                </a:ext>
              </a:extLst>
            </p:cNvPr>
            <p:cNvCxnSpPr/>
            <p:nvPr/>
          </p:nvCxnSpPr>
          <p:spPr>
            <a:xfrm flipV="1">
              <a:off x="8053515" y="1808014"/>
              <a:ext cx="272028" cy="714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6AA1B245-0FC8-4C76-891E-C3949A0CA45B}"/>
                </a:ext>
              </a:extLst>
            </p:cNvPr>
            <p:cNvSpPr/>
            <p:nvPr/>
          </p:nvSpPr>
          <p:spPr>
            <a:xfrm>
              <a:off x="8162977" y="464426"/>
              <a:ext cx="1123440" cy="297962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IN" sz="1400" b="1" dirty="0"/>
                <a:t>Interpretation</a:t>
              </a:r>
            </a:p>
          </p:txBody>
        </p:sp>
      </p:grpSp>
      <p:cxnSp>
        <p:nvCxnSpPr>
          <p:cNvPr id="132" name="Connector: Elbow 211">
            <a:extLst>
              <a:ext uri="{FF2B5EF4-FFF2-40B4-BE49-F238E27FC236}">
                <a16:creationId xmlns="" xmlns:a16="http://schemas.microsoft.com/office/drawing/2014/main" id="{E84E33C2-EC1A-42ED-BE07-A987BDBAD351}"/>
              </a:ext>
            </a:extLst>
          </p:cNvPr>
          <p:cNvCxnSpPr/>
          <p:nvPr/>
        </p:nvCxnSpPr>
        <p:spPr>
          <a:xfrm>
            <a:off x="3240716" y="2221216"/>
            <a:ext cx="208331" cy="126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2F369032-0D86-4191-93D1-D158403107ED}"/>
              </a:ext>
            </a:extLst>
          </p:cNvPr>
          <p:cNvCxnSpPr/>
          <p:nvPr/>
        </p:nvCxnSpPr>
        <p:spPr>
          <a:xfrm>
            <a:off x="5853752" y="1445763"/>
            <a:ext cx="125605" cy="47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831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Karmakar</dc:creator>
  <cp:lastModifiedBy>ME</cp:lastModifiedBy>
  <cp:revision>33</cp:revision>
  <dcterms:created xsi:type="dcterms:W3CDTF">2020-04-20T06:28:04Z</dcterms:created>
  <dcterms:modified xsi:type="dcterms:W3CDTF">2021-03-02T18:45:04Z</dcterms:modified>
</cp:coreProperties>
</file>