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59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BA3196-B682-452E-B1DF-0105FD410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37CB27-44CE-4037-9155-61BB48F0C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EFA449-81E2-4F79-B302-16BABB99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FF7BFE-34B6-4118-94FD-110221A2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6DF220-F000-46B9-A149-6C0DB58B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1541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D60BC6-A745-457E-9B71-A1C10EAA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B90285-34AF-4966-8312-04B80B58C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3D60F0-B13E-4962-BBCE-429A262F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35942A-E46D-4E2C-8039-8DAA02A5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0A0704-FD9B-47C1-BE9F-B4E25B64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194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A995407-F878-43FE-8877-7C7BBBCF2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454A7D-8E9C-4DF2-AB98-4847BE444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5F29FE-F5E9-4D68-BD83-78C1A387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064174-E026-4E76-B24E-F2EEC50C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21DDDF-EC58-4C5B-AD56-B961815C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264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C407D-9DD8-408A-83C4-5C6C0D93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EFA7F4-1E37-4BAA-A931-30DE0C079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070C7C-4498-40BF-9A80-989D82D7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D184E3-F8B9-4BD7-B0C6-AA068578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82EDED-5A72-4996-BAC5-8047ADE7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643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78646-4D5A-406D-946F-9F47F5A5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01CC3F-596A-447B-B629-9C32B3F4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75AD5A-84A6-4A14-A649-105D4AD3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006743-35FB-45AD-ACA4-001DF426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02DB17-43F2-4B0D-A6B0-C47BCED3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241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78CE5-0166-4E30-BF1C-58FC9E47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AE71BC-5F68-48CD-8885-0880D96CF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FD0B81-DDB5-4CD1-B1E2-92CF5B6A8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69D06D-D700-4AB2-835F-8879F370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206BB1-517D-4D07-A1BF-1F40E54C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60D60C-7BAD-4620-9C5B-561EA4BA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596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C428F2-40A3-4BB9-933B-A242F867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E94FB7-A7EC-4A18-8240-C889D7D63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8BCEDB9-2A6F-4576-8837-57A0A26D7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4B07B74-8B42-4C83-9B7B-979EF425D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E2F650F-820E-4ADE-9007-A5BDB4186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9151BBF-0755-4E31-9D54-047EC6D0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C427BA9-1B85-4AEC-B7A6-D89D6A80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1B88169-DE32-45A2-8DD9-D2A96F6B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755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389EA-114D-437F-96DC-582BCBD9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95E049B-FEF9-47DE-BB07-8BB7E214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11D782-1250-4711-96A6-DAD3CCAE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3F028A-8260-4F69-A996-39CF89D4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7464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8762DD0-7043-4483-BE2C-0CAF3567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7CAACEC-7981-4D15-80BD-C6A85D2A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1F7000-F64E-45F5-A3D7-8F048AEF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4934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0DDCD-2992-4211-98B1-1EFBFA35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7DD8BA-3841-480B-A7D6-827416CB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DE1FD53-EDC8-4F93-94DE-82BFBBA38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F5703A-1752-4E59-AA36-C6B7AE84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D7ED00-62B3-4982-BF6C-E593A379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7D7B2F-36D6-44FB-A0B1-79C6C2B6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724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D22888-D5C0-4D5A-9C27-3E0EA819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78F64EB-63B3-4812-8C9A-64FBC2A06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3867836-4E30-4997-90A1-ED1BB7744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E9EAA2-0340-4EFC-AB28-BF834A16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ED8385-D0F1-431F-A0BF-978DA5A1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41061E-1889-4AD8-A9BC-738A809D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148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6219D8D-6664-458B-8E45-929FAE97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AE9B1E-0D83-4310-B7E8-75AB04A01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3A4219-709D-410D-A78A-E97808AE0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87E8-CB68-4034-9C63-9DFF91FAFCD3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97F020-0358-4905-BF2D-D0812CEEA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E8934F-7A90-438F-8228-26F3F7EE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44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260208" y="277783"/>
            <a:ext cx="8286508" cy="6308365"/>
            <a:chOff x="1260208" y="277783"/>
            <a:chExt cx="8286508" cy="6308365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xmlns="" id="{ABC16984-EFFB-4457-83FD-A8763B85442B}"/>
                </a:ext>
              </a:extLst>
            </p:cNvPr>
            <p:cNvGrpSpPr/>
            <p:nvPr/>
          </p:nvGrpSpPr>
          <p:grpSpPr>
            <a:xfrm>
              <a:off x="1260208" y="277783"/>
              <a:ext cx="8286508" cy="6308365"/>
              <a:chOff x="1198423" y="426067"/>
              <a:chExt cx="8286508" cy="630836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FF60CF81-5CFC-4D26-BC95-0E7062BBA6C7}"/>
                  </a:ext>
                </a:extLst>
              </p:cNvPr>
              <p:cNvSpPr/>
              <p:nvPr/>
            </p:nvSpPr>
            <p:spPr>
              <a:xfrm>
                <a:off x="1717589" y="766119"/>
                <a:ext cx="7767342" cy="596831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endParaRPr lang="en-IN" sz="1400" b="1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xmlns="" id="{AE4DB599-D485-49B1-8D73-FBED380B46CC}"/>
                  </a:ext>
                </a:extLst>
              </p:cNvPr>
              <p:cNvSpPr/>
              <p:nvPr/>
            </p:nvSpPr>
            <p:spPr>
              <a:xfrm>
                <a:off x="1198423" y="766119"/>
                <a:ext cx="519166" cy="59683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endParaRPr lang="en-IN" sz="1400" b="1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7FF632F4-D0FD-44A5-9058-CA1D750CFB05}"/>
                  </a:ext>
                </a:extLst>
              </p:cNvPr>
              <p:cNvSpPr txBox="1"/>
              <p:nvPr/>
            </p:nvSpPr>
            <p:spPr>
              <a:xfrm rot="16200000">
                <a:off x="688225" y="5628907"/>
                <a:ext cx="1527726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IN" sz="1400" b="1" dirty="0"/>
                  <a:t>Data </a:t>
                </a:r>
                <a:r>
                  <a:rPr lang="en-IN" sz="1400" b="1" dirty="0" smtClean="0"/>
                  <a:t>Acquisition</a:t>
                </a:r>
                <a:endParaRPr lang="en-IN" sz="1400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FBA93DA5-7B55-46AD-B30E-6E55105C9FED}"/>
                  </a:ext>
                </a:extLst>
              </p:cNvPr>
              <p:cNvSpPr txBox="1"/>
              <p:nvPr/>
            </p:nvSpPr>
            <p:spPr>
              <a:xfrm rot="16200000">
                <a:off x="655831" y="3743762"/>
                <a:ext cx="1596209" cy="297962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IN" sz="1400" b="1" dirty="0"/>
                  <a:t>Feature Extraction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29AF936D-399D-443F-847F-66B9C828494E}"/>
                  </a:ext>
                </a:extLst>
              </p:cNvPr>
              <p:cNvSpPr txBox="1"/>
              <p:nvPr/>
            </p:nvSpPr>
            <p:spPr>
              <a:xfrm rot="16200000">
                <a:off x="500059" y="1630991"/>
                <a:ext cx="1892597" cy="28814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IN" sz="1400" b="1" dirty="0" smtClean="0"/>
                  <a:t>Stay-location Inference</a:t>
                </a:r>
                <a:endParaRPr lang="en-IN" sz="1400" b="1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165F0D6E-B8E0-48BF-9AEB-97FC0DF1A713}"/>
                  </a:ext>
                </a:extLst>
              </p:cNvPr>
              <p:cNvSpPr/>
              <p:nvPr/>
            </p:nvSpPr>
            <p:spPr>
              <a:xfrm>
                <a:off x="1198423" y="426067"/>
                <a:ext cx="8286508" cy="34005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endParaRPr lang="en-IN" sz="1400" b="1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D2A66924-7792-4C88-AE22-3922579435E0}"/>
                  </a:ext>
                </a:extLst>
              </p:cNvPr>
              <p:cNvSpPr txBox="1"/>
              <p:nvPr/>
            </p:nvSpPr>
            <p:spPr>
              <a:xfrm>
                <a:off x="2548497" y="468184"/>
                <a:ext cx="1558816" cy="297962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 anchorCtr="0">
                <a:spAutoFit/>
              </a:bodyPr>
              <a:lstStyle/>
              <a:p>
                <a:r>
                  <a:rPr lang="en-IN" sz="1400" b="1" dirty="0"/>
                  <a:t>Feature Engineering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529A6AA7-3F6C-4455-9D4D-20A6DFFC0231}"/>
                  </a:ext>
                </a:extLst>
              </p:cNvPr>
              <p:cNvSpPr txBox="1"/>
              <p:nvPr/>
            </p:nvSpPr>
            <p:spPr>
              <a:xfrm>
                <a:off x="5705537" y="458903"/>
                <a:ext cx="1612740" cy="297962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 anchorCtr="0">
                <a:spAutoFit/>
              </a:bodyPr>
              <a:lstStyle/>
              <a:p>
                <a:r>
                  <a:rPr lang="en-IN" sz="1400" b="1" dirty="0"/>
                  <a:t>Predictive Modelling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xmlns="" id="{0E8554B8-B75E-40BD-B54A-F48E65D25DBC}"/>
                  </a:ext>
                </a:extLst>
              </p:cNvPr>
              <p:cNvGrpSpPr/>
              <p:nvPr/>
            </p:nvGrpSpPr>
            <p:grpSpPr>
              <a:xfrm>
                <a:off x="1953234" y="5566946"/>
                <a:ext cx="7314330" cy="1056274"/>
                <a:chOff x="1953234" y="5588946"/>
                <a:chExt cx="7314330" cy="1034275"/>
              </a:xfrm>
            </p:grpSpPr>
            <p:sp>
              <p:nvSpPr>
                <p:cNvPr id="13" name="Cloud 12">
                  <a:extLst>
                    <a:ext uri="{FF2B5EF4-FFF2-40B4-BE49-F238E27FC236}">
                      <a16:creationId xmlns:a16="http://schemas.microsoft.com/office/drawing/2014/main" xmlns="" id="{D13C6225-CF88-4843-9C88-797EC316F0B0}"/>
                    </a:ext>
                  </a:extLst>
                </p:cNvPr>
                <p:cNvSpPr/>
                <p:nvPr/>
              </p:nvSpPr>
              <p:spPr>
                <a:xfrm>
                  <a:off x="1953234" y="5588946"/>
                  <a:ext cx="7314330" cy="1034275"/>
                </a:xfrm>
                <a:prstGeom prst="cloud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endParaRPr lang="en-IN" sz="1400" b="1"/>
                </a:p>
              </p:txBody>
            </p:sp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xmlns="" id="{F1DF8E44-1269-42B0-909C-B1DB94BD93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07069" y="5813448"/>
                  <a:ext cx="543348" cy="543348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xmlns="" id="{574B762E-EF1F-4346-B4D8-AEF8334A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1038" y="5868654"/>
                  <a:ext cx="474857" cy="474857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xmlns="" id="{B42382BB-6CD5-4150-A7A6-58F934E9F8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8090123" y="5716252"/>
                  <a:ext cx="583023" cy="570880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xmlns="" id="{30B9AD1C-FE81-47BA-A659-C9B531B199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98071" y="5741866"/>
                  <a:ext cx="488297" cy="757135"/>
                </a:xfrm>
                <a:prstGeom prst="rect">
                  <a:avLst/>
                </a:prstGeom>
              </p:spPr>
            </p:pic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xmlns="" id="{DA8A1F37-E747-4788-8E66-615D2832AA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 rot="1923660">
                  <a:off x="4846575" y="5762685"/>
                  <a:ext cx="1014122" cy="760591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xmlns="" id="{32180321-1341-4F9B-87A4-E386F48824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22628" y="5653515"/>
                  <a:ext cx="1127547" cy="954656"/>
                </a:xfrm>
                <a:prstGeom prst="rect">
                  <a:avLst/>
                </a:prstGeom>
              </p:spPr>
            </p:pic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xmlns="" id="{8DB4BA55-69C7-496B-8130-EA7816A860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7824" y="5719388"/>
                  <a:ext cx="1061282" cy="640904"/>
                </a:xfrm>
                <a:prstGeom prst="rect">
                  <a:avLst/>
                </a:prstGeom>
              </p:spPr>
            </p:pic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xmlns="" id="{13D20B30-4970-49BE-A694-EEAB7D4F34D3}"/>
                  </a:ext>
                </a:extLst>
              </p:cNvPr>
              <p:cNvGrpSpPr/>
              <p:nvPr/>
            </p:nvGrpSpPr>
            <p:grpSpPr>
              <a:xfrm>
                <a:off x="2350013" y="4609336"/>
                <a:ext cx="6494711" cy="803271"/>
                <a:chOff x="2920667" y="4510526"/>
                <a:chExt cx="6494711" cy="803271"/>
              </a:xfrm>
            </p:grpSpPr>
            <p:sp>
              <p:nvSpPr>
                <p:cNvPr id="22" name="Cylinder 21">
                  <a:extLst>
                    <a:ext uri="{FF2B5EF4-FFF2-40B4-BE49-F238E27FC236}">
                      <a16:creationId xmlns:a16="http://schemas.microsoft.com/office/drawing/2014/main" xmlns="" id="{BBBFCCCC-6E0F-4015-9164-24B8629E4722}"/>
                    </a:ext>
                  </a:extLst>
                </p:cNvPr>
                <p:cNvSpPr/>
                <p:nvPr/>
              </p:nvSpPr>
              <p:spPr>
                <a:xfrm>
                  <a:off x="2920667" y="4511038"/>
                  <a:ext cx="1136822" cy="793784"/>
                </a:xfrm>
                <a:prstGeom prst="can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/>
                    <a:t>Motion Sensor </a:t>
                  </a:r>
                  <a:r>
                    <a:rPr lang="en-IN" sz="1400" b="1" dirty="0" smtClean="0"/>
                    <a:t>Data</a:t>
                  </a:r>
                  <a:endParaRPr lang="en-IN" sz="1400" b="1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xmlns="" id="{FE3BAFCD-1BAA-4231-B5FD-EEBC50A2D496}"/>
                    </a:ext>
                  </a:extLst>
                </p:cNvPr>
                <p:cNvSpPr/>
                <p:nvPr/>
              </p:nvSpPr>
              <p:spPr>
                <a:xfrm>
                  <a:off x="4255951" y="4511038"/>
                  <a:ext cx="1136822" cy="793784"/>
                </a:xfrm>
                <a:prstGeom prst="can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/>
                    <a:t>Sound Data</a:t>
                  </a:r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xmlns="" id="{F0F4A2D5-DD62-428E-82A5-9CEC33A5FFF2}"/>
                    </a:ext>
                  </a:extLst>
                </p:cNvPr>
                <p:cNvSpPr/>
                <p:nvPr/>
              </p:nvSpPr>
              <p:spPr>
                <a:xfrm>
                  <a:off x="5596158" y="4511038"/>
                  <a:ext cx="1136822" cy="793784"/>
                </a:xfrm>
                <a:prstGeom prst="can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 smtClean="0"/>
                    <a:t>WiFi </a:t>
                  </a:r>
                  <a:r>
                    <a:rPr lang="en-IN" sz="1400" b="1" dirty="0"/>
                    <a:t>D</a:t>
                  </a:r>
                  <a:r>
                    <a:rPr lang="en-IN" sz="1400" b="1" dirty="0" smtClean="0"/>
                    <a:t>ata</a:t>
                  </a:r>
                  <a:endParaRPr lang="en-IN" sz="1400" b="1" dirty="0"/>
                </a:p>
              </p:txBody>
            </p:sp>
            <p:sp>
              <p:nvSpPr>
                <p:cNvPr id="26" name="Cylinder 25">
                  <a:extLst>
                    <a:ext uri="{FF2B5EF4-FFF2-40B4-BE49-F238E27FC236}">
                      <a16:creationId xmlns:a16="http://schemas.microsoft.com/office/drawing/2014/main" xmlns="" id="{0AC67D06-8CD5-451F-AFAD-31575604F6B8}"/>
                    </a:ext>
                  </a:extLst>
                </p:cNvPr>
                <p:cNvSpPr/>
                <p:nvPr/>
              </p:nvSpPr>
              <p:spPr>
                <a:xfrm>
                  <a:off x="8278556" y="4520013"/>
                  <a:ext cx="1136822" cy="793784"/>
                </a:xfrm>
                <a:prstGeom prst="can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 smtClean="0"/>
                    <a:t>Stay-location </a:t>
                  </a:r>
                  <a:r>
                    <a:rPr lang="en-IN" sz="1400" b="1" dirty="0"/>
                    <a:t>T</a:t>
                  </a:r>
                  <a:r>
                    <a:rPr lang="en-IN" sz="1400" b="1" dirty="0" smtClean="0"/>
                    <a:t>agging Data</a:t>
                  </a:r>
                  <a:endParaRPr lang="en-IN" sz="1400" b="1" dirty="0"/>
                </a:p>
              </p:txBody>
            </p:sp>
            <p:sp>
              <p:nvSpPr>
                <p:cNvPr id="72" name="Cylinder 71">
                  <a:extLst>
                    <a:ext uri="{FF2B5EF4-FFF2-40B4-BE49-F238E27FC236}">
                      <a16:creationId xmlns:a16="http://schemas.microsoft.com/office/drawing/2014/main" xmlns="" id="{996420C3-154C-45B9-AC69-ECB794237A9F}"/>
                    </a:ext>
                  </a:extLst>
                </p:cNvPr>
                <p:cNvSpPr/>
                <p:nvPr/>
              </p:nvSpPr>
              <p:spPr>
                <a:xfrm>
                  <a:off x="6936365" y="4510526"/>
                  <a:ext cx="1136822" cy="793784"/>
                </a:xfrm>
                <a:prstGeom prst="can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/>
                    <a:t>Regional Data</a:t>
                  </a: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xmlns="" id="{A3208D57-BE38-43CF-92F3-154D573216E2}"/>
                  </a:ext>
                </a:extLst>
              </p:cNvPr>
              <p:cNvGrpSpPr/>
              <p:nvPr/>
            </p:nvGrpSpPr>
            <p:grpSpPr>
              <a:xfrm>
                <a:off x="1962038" y="982162"/>
                <a:ext cx="7311563" cy="1735435"/>
                <a:chOff x="1986752" y="982162"/>
                <a:chExt cx="7311563" cy="1735435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xmlns="" id="{8A98AE61-3E43-48C2-909F-0AF424FD0A44}"/>
                    </a:ext>
                  </a:extLst>
                </p:cNvPr>
                <p:cNvGrpSpPr/>
                <p:nvPr/>
              </p:nvGrpSpPr>
              <p:grpSpPr>
                <a:xfrm>
                  <a:off x="1986752" y="982162"/>
                  <a:ext cx="2885341" cy="1727904"/>
                  <a:chOff x="2049615" y="1104583"/>
                  <a:chExt cx="2885341" cy="1727904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xmlns="" id="{026D10EF-F74D-4E62-AB7D-BD9E36A0707D}"/>
                      </a:ext>
                    </a:extLst>
                  </p:cNvPr>
                  <p:cNvSpPr/>
                  <p:nvPr/>
                </p:nvSpPr>
                <p:spPr>
                  <a:xfrm>
                    <a:off x="2049615" y="1104583"/>
                    <a:ext cx="2885341" cy="1727904"/>
                  </a:xfrm>
                  <a:prstGeom prst="rect">
                    <a:avLst/>
                  </a:prstGeom>
                  <a:ln w="19050">
                    <a:prstDash val="sysDash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endParaRPr lang="en-IN" sz="1400" b="1"/>
                  </a:p>
                </p:txBody>
              </p:sp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xmlns="" id="{C1BBB854-C0AD-45F1-BCF6-26342B2FF04F}"/>
                      </a:ext>
                    </a:extLst>
                  </p:cNvPr>
                  <p:cNvSpPr/>
                  <p:nvPr/>
                </p:nvSpPr>
                <p:spPr>
                  <a:xfrm>
                    <a:off x="2107879" y="1716169"/>
                    <a:ext cx="1162645" cy="380734"/>
                  </a:xfrm>
                  <a:prstGeom prst="roundRect">
                    <a:avLst/>
                  </a:prstGeom>
                  <a:ln w="19050"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en-IN" sz="1400" b="1" dirty="0"/>
                      <a:t>Feature Importance</a:t>
                    </a:r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xmlns="" id="{3B196442-764C-4DF1-8510-E4C3322331F8}"/>
                      </a:ext>
                    </a:extLst>
                  </p:cNvPr>
                  <p:cNvSpPr/>
                  <p:nvPr/>
                </p:nvSpPr>
                <p:spPr>
                  <a:xfrm>
                    <a:off x="2107879" y="1186594"/>
                    <a:ext cx="1162645" cy="380734"/>
                  </a:xfrm>
                  <a:prstGeom prst="roundRect">
                    <a:avLst/>
                  </a:prstGeom>
                  <a:ln w="19050"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en-IN" sz="1400" b="1" dirty="0" smtClean="0"/>
                      <a:t>Feature Selection</a:t>
                    </a:r>
                    <a:endParaRPr lang="en-IN" sz="1400" b="1" dirty="0"/>
                  </a:p>
                </p:txBody>
              </p:sp>
              <p:sp>
                <p:nvSpPr>
                  <p:cNvPr id="34" name="Flowchart: Predefined Process 33">
                    <a:extLst>
                      <a:ext uri="{FF2B5EF4-FFF2-40B4-BE49-F238E27FC236}">
                        <a16:creationId xmlns:a16="http://schemas.microsoft.com/office/drawing/2014/main" xmlns="" id="{51C7F1BB-C14E-4DBE-9BD2-4A89D3993087}"/>
                      </a:ext>
                    </a:extLst>
                  </p:cNvPr>
                  <p:cNvSpPr/>
                  <p:nvPr/>
                </p:nvSpPr>
                <p:spPr>
                  <a:xfrm>
                    <a:off x="3461653" y="2120768"/>
                    <a:ext cx="1383190" cy="647561"/>
                  </a:xfrm>
                  <a:prstGeom prst="flowChartPredefinedProcess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9050"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en-IN" sz="1400" b="1" dirty="0"/>
                      <a:t>Multilabel </a:t>
                    </a:r>
                    <a:r>
                      <a:rPr lang="en-IN" sz="1400" b="1" dirty="0" smtClean="0"/>
                      <a:t>Targets</a:t>
                    </a:r>
                    <a:endParaRPr lang="en-IN" sz="1400" b="1" dirty="0"/>
                  </a:p>
                </p:txBody>
              </p: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xmlns="" id="{05C9F02F-F6B9-4A3C-9DE3-E895AD2FFAE2}"/>
                      </a:ext>
                    </a:extLst>
                  </p:cNvPr>
                  <p:cNvCxnSpPr>
                    <a:stCxn id="31" idx="0"/>
                    <a:endCxn id="33" idx="2"/>
                  </p:cNvCxnSpPr>
                  <p:nvPr/>
                </p:nvCxnSpPr>
                <p:spPr>
                  <a:xfrm rot="5400000" flipH="1" flipV="1">
                    <a:off x="2614782" y="1641749"/>
                    <a:ext cx="148841" cy="1588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>
                    <a:extLst>
                      <a:ext uri="{FF2B5EF4-FFF2-40B4-BE49-F238E27FC236}">
                        <a16:creationId xmlns:a16="http://schemas.microsoft.com/office/drawing/2014/main" xmlns="" id="{792B13A9-C597-410F-B66D-475359C645EF}"/>
                      </a:ext>
                    </a:extLst>
                  </p:cNvPr>
                  <p:cNvCxnSpPr>
                    <a:cxnSpLocks/>
                    <a:stCxn id="30" idx="0"/>
                    <a:endCxn id="31" idx="2"/>
                  </p:cNvCxnSpPr>
                  <p:nvPr/>
                </p:nvCxnSpPr>
                <p:spPr>
                  <a:xfrm rot="5400000" flipH="1" flipV="1">
                    <a:off x="2621704" y="2164355"/>
                    <a:ext cx="134949" cy="47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Flowchart: Internal Storage 110">
                    <a:extLst>
                      <a:ext uri="{FF2B5EF4-FFF2-40B4-BE49-F238E27FC236}">
                        <a16:creationId xmlns:a16="http://schemas.microsoft.com/office/drawing/2014/main" xmlns="" id="{E7358810-DBE8-4CEF-9FCF-2C8A78BA2FBC}"/>
                      </a:ext>
                    </a:extLst>
                  </p:cNvPr>
                  <p:cNvSpPr/>
                  <p:nvPr/>
                </p:nvSpPr>
                <p:spPr>
                  <a:xfrm>
                    <a:off x="3462134" y="1186880"/>
                    <a:ext cx="1383190" cy="844512"/>
                  </a:xfrm>
                  <a:prstGeom prst="flowChartInternalStorag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en-IN" sz="1400" b="1" dirty="0"/>
                      <a:t>Features</a:t>
                    </a:r>
                  </a:p>
                </p:txBody>
              </p:sp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xmlns="" id="{1F726109-9B74-4AD2-BC51-944659FA5304}"/>
                      </a:ext>
                    </a:extLst>
                  </p:cNvPr>
                  <p:cNvSpPr/>
                  <p:nvPr/>
                </p:nvSpPr>
                <p:spPr>
                  <a:xfrm>
                    <a:off x="2107832" y="2231852"/>
                    <a:ext cx="1162645" cy="547857"/>
                  </a:xfrm>
                  <a:prstGeom prst="roundRect">
                    <a:avLst/>
                  </a:prstGeom>
                  <a:ln w="19050"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en-IN" sz="1400" b="1" dirty="0" smtClean="0"/>
                      <a:t>Data  Pre-processing</a:t>
                    </a:r>
                    <a:endParaRPr lang="en-IN" sz="1400" b="1" dirty="0"/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xmlns="" id="{3EA17D66-8D36-483F-ABC9-9F7429097033}"/>
                    </a:ext>
                  </a:extLst>
                </p:cNvPr>
                <p:cNvGrpSpPr/>
                <p:nvPr/>
              </p:nvGrpSpPr>
              <p:grpSpPr>
                <a:xfrm>
                  <a:off x="4952728" y="989693"/>
                  <a:ext cx="3244036" cy="1727904"/>
                  <a:chOff x="5151867" y="1002849"/>
                  <a:chExt cx="3008734" cy="1727904"/>
                </a:xfrm>
              </p:grpSpPr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xmlns="" id="{682BBDE5-F970-4C6E-8263-E7BC55EEF408}"/>
                      </a:ext>
                    </a:extLst>
                  </p:cNvPr>
                  <p:cNvGrpSpPr/>
                  <p:nvPr/>
                </p:nvGrpSpPr>
                <p:grpSpPr>
                  <a:xfrm>
                    <a:off x="5151867" y="1002849"/>
                    <a:ext cx="3008734" cy="1727904"/>
                    <a:chOff x="5489455" y="942541"/>
                    <a:chExt cx="3712667" cy="1996819"/>
                  </a:xfrm>
                </p:grpSpPr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xmlns="" id="{B3104B39-A596-4EC4-ADB8-B7F18956B5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89455" y="942541"/>
                      <a:ext cx="3712667" cy="1996819"/>
                    </a:xfrm>
                    <a:prstGeom prst="rect">
                      <a:avLst/>
                    </a:prstGeom>
                    <a:ln w="19050">
                      <a:prstDash val="sysDash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lIns="36000" tIns="36000" rIns="36000" bIns="36000" rtlCol="0" anchor="ctr" anchorCtr="0"/>
                    <a:lstStyle/>
                    <a:p>
                      <a:pPr algn="ctr"/>
                      <a:endParaRPr lang="en-IN" sz="1400" b="1"/>
                    </a:p>
                  </p:txBody>
                </p:sp>
                <p:pic>
                  <p:nvPicPr>
                    <p:cNvPr id="36" name="Picture 35">
                      <a:extLst>
                        <a:ext uri="{FF2B5EF4-FFF2-40B4-BE49-F238E27FC236}">
                          <a16:creationId xmlns:a16="http://schemas.microsoft.com/office/drawing/2014/main" xmlns="" id="{17F264B1-A400-416D-9663-1E7668A5A3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678224" y="1225965"/>
                      <a:ext cx="1033273" cy="103327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7" name="Rectangle: Folded Corner 36">
                      <a:extLst>
                        <a:ext uri="{FF2B5EF4-FFF2-40B4-BE49-F238E27FC236}">
                          <a16:creationId xmlns:a16="http://schemas.microsoft.com/office/drawing/2014/main" xmlns="" id="{294B1302-0F54-4426-BE93-B2F5AFD389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2468" y="1096413"/>
                      <a:ext cx="810342" cy="1154036"/>
                    </a:xfrm>
                    <a:prstGeom prst="foldedCorner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36000" tIns="36000" rIns="36000" bIns="36000" rtlCol="0" anchor="ctr" anchorCtr="0"/>
                    <a:lstStyle/>
                    <a:p>
                      <a:pPr algn="ctr"/>
                      <a:r>
                        <a:rPr lang="en-IN" sz="1400" b="1" dirty="0"/>
                        <a:t>Training Data</a:t>
                      </a:r>
                    </a:p>
                  </p:txBody>
                </p:sp>
                <p:sp>
                  <p:nvSpPr>
                    <p:cNvPr id="38" name="Rectangle: Folded Corner 37">
                      <a:extLst>
                        <a:ext uri="{FF2B5EF4-FFF2-40B4-BE49-F238E27FC236}">
                          <a16:creationId xmlns:a16="http://schemas.microsoft.com/office/drawing/2014/main" xmlns="" id="{2B483BD7-E4C5-4550-9771-54E2033BED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2468" y="2264355"/>
                      <a:ext cx="810342" cy="570066"/>
                    </a:xfrm>
                    <a:prstGeom prst="foldedCorner">
                      <a:avLst/>
                    </a:prstGeom>
                    <a:ln w="19050"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lIns="36000" tIns="36000" rIns="36000" bIns="36000" rtlCol="0" anchor="ctr" anchorCtr="0"/>
                    <a:lstStyle/>
                    <a:p>
                      <a:pPr algn="ctr"/>
                      <a:r>
                        <a:rPr lang="en-IN" sz="1400" b="1" dirty="0"/>
                        <a:t>Testing </a:t>
                      </a:r>
                      <a:r>
                        <a:rPr lang="en-IN" sz="1400" b="1" dirty="0" smtClean="0"/>
                        <a:t>Data</a:t>
                      </a:r>
                      <a:endParaRPr lang="en-IN" sz="1400" b="1" dirty="0"/>
                    </a:p>
                  </p:txBody>
                </p:sp>
                <p:sp>
                  <p:nvSpPr>
                    <p:cNvPr id="39" name="Rectangle: Diagonal Corners Snipped 38">
                      <a:extLst>
                        <a:ext uri="{FF2B5EF4-FFF2-40B4-BE49-F238E27FC236}">
                          <a16:creationId xmlns:a16="http://schemas.microsoft.com/office/drawing/2014/main" xmlns="" id="{1AAA1B20-93BF-49FD-9244-295AD6838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6560" y="2377876"/>
                      <a:ext cx="1084938" cy="415167"/>
                    </a:xfrm>
                    <a:prstGeom prst="snip2DiagRect">
                      <a:avLst/>
                    </a:prstGeom>
                    <a:solidFill>
                      <a:schemeClr val="bg2"/>
                    </a:solidFill>
                    <a:ln w="19050"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lIns="36000" tIns="36000" rIns="36000" bIns="36000" rtlCol="0" anchor="ctr" anchorCtr="0"/>
                    <a:lstStyle/>
                    <a:p>
                      <a:pPr algn="ctr"/>
                      <a:r>
                        <a:rPr lang="en-IN" sz="1400" b="1" dirty="0"/>
                        <a:t>Evaluation</a:t>
                      </a:r>
                    </a:p>
                  </p:txBody>
                </p:sp>
                <p:cxnSp>
                  <p:nvCxnSpPr>
                    <p:cNvPr id="55" name="Connector: Elbow 54">
                      <a:extLst>
                        <a:ext uri="{FF2B5EF4-FFF2-40B4-BE49-F238E27FC236}">
                          <a16:creationId xmlns:a16="http://schemas.microsoft.com/office/drawing/2014/main" xmlns="" id="{A597570F-DD66-4275-9B55-69FEF4038AF2}"/>
                        </a:ext>
                      </a:extLst>
                    </p:cNvPr>
                    <p:cNvCxnSpPr>
                      <a:cxnSpLocks/>
                      <a:stCxn id="129" idx="0"/>
                      <a:endCxn id="40" idx="3"/>
                    </p:cNvCxnSpPr>
                    <p:nvPr/>
                  </p:nvCxnSpPr>
                  <p:spPr>
                    <a:xfrm rot="16200000" flipH="1">
                      <a:off x="7783247" y="548736"/>
                      <a:ext cx="192429" cy="1287781"/>
                    </a:xfrm>
                    <a:prstGeom prst="bentConnector3">
                      <a:avLst>
                        <a:gd name="adj1" fmla="val -28902"/>
                      </a:avLst>
                    </a:prstGeom>
                    <a:ln w="381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Rectangle: Diagonal Corners Rounded 39">
                      <a:extLst>
                        <a:ext uri="{FF2B5EF4-FFF2-40B4-BE49-F238E27FC236}">
                          <a16:creationId xmlns:a16="http://schemas.microsoft.com/office/drawing/2014/main" xmlns="" id="{23C1494D-646B-4ABE-A191-825696EDAA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0883" y="1288841"/>
                      <a:ext cx="1084938" cy="1504202"/>
                    </a:xfrm>
                    <a:prstGeom prst="round2Diag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lIns="36000" tIns="36000" rIns="36000" bIns="36000" rtlCol="0" anchor="ctr" anchorCtr="0"/>
                    <a:lstStyle/>
                    <a:p>
                      <a:pPr algn="ctr"/>
                      <a:r>
                        <a:rPr lang="en-IN" sz="1400" b="1" dirty="0" smtClean="0"/>
                        <a:t>Inference</a:t>
                      </a:r>
                      <a:endParaRPr lang="en-IN" sz="1400" b="1" dirty="0"/>
                    </a:p>
                  </p:txBody>
                </p:sp>
              </p:grpSp>
              <p:sp>
                <p:nvSpPr>
                  <p:cNvPr id="129" name="Flowchart: Delay 128">
                    <a:extLst>
                      <a:ext uri="{FF2B5EF4-FFF2-40B4-BE49-F238E27FC236}">
                        <a16:creationId xmlns:a16="http://schemas.microsoft.com/office/drawing/2014/main" xmlns="" id="{7F63EC51-2B44-4E8F-A572-9FA9A7679E9E}"/>
                      </a:ext>
                    </a:extLst>
                  </p:cNvPr>
                  <p:cNvSpPr/>
                  <p:nvPr/>
                </p:nvSpPr>
                <p:spPr>
                  <a:xfrm>
                    <a:off x="6073373" y="1135998"/>
                    <a:ext cx="987082" cy="1046130"/>
                  </a:xfrm>
                  <a:prstGeom prst="flowChartDelay">
                    <a:avLst/>
                  </a:prstGeom>
                  <a:no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endParaRPr lang="en-IN" sz="1400" b="1"/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xmlns="" id="{B99412FE-017A-460D-A9F2-63F7514D9D6D}"/>
                    </a:ext>
                  </a:extLst>
                </p:cNvPr>
                <p:cNvGrpSpPr/>
                <p:nvPr/>
              </p:nvGrpSpPr>
              <p:grpSpPr>
                <a:xfrm>
                  <a:off x="8262314" y="982162"/>
                  <a:ext cx="1036001" cy="1727904"/>
                  <a:chOff x="8262314" y="999968"/>
                  <a:chExt cx="1036001" cy="1727904"/>
                </a:xfrm>
              </p:grpSpPr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xmlns="" id="{2FC0649F-7A94-4CD1-9C5B-C32E10886223}"/>
                      </a:ext>
                    </a:extLst>
                  </p:cNvPr>
                  <p:cNvSpPr/>
                  <p:nvPr/>
                </p:nvSpPr>
                <p:spPr>
                  <a:xfrm>
                    <a:off x="8262314" y="999968"/>
                    <a:ext cx="1036001" cy="1727904"/>
                  </a:xfrm>
                  <a:prstGeom prst="rect">
                    <a:avLst/>
                  </a:prstGeom>
                  <a:ln w="19050">
                    <a:prstDash val="sysDash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endParaRPr lang="en-IN" sz="1400" b="1"/>
                  </a:p>
                </p:txBody>
              </p:sp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xmlns="" id="{7F553C5F-7102-4362-95E1-46234ACC9AAC}"/>
                      </a:ext>
                    </a:extLst>
                  </p:cNvPr>
                  <p:cNvGrpSpPr/>
                  <p:nvPr/>
                </p:nvGrpSpPr>
                <p:grpSpPr>
                  <a:xfrm>
                    <a:off x="8333602" y="1043167"/>
                    <a:ext cx="932360" cy="1359536"/>
                    <a:chOff x="9804793" y="4546464"/>
                    <a:chExt cx="1203131" cy="1750091"/>
                  </a:xfrm>
                </p:grpSpPr>
                <p:pic>
                  <p:nvPicPr>
                    <p:cNvPr id="143" name="Picture 142">
                      <a:extLst>
                        <a:ext uri="{FF2B5EF4-FFF2-40B4-BE49-F238E27FC236}">
                          <a16:creationId xmlns:a16="http://schemas.microsoft.com/office/drawing/2014/main" xmlns="" id="{580BF35E-8F23-43A7-BA8E-2E3C7D352E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892184" y="5262587"/>
                      <a:ext cx="339813" cy="33981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5" name="Picture 144">
                      <a:extLst>
                        <a:ext uri="{FF2B5EF4-FFF2-40B4-BE49-F238E27FC236}">
                          <a16:creationId xmlns:a16="http://schemas.microsoft.com/office/drawing/2014/main" xmlns="" id="{C5C989CF-E003-47AA-B11D-B001F0B538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10344028" y="5186648"/>
                      <a:ext cx="495779" cy="59169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7" name="Picture 146">
                      <a:extLst>
                        <a:ext uri="{FF2B5EF4-FFF2-40B4-BE49-F238E27FC236}">
                          <a16:creationId xmlns:a16="http://schemas.microsoft.com/office/drawing/2014/main" xmlns="" id="{430DCDF1-0DCC-4C12-9141-F179A163E69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909342" y="5733120"/>
                      <a:ext cx="563435" cy="56343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9" name="Picture 148">
                      <a:extLst>
                        <a:ext uri="{FF2B5EF4-FFF2-40B4-BE49-F238E27FC236}">
                          <a16:creationId xmlns:a16="http://schemas.microsoft.com/office/drawing/2014/main" xmlns="" id="{87ED915D-99EB-4CF6-8D15-E41A5597AC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9804793" y="4550834"/>
                      <a:ext cx="667987" cy="61521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1" name="Picture 150">
                      <a:extLst>
                        <a:ext uri="{FF2B5EF4-FFF2-40B4-BE49-F238E27FC236}">
                          <a16:creationId xmlns:a16="http://schemas.microsoft.com/office/drawing/2014/main" xmlns="" id="{C7C52066-D95D-4B32-BEB7-EBEFBC8A4EF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372274" y="4546464"/>
                      <a:ext cx="635650" cy="63565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xmlns="" id="{ECA394FD-189E-4822-B8EA-302A5BA2F53D}"/>
                  </a:ext>
                </a:extLst>
              </p:cNvPr>
              <p:cNvSpPr/>
              <p:nvPr/>
            </p:nvSpPr>
            <p:spPr>
              <a:xfrm>
                <a:off x="8236792" y="2416601"/>
                <a:ext cx="1035923" cy="30099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IN" sz="1400" b="1" dirty="0" smtClean="0"/>
                  <a:t>Stay-location</a:t>
                </a:r>
                <a:endParaRPr lang="en-IN" sz="1400" b="1" dirty="0"/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xmlns="" id="{00ECB78A-96D6-43D3-943B-458B3CA1CAD2}"/>
                  </a:ext>
                </a:extLst>
              </p:cNvPr>
              <p:cNvGrpSpPr/>
              <p:nvPr/>
            </p:nvGrpSpPr>
            <p:grpSpPr>
              <a:xfrm>
                <a:off x="2140242" y="3083643"/>
                <a:ext cx="6799153" cy="1307032"/>
                <a:chOff x="2140242" y="3145428"/>
                <a:chExt cx="6799153" cy="1307032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xmlns="" id="{1A115BDB-EDA2-4664-9BC4-F0DCE217342D}"/>
                    </a:ext>
                  </a:extLst>
                </p:cNvPr>
                <p:cNvGrpSpPr/>
                <p:nvPr/>
              </p:nvGrpSpPr>
              <p:grpSpPr>
                <a:xfrm>
                  <a:off x="2140242" y="3145428"/>
                  <a:ext cx="6799153" cy="1238238"/>
                  <a:chOff x="2140242" y="3417274"/>
                  <a:chExt cx="6799153" cy="1238238"/>
                </a:xfrm>
              </p:grpSpPr>
              <p:sp>
                <p:nvSpPr>
                  <p:cNvPr id="95" name="Flowchart: Internal Storage 94">
                    <a:extLst>
                      <a:ext uri="{FF2B5EF4-FFF2-40B4-BE49-F238E27FC236}">
                        <a16:creationId xmlns:a16="http://schemas.microsoft.com/office/drawing/2014/main" xmlns="" id="{0CB9E4E0-00CB-43C7-ACB0-4BA34E9362D6}"/>
                      </a:ext>
                    </a:extLst>
                  </p:cNvPr>
                  <p:cNvSpPr/>
                  <p:nvPr/>
                </p:nvSpPr>
                <p:spPr>
                  <a:xfrm>
                    <a:off x="6908335" y="3565527"/>
                    <a:ext cx="840259" cy="835923"/>
                  </a:xfrm>
                  <a:prstGeom prst="flowChartInternalStorage">
                    <a:avLst/>
                  </a:prstGeom>
                  <a:no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en-IN" sz="1400" b="1" dirty="0"/>
                      <a:t>Spatial </a:t>
                    </a:r>
                    <a:r>
                      <a:rPr lang="en-IN" sz="1400" b="1" dirty="0" smtClean="0"/>
                      <a:t>Features</a:t>
                    </a:r>
                    <a:endParaRPr lang="en-IN" sz="1400" b="1" dirty="0"/>
                  </a:p>
                </p:txBody>
              </p:sp>
              <p:sp>
                <p:nvSpPr>
                  <p:cNvPr id="96" name="Flowchart: Internal Storage 95">
                    <a:extLst>
                      <a:ext uri="{FF2B5EF4-FFF2-40B4-BE49-F238E27FC236}">
                        <a16:creationId xmlns:a16="http://schemas.microsoft.com/office/drawing/2014/main" xmlns="" id="{28D3F001-0A84-40AD-9104-DEA587868CC2}"/>
                      </a:ext>
                    </a:extLst>
                  </p:cNvPr>
                  <p:cNvSpPr/>
                  <p:nvPr/>
                </p:nvSpPr>
                <p:spPr>
                  <a:xfrm>
                    <a:off x="5743610" y="3565527"/>
                    <a:ext cx="840259" cy="835923"/>
                  </a:xfrm>
                  <a:prstGeom prst="flowChartInternalStorag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en-IN" sz="1400" b="1" dirty="0"/>
                      <a:t>Raw</a:t>
                    </a:r>
                  </a:p>
                  <a:p>
                    <a:pPr algn="ctr"/>
                    <a:r>
                      <a:rPr lang="en-IN" sz="1400" b="1" dirty="0"/>
                      <a:t>Features</a:t>
                    </a:r>
                  </a:p>
                </p:txBody>
              </p:sp>
              <p:sp>
                <p:nvSpPr>
                  <p:cNvPr id="97" name="Flowchart: Internal Storage 96">
                    <a:extLst>
                      <a:ext uri="{FF2B5EF4-FFF2-40B4-BE49-F238E27FC236}">
                        <a16:creationId xmlns:a16="http://schemas.microsoft.com/office/drawing/2014/main" xmlns="" id="{8C6DFB87-EA45-400E-9BDD-D82D9A699522}"/>
                      </a:ext>
                    </a:extLst>
                  </p:cNvPr>
                  <p:cNvSpPr/>
                  <p:nvPr/>
                </p:nvSpPr>
                <p:spPr>
                  <a:xfrm>
                    <a:off x="8099136" y="3576495"/>
                    <a:ext cx="840259" cy="835923"/>
                  </a:xfrm>
                  <a:prstGeom prst="flowChartInternalStorag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en-IN" sz="1400" b="1" dirty="0" smtClean="0"/>
                      <a:t>Stay-location Labels</a:t>
                    </a:r>
                    <a:endParaRPr lang="en-IN" sz="1400" b="1" dirty="0"/>
                  </a:p>
                </p:txBody>
              </p: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xmlns="" id="{EA6615FA-425C-4067-91F7-8AA2B06E6D49}"/>
                      </a:ext>
                    </a:extLst>
                  </p:cNvPr>
                  <p:cNvGrpSpPr/>
                  <p:nvPr/>
                </p:nvGrpSpPr>
                <p:grpSpPr>
                  <a:xfrm>
                    <a:off x="2140242" y="3417274"/>
                    <a:ext cx="3365263" cy="1238238"/>
                    <a:chOff x="2140242" y="3417274"/>
                    <a:chExt cx="3365263" cy="1238238"/>
                  </a:xfrm>
                </p:grpSpPr>
                <p:sp>
                  <p:nvSpPr>
                    <p:cNvPr id="99" name="Rectangle: Single Corner Rounded 98">
                      <a:extLst>
                        <a:ext uri="{FF2B5EF4-FFF2-40B4-BE49-F238E27FC236}">
                          <a16:creationId xmlns:a16="http://schemas.microsoft.com/office/drawing/2014/main" xmlns="" id="{E015BE6F-55A8-4C43-80A3-87D9480C14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1469" y="3472777"/>
                      <a:ext cx="3244036" cy="1024228"/>
                    </a:xfrm>
                    <a:prstGeom prst="round1Rect">
                      <a:avLst/>
                    </a:prstGeom>
                    <a:solidFill>
                      <a:schemeClr val="bg1">
                        <a:lumMod val="85000"/>
                        <a:alpha val="50000"/>
                      </a:schemeClr>
                    </a:solidFill>
                    <a:ln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lIns="36000" tIns="36000" rIns="36000" bIns="36000" rtlCol="0" anchor="ctr" anchorCtr="0"/>
                    <a:lstStyle/>
                    <a:p>
                      <a:pPr algn="ctr"/>
                      <a:endParaRPr lang="en-IN" sz="1400" b="1"/>
                    </a:p>
                  </p:txBody>
                </p:sp>
                <p:grpSp>
                  <p:nvGrpSpPr>
                    <p:cNvPr id="98" name="Group 97">
                      <a:extLst>
                        <a:ext uri="{FF2B5EF4-FFF2-40B4-BE49-F238E27FC236}">
                          <a16:creationId xmlns:a16="http://schemas.microsoft.com/office/drawing/2014/main" xmlns="" id="{968D4F53-9F4C-4AE1-9B48-3F43BF934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0242" y="3417274"/>
                      <a:ext cx="3269840" cy="1238238"/>
                      <a:chOff x="2140242" y="3417274"/>
                      <a:chExt cx="3269840" cy="1238238"/>
                    </a:xfrm>
                  </p:grpSpPr>
                  <p:pic>
                    <p:nvPicPr>
                      <p:cNvPr id="89" name="Picture 88">
                        <a:extLst>
                          <a:ext uri="{FF2B5EF4-FFF2-40B4-BE49-F238E27FC236}">
                            <a16:creationId xmlns:a16="http://schemas.microsoft.com/office/drawing/2014/main" xmlns="" id="{E11D587B-1904-4CC5-97A6-5761228F8D9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xmlns="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200000">
                        <a:off x="2140242" y="3417274"/>
                        <a:ext cx="1238238" cy="123823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2" name="Picture 91">
                        <a:extLst>
                          <a:ext uri="{FF2B5EF4-FFF2-40B4-BE49-F238E27FC236}">
                            <a16:creationId xmlns:a16="http://schemas.microsoft.com/office/drawing/2014/main" xmlns="" id="{7EA7ABC0-72A7-4908-A9B3-051736AE806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>
                        <a:extLst>
                          <a:ext uri="{28A0092B-C50C-407E-A947-70E740481C1C}">
                            <a14:useLocalDpi xmlns:a14="http://schemas.microsoft.com/office/drawing/2010/main" xmlns="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422643" y="3502412"/>
                        <a:ext cx="984091" cy="98409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94" name="Flowchart: Internal Storage 93">
                        <a:extLst>
                          <a:ext uri="{FF2B5EF4-FFF2-40B4-BE49-F238E27FC236}">
                            <a16:creationId xmlns:a16="http://schemas.microsoft.com/office/drawing/2014/main" xmlns="" id="{115A1F77-5D2B-4424-AD23-57556CA991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69823" y="3571706"/>
                        <a:ext cx="840259" cy="835923"/>
                      </a:xfrm>
                      <a:prstGeom prst="flowChartInternalStorage">
                        <a:avLst/>
                      </a:prstGeom>
                      <a:noFill/>
                      <a:ln w="1905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lIns="36000" tIns="36000" rIns="36000" bIns="36000" rtlCol="0" anchor="ctr" anchorCtr="0"/>
                      <a:lstStyle/>
                      <a:p>
                        <a:pPr algn="ctr"/>
                        <a:r>
                          <a:rPr lang="en-IN" sz="1400" b="1" dirty="0"/>
                          <a:t>Sensor </a:t>
                        </a:r>
                        <a:r>
                          <a:rPr lang="en-IN" sz="1400" b="1" dirty="0" smtClean="0"/>
                          <a:t>Features</a:t>
                        </a:r>
                        <a:endParaRPr lang="en-IN" sz="1400" b="1" dirty="0"/>
                      </a:p>
                    </p:txBody>
                  </p:sp>
                </p:grpSp>
              </p:grpSp>
            </p:grp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xmlns="" id="{221235A3-5780-4A29-8D82-111801F216F4}"/>
                    </a:ext>
                  </a:extLst>
                </p:cNvPr>
                <p:cNvSpPr/>
                <p:nvPr/>
              </p:nvSpPr>
              <p:spPr>
                <a:xfrm>
                  <a:off x="2261469" y="4225159"/>
                  <a:ext cx="3244036" cy="22730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>
                      <a:solidFill>
                        <a:schemeClr val="tx1"/>
                      </a:solidFill>
                    </a:rPr>
                    <a:t>Filtering &amp; Clustering</a:t>
                  </a:r>
                </a:p>
              </p:txBody>
            </p:sp>
          </p:grp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xmlns="" id="{87ED9642-E907-4914-8A67-C5C7CFA6AE8D}"/>
                  </a:ext>
                </a:extLst>
              </p:cNvPr>
              <p:cNvCxnSpPr>
                <a:cxnSpLocks/>
                <a:endCxn id="22" idx="3"/>
              </p:cNvCxnSpPr>
              <p:nvPr/>
            </p:nvCxnSpPr>
            <p:spPr>
              <a:xfrm flipV="1">
                <a:off x="2914533" y="5403632"/>
                <a:ext cx="3891" cy="340052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xmlns="" id="{1E1A88FD-0D9E-4D91-AB9A-539D93839C28}"/>
                  </a:ext>
                </a:extLst>
              </p:cNvPr>
              <p:cNvCxnSpPr>
                <a:cxnSpLocks/>
                <a:endCxn id="24" idx="3"/>
              </p:cNvCxnSpPr>
              <p:nvPr/>
            </p:nvCxnSpPr>
            <p:spPr>
              <a:xfrm flipV="1">
                <a:off x="4253708" y="5403632"/>
                <a:ext cx="0" cy="296531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xmlns="" id="{343CDA24-E534-4430-9917-5F0044F3421C}"/>
                  </a:ext>
                </a:extLst>
              </p:cNvPr>
              <p:cNvCxnSpPr>
                <a:cxnSpLocks/>
                <a:stCxn id="13" idx="3"/>
                <a:endCxn id="25" idx="3"/>
              </p:cNvCxnSpPr>
              <p:nvPr/>
            </p:nvCxnSpPr>
            <p:spPr>
              <a:xfrm flipH="1" flipV="1">
                <a:off x="5593915" y="5403632"/>
                <a:ext cx="16484" cy="223708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xmlns="" id="{5ADD18F7-AFBD-4F3F-B764-DB771FAB38B6}"/>
                  </a:ext>
                </a:extLst>
              </p:cNvPr>
              <p:cNvCxnSpPr>
                <a:cxnSpLocks/>
                <a:endCxn id="72" idx="3"/>
              </p:cNvCxnSpPr>
              <p:nvPr/>
            </p:nvCxnSpPr>
            <p:spPr>
              <a:xfrm flipV="1">
                <a:off x="6934122" y="5403120"/>
                <a:ext cx="0" cy="239406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xmlns="" id="{20FCD4D5-664D-48BA-9573-E315E9873F58}"/>
                  </a:ext>
                </a:extLst>
              </p:cNvPr>
              <p:cNvCxnSpPr>
                <a:endCxn id="26" idx="3"/>
              </p:cNvCxnSpPr>
              <p:nvPr/>
            </p:nvCxnSpPr>
            <p:spPr>
              <a:xfrm flipH="1" flipV="1">
                <a:off x="8276313" y="5412607"/>
                <a:ext cx="1086" cy="220282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or: Elbow 181">
                <a:extLst>
                  <a:ext uri="{FF2B5EF4-FFF2-40B4-BE49-F238E27FC236}">
                    <a16:creationId xmlns:a16="http://schemas.microsoft.com/office/drawing/2014/main" xmlns="" id="{61C263D2-878B-450D-BD3E-D57AFC7300D8}"/>
                  </a:ext>
                </a:extLst>
              </p:cNvPr>
              <p:cNvCxnSpPr>
                <a:stCxn id="22" idx="1"/>
                <a:endCxn id="25" idx="1"/>
              </p:cNvCxnSpPr>
              <p:nvPr/>
            </p:nvCxnSpPr>
            <p:spPr>
              <a:xfrm rot="5400000" flipH="1" flipV="1">
                <a:off x="4256169" y="3272103"/>
                <a:ext cx="12700" cy="2675491"/>
              </a:xfrm>
              <a:prstGeom prst="bentConnector3">
                <a:avLst>
                  <a:gd name="adj1" fmla="val 1021606"/>
                </a:avLst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xmlns="" id="{37948DDE-76E7-41E4-91D1-EFDEF58A716B}"/>
                  </a:ext>
                </a:extLst>
              </p:cNvPr>
              <p:cNvCxnSpPr>
                <a:stCxn id="24" idx="1"/>
              </p:cNvCxnSpPr>
              <p:nvPr/>
            </p:nvCxnSpPr>
            <p:spPr>
              <a:xfrm flipV="1">
                <a:off x="4253708" y="4497859"/>
                <a:ext cx="0" cy="111989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or: Elbow 186">
                <a:extLst>
                  <a:ext uri="{FF2B5EF4-FFF2-40B4-BE49-F238E27FC236}">
                    <a16:creationId xmlns:a16="http://schemas.microsoft.com/office/drawing/2014/main" xmlns="" id="{B6FF2B51-A2A3-4EA9-A2D5-D4ACC13CFFD6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 rot="10800000">
                <a:off x="2140242" y="3702762"/>
                <a:ext cx="795310" cy="782742"/>
              </a:xfrm>
              <a:prstGeom prst="bentConnector3">
                <a:avLst>
                  <a:gd name="adj1" fmla="val 128744"/>
                </a:avLst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xmlns="" id="{086E3DD2-536D-4045-BE7E-F7032A90159D}"/>
                  </a:ext>
                </a:extLst>
              </p:cNvPr>
              <p:cNvCxnSpPr>
                <a:stCxn id="99" idx="3"/>
                <a:endCxn id="96" idx="1"/>
              </p:cNvCxnSpPr>
              <p:nvPr/>
            </p:nvCxnSpPr>
            <p:spPr>
              <a:xfrm flipV="1">
                <a:off x="5505505" y="3649858"/>
                <a:ext cx="238105" cy="1402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xmlns="" id="{5AF44D83-0CBE-44DB-BEF1-E873682FFEDD}"/>
                  </a:ext>
                </a:extLst>
              </p:cNvPr>
              <p:cNvCxnSpPr>
                <a:stCxn id="95" idx="1"/>
                <a:endCxn id="96" idx="3"/>
              </p:cNvCxnSpPr>
              <p:nvPr/>
            </p:nvCxnSpPr>
            <p:spPr>
              <a:xfrm flipH="1">
                <a:off x="6583869" y="3649858"/>
                <a:ext cx="324466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or: Elbow 193">
                <a:extLst>
                  <a:ext uri="{FF2B5EF4-FFF2-40B4-BE49-F238E27FC236}">
                    <a16:creationId xmlns:a16="http://schemas.microsoft.com/office/drawing/2014/main" xmlns="" id="{4204F9D8-63EF-4F2A-92F6-1DC7A22F4765}"/>
                  </a:ext>
                </a:extLst>
              </p:cNvPr>
              <p:cNvCxnSpPr>
                <a:stCxn id="72" idx="1"/>
                <a:endCxn id="95" idx="2"/>
              </p:cNvCxnSpPr>
              <p:nvPr/>
            </p:nvCxnSpPr>
            <p:spPr>
              <a:xfrm rot="5400000" flipH="1" flipV="1">
                <a:off x="6860535" y="4141407"/>
                <a:ext cx="541517" cy="394343"/>
              </a:xfrm>
              <a:prstGeom prst="bentConnector3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or: Elbow 197">
                <a:extLst>
                  <a:ext uri="{FF2B5EF4-FFF2-40B4-BE49-F238E27FC236}">
                    <a16:creationId xmlns:a16="http://schemas.microsoft.com/office/drawing/2014/main" xmlns="" id="{BC056830-3DF0-4A7B-BA31-BB8BB4AF8058}"/>
                  </a:ext>
                </a:extLst>
              </p:cNvPr>
              <p:cNvCxnSpPr>
                <a:stCxn id="26" idx="1"/>
                <a:endCxn id="97" idx="2"/>
              </p:cNvCxnSpPr>
              <p:nvPr/>
            </p:nvCxnSpPr>
            <p:spPr>
              <a:xfrm rot="5400000" flipH="1" flipV="1">
                <a:off x="8127771" y="4227329"/>
                <a:ext cx="540036" cy="242953"/>
              </a:xfrm>
              <a:prstGeom prst="bentConnector3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or: Elbow 199">
                <a:extLst>
                  <a:ext uri="{FF2B5EF4-FFF2-40B4-BE49-F238E27FC236}">
                    <a16:creationId xmlns:a16="http://schemas.microsoft.com/office/drawing/2014/main" xmlns="" id="{1BCBCB4B-F234-4332-91FE-124FAEE8296D}"/>
                  </a:ext>
                </a:extLst>
              </p:cNvPr>
              <p:cNvCxnSpPr>
                <a:stCxn id="96" idx="0"/>
                <a:endCxn id="30" idx="1"/>
              </p:cNvCxnSpPr>
              <p:nvPr/>
            </p:nvCxnSpPr>
            <p:spPr>
              <a:xfrm rot="16200000" flipV="1">
                <a:off x="3667730" y="735885"/>
                <a:ext cx="848536" cy="4143485"/>
              </a:xfrm>
              <a:prstGeom prst="bentConnector4">
                <a:avLst>
                  <a:gd name="adj1" fmla="val 28186"/>
                  <a:gd name="adj2" fmla="val 103775"/>
                </a:avLst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or: Elbow 203">
                <a:extLst>
                  <a:ext uri="{FF2B5EF4-FFF2-40B4-BE49-F238E27FC236}">
                    <a16:creationId xmlns:a16="http://schemas.microsoft.com/office/drawing/2014/main" xmlns="" id="{42D26538-B923-43DF-992D-F4BC72EF792A}"/>
                  </a:ext>
                </a:extLst>
              </p:cNvPr>
              <p:cNvCxnSpPr>
                <a:stCxn id="97" idx="0"/>
                <a:endCxn id="30" idx="2"/>
              </p:cNvCxnSpPr>
              <p:nvPr/>
            </p:nvCxnSpPr>
            <p:spPr>
              <a:xfrm rot="16200000" flipV="1">
                <a:off x="5267634" y="-8768"/>
                <a:ext cx="585576" cy="5917688"/>
              </a:xfrm>
              <a:prstGeom prst="bentConnector3">
                <a:avLst>
                  <a:gd name="adj1" fmla="val 64383"/>
                </a:avLst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or: Elbow 211">
                <a:extLst>
                  <a:ext uri="{FF2B5EF4-FFF2-40B4-BE49-F238E27FC236}">
                    <a16:creationId xmlns:a16="http://schemas.microsoft.com/office/drawing/2014/main" xmlns="" id="{E84E33C2-EC1A-42ED-BE07-A987BDBAD351}"/>
                  </a:ext>
                </a:extLst>
              </p:cNvPr>
              <p:cNvCxnSpPr>
                <a:stCxn id="33" idx="3"/>
              </p:cNvCxnSpPr>
              <p:nvPr/>
            </p:nvCxnSpPr>
            <p:spPr>
              <a:xfrm>
                <a:off x="3182947" y="1254540"/>
                <a:ext cx="208331" cy="1268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or: Elbow 215">
                <a:extLst>
                  <a:ext uri="{FF2B5EF4-FFF2-40B4-BE49-F238E27FC236}">
                    <a16:creationId xmlns:a16="http://schemas.microsoft.com/office/drawing/2014/main" xmlns="" id="{6F93F258-EFD0-406A-8783-309F5554308B}"/>
                  </a:ext>
                </a:extLst>
              </p:cNvPr>
              <p:cNvCxnSpPr>
                <a:stCxn id="111" idx="3"/>
                <a:endCxn id="34" idx="3"/>
              </p:cNvCxnSpPr>
              <p:nvPr/>
            </p:nvCxnSpPr>
            <p:spPr>
              <a:xfrm flipH="1">
                <a:off x="4757266" y="1486715"/>
                <a:ext cx="481" cy="835413"/>
              </a:xfrm>
              <a:prstGeom prst="bentConnector3">
                <a:avLst>
                  <a:gd name="adj1" fmla="val -16765910"/>
                </a:avLst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xmlns="" id="{FF7438F3-A525-4FF0-AA84-7ABFFDE518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4476" y="1900776"/>
                <a:ext cx="315235" cy="6179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xmlns="" id="{2F369032-0D86-4191-93D1-D158403107ED}"/>
                  </a:ext>
                </a:extLst>
              </p:cNvPr>
              <p:cNvCxnSpPr>
                <a:stCxn id="38" idx="3"/>
              </p:cNvCxnSpPr>
              <p:nvPr/>
            </p:nvCxnSpPr>
            <p:spPr>
              <a:xfrm>
                <a:off x="5795983" y="2380143"/>
                <a:ext cx="125605" cy="4755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nector: Elbow 225">
                <a:extLst>
                  <a:ext uri="{FF2B5EF4-FFF2-40B4-BE49-F238E27FC236}">
                    <a16:creationId xmlns:a16="http://schemas.microsoft.com/office/drawing/2014/main" xmlns="" id="{DE8F8C44-42CE-4DA3-8AD7-D4EC3B4A10BB}"/>
                  </a:ext>
                </a:extLst>
              </p:cNvPr>
              <p:cNvCxnSpPr>
                <a:stCxn id="129" idx="3"/>
                <a:endCxn id="39" idx="0"/>
              </p:cNvCxnSpPr>
              <p:nvPr/>
            </p:nvCxnSpPr>
            <p:spPr>
              <a:xfrm flipH="1">
                <a:off x="6869580" y="1645907"/>
                <a:ext cx="116286" cy="765450"/>
              </a:xfrm>
              <a:prstGeom prst="bentConnector3">
                <a:avLst>
                  <a:gd name="adj1" fmla="val -51733"/>
                </a:avLst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xmlns="" id="{E633DC16-02C2-463E-A687-72FAC7F59255}"/>
                  </a:ext>
                </a:extLst>
              </p:cNvPr>
              <p:cNvCxnSpPr/>
              <p:nvPr/>
            </p:nvCxnSpPr>
            <p:spPr>
              <a:xfrm flipV="1">
                <a:off x="8053515" y="1808014"/>
                <a:ext cx="272028" cy="7145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xmlns="" id="{6AA1B245-0FC8-4C76-891E-C3949A0CA45B}"/>
                  </a:ext>
                </a:extLst>
              </p:cNvPr>
              <p:cNvSpPr/>
              <p:nvPr/>
            </p:nvSpPr>
            <p:spPr>
              <a:xfrm>
                <a:off x="8162977" y="464426"/>
                <a:ext cx="1123440" cy="297962"/>
              </a:xfrm>
              <a:prstGeom prst="rect">
                <a:avLst/>
              </a:prstGeom>
            </p:spPr>
            <p:txBody>
              <a:bodyPr wrap="none" lIns="36000" tIns="36000" rIns="36000" bIns="36000" anchor="ctr" anchorCtr="0">
                <a:spAutoFit/>
              </a:bodyPr>
              <a:lstStyle/>
              <a:p>
                <a:r>
                  <a:rPr lang="en-IN" sz="1400" b="1" dirty="0"/>
                  <a:t>Interpretation</a:t>
                </a:r>
              </a:p>
            </p:txBody>
          </p:sp>
        </p:grpSp>
        <p:cxnSp>
          <p:nvCxnSpPr>
            <p:cNvPr id="132" name="Connector: Elbow 211">
              <a:extLst>
                <a:ext uri="{FF2B5EF4-FFF2-40B4-BE49-F238E27FC236}">
                  <a16:creationId xmlns:a16="http://schemas.microsoft.com/office/drawing/2014/main" xmlns="" id="{E84E33C2-EC1A-42ED-BE07-A987BDBAD351}"/>
                </a:ext>
              </a:extLst>
            </p:cNvPr>
            <p:cNvCxnSpPr/>
            <p:nvPr/>
          </p:nvCxnSpPr>
          <p:spPr>
            <a:xfrm>
              <a:off x="3240716" y="2221216"/>
              <a:ext cx="208331" cy="126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xmlns="" id="{2F369032-0D86-4191-93D1-D158403107ED}"/>
                </a:ext>
              </a:extLst>
            </p:cNvPr>
            <p:cNvCxnSpPr/>
            <p:nvPr/>
          </p:nvCxnSpPr>
          <p:spPr>
            <a:xfrm>
              <a:off x="5853752" y="1445763"/>
              <a:ext cx="125605" cy="475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94831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50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 Karmakar</dc:creator>
  <cp:lastModifiedBy>WER</cp:lastModifiedBy>
  <cp:revision>38</cp:revision>
  <dcterms:created xsi:type="dcterms:W3CDTF">2020-04-20T06:28:04Z</dcterms:created>
  <dcterms:modified xsi:type="dcterms:W3CDTF">2021-12-24T19:27:11Z</dcterms:modified>
</cp:coreProperties>
</file>