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41C"/>
    <a:srgbClr val="642F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40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B252-7095-435A-A4F9-3EC92FCA98CB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5CD25-E705-4224-A9BB-1C6DA652E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E84C-760D-44CB-959B-0E14EF1A8CB6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1441-D8FC-4F75-AFDF-D32BDC9C2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928662" y="571486"/>
            <a:ext cx="7000923" cy="3714776"/>
            <a:chOff x="1071538" y="357172"/>
            <a:chExt cx="7000923" cy="3714776"/>
          </a:xfrm>
        </p:grpSpPr>
        <p:sp>
          <p:nvSpPr>
            <p:cNvPr id="29" name="Rectangle 28"/>
            <p:cNvSpPr/>
            <p:nvPr/>
          </p:nvSpPr>
          <p:spPr>
            <a:xfrm>
              <a:off x="3643306" y="2446732"/>
              <a:ext cx="4026953" cy="16252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400" b="1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97962" y="3571880"/>
              <a:ext cx="2214578" cy="500066"/>
              <a:chOff x="785786" y="3214692"/>
              <a:chExt cx="2214578" cy="500066"/>
            </a:xfrm>
          </p:grpSpPr>
          <p:sp>
            <p:nvSpPr>
              <p:cNvPr id="5" name="Flowchart: Internal Storage 4"/>
              <p:cNvSpPr/>
              <p:nvPr/>
            </p:nvSpPr>
            <p:spPr>
              <a:xfrm>
                <a:off x="785786" y="3214692"/>
                <a:ext cx="1214446" cy="500066"/>
              </a:xfrm>
              <a:prstGeom prst="flowChartInternalStorag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642F04"/>
                    </a:solidFill>
                  </a:rPr>
                  <a:t>Train</a:t>
                </a:r>
              </a:p>
              <a:p>
                <a:pPr algn="ctr"/>
                <a:r>
                  <a:rPr lang="en-US" sz="1400" b="1" dirty="0" smtClean="0">
                    <a:solidFill>
                      <a:srgbClr val="642F04"/>
                    </a:solidFill>
                  </a:rPr>
                  <a:t>Dataset</a:t>
                </a:r>
                <a:endParaRPr lang="en-US" sz="1400" b="1" dirty="0">
                  <a:solidFill>
                    <a:srgbClr val="642F04"/>
                  </a:solidFill>
                </a:endParaRPr>
              </a:p>
            </p:txBody>
          </p:sp>
          <p:sp>
            <p:nvSpPr>
              <p:cNvPr id="6" name="Flowchart: Internal Storage 5"/>
              <p:cNvSpPr/>
              <p:nvPr/>
            </p:nvSpPr>
            <p:spPr>
              <a:xfrm>
                <a:off x="2214546" y="3214692"/>
                <a:ext cx="785818" cy="500066"/>
              </a:xfrm>
              <a:prstGeom prst="flowChartInternalStorag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37441C"/>
                    </a:solidFill>
                  </a:rPr>
                  <a:t>Test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37441C"/>
                    </a:solidFill>
                  </a:rPr>
                  <a:t>Dataset</a:t>
                </a:r>
                <a:endParaRPr lang="en-US" sz="1400" b="1" dirty="0">
                  <a:solidFill>
                    <a:srgbClr val="37441C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169402" y="571486"/>
              <a:ext cx="2759656" cy="15716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400" b="1"/>
            </a:p>
          </p:txBody>
        </p:sp>
        <p:grpSp>
          <p:nvGrpSpPr>
            <p:cNvPr id="9" name="Group 885"/>
            <p:cNvGrpSpPr/>
            <p:nvPr/>
          </p:nvGrpSpPr>
          <p:grpSpPr>
            <a:xfrm>
              <a:off x="1452154" y="571486"/>
              <a:ext cx="2379476" cy="1428761"/>
              <a:chOff x="2131505" y="452425"/>
              <a:chExt cx="2908264" cy="190501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325257" y="642927"/>
                <a:ext cx="1714512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Feat . Imp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25257" y="1000117"/>
                <a:ext cx="1714512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Feat .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Imp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25257" y="1357307"/>
                <a:ext cx="1714512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Feat . Imp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25257" y="1714498"/>
                <a:ext cx="1714512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Feat . Imp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25257" y="2071687"/>
                <a:ext cx="1714512" cy="2857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Feat . Imp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883"/>
              <p:cNvGrpSpPr/>
              <p:nvPr/>
            </p:nvGrpSpPr>
            <p:grpSpPr>
              <a:xfrm>
                <a:off x="2131505" y="452425"/>
                <a:ext cx="1102883" cy="1812957"/>
                <a:chOff x="2128680" y="452425"/>
                <a:chExt cx="848369" cy="1812957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2128680" y="452425"/>
                  <a:ext cx="676739" cy="38419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sz="1400" b="1" dirty="0" smtClean="0"/>
                    <a:t>Bus-stop</a:t>
                  </a:r>
                  <a:endParaRPr lang="en-US" sz="1400" b="1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2128680" y="833428"/>
                  <a:ext cx="485820" cy="38419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sz="1400" b="1" dirty="0" smtClean="0"/>
                    <a:t>Signal</a:t>
                  </a:r>
                  <a:endParaRPr lang="en-US" sz="1400" b="1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28680" y="1198150"/>
                  <a:ext cx="383700" cy="38419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sz="1400" b="1" dirty="0" smtClean="0"/>
                    <a:t>Turn</a:t>
                  </a:r>
                  <a:endParaRPr lang="en-US" sz="1400" b="1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28680" y="1500182"/>
                  <a:ext cx="848369" cy="38419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sz="1400" b="1" dirty="0" smtClean="0"/>
                    <a:t>Congestion</a:t>
                  </a:r>
                  <a:endParaRPr lang="en-US" sz="1400" b="1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28680" y="1881186"/>
                  <a:ext cx="564190" cy="384196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sz="1400" b="1" dirty="0" smtClean="0"/>
                    <a:t>Ad-hoc</a:t>
                  </a:r>
                  <a:endParaRPr lang="en-US" sz="1400" b="1" dirty="0"/>
                </a:p>
              </p:txBody>
            </p:sp>
          </p:grpSp>
        </p:grpSp>
        <p:sp>
          <p:nvSpPr>
            <p:cNvPr id="10" name="Rectangle 9"/>
            <p:cNvSpPr/>
            <p:nvPr/>
          </p:nvSpPr>
          <p:spPr>
            <a:xfrm>
              <a:off x="1169402" y="357172"/>
              <a:ext cx="1402334" cy="2143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Feature Selection 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885"/>
            <p:cNvGrpSpPr/>
            <p:nvPr/>
          </p:nvGrpSpPr>
          <p:grpSpPr>
            <a:xfrm>
              <a:off x="3827776" y="2562818"/>
              <a:ext cx="1324055" cy="1393041"/>
              <a:chOff x="2643174" y="785800"/>
              <a:chExt cx="1571636" cy="1714512"/>
            </a:xfrm>
            <a:solidFill>
              <a:schemeClr val="bg1">
                <a:lumMod val="75000"/>
              </a:schemeClr>
            </a:solidFill>
          </p:grpSpPr>
          <p:sp>
            <p:nvSpPr>
              <p:cNvPr id="68" name="Rectangle 7"/>
              <p:cNvSpPr/>
              <p:nvPr/>
            </p:nvSpPr>
            <p:spPr>
              <a:xfrm>
                <a:off x="2643174" y="785800"/>
                <a:ext cx="500066" cy="28575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λ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857488" y="1142990"/>
                <a:ext cx="500066" cy="28575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λ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71802" y="1500180"/>
                <a:ext cx="500066" cy="28575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λ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357554" y="1857370"/>
                <a:ext cx="500066" cy="28575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λ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714744" y="2214560"/>
                <a:ext cx="500066" cy="285752"/>
              </a:xfrm>
              <a:prstGeom prst="rect">
                <a:avLst/>
              </a:prstGeom>
              <a:grp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λ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598688" y="2214558"/>
              <a:ext cx="1083318" cy="23217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Model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Group 885"/>
            <p:cNvGrpSpPr/>
            <p:nvPr/>
          </p:nvGrpSpPr>
          <p:grpSpPr>
            <a:xfrm>
              <a:off x="5272201" y="2562818"/>
              <a:ext cx="1540801" cy="1393041"/>
              <a:chOff x="2571735" y="785800"/>
              <a:chExt cx="500067" cy="1714512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2571736" y="785800"/>
                <a:ext cx="500066" cy="285752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Model Ad-hoc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571736" y="1142990"/>
                <a:ext cx="500066" cy="285752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Model Congestion</a:t>
                </a:r>
                <a:endParaRPr lang="en-US" sz="1400" b="1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571736" y="1500180"/>
                <a:ext cx="500066" cy="285752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Model Turn</a:t>
                </a:r>
                <a:endParaRPr lang="en-US" sz="14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571736" y="1857370"/>
                <a:ext cx="500066" cy="285752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Model Signal</a:t>
                </a:r>
                <a:endParaRPr lang="en-US" sz="1400" b="1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571735" y="2214560"/>
                <a:ext cx="500066" cy="285752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Model Bus-stop</a:t>
                </a:r>
                <a:endParaRPr lang="en-US" sz="1400" b="1" dirty="0"/>
              </a:p>
            </p:txBody>
          </p:sp>
        </p:grpSp>
        <p:grpSp>
          <p:nvGrpSpPr>
            <p:cNvPr id="33" name="Group 885"/>
            <p:cNvGrpSpPr/>
            <p:nvPr/>
          </p:nvGrpSpPr>
          <p:grpSpPr>
            <a:xfrm>
              <a:off x="7241630" y="2562818"/>
              <a:ext cx="330766" cy="1393042"/>
              <a:chOff x="2043995" y="785800"/>
              <a:chExt cx="500070" cy="171451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2043997" y="785800"/>
                <a:ext cx="500067" cy="285753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0/1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043995" y="1142990"/>
                <a:ext cx="500067" cy="285753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0/1</a:t>
                </a:r>
                <a:endParaRPr lang="en-US" sz="1400" b="1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043997" y="1500180"/>
                <a:ext cx="500067" cy="285753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0/1</a:t>
                </a:r>
                <a:endParaRPr lang="en-US" sz="1400" b="1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43997" y="1857370"/>
                <a:ext cx="500067" cy="285753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0/1</a:t>
                </a:r>
                <a:endParaRPr lang="en-US" sz="1400" b="1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43998" y="2214560"/>
                <a:ext cx="500067" cy="285753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r>
                  <a:rPr lang="en-US" sz="1400" b="1" dirty="0" smtClean="0"/>
                  <a:t>0/1</a:t>
                </a:r>
                <a:endParaRPr lang="en-US" sz="1400" b="1" dirty="0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>
              <a:off x="6813002" y="2678905"/>
              <a:ext cx="428629" cy="1588"/>
            </a:xfrm>
            <a:prstGeom prst="line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13002" y="2969122"/>
              <a:ext cx="428628" cy="1588"/>
            </a:xfrm>
            <a:prstGeom prst="line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13002" y="3259339"/>
              <a:ext cx="428629" cy="1588"/>
            </a:xfrm>
            <a:prstGeom prst="line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13002" y="3549556"/>
              <a:ext cx="428629" cy="1588"/>
            </a:xfrm>
            <a:prstGeom prst="line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12999" y="3839773"/>
              <a:ext cx="428633" cy="1588"/>
            </a:xfrm>
            <a:prstGeom prst="line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767591" y="2214558"/>
              <a:ext cx="1384240" cy="2321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Connector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249066" y="2678905"/>
              <a:ext cx="1023138" cy="1588"/>
            </a:xfrm>
            <a:prstGeom prst="line">
              <a:avLst/>
            </a:prstGeom>
            <a:ln w="19050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29619" y="2969122"/>
              <a:ext cx="842585" cy="1588"/>
            </a:xfrm>
            <a:prstGeom prst="line">
              <a:avLst/>
            </a:prstGeom>
            <a:ln w="19050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10172" y="3259339"/>
              <a:ext cx="662032" cy="1588"/>
            </a:xfrm>
            <a:prstGeom prst="line">
              <a:avLst/>
            </a:prstGeom>
            <a:ln w="19050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850909" y="3549556"/>
              <a:ext cx="421295" cy="1588"/>
            </a:xfrm>
            <a:prstGeom prst="line">
              <a:avLst/>
            </a:prstGeom>
            <a:ln w="19050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51831" y="3839773"/>
              <a:ext cx="120370" cy="1588"/>
            </a:xfrm>
            <a:prstGeom prst="line">
              <a:avLst/>
            </a:prstGeom>
            <a:ln w="19050"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0" idx="1"/>
              <a:endCxn id="50" idx="2"/>
            </p:cNvCxnSpPr>
            <p:nvPr/>
          </p:nvCxnSpPr>
          <p:spPr>
            <a:xfrm rot="10800000">
              <a:off x="3669730" y="3259339"/>
              <a:ext cx="519152" cy="1"/>
            </a:xfrm>
            <a:prstGeom prst="line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V="1">
              <a:off x="3571869" y="3841062"/>
              <a:ext cx="1158681" cy="16572"/>
            </a:xfrm>
            <a:prstGeom prst="line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473845" y="3093329"/>
              <a:ext cx="909086" cy="288147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400" b="1" dirty="0" smtClean="0"/>
                <a:t>Predictions</a:t>
              </a:r>
              <a:endParaRPr lang="en-US" sz="1400" b="1" dirty="0"/>
            </a:p>
          </p:txBody>
        </p:sp>
        <p:cxnSp>
          <p:nvCxnSpPr>
            <p:cNvPr id="119" name="Shape 118"/>
            <p:cNvCxnSpPr/>
            <p:nvPr/>
          </p:nvCxnSpPr>
          <p:spPr>
            <a:xfrm flipV="1">
              <a:off x="1705185" y="2786064"/>
              <a:ext cx="1723807" cy="785816"/>
            </a:xfrm>
            <a:prstGeom prst="bentConnector3">
              <a:avLst>
                <a:gd name="adj1" fmla="val -835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 rot="16200000">
              <a:off x="1084750" y="2844290"/>
              <a:ext cx="214314" cy="2407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1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 rot="16200000">
              <a:off x="1468364" y="2844288"/>
              <a:ext cx="214314" cy="2407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2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hape 122"/>
            <p:cNvCxnSpPr/>
            <p:nvPr/>
          </p:nvCxnSpPr>
          <p:spPr>
            <a:xfrm flipV="1">
              <a:off x="2919630" y="3143254"/>
              <a:ext cx="509362" cy="428628"/>
            </a:xfrm>
            <a:prstGeom prst="bentConnector3">
              <a:avLst>
                <a:gd name="adj1" fmla="val -2360"/>
              </a:avLst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 rot="16200000">
              <a:off x="2682810" y="3201478"/>
              <a:ext cx="214314" cy="2407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rot="5400000">
              <a:off x="4876488" y="1272037"/>
              <a:ext cx="761686" cy="50359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1400" b="1" dirty="0" smtClean="0"/>
                <a:t>Selected </a:t>
              </a:r>
            </a:p>
            <a:p>
              <a:r>
                <a:rPr lang="en-US" sz="1400" b="1" dirty="0" smtClean="0"/>
                <a:t>Features</a:t>
              </a:r>
              <a:endParaRPr lang="en-US" sz="1400" b="1" dirty="0"/>
            </a:p>
          </p:txBody>
        </p:sp>
        <p:cxnSp>
          <p:nvCxnSpPr>
            <p:cNvPr id="126" name="Elbow Connector 125"/>
            <p:cNvCxnSpPr>
              <a:endCxn id="11" idx="3"/>
            </p:cNvCxnSpPr>
            <p:nvPr/>
          </p:nvCxnSpPr>
          <p:spPr>
            <a:xfrm rot="16200000" flipV="1">
              <a:off x="3683896" y="969265"/>
              <a:ext cx="1393041" cy="1097549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endCxn id="12" idx="3"/>
            </p:cNvCxnSpPr>
            <p:nvPr/>
          </p:nvCxnSpPr>
          <p:spPr>
            <a:xfrm rot="16200000" flipV="1">
              <a:off x="3710686" y="1210367"/>
              <a:ext cx="1125146" cy="883235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endCxn id="13" idx="3"/>
            </p:cNvCxnSpPr>
            <p:nvPr/>
          </p:nvCxnSpPr>
          <p:spPr>
            <a:xfrm rot="16200000" flipV="1">
              <a:off x="3737475" y="1451470"/>
              <a:ext cx="857254" cy="668921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/>
            <p:cNvCxnSpPr>
              <a:endCxn id="14" idx="3"/>
            </p:cNvCxnSpPr>
            <p:nvPr/>
          </p:nvCxnSpPr>
          <p:spPr>
            <a:xfrm rot="16200000" flipV="1">
              <a:off x="3764265" y="1692574"/>
              <a:ext cx="589361" cy="454607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endCxn id="15" idx="3"/>
            </p:cNvCxnSpPr>
            <p:nvPr/>
          </p:nvCxnSpPr>
          <p:spPr>
            <a:xfrm rot="16200000" flipV="1">
              <a:off x="3791056" y="1933675"/>
              <a:ext cx="321469" cy="240298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>
              <a:stCxn id="11" idx="1"/>
              <a:endCxn id="15" idx="1"/>
            </p:cNvCxnSpPr>
            <p:nvPr/>
          </p:nvCxnSpPr>
          <p:spPr>
            <a:xfrm rot="10800000" flipV="1">
              <a:off x="2428860" y="821519"/>
              <a:ext cx="1588" cy="1071570"/>
            </a:xfrm>
            <a:prstGeom prst="bentConnector3">
              <a:avLst>
                <a:gd name="adj1" fmla="val 71977352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2" idx="1"/>
              <a:endCxn id="14" idx="1"/>
            </p:cNvCxnSpPr>
            <p:nvPr/>
          </p:nvCxnSpPr>
          <p:spPr>
            <a:xfrm rot="10800000" flipV="1">
              <a:off x="2428860" y="1089411"/>
              <a:ext cx="1588" cy="535785"/>
            </a:xfrm>
            <a:prstGeom prst="bentConnector3">
              <a:avLst>
                <a:gd name="adj1" fmla="val 71977352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" idx="1"/>
            </p:cNvCxnSpPr>
            <p:nvPr/>
          </p:nvCxnSpPr>
          <p:spPr>
            <a:xfrm rot="10800000">
              <a:off x="1285852" y="1357304"/>
              <a:ext cx="1143008" cy="158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0800000">
              <a:off x="3637124" y="3571880"/>
              <a:ext cx="792000" cy="1"/>
            </a:xfrm>
            <a:prstGeom prst="line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10800000">
              <a:off x="3646679" y="3000376"/>
              <a:ext cx="360000" cy="1"/>
            </a:xfrm>
            <a:prstGeom prst="line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3497620" y="2643188"/>
              <a:ext cx="360000" cy="1"/>
            </a:xfrm>
            <a:prstGeom prst="line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 rot="16200000">
              <a:off x="2736754" y="3138970"/>
              <a:ext cx="1625215" cy="2407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4014560" y="2504751"/>
              <a:ext cx="116087" cy="133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106099" y="2649860"/>
              <a:ext cx="406304" cy="133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141544" y="2794992"/>
              <a:ext cx="696521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176988" y="2940101"/>
              <a:ext cx="986738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272617" y="3085208"/>
              <a:ext cx="1276955" cy="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16200000" flipV="1">
              <a:off x="441015" y="2702207"/>
              <a:ext cx="1715304" cy="256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55</Words>
  <Application>Microsoft Office PowerPoint</Application>
  <PresentationFormat>On-screen Show (16:9)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ME</cp:lastModifiedBy>
  <cp:revision>36</cp:revision>
  <dcterms:created xsi:type="dcterms:W3CDTF">2021-02-07T07:49:18Z</dcterms:created>
  <dcterms:modified xsi:type="dcterms:W3CDTF">2021-02-21T19:48:42Z</dcterms:modified>
</cp:coreProperties>
</file>