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9E3A99-3877-447B-977D-6405FE85BA38}">
          <p14:sldIdLst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DF2-6152-8C8B-FED9-F1D6EDA6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32EAB-3116-DA01-326A-20A69488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33C2-0DBB-BD3C-D47B-2286BE2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3CF1-728C-F6A1-1140-A1457ED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908F-8362-069A-B453-E2F6271D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2AA-D4DF-B3EC-36B2-A2D6EDF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3AE9-1623-6CDA-788D-720D9E9D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5223-B087-C78B-C70C-E9D7C985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7030-D36C-CAA9-EAF7-E860A24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0226-77CA-744F-C013-0531C12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3DCD5-D17F-4DDB-371E-FC468CFF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C6C0F-2A95-4B26-4B64-09232575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AE04-FBBD-BB67-05A5-7D0F1F7A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2D06-8A93-B10A-63A5-FB46EBD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AE33-326A-6A7E-FCD2-4AC871BA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4902-501F-7987-9187-1778B394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A1-CB7E-6EBC-D333-15C9FBD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49C7-CFAE-C3A1-55C6-1182517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F7C5-1085-64E7-D41F-E8BEA9C2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67E7-1FC9-2E8C-2FCD-72DC0FB3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8F9-52D9-06D3-9396-FB0A09E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2AA4-E543-313A-7289-1A759851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0231-F938-6A5F-1D64-8ED3378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F147-9F75-A908-BC2F-53C4AEF2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755D-5B19-8E4D-B2E5-FA2D45C9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512-0C44-734C-D132-741E9EC8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ED37-7645-34FA-657F-1C1096CD3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1C3E-8DF3-387F-6C43-47A9B3B8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2A00-78BD-C722-B26F-7BA19F90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F880-5BA0-D21E-3177-1892484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1FB5-4735-ADC4-506B-D0DB78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444D-8ECE-ED97-AC0E-D5E669FB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385B-A271-1A95-AF47-7B76BB0C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C268-3666-CBFF-8570-0AAAE40F3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86D2E-D7E5-2DB3-DEDF-FB6FBF1B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757B9-A560-ADA7-2B12-B677A5AA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431C7-770C-F54C-E49A-F28EB9A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6FCBC-98F9-5A43-562A-E0BA0D0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33DD-4406-7286-68CA-CEAD67E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2535-0EEF-C2F0-5CA8-20AC09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8DDB-3D4F-F201-51A7-DFFD88A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EE55-3871-B6E2-DE9A-9048150D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8F716-434C-5946-A59C-A209033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9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33FCC-14C0-006A-AC6E-AA29362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D4CA5-5B8D-FA1E-106C-7730EE0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B0CA-CAAF-DAC8-1FBA-30BF9C44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7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43B-5B74-902A-7A1B-8BC5D2F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54BB-F2FA-09FF-2E00-08F1577F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87E2-8A68-045C-DEAC-71723EB3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C8DA-5127-F047-A7E1-F88331B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BE7D-4109-2513-3233-F21DD0A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84E1-696D-75CB-C35B-EBF8FA8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480-E3B9-D7B4-0468-7A019FC1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2226-943B-24AC-7359-24A91420C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4FA6-E2B0-FA90-CDE2-5918B325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E273-927F-DB91-E53A-0E21E7B9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3025D-5A04-082B-7ED5-E05D17F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B425-6D0D-BB67-BCF8-97FF7B3F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823E-63F2-5AFE-6F03-9FFA39DD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C40D-A0FA-BBEA-FC73-872AB7FD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2A0C-14EB-D390-24C2-137E611C2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0895-A72A-4745-B328-4429ABB2055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FB97-6318-2298-177C-716E5A1B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3BFE-B8E5-FBA3-C4F0-461B4D410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4095124" y="1998018"/>
            <a:ext cx="400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PREREQUISITES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6C38C-3957-1A56-46EB-63AB5A21DEF5}"/>
              </a:ext>
            </a:extLst>
          </p:cNvPr>
          <p:cNvSpPr txBox="1"/>
          <p:nvPr/>
        </p:nvSpPr>
        <p:spPr>
          <a:xfrm>
            <a:off x="2241889" y="2803133"/>
            <a:ext cx="483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Basics of Reacts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40127-849A-3A45-952B-BD1ACB6D355B}"/>
              </a:ext>
            </a:extLst>
          </p:cNvPr>
          <p:cNvSpPr txBox="1"/>
          <p:nvPr/>
        </p:nvSpPr>
        <p:spPr>
          <a:xfrm>
            <a:off x="2241889" y="3511019"/>
            <a:ext cx="620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Functional Components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A3449-C10B-2F33-67E0-1145906CC75E}"/>
              </a:ext>
            </a:extLst>
          </p:cNvPr>
          <p:cNvSpPr txBox="1"/>
          <p:nvPr/>
        </p:nvSpPr>
        <p:spPr>
          <a:xfrm>
            <a:off x="2241889" y="5099359"/>
            <a:ext cx="620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Props, States Etc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1F03A-CDF4-4482-B7A7-778DBFBA6054}"/>
              </a:ext>
            </a:extLst>
          </p:cNvPr>
          <p:cNvSpPr txBox="1"/>
          <p:nvPr/>
        </p:nvSpPr>
        <p:spPr>
          <a:xfrm>
            <a:off x="2241889" y="4316135"/>
            <a:ext cx="620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Class Components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6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2880687" y="1980910"/>
            <a:ext cx="6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WHAT ARE REACT HOOKS ?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A3449-C10B-2F33-67E0-1145906CC75E}"/>
              </a:ext>
            </a:extLst>
          </p:cNvPr>
          <p:cNvSpPr txBox="1"/>
          <p:nvPr/>
        </p:nvSpPr>
        <p:spPr>
          <a:xfrm>
            <a:off x="288018" y="2688796"/>
            <a:ext cx="11442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Hooks are a new addition in React 16.8. They let you use </a:t>
            </a:r>
            <a:r>
              <a:rPr lang="en-GB" sz="40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state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and </a:t>
            </a:r>
            <a:r>
              <a:rPr lang="en-GB" sz="40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other React features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without writing a </a:t>
            </a:r>
            <a:r>
              <a:rPr lang="en-GB" sz="40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class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D09D7-AD39-B495-CDFC-C8A1301364DF}"/>
              </a:ext>
            </a:extLst>
          </p:cNvPr>
          <p:cNvSpPr txBox="1"/>
          <p:nvPr/>
        </p:nvSpPr>
        <p:spPr>
          <a:xfrm>
            <a:off x="288017" y="4761346"/>
            <a:ext cx="592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Example : </a:t>
            </a:r>
            <a:r>
              <a:rPr lang="en-IN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useState</a:t>
            </a: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Hook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8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288017" y="2626332"/>
            <a:ext cx="116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Codes are very small and easy to understand as compared to understand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638ED-98E5-2177-FF73-ADCA035C61AB}"/>
              </a:ext>
            </a:extLst>
          </p:cNvPr>
          <p:cNvSpPr txBox="1"/>
          <p:nvPr/>
        </p:nvSpPr>
        <p:spPr>
          <a:xfrm>
            <a:off x="2880687" y="1918446"/>
            <a:ext cx="6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WHY HOOKS?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F361B-3A30-8E6B-EB2E-32E5B6738B7B}"/>
              </a:ext>
            </a:extLst>
          </p:cNvPr>
          <p:cNvSpPr txBox="1"/>
          <p:nvPr/>
        </p:nvSpPr>
        <p:spPr>
          <a:xfrm>
            <a:off x="288017" y="4078800"/>
            <a:ext cx="11670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 of </a:t>
            </a:r>
            <a:r>
              <a:rPr lang="en-IN" sz="4000" i="1" dirty="0">
                <a:solidFill>
                  <a:srgbClr val="00D9FF"/>
                </a:solidFill>
                <a:latin typeface="Bahnschrift SemiBold" panose="020B0502040204020203" pitchFamily="34" charset="0"/>
              </a:rPr>
              <a:t>this</a:t>
            </a:r>
            <a:r>
              <a:rPr lang="en-IN" sz="40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keyword can be very confusing but since we will not be using classes in case of hooks, so no need to worry about </a:t>
            </a:r>
            <a:r>
              <a:rPr lang="en-IN" sz="4000" i="1" dirty="0">
                <a:solidFill>
                  <a:srgbClr val="00D9FF"/>
                </a:solidFill>
                <a:latin typeface="Bahnschrift SemiBold" panose="020B0502040204020203" pitchFamily="34" charset="0"/>
              </a:rPr>
              <a:t>this</a:t>
            </a:r>
            <a:endParaRPr lang="en-IN" sz="40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288017" y="2626332"/>
            <a:ext cx="11670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complex scenarios such as data fetching and subscribing to event </a:t>
            </a:r>
            <a:r>
              <a:rPr lang="en-IN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liteners</a:t>
            </a: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the code is scattered in the whole component.</a:t>
            </a:r>
            <a:endParaRPr lang="en-IN" sz="9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638ED-98E5-2177-FF73-ADCA035C61AB}"/>
              </a:ext>
            </a:extLst>
          </p:cNvPr>
          <p:cNvSpPr txBox="1"/>
          <p:nvPr/>
        </p:nvSpPr>
        <p:spPr>
          <a:xfrm>
            <a:off x="2880687" y="1918446"/>
            <a:ext cx="6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WHY HOOKS?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F361B-3A30-8E6B-EB2E-32E5B6738B7B}"/>
              </a:ext>
            </a:extLst>
          </p:cNvPr>
          <p:cNvSpPr txBox="1"/>
          <p:nvPr/>
        </p:nvSpPr>
        <p:spPr>
          <a:xfrm>
            <a:off x="288017" y="4054496"/>
            <a:ext cx="11670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fetching : In </a:t>
            </a:r>
            <a:r>
              <a:rPr lang="en-IN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componentDidMount</a:t>
            </a: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and </a:t>
            </a:r>
            <a:r>
              <a:rPr lang="en-IN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componentDidUpdate</a:t>
            </a:r>
            <a:endParaRPr lang="en-IN" sz="32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F82A3-7221-22E0-3326-4B044EA7FE6D}"/>
              </a:ext>
            </a:extLst>
          </p:cNvPr>
          <p:cNvSpPr txBox="1"/>
          <p:nvPr/>
        </p:nvSpPr>
        <p:spPr>
          <a:xfrm>
            <a:off x="288017" y="5124317"/>
            <a:ext cx="11670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Event Listeners : In </a:t>
            </a:r>
            <a:r>
              <a:rPr lang="en-IN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componentDidMount</a:t>
            </a: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and </a:t>
            </a:r>
            <a:r>
              <a:rPr lang="en-IN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componentWillUnmount</a:t>
            </a:r>
            <a:endParaRPr lang="en-IN" sz="32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6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159918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F868-1CF0-F785-32DB-E360384D297F}"/>
              </a:ext>
            </a:extLst>
          </p:cNvPr>
          <p:cNvSpPr txBox="1"/>
          <p:nvPr/>
        </p:nvSpPr>
        <p:spPr>
          <a:xfrm>
            <a:off x="2446676" y="3209033"/>
            <a:ext cx="7298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We Cannot use Hooks in class component.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638ED-98E5-2177-FF73-ADCA035C61AB}"/>
              </a:ext>
            </a:extLst>
          </p:cNvPr>
          <p:cNvSpPr txBox="1"/>
          <p:nvPr/>
        </p:nvSpPr>
        <p:spPr>
          <a:xfrm>
            <a:off x="2880687" y="1918446"/>
            <a:ext cx="6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ALERT!</a:t>
            </a:r>
            <a:endParaRPr lang="en-IN" sz="105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 DAS</dc:creator>
  <cp:lastModifiedBy>PRASENJIT DAS</cp:lastModifiedBy>
  <cp:revision>2</cp:revision>
  <dcterms:created xsi:type="dcterms:W3CDTF">2023-02-15T00:44:26Z</dcterms:created>
  <dcterms:modified xsi:type="dcterms:W3CDTF">2023-02-15T08:52:23Z</dcterms:modified>
</cp:coreProperties>
</file>