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3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9E3A99-3877-447B-977D-6405FE85BA38}">
          <p14:sldIdLst>
            <p14:sldId id="263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DE5D9-45AC-43A4-9B58-1AE3BC8E5C9F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47103-3112-4058-AA73-9799204D69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152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47103-3112-4058-AA73-9799204D69D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614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47103-3112-4058-AA73-9799204D69D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43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ADF2-6152-8C8B-FED9-F1D6EDA6B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32EAB-3116-DA01-326A-20A694887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A33C2-0DBB-BD3C-D47B-2286BE2C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0895-A72A-4745-B328-4429ABB20550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03CF1-728C-F6A1-1140-A1457ED5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1908F-8362-069A-B453-E2F6271D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F0DA-AC03-4F2F-9F05-0B3C3B83C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48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532AA-D4DF-B3EC-36B2-A2D6EDF0B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13AE9-1623-6CDA-788D-720D9E9DA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35223-B087-C78B-C70C-E9D7C985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0895-A72A-4745-B328-4429ABB20550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37030-D36C-CAA9-EAF7-E860A243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50226-77CA-744F-C013-0531C124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F0DA-AC03-4F2F-9F05-0B3C3B83C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71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13DCD5-D17F-4DDB-371E-FC468CFF2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C6C0F-2A95-4B26-4B64-092325750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7AE04-FBBD-BB67-05A5-7D0F1F7A7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0895-A72A-4745-B328-4429ABB20550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92D06-8A93-B10A-63A5-FB46EBD50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7AE33-326A-6A7E-FCD2-4AC871BA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F0DA-AC03-4F2F-9F05-0B3C3B83C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67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4902-501F-7987-9187-1778B3948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A36A1-CB7E-6EBC-D333-15C9FBD5C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549C7-CFAE-C3A1-55C6-118251799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0895-A72A-4745-B328-4429ABB20550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BF7C5-1085-64E7-D41F-E8BEA9C28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067E7-1FC9-2E8C-2FCD-72DC0FB3A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F0DA-AC03-4F2F-9F05-0B3C3B83C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9B8F9-52D9-06D3-9396-FB0A09EDA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02AA4-E543-313A-7289-1A759851D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80231-F938-6A5F-1D64-8ED3378B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0895-A72A-4745-B328-4429ABB20550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AF147-9F75-A908-BC2F-53C4AEF2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0755D-5B19-8E4D-B2E5-FA2D45C96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F0DA-AC03-4F2F-9F05-0B3C3B83C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18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5512-0C44-734C-D132-741E9EC83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5ED37-7645-34FA-657F-1C1096CD3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71C3E-8DF3-387F-6C43-47A9B3B8E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62A00-78BD-C722-B26F-7BA19F90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0895-A72A-4745-B328-4429ABB20550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3F880-5BA0-D21E-3177-18924846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21FB5-4735-ADC4-506B-D0DB7855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F0DA-AC03-4F2F-9F05-0B3C3B83C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85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F444D-8ECE-ED97-AC0E-D5E669FBF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6385B-A271-1A95-AF47-7B76BB0CA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AC268-3666-CBFF-8570-0AAAE40F3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C86D2E-D7E5-2DB3-DEDF-FB6FBF1B5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5757B9-A560-ADA7-2B12-B677A5AAF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431C7-770C-F54C-E49A-F28EB9A80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0895-A72A-4745-B328-4429ABB20550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D6FCBC-98F9-5A43-562A-E0BA0D002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4333DD-4406-7286-68CA-CEAD67E4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F0DA-AC03-4F2F-9F05-0B3C3B83C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0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E2535-0EEF-C2F0-5CA8-20AC0940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5D8DDB-3D4F-F201-51A7-DFFD88AE6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0895-A72A-4745-B328-4429ABB20550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4EE55-3871-B6E2-DE9A-9048150D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8F716-434C-5946-A59C-A2090338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F0DA-AC03-4F2F-9F05-0B3C3B83C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49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933FCC-14C0-006A-AC6E-AA293627A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0895-A72A-4745-B328-4429ABB20550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D4CA5-5B8D-FA1E-106C-7730EE03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AB0CA-CAAF-DAC8-1FBA-30BF9C44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F0DA-AC03-4F2F-9F05-0B3C3B83C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377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1E43B-5B74-902A-7A1B-8BC5D2FC2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454BB-F2FA-09FF-2E00-08F1577F4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B87E2-8A68-045C-DEAC-71723EB3E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4C8DA-5127-F047-A7E1-F88331B5D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0895-A72A-4745-B328-4429ABB20550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6BE7D-4109-2513-3233-F21DD0A8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584E1-696D-75CB-C35B-EBF8FA8F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F0DA-AC03-4F2F-9F05-0B3C3B83C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74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D3480-E3B9-D7B4-0468-7A019FC17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C72226-943B-24AC-7359-24A91420C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74FA6-E2B0-FA90-CDE2-5918B325B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4E273-927F-DB91-E53A-0E21E7B96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0895-A72A-4745-B328-4429ABB20550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3025D-5A04-082B-7ED5-E05D17FC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2B425-6D0D-BB67-BCF8-97FF7B3F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F0DA-AC03-4F2F-9F05-0B3C3B83C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26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CD823E-63F2-5AFE-6F03-9FFA39DDB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1C40D-A0FA-BBEA-FC73-872AB7FDD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92A0C-14EB-D390-24C2-137E611C2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C0895-A72A-4745-B328-4429ABB20550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1FB97-6318-2298-177C-716E5A1BC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63BFE-B8E5-FBA3-C4F0-461B4D410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F0DA-AC03-4F2F-9F05-0B3C3B83C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55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863FB4F-D1E8-DBDF-2F54-5507D851E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176" b="91950" l="7500" r="92500">
                        <a14:foregroundMark x1="7619" y1="49560" x2="7619" y2="49560"/>
                        <a14:foregroundMark x1="92857" y1="50566" x2="92857" y2="50566"/>
                        <a14:foregroundMark x1="52619" y1="50063" x2="52619" y2="50063"/>
                        <a14:foregroundMark x1="68452" y1="92075" x2="68452" y2="92075"/>
                        <a14:foregroundMark x1="33929" y1="92075" x2="33929" y2="92075"/>
                        <a14:foregroundMark x1="32857" y1="8931" x2="32857" y2="8931"/>
                        <a14:foregroundMark x1="69643" y1="8176" x2="69643" y2="8176"/>
                        <a14:backgroundMark x1="49643" y1="29182" x2="49643" y2="29182"/>
                        <a14:backgroundMark x1="67857" y1="40252" x2="67857" y2="40252"/>
                        <a14:backgroundMark x1="68214" y1="60881" x2="68214" y2="60881"/>
                        <a14:backgroundMark x1="50714" y1="72075" x2="50714" y2="72075"/>
                        <a14:backgroundMark x1="32738" y1="61887" x2="32738" y2="61887"/>
                        <a14:backgroundMark x1="32143" y1="39623" x2="32143" y2="396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17" y="187618"/>
            <a:ext cx="1828800" cy="17308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D6DCBE-46D6-7AC5-D78E-B50F249B701C}"/>
              </a:ext>
            </a:extLst>
          </p:cNvPr>
          <p:cNvSpPr txBox="1"/>
          <p:nvPr/>
        </p:nvSpPr>
        <p:spPr>
          <a:xfrm>
            <a:off x="3289639" y="6063959"/>
            <a:ext cx="5612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THE TRIPURA CLASSES</a:t>
            </a:r>
            <a:endParaRPr lang="en-IN" sz="105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71729C-5B2A-53EA-2DAA-C7A440BC675D}"/>
              </a:ext>
            </a:extLst>
          </p:cNvPr>
          <p:cNvSpPr txBox="1"/>
          <p:nvPr/>
        </p:nvSpPr>
        <p:spPr>
          <a:xfrm>
            <a:off x="3339701" y="440098"/>
            <a:ext cx="5512595" cy="1225868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React Hooks</a:t>
            </a:r>
            <a:endParaRPr lang="en-IN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431E31-827E-CDFC-9595-C72F67045A40}"/>
              </a:ext>
            </a:extLst>
          </p:cNvPr>
          <p:cNvSpPr txBox="1"/>
          <p:nvPr/>
        </p:nvSpPr>
        <p:spPr>
          <a:xfrm>
            <a:off x="230945" y="2720384"/>
            <a:ext cx="1187221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GB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The </a:t>
            </a:r>
            <a:r>
              <a:rPr lang="en-GB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useEffect</a:t>
            </a:r>
            <a:r>
              <a:rPr lang="en-GB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Hook allows you to perform </a:t>
            </a:r>
            <a:r>
              <a:rPr lang="en-GB" sz="4000" dirty="0">
                <a:solidFill>
                  <a:srgbClr val="00D9FF"/>
                </a:solidFill>
                <a:latin typeface="Bahnschrift SemiBold" panose="020B0502040204020203" pitchFamily="34" charset="0"/>
              </a:rPr>
              <a:t>side effects</a:t>
            </a:r>
            <a:r>
              <a:rPr lang="en-GB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in your components.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5FB37-650D-149E-DD9F-AE6896034B27}"/>
              </a:ext>
            </a:extLst>
          </p:cNvPr>
          <p:cNvSpPr txBox="1"/>
          <p:nvPr/>
        </p:nvSpPr>
        <p:spPr>
          <a:xfrm>
            <a:off x="195968" y="4296303"/>
            <a:ext cx="1187221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GB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Some examples of side effects are: </a:t>
            </a:r>
            <a:r>
              <a:rPr lang="en-GB" sz="4000" dirty="0">
                <a:solidFill>
                  <a:srgbClr val="00D9FF"/>
                </a:solidFill>
                <a:latin typeface="Bahnschrift SemiBold" panose="020B0502040204020203" pitchFamily="34" charset="0"/>
              </a:rPr>
              <a:t>fetching data, directly updating the DOM, and timers</a:t>
            </a:r>
            <a:r>
              <a:rPr lang="en-GB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7FC44A-C780-8F8F-21DF-610158E18A6E}"/>
              </a:ext>
            </a:extLst>
          </p:cNvPr>
          <p:cNvSpPr txBox="1"/>
          <p:nvPr/>
        </p:nvSpPr>
        <p:spPr>
          <a:xfrm>
            <a:off x="4281074" y="1922224"/>
            <a:ext cx="36298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4000" dirty="0" err="1">
                <a:solidFill>
                  <a:srgbClr val="FFC000"/>
                </a:solidFill>
                <a:latin typeface="Bahnschrift SemiBold" panose="020B0502040204020203" pitchFamily="34" charset="0"/>
              </a:rPr>
              <a:t>useEffect</a:t>
            </a:r>
            <a:r>
              <a:rPr lang="en-GB" sz="4000" dirty="0">
                <a:solidFill>
                  <a:srgbClr val="FFC000"/>
                </a:solidFill>
                <a:latin typeface="Bahnschrift SemiBold" panose="020B0502040204020203" pitchFamily="34" charset="0"/>
              </a:rPr>
              <a:t> Hook</a:t>
            </a:r>
          </a:p>
        </p:txBody>
      </p:sp>
    </p:spTree>
    <p:extLst>
      <p:ext uri="{BB962C8B-B14F-4D97-AF65-F5344CB8AC3E}">
        <p14:creationId xmlns:p14="http://schemas.microsoft.com/office/powerpoint/2010/main" val="181862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863FB4F-D1E8-DBDF-2F54-5507D851E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176" b="91950" l="7500" r="92500">
                        <a14:foregroundMark x1="7619" y1="49560" x2="7619" y2="49560"/>
                        <a14:foregroundMark x1="92857" y1="50566" x2="92857" y2="50566"/>
                        <a14:foregroundMark x1="52619" y1="50063" x2="52619" y2="50063"/>
                        <a14:foregroundMark x1="68452" y1="92075" x2="68452" y2="92075"/>
                        <a14:foregroundMark x1="33929" y1="92075" x2="33929" y2="92075"/>
                        <a14:foregroundMark x1="32857" y1="8931" x2="32857" y2="8931"/>
                        <a14:foregroundMark x1="69643" y1="8176" x2="69643" y2="8176"/>
                        <a14:backgroundMark x1="49643" y1="29182" x2="49643" y2="29182"/>
                        <a14:backgroundMark x1="67857" y1="40252" x2="67857" y2="40252"/>
                        <a14:backgroundMark x1="68214" y1="60881" x2="68214" y2="60881"/>
                        <a14:backgroundMark x1="50714" y1="72075" x2="50714" y2="72075"/>
                        <a14:backgroundMark x1="32738" y1="61887" x2="32738" y2="61887"/>
                        <a14:backgroundMark x1="32143" y1="39623" x2="32143" y2="396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17" y="187618"/>
            <a:ext cx="1828800" cy="17308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D6DCBE-46D6-7AC5-D78E-B50F249B701C}"/>
              </a:ext>
            </a:extLst>
          </p:cNvPr>
          <p:cNvSpPr txBox="1"/>
          <p:nvPr/>
        </p:nvSpPr>
        <p:spPr>
          <a:xfrm>
            <a:off x="3289639" y="6063959"/>
            <a:ext cx="5612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THE TRIPURA CLASSES</a:t>
            </a:r>
            <a:endParaRPr lang="en-IN" sz="105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71729C-5B2A-53EA-2DAA-C7A440BC675D}"/>
              </a:ext>
            </a:extLst>
          </p:cNvPr>
          <p:cNvSpPr txBox="1"/>
          <p:nvPr/>
        </p:nvSpPr>
        <p:spPr>
          <a:xfrm>
            <a:off x="3339701" y="440098"/>
            <a:ext cx="5512595" cy="1225868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React Hooks</a:t>
            </a:r>
            <a:endParaRPr lang="en-IN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F1A5203-0877-8C57-9246-17CD919FA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203388"/>
              </p:ext>
            </p:extLst>
          </p:nvPr>
        </p:nvGraphicFramePr>
        <p:xfrm>
          <a:off x="464695" y="1903161"/>
          <a:ext cx="11317574" cy="4305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09939">
                  <a:extLst>
                    <a:ext uri="{9D8B030D-6E8A-4147-A177-3AD203B41FA5}">
                      <a16:colId xmlns:a16="http://schemas.microsoft.com/office/drawing/2014/main" val="1402294335"/>
                    </a:ext>
                  </a:extLst>
                </a:gridCol>
                <a:gridCol w="5207635">
                  <a:extLst>
                    <a:ext uri="{9D8B030D-6E8A-4147-A177-3AD203B41FA5}">
                      <a16:colId xmlns:a16="http://schemas.microsoft.com/office/drawing/2014/main" val="1140622276"/>
                    </a:ext>
                  </a:extLst>
                </a:gridCol>
              </a:tblGrid>
              <a:tr h="672108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rgbClr val="00D9FF"/>
                          </a:solidFill>
                          <a:latin typeface="Bahnschrift SemiBold" panose="020B0502040204020203" pitchFamily="34" charset="0"/>
                        </a:rPr>
                        <a:t>Lifecycle Methods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olidFill>
                            <a:srgbClr val="00D9FF"/>
                          </a:solidFill>
                          <a:latin typeface="Bahnschrift SemiBold" panose="020B0502040204020203" pitchFamily="34" charset="0"/>
                        </a:rPr>
                        <a:t>(Class Components)</a:t>
                      </a:r>
                      <a:endParaRPr lang="en-IN" sz="2800" dirty="0"/>
                    </a:p>
                  </a:txBody>
                  <a:tcPr anchor="ctr">
                    <a:lnL w="12700" cap="flat" cmpd="sng" algn="ctr">
                      <a:solidFill>
                        <a:srgbClr val="00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rgbClr val="00D9FF"/>
                          </a:solidFill>
                          <a:latin typeface="Bahnschrift SemiBold" panose="020B0502040204020203" pitchFamily="34" charset="0"/>
                        </a:rPr>
                        <a:t>Hooks</a:t>
                      </a:r>
                    </a:p>
                    <a:p>
                      <a:pPr algn="ctr"/>
                      <a:r>
                        <a:rPr lang="en-GB" sz="2800" dirty="0">
                          <a:solidFill>
                            <a:srgbClr val="00D9FF"/>
                          </a:solidFill>
                          <a:latin typeface="Bahnschrift SemiBold" panose="020B0502040204020203" pitchFamily="34" charset="0"/>
                        </a:rPr>
                        <a:t>(Functional Components)</a:t>
                      </a:r>
                      <a:endParaRPr lang="en-IN" sz="2800" dirty="0"/>
                    </a:p>
                  </a:txBody>
                  <a:tcPr anchor="ctr">
                    <a:lnL w="12700" cap="flat" cmpd="sng" algn="ctr">
                      <a:solidFill>
                        <a:srgbClr val="00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5099108"/>
                  </a:ext>
                </a:extLst>
              </a:tr>
              <a:tr h="672108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rgbClr val="00D9FF"/>
                          </a:solidFill>
                          <a:latin typeface="Bahnschrift SemiBold" panose="020B0502040204020203" pitchFamily="34" charset="0"/>
                        </a:rPr>
                        <a:t>Constructor()</a:t>
                      </a:r>
                      <a:endParaRPr lang="en-IN" sz="2800" dirty="0"/>
                    </a:p>
                  </a:txBody>
                  <a:tcPr anchor="ctr">
                    <a:lnL w="12700" cap="flat" cmpd="sng" algn="ctr">
                      <a:solidFill>
                        <a:srgbClr val="00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>
                          <a:solidFill>
                            <a:srgbClr val="00D9FF"/>
                          </a:solidFill>
                          <a:latin typeface="Bahnschrift SemiBold" panose="020B0502040204020203" pitchFamily="34" charset="0"/>
                        </a:rPr>
                        <a:t>useState</a:t>
                      </a:r>
                      <a:r>
                        <a:rPr lang="en-GB" sz="2800" dirty="0">
                          <a:solidFill>
                            <a:srgbClr val="00D9FF"/>
                          </a:solidFill>
                          <a:latin typeface="Bahnschrift SemiBold" panose="020B0502040204020203" pitchFamily="34" charset="0"/>
                        </a:rPr>
                        <a:t> Hook</a:t>
                      </a:r>
                      <a:endParaRPr lang="en-IN" sz="2800" dirty="0"/>
                    </a:p>
                  </a:txBody>
                  <a:tcPr anchor="ctr">
                    <a:lnL w="12700" cap="flat" cmpd="sng" algn="ctr">
                      <a:solidFill>
                        <a:srgbClr val="00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7374584"/>
                  </a:ext>
                </a:extLst>
              </a:tr>
              <a:tr h="672108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rgbClr val="00D9FF"/>
                          </a:solidFill>
                          <a:latin typeface="Bahnschrift SemiBold" panose="020B0502040204020203" pitchFamily="34" charset="0"/>
                        </a:rPr>
                        <a:t>Render()</a:t>
                      </a:r>
                      <a:endParaRPr lang="en-IN" sz="2800" dirty="0"/>
                    </a:p>
                  </a:txBody>
                  <a:tcPr anchor="ctr">
                    <a:lnL w="12700" cap="flat" cmpd="sng" algn="ctr">
                      <a:solidFill>
                        <a:srgbClr val="00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rgbClr val="00D9FF"/>
                          </a:solidFill>
                          <a:latin typeface="Bahnschrift SemiBold" panose="020B0502040204020203" pitchFamily="34" charset="0"/>
                        </a:rPr>
                        <a:t>Return()</a:t>
                      </a:r>
                      <a:endParaRPr lang="en-IN" sz="2800" dirty="0"/>
                    </a:p>
                  </a:txBody>
                  <a:tcPr anchor="ctr">
                    <a:lnL w="12700" cap="flat" cmpd="sng" algn="ctr">
                      <a:solidFill>
                        <a:srgbClr val="00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1811390"/>
                  </a:ext>
                </a:extLst>
              </a:tr>
              <a:tr h="672108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>
                          <a:solidFill>
                            <a:srgbClr val="00D9FF"/>
                          </a:solidFill>
                          <a:latin typeface="Bahnschrift SemiBold" panose="020B0502040204020203" pitchFamily="34" charset="0"/>
                        </a:rPr>
                        <a:t>componentDidMount</a:t>
                      </a:r>
                      <a:r>
                        <a:rPr lang="en-GB" sz="2800" dirty="0">
                          <a:solidFill>
                            <a:srgbClr val="00D9FF"/>
                          </a:solidFill>
                          <a:latin typeface="Bahnschrift SemiBold" panose="020B0502040204020203" pitchFamily="34" charset="0"/>
                        </a:rPr>
                        <a:t>()</a:t>
                      </a:r>
                      <a:endParaRPr lang="en-IN" sz="2800" dirty="0"/>
                    </a:p>
                  </a:txBody>
                  <a:tcPr anchor="ctr">
                    <a:lnL w="12700" cap="flat" cmpd="sng" algn="ctr">
                      <a:solidFill>
                        <a:srgbClr val="00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GB" sz="2800" dirty="0" err="1">
                          <a:solidFill>
                            <a:srgbClr val="00D9FF"/>
                          </a:solidFill>
                          <a:latin typeface="Bahnschrift SemiBold" panose="020B0502040204020203" pitchFamily="34" charset="0"/>
                        </a:rPr>
                        <a:t>useEffect</a:t>
                      </a:r>
                      <a:r>
                        <a:rPr lang="en-GB" sz="2800" dirty="0">
                          <a:solidFill>
                            <a:srgbClr val="00D9FF"/>
                          </a:solidFill>
                          <a:latin typeface="Bahnschrift SemiBold" panose="020B0502040204020203" pitchFamily="34" charset="0"/>
                        </a:rPr>
                        <a:t> Hook</a:t>
                      </a:r>
                      <a:endParaRPr lang="en-IN" sz="2800" dirty="0"/>
                    </a:p>
                  </a:txBody>
                  <a:tcPr anchor="ctr">
                    <a:lnL w="12700" cap="flat" cmpd="sng" algn="ctr">
                      <a:solidFill>
                        <a:srgbClr val="00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9441547"/>
                  </a:ext>
                </a:extLst>
              </a:tr>
              <a:tr h="672108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>
                          <a:solidFill>
                            <a:srgbClr val="00D9FF"/>
                          </a:solidFill>
                          <a:latin typeface="Bahnschrift SemiBold" panose="020B0502040204020203" pitchFamily="34" charset="0"/>
                        </a:rPr>
                        <a:t>componentDidUpdate</a:t>
                      </a:r>
                      <a:r>
                        <a:rPr lang="en-GB" sz="2800" dirty="0">
                          <a:solidFill>
                            <a:srgbClr val="00D9FF"/>
                          </a:solidFill>
                          <a:latin typeface="Bahnschrift SemiBold" panose="020B0502040204020203" pitchFamily="34" charset="0"/>
                        </a:rPr>
                        <a:t>()</a:t>
                      </a:r>
                      <a:endParaRPr lang="en-IN" sz="2800" dirty="0"/>
                    </a:p>
                  </a:txBody>
                  <a:tcPr anchor="ctr">
                    <a:lnL w="12700" cap="flat" cmpd="sng" algn="ctr">
                      <a:solidFill>
                        <a:srgbClr val="00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D9FF"/>
                          </a:solidFill>
                          <a:latin typeface="Bahnschrift SemiBold" panose="020B0502040204020203" pitchFamily="34" charset="0"/>
                        </a:rPr>
                        <a:t>Lifecycle Methods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00D9FF"/>
                          </a:solidFill>
                          <a:latin typeface="Bahnschrift SemiBold" panose="020B0502040204020203" pitchFamily="34" charset="0"/>
                        </a:rPr>
                        <a:t>(Class Components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00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0660577"/>
                  </a:ext>
                </a:extLst>
              </a:tr>
              <a:tr h="672108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>
                          <a:solidFill>
                            <a:srgbClr val="00D9FF"/>
                          </a:solidFill>
                          <a:latin typeface="Bahnschrift SemiBold" panose="020B0502040204020203" pitchFamily="34" charset="0"/>
                        </a:rPr>
                        <a:t>componentWillUnmount</a:t>
                      </a:r>
                      <a:r>
                        <a:rPr lang="en-GB" sz="2800" dirty="0">
                          <a:solidFill>
                            <a:srgbClr val="00D9FF"/>
                          </a:solidFill>
                          <a:latin typeface="Bahnschrift SemiBold" panose="020B0502040204020203" pitchFamily="34" charset="0"/>
                        </a:rPr>
                        <a:t>()</a:t>
                      </a:r>
                      <a:endParaRPr lang="en-IN" sz="2800" dirty="0"/>
                    </a:p>
                  </a:txBody>
                  <a:tcPr anchor="ctr">
                    <a:lnL w="12700" cap="flat" cmpd="sng" algn="ctr">
                      <a:solidFill>
                        <a:srgbClr val="00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D9FF"/>
                          </a:solidFill>
                          <a:latin typeface="Bahnschrift SemiBold" panose="020B0502040204020203" pitchFamily="34" charset="0"/>
                        </a:rPr>
                        <a:t>Lifecycle Methods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00D9FF"/>
                          </a:solidFill>
                          <a:latin typeface="Bahnschrift SemiBold" panose="020B0502040204020203" pitchFamily="34" charset="0"/>
                        </a:rPr>
                        <a:t>(Class Components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00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057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249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72</Words>
  <Application>Microsoft Office PowerPoint</Application>
  <PresentationFormat>Widescreen</PresentationFormat>
  <Paragraphs>21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Bahnschrift SemiBold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PRASENJIT DAS</dc:creator>
  <cp:lastModifiedBy>PRASENJIT DAS</cp:lastModifiedBy>
  <cp:revision>6</cp:revision>
  <dcterms:created xsi:type="dcterms:W3CDTF">2023-02-15T00:44:26Z</dcterms:created>
  <dcterms:modified xsi:type="dcterms:W3CDTF">2023-02-28T02:19:36Z</dcterms:modified>
</cp:coreProperties>
</file>