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Franklin Gothic" pitchFamily="2" charset="0"/>
      <p:bold r:id="rId14"/>
    </p:embeddedFont>
    <p:embeddedFont>
      <p:font typeface="Libre Franklin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1sBDdHb2XsYteFNPHBFMUQvu/s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ayvairat@gmail.com" initials="a" lastIdx="1" clrIdx="0">
    <p:extLst>
      <p:ext uri="{19B8F6BF-5375-455C-9EA6-DF929625EA0E}">
        <p15:presenceInfo xmlns:p15="http://schemas.microsoft.com/office/powerpoint/2012/main" userId="777872c69d5dec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font" Target="fonts/font4.fntdata" /><Relationship Id="rId18" Type="http://schemas.openxmlformats.org/officeDocument/2006/relationships/font" Target="fonts/font9.fntdata" /><Relationship Id="rId3" Type="http://schemas.openxmlformats.org/officeDocument/2006/relationships/customXml" Target="../customXml/item3.xml" /><Relationship Id="rId21" Type="http://schemas.openxmlformats.org/officeDocument/2006/relationships/presProps" Target="presProps.xml" /><Relationship Id="rId7" Type="http://schemas.openxmlformats.org/officeDocument/2006/relationships/slide" Target="slides/slide3.xml" /><Relationship Id="rId12" Type="http://schemas.openxmlformats.org/officeDocument/2006/relationships/font" Target="fonts/font3.fntdata" /><Relationship Id="rId17" Type="http://schemas.openxmlformats.org/officeDocument/2006/relationships/font" Target="fonts/font8.fntdata" /><Relationship Id="rId2" Type="http://schemas.openxmlformats.org/officeDocument/2006/relationships/customXml" Target="../customXml/item2.xml" /><Relationship Id="rId16" Type="http://schemas.openxmlformats.org/officeDocument/2006/relationships/font" Target="fonts/font7.fntdata" /><Relationship Id="rId20" Type="http://schemas.openxmlformats.org/officeDocument/2006/relationships/commentAuthors" Target="commentAuthor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font" Target="fonts/font2.fntdata" /><Relationship Id="rId24" Type="http://schemas.openxmlformats.org/officeDocument/2006/relationships/tableStyles" Target="tableStyles.xml" /><Relationship Id="rId5" Type="http://schemas.openxmlformats.org/officeDocument/2006/relationships/slide" Target="slides/slide1.xml" /><Relationship Id="rId15" Type="http://schemas.openxmlformats.org/officeDocument/2006/relationships/font" Target="fonts/font6.fntdata" /><Relationship Id="rId23" Type="http://schemas.openxmlformats.org/officeDocument/2006/relationships/theme" Target="theme/theme1.xml" /><Relationship Id="rId10" Type="http://schemas.openxmlformats.org/officeDocument/2006/relationships/font" Target="fonts/font1.fntdata" /><Relationship Id="rId19" Type="http://customschemas.google.com/relationships/presentationmetadata" Target="metadata" /><Relationship Id="rId4" Type="http://schemas.openxmlformats.org/officeDocument/2006/relationships/slideMaster" Target="slideMasters/slideMaster1.xml" /><Relationship Id="rId9" Type="http://schemas.openxmlformats.org/officeDocument/2006/relationships/notesMaster" Target="notesMasters/notesMaster1.xml" /><Relationship Id="rId14" Type="http://schemas.openxmlformats.org/officeDocument/2006/relationships/font" Target="fonts/font5.fntdata" /><Relationship Id="rId22" Type="http://schemas.openxmlformats.org/officeDocument/2006/relationships/viewProps" Target="viewProp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4T11:00:03.373" idx="1">
    <p:pos x="10" y="10"/>
    <p:text>Revenue Streams - Service based model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10465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Details of the Team and Problem Statement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608947" y="1207976"/>
            <a:ext cx="6353667" cy="510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Ministry/Organization Name/Student Innovation: </a:t>
            </a:r>
            <a:r>
              <a:rPr lang="en-I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of Gujarat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PS Code: </a:t>
            </a:r>
            <a:r>
              <a:rPr lang="en-I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1365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 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Problem Statement Title: 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Blockchain based certificate generation and validation system for government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Name: 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Blockchain Innovators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Leader Name: 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Omraj  Manoj  Jadhav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Institute Code (AISHE): 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C-11018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Institute Name: </a:t>
            </a:r>
            <a:r>
              <a:rPr lang="en-US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Karmaveer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Bhaurao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 Patil College of Engineering, Satara</a:t>
            </a: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Theme Name: </a:t>
            </a:r>
            <a:r>
              <a:rPr lang="en-IN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&amp; Cybersecurity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 descr="A green and grey light bulb with numbers on it&#10;&#10;Description automatically generated">
            <a:extLst>
              <a:ext uri="{FF2B5EF4-FFF2-40B4-BE49-F238E27FC236}">
                <a16:creationId xmlns:a16="http://schemas.microsoft.com/office/drawing/2014/main" id="{54BF0ACA-61D6-CEF2-BB6A-C7BF20851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21" y="57906"/>
            <a:ext cx="3253081" cy="16908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208938" y="136358"/>
            <a:ext cx="5534431" cy="60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Idea/ Details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6612229" y="309951"/>
            <a:ext cx="5455484" cy="328585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dirty="0">
              <a:solidFill>
                <a:schemeClr val="lt2"/>
              </a:solidFill>
              <a:latin typeface="Franklin Gothic"/>
              <a:sym typeface="Libre Franklin"/>
            </a:endParaRPr>
          </a:p>
          <a:p>
            <a:r>
              <a:rPr lang="en-US" dirty="0">
                <a:solidFill>
                  <a:schemeClr val="lt2"/>
                </a:solidFill>
                <a:latin typeface="Franklin Gothic"/>
                <a:sym typeface="Libre Franklin"/>
              </a:rPr>
              <a:t>Flowchart:-</a:t>
            </a:r>
          </a:p>
          <a:p>
            <a:endParaRPr lang="en-IN"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939314" y="3798180"/>
            <a:ext cx="4128399" cy="274986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lt2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Technology stack: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that Serves as a public distributed ledger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Solidity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Ganache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fake ethers for testing on the test net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Truffle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environment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Wallet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and CSS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Programming Front End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" name="Google Shape;222;p2">
            <a:extLst>
              <a:ext uri="{FF2B5EF4-FFF2-40B4-BE49-F238E27FC236}">
                <a16:creationId xmlns:a16="http://schemas.microsoft.com/office/drawing/2014/main" id="{CDD8833A-88FA-8009-4DDA-5B54AA30CFEE}"/>
              </a:ext>
            </a:extLst>
          </p:cNvPr>
          <p:cNvSpPr txBox="1"/>
          <p:nvPr/>
        </p:nvSpPr>
        <p:spPr>
          <a:xfrm>
            <a:off x="3684232" y="5326144"/>
            <a:ext cx="4048217" cy="139549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lt2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Product Status 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Libre Franklin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Product built is 80% built, further   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development in progress. Next steps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</a:pP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involve Front end building and more testing.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60A9D-EC74-5FB9-C4F5-A051FA709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014" y="808952"/>
            <a:ext cx="6306268" cy="4790570"/>
          </a:xfrm>
        </p:spPr>
        <p:txBody>
          <a:bodyPr/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lt2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Solution: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technology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 system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and Validation.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 approach to validation creates  introduces potential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Forgery, Tampering , Misplacement.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Solution -</a:t>
            </a:r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SzPts val="1600"/>
              <a:buFont typeface="Noto Sans Symbols"/>
              <a:buChar char="⮚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immutable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Network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transaction of certificates between trainee and organization </a:t>
            </a:r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SzPts val="1600"/>
              <a:buFont typeface="Noto Sans Symbols"/>
              <a:buChar char="⮚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Superior Smart contracts 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impenetrable  transactions and storage for assurance of Immutability</a:t>
            </a:r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SzPts val="1600"/>
              <a:buFont typeface="Noto Sans Symbols"/>
              <a:buChar char="⮚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 Hash Functions 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that ensures the security and integrity of the data on the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converting input data into a string of Letters</a:t>
            </a:r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SzPts val="1600"/>
              <a:buFont typeface="Noto Sans Symbols"/>
              <a:buChar char="⮚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 Generation :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unique QR code and URL link  is generated and attached to the Certificate.</a:t>
            </a:r>
          </a:p>
          <a:p>
            <a:pPr marL="742950" lvl="1" indent="-285750">
              <a:lnSpc>
                <a:spcPct val="100000"/>
              </a:lnSpc>
              <a:spcBef>
                <a:spcPts val="1000"/>
              </a:spcBef>
              <a:buSzPts val="1600"/>
              <a:buFont typeface="Noto Sans Symbols"/>
              <a:buChar char="⮚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(AI/ML) 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an user friendly interfaces which explains each step to the user.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D5BFC-E648-7F8C-93B6-E750F5DE2DE9}"/>
              </a:ext>
            </a:extLst>
          </p:cNvPr>
          <p:cNvSpPr/>
          <p:nvPr/>
        </p:nvSpPr>
        <p:spPr>
          <a:xfrm>
            <a:off x="6612229" y="457200"/>
            <a:ext cx="5534431" cy="3138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A diagram of a diagram of a user&#10;&#10;Description automatically generated with medium confidence">
            <a:extLst>
              <a:ext uri="{FF2B5EF4-FFF2-40B4-BE49-F238E27FC236}">
                <a16:creationId xmlns:a16="http://schemas.microsoft.com/office/drawing/2014/main" id="{1E7F9862-2266-F11C-196D-233520D5C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282" y="928300"/>
            <a:ext cx="5737870" cy="2500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278129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Idea/Approach Details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499" y="1457031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037759"/>
            <a:ext cx="4995814" cy="470240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Government offices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Blockchain can be used to hold different government licenses, permits, and certifications, confirming their legitimacy and eliminating counterfeiting.</a:t>
            </a:r>
          </a:p>
          <a:p>
            <a:pPr marL="0" indent="0">
              <a:spcBef>
                <a:spcPts val="0"/>
              </a:spcBef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Franklin Gothic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Training and HR - Companies often conduct training sessions for which certificates are provided. Our solution can be used for secure validation process.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Franklin Gothic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Institutions - Institutions need  an efficient system to manage and validate their student’s certificates.</a:t>
            </a:r>
          </a:p>
          <a:p>
            <a:pPr marL="0" indent="0">
              <a:spcBef>
                <a:spcPts val="0"/>
              </a:spcBef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Franklin Gothic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Companies- Companies while hiring need reliable and efficient methods to verify qualifications of potential employees. Our solution streamlines the validation process securely and seamlessly.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  <a:sym typeface="Franklin Gothic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Medical Certifications- Certificates for medical training, specialization, and continuous education can be securely stored and validated. This ensures healthcare professionals' qualifications are legitimate.</a:t>
            </a:r>
            <a:endParaRPr lang="en-IN" dirty="0">
              <a:sym typeface="Franklin Gothic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endParaRPr lang="en-IN" dirty="0">
              <a:sym typeface="Franklin Gothic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endParaRPr lang="en-IN" dirty="0">
              <a:sym typeface="Franklin Gothic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endParaRPr lang="en-IN" dirty="0">
              <a:sym typeface="Franklin Gothic"/>
            </a:endParaRPr>
          </a:p>
          <a:p>
            <a:pPr marL="285750" indent="-285750">
              <a:spcBef>
                <a:spcPts val="0"/>
              </a:spcBef>
              <a:buFont typeface="Noto Sans Symbols"/>
              <a:buChar char="⮚"/>
            </a:pPr>
            <a:endParaRPr lang="en-IN" dirty="0">
              <a:sym typeface="Franklin Gothic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1457031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lt2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Dependencies</a:t>
            </a:r>
            <a:r>
              <a:rPr lang="en-US" sz="1400" b="0" i="0" dirty="0">
                <a:solidFill>
                  <a:schemeClr val="lt2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/ </a:t>
            </a:r>
            <a:r>
              <a:rPr lang="en-US" sz="1800" dirty="0">
                <a:solidFill>
                  <a:schemeClr val="l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Showstopper:</a:t>
            </a:r>
            <a:endParaRPr sz="1800" dirty="0">
              <a:solidFill>
                <a:schemeClr val="l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6188679" y="1829939"/>
            <a:ext cx="5308863" cy="435570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Product has only one dependency</a:t>
            </a:r>
          </a:p>
          <a:p>
            <a:pPr marL="285750" marR="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r>
              <a:rPr lang="en-IN" sz="15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IN" sz="15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 availability is essential because it's the backbone for data transmission, </a:t>
            </a:r>
            <a:r>
              <a:rPr lang="en-US" sz="15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integration, user access, and security updates.</a:t>
            </a:r>
          </a:p>
          <a:p>
            <a:pPr marR="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5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Seamless Process: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blockchain-based system streamlines processes by automating tasks like certificate issuance and validation, reducing manual intervention, and improving efficiency.</a:t>
            </a:r>
          </a:p>
          <a:p>
            <a:pPr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Blockchain technology can be easily scaled to accommodate a growing number of certificates and users without compromising performance or security.</a:t>
            </a:r>
          </a:p>
          <a:p>
            <a:pPr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Immutability: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recorded on a </a:t>
            </a:r>
            <a:r>
              <a:rPr lang="en-US" sz="15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immutable, meaning once information is added, it cannot be altered or deleted. This ensures the integrity and authenticity of certificates</a:t>
            </a:r>
            <a:r>
              <a:rPr lang="en-US" sz="1500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Easy User Interface- 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Workflow has been meticulously designed so the user can 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and use the product with utmost ease. </a:t>
            </a:r>
            <a:endParaRPr lang="en-US" sz="15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D41197-3EDD-870C-2BF6-1E687AE126AF}"/>
              </a:ext>
            </a:extLst>
          </p:cNvPr>
          <p:cNvSpPr/>
          <p:nvPr/>
        </p:nvSpPr>
        <p:spPr>
          <a:xfrm>
            <a:off x="6188679" y="6315057"/>
            <a:ext cx="5823976" cy="4251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Revenue Streams- Service based model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Details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Name: Omraj Manoj Jadhav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Branch: 	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Stream: 	CSE		Year: IV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 Name: Akhilesh </a:t>
            </a:r>
            <a:r>
              <a:rPr lang="en-US" sz="1200" b="1" dirty="0" err="1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Dange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Branch:	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Stream:	CSE		Year: IV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 Name: Prasenjit Bhosale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Branch:	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Stream:	CSE		Year: IV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3 Name: Aniket Chavan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Branch:	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Stream:	CSE		Year: IV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 Name: </a:t>
            </a:r>
            <a:r>
              <a:rPr lang="en-US" sz="1200" b="1" dirty="0" err="1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Ashay</a:t>
            </a: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Vairat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Branch:	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Stream:	CSE		Year:  II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5 Name: Sayali Nalawade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Branch:	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Stream:	CSE		Year: IV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Mentor 1 Name: Dr. Shabina Modi-Sayyed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Category: 	CSE		Expertise:  	CN	Domain Experience:    21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Yrs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Mentor 2 Name: Prof. Vaibhav Bhosale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Category:	CSE	 	Expertise: 		Domain Experience:  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73B2B064244948A68818918E075487" ma:contentTypeVersion="5" ma:contentTypeDescription="Create a new document." ma:contentTypeScope="" ma:versionID="46f271d0a3e8c443914ad8f611986ae7">
  <xsd:schema xmlns:xsd="http://www.w3.org/2001/XMLSchema" xmlns:xs="http://www.w3.org/2001/XMLSchema" xmlns:p="http://schemas.microsoft.com/office/2006/metadata/properties" xmlns:ns3="e6fab4e7-7f5e-4723-859c-eb079bdf8fa1" targetNamespace="http://schemas.microsoft.com/office/2006/metadata/properties" ma:root="true" ma:fieldsID="5995e0f4745062c1df9cac2bc3b6e653" ns3:_="">
    <xsd:import namespace="e6fab4e7-7f5e-4723-859c-eb079bdf8f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ab4e7-7f5e-4723-859c-eb079bdf8f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FFDCFB-CAEF-490E-B3DA-FEDADE19662F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EDBBE11D-D241-4086-93A2-EC770FD272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E562DC-CDEB-4895-9240-346112FF331A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e6fab4e7-7f5e-4723-859c-eb079bdf8fa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739</Words>
  <Application>Microsoft Office PowerPoint</Application>
  <PresentationFormat>Widescreen</PresentationFormat>
  <Paragraphs>75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Theme1</vt:lpstr>
      <vt:lpstr>Basic Details of the Team and Problem Statement</vt:lpstr>
      <vt:lpstr>Idea/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Prasenjit Bhosale</cp:lastModifiedBy>
  <cp:revision>22</cp:revision>
  <dcterms:created xsi:type="dcterms:W3CDTF">2022-02-11T07:14:46Z</dcterms:created>
  <dcterms:modified xsi:type="dcterms:W3CDTF">2024-07-11T19:36:57Z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0x0101008773B2B064244948A68818918E075487</vt:lpwstr>
  </property>
</Properties>
</file>