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jpg" ContentType="image/unknown"/>
  <Override PartName="/ppt/media/image4.jpg" ContentType="image/unknown"/>
  <Override PartName="/ppt/media/image6.jpg" ContentType="image/unknown"/>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8"/>
  </p:notesMasterIdLst>
  <p:sldIdLst>
    <p:sldId id="256" r:id="rId2"/>
    <p:sldId id="270" r:id="rId3"/>
    <p:sldId id="257" r:id="rId4"/>
    <p:sldId id="260" r:id="rId5"/>
    <p:sldId id="259" r:id="rId6"/>
    <p:sldId id="261" r:id="rId7"/>
    <p:sldId id="262" r:id="rId8"/>
    <p:sldId id="263" r:id="rId9"/>
    <p:sldId id="264" r:id="rId10"/>
    <p:sldId id="269" r:id="rId11"/>
    <p:sldId id="265" r:id="rId12"/>
    <p:sldId id="266" r:id="rId13"/>
    <p:sldId id="273" r:id="rId14"/>
    <p:sldId id="272" r:id="rId15"/>
    <p:sldId id="271"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enjit" userId="7de2da45990fdaca" providerId="LiveId" clId="{4DD91056-DC35-4FCD-840E-5FF35D4A780A}"/>
    <pc:docChg chg="custSel addSld delSld modSld">
      <pc:chgData name="Prasenjit" userId="7de2da45990fdaca" providerId="LiveId" clId="{4DD91056-DC35-4FCD-840E-5FF35D4A780A}" dt="2022-10-18T05:32:52.609" v="1200" actId="20577"/>
      <pc:docMkLst>
        <pc:docMk/>
      </pc:docMkLst>
      <pc:sldChg chg="modSp new mod">
        <pc:chgData name="Prasenjit" userId="7de2da45990fdaca" providerId="LiveId" clId="{4DD91056-DC35-4FCD-840E-5FF35D4A780A}" dt="2022-10-18T05:10:32.810" v="16"/>
        <pc:sldMkLst>
          <pc:docMk/>
          <pc:sldMk cId="4101854297" sldId="256"/>
        </pc:sldMkLst>
        <pc:spChg chg="mod">
          <ac:chgData name="Prasenjit" userId="7de2da45990fdaca" providerId="LiveId" clId="{4DD91056-DC35-4FCD-840E-5FF35D4A780A}" dt="2022-10-18T05:10:32.810" v="16"/>
          <ac:spMkLst>
            <pc:docMk/>
            <pc:sldMk cId="4101854297" sldId="256"/>
            <ac:spMk id="2" creationId="{EB7D6FF7-E7E4-D1B7-DA50-5C098836047F}"/>
          </ac:spMkLst>
        </pc:spChg>
        <pc:spChg chg="mod">
          <ac:chgData name="Prasenjit" userId="7de2da45990fdaca" providerId="LiveId" clId="{4DD91056-DC35-4FCD-840E-5FF35D4A780A}" dt="2022-10-18T05:10:32.810" v="16"/>
          <ac:spMkLst>
            <pc:docMk/>
            <pc:sldMk cId="4101854297" sldId="256"/>
            <ac:spMk id="3" creationId="{3A0E517C-E30D-E965-5A91-5F4076E0C2C6}"/>
          </ac:spMkLst>
        </pc:spChg>
      </pc:sldChg>
      <pc:sldChg chg="addSp modSp new mod">
        <pc:chgData name="Prasenjit" userId="7de2da45990fdaca" providerId="LiveId" clId="{4DD91056-DC35-4FCD-840E-5FF35D4A780A}" dt="2022-10-18T05:22:29.974" v="639" actId="255"/>
        <pc:sldMkLst>
          <pc:docMk/>
          <pc:sldMk cId="925802804" sldId="257"/>
        </pc:sldMkLst>
        <pc:spChg chg="mod">
          <ac:chgData name="Prasenjit" userId="7de2da45990fdaca" providerId="LiveId" clId="{4DD91056-DC35-4FCD-840E-5FF35D4A780A}" dt="2022-10-18T05:11:00.462" v="60" actId="2711"/>
          <ac:spMkLst>
            <pc:docMk/>
            <pc:sldMk cId="925802804" sldId="257"/>
            <ac:spMk id="2" creationId="{23F48FB4-0A58-3ED0-52E6-E9C22E091C33}"/>
          </ac:spMkLst>
        </pc:spChg>
        <pc:spChg chg="add mod">
          <ac:chgData name="Prasenjit" userId="7de2da45990fdaca" providerId="LiveId" clId="{4DD91056-DC35-4FCD-840E-5FF35D4A780A}" dt="2022-10-18T05:22:29.974" v="639" actId="255"/>
          <ac:spMkLst>
            <pc:docMk/>
            <pc:sldMk cId="925802804" sldId="257"/>
            <ac:spMk id="3" creationId="{346356B9-2335-2BFC-74D8-D7C1109B2307}"/>
          </ac:spMkLst>
        </pc:spChg>
        <pc:spChg chg="add mod">
          <ac:chgData name="Prasenjit" userId="7de2da45990fdaca" providerId="LiveId" clId="{4DD91056-DC35-4FCD-840E-5FF35D4A780A}" dt="2022-10-18T05:20:52.577" v="571" actId="20577"/>
          <ac:spMkLst>
            <pc:docMk/>
            <pc:sldMk cId="925802804" sldId="257"/>
            <ac:spMk id="4" creationId="{3D727AA9-26AC-41AF-14A9-FDD99A550507}"/>
          </ac:spMkLst>
        </pc:spChg>
        <pc:spChg chg="add mod">
          <ac:chgData name="Prasenjit" userId="7de2da45990fdaca" providerId="LiveId" clId="{4DD91056-DC35-4FCD-840E-5FF35D4A780A}" dt="2022-10-18T05:21:36.336" v="620" actId="2711"/>
          <ac:spMkLst>
            <pc:docMk/>
            <pc:sldMk cId="925802804" sldId="257"/>
            <ac:spMk id="5" creationId="{7A3C779D-0667-6C26-3451-C177E752723F}"/>
          </ac:spMkLst>
        </pc:spChg>
      </pc:sldChg>
      <pc:sldChg chg="modSp new mod">
        <pc:chgData name="Prasenjit" userId="7de2da45990fdaca" providerId="LiveId" clId="{4DD91056-DC35-4FCD-840E-5FF35D4A780A}" dt="2022-10-18T05:14:15.851" v="265" actId="2711"/>
        <pc:sldMkLst>
          <pc:docMk/>
          <pc:sldMk cId="408494647" sldId="258"/>
        </pc:sldMkLst>
        <pc:spChg chg="mod">
          <ac:chgData name="Prasenjit" userId="7de2da45990fdaca" providerId="LiveId" clId="{4DD91056-DC35-4FCD-840E-5FF35D4A780A}" dt="2022-10-18T05:14:15.851" v="265" actId="2711"/>
          <ac:spMkLst>
            <pc:docMk/>
            <pc:sldMk cId="408494647" sldId="258"/>
            <ac:spMk id="2" creationId="{729843A7-D057-AC49-DE77-32060C2789E7}"/>
          </ac:spMkLst>
        </pc:spChg>
      </pc:sldChg>
      <pc:sldChg chg="addSp modSp new mod">
        <pc:chgData name="Prasenjit" userId="7de2da45990fdaca" providerId="LiveId" clId="{4DD91056-DC35-4FCD-840E-5FF35D4A780A}" dt="2022-10-18T05:19:20.969" v="506" actId="5793"/>
        <pc:sldMkLst>
          <pc:docMk/>
          <pc:sldMk cId="1909378726" sldId="259"/>
        </pc:sldMkLst>
        <pc:spChg chg="mod">
          <ac:chgData name="Prasenjit" userId="7de2da45990fdaca" providerId="LiveId" clId="{4DD91056-DC35-4FCD-840E-5FF35D4A780A}" dt="2022-10-18T05:14:43.768" v="278" actId="20577"/>
          <ac:spMkLst>
            <pc:docMk/>
            <pc:sldMk cId="1909378726" sldId="259"/>
            <ac:spMk id="2" creationId="{D71B8D37-BD0F-2220-3403-1ED208ABF091}"/>
          </ac:spMkLst>
        </pc:spChg>
        <pc:spChg chg="add mod">
          <ac:chgData name="Prasenjit" userId="7de2da45990fdaca" providerId="LiveId" clId="{4DD91056-DC35-4FCD-840E-5FF35D4A780A}" dt="2022-10-18T05:19:20.969" v="506" actId="5793"/>
          <ac:spMkLst>
            <pc:docMk/>
            <pc:sldMk cId="1909378726" sldId="259"/>
            <ac:spMk id="3" creationId="{A85E9CF9-5253-029C-1B29-BDC3B5122DC0}"/>
          </ac:spMkLst>
        </pc:spChg>
      </pc:sldChg>
      <pc:sldChg chg="new del">
        <pc:chgData name="Prasenjit" userId="7de2da45990fdaca" providerId="LiveId" clId="{4DD91056-DC35-4FCD-840E-5FF35D4A780A}" dt="2022-10-18T05:15:26.946" v="280" actId="47"/>
        <pc:sldMkLst>
          <pc:docMk/>
          <pc:sldMk cId="1746725727" sldId="260"/>
        </pc:sldMkLst>
      </pc:sldChg>
      <pc:sldChg chg="modSp new mod">
        <pc:chgData name="Prasenjit" userId="7de2da45990fdaca" providerId="LiveId" clId="{4DD91056-DC35-4FCD-840E-5FF35D4A780A}" dt="2022-10-18T05:22:09.479" v="638" actId="2711"/>
        <pc:sldMkLst>
          <pc:docMk/>
          <pc:sldMk cId="2417904321" sldId="260"/>
        </pc:sldMkLst>
        <pc:spChg chg="mod">
          <ac:chgData name="Prasenjit" userId="7de2da45990fdaca" providerId="LiveId" clId="{4DD91056-DC35-4FCD-840E-5FF35D4A780A}" dt="2022-10-18T05:22:09.479" v="638" actId="2711"/>
          <ac:spMkLst>
            <pc:docMk/>
            <pc:sldMk cId="2417904321" sldId="260"/>
            <ac:spMk id="2" creationId="{F57FCCDB-E9F5-7811-6789-3DB274EFDB4F}"/>
          </ac:spMkLst>
        </pc:spChg>
      </pc:sldChg>
      <pc:sldChg chg="addSp modSp new mod">
        <pc:chgData name="Prasenjit" userId="7de2da45990fdaca" providerId="LiveId" clId="{4DD91056-DC35-4FCD-840E-5FF35D4A780A}" dt="2022-10-18T05:26:56.998" v="944" actId="2711"/>
        <pc:sldMkLst>
          <pc:docMk/>
          <pc:sldMk cId="3456337662" sldId="261"/>
        </pc:sldMkLst>
        <pc:spChg chg="mod">
          <ac:chgData name="Prasenjit" userId="7de2da45990fdaca" providerId="LiveId" clId="{4DD91056-DC35-4FCD-840E-5FF35D4A780A}" dt="2022-10-18T05:23:19.579" v="654" actId="2711"/>
          <ac:spMkLst>
            <pc:docMk/>
            <pc:sldMk cId="3456337662" sldId="261"/>
            <ac:spMk id="2" creationId="{68465893-F208-2815-B2B1-2B90AB6DBE9F}"/>
          </ac:spMkLst>
        </pc:spChg>
        <pc:spChg chg="add mod">
          <ac:chgData name="Prasenjit" userId="7de2da45990fdaca" providerId="LiveId" clId="{4DD91056-DC35-4FCD-840E-5FF35D4A780A}" dt="2022-10-18T05:24:46.360" v="719" actId="5793"/>
          <ac:spMkLst>
            <pc:docMk/>
            <pc:sldMk cId="3456337662" sldId="261"/>
            <ac:spMk id="3" creationId="{50CA4FCE-5893-6272-43EE-537DCDA9BF9E}"/>
          </ac:spMkLst>
        </pc:spChg>
        <pc:spChg chg="add mod">
          <ac:chgData name="Prasenjit" userId="7de2da45990fdaca" providerId="LiveId" clId="{4DD91056-DC35-4FCD-840E-5FF35D4A780A}" dt="2022-10-18T05:26:56.998" v="944" actId="2711"/>
          <ac:spMkLst>
            <pc:docMk/>
            <pc:sldMk cId="3456337662" sldId="261"/>
            <ac:spMk id="4" creationId="{FB448F6A-7A83-F38D-EC8A-BC1FF71ADECF}"/>
          </ac:spMkLst>
        </pc:spChg>
      </pc:sldChg>
      <pc:sldChg chg="modSp new mod">
        <pc:chgData name="Prasenjit" userId="7de2da45990fdaca" providerId="LiveId" clId="{4DD91056-DC35-4FCD-840E-5FF35D4A780A}" dt="2022-10-18T05:28:11.757" v="958" actId="20577"/>
        <pc:sldMkLst>
          <pc:docMk/>
          <pc:sldMk cId="312258047" sldId="262"/>
        </pc:sldMkLst>
        <pc:spChg chg="mod">
          <ac:chgData name="Prasenjit" userId="7de2da45990fdaca" providerId="LiveId" clId="{4DD91056-DC35-4FCD-840E-5FF35D4A780A}" dt="2022-10-18T05:28:11.757" v="958" actId="20577"/>
          <ac:spMkLst>
            <pc:docMk/>
            <pc:sldMk cId="312258047" sldId="262"/>
            <ac:spMk id="2" creationId="{4C9F538D-D21F-C25D-2A55-FA608CCBBB4F}"/>
          </ac:spMkLst>
        </pc:spChg>
      </pc:sldChg>
      <pc:sldChg chg="new del">
        <pc:chgData name="Prasenjit" userId="7de2da45990fdaca" providerId="LiveId" clId="{4DD91056-DC35-4FCD-840E-5FF35D4A780A}" dt="2022-10-18T05:23:33.058" v="656" actId="47"/>
        <pc:sldMkLst>
          <pc:docMk/>
          <pc:sldMk cId="2757199397" sldId="262"/>
        </pc:sldMkLst>
      </pc:sldChg>
      <pc:sldChg chg="new del">
        <pc:chgData name="Prasenjit" userId="7de2da45990fdaca" providerId="LiveId" clId="{4DD91056-DC35-4FCD-840E-5FF35D4A780A}" dt="2022-10-18T05:23:41.015" v="658" actId="47"/>
        <pc:sldMkLst>
          <pc:docMk/>
          <pc:sldMk cId="3288819487" sldId="262"/>
        </pc:sldMkLst>
      </pc:sldChg>
      <pc:sldChg chg="add">
        <pc:chgData name="Prasenjit" userId="7de2da45990fdaca" providerId="LiveId" clId="{4DD91056-DC35-4FCD-840E-5FF35D4A780A}" dt="2022-10-18T05:28:38.619" v="959" actId="2890"/>
        <pc:sldMkLst>
          <pc:docMk/>
          <pc:sldMk cId="2583354795" sldId="263"/>
        </pc:sldMkLst>
      </pc:sldChg>
      <pc:sldChg chg="add">
        <pc:chgData name="Prasenjit" userId="7de2da45990fdaca" providerId="LiveId" clId="{4DD91056-DC35-4FCD-840E-5FF35D4A780A}" dt="2022-10-18T05:28:43.785" v="960" actId="2890"/>
        <pc:sldMkLst>
          <pc:docMk/>
          <pc:sldMk cId="1137510952" sldId="264"/>
        </pc:sldMkLst>
      </pc:sldChg>
      <pc:sldChg chg="addSp modSp new mod">
        <pc:chgData name="Prasenjit" userId="7de2da45990fdaca" providerId="LiveId" clId="{4DD91056-DC35-4FCD-840E-5FF35D4A780A}" dt="2022-10-18T05:29:29.157" v="994" actId="5793"/>
        <pc:sldMkLst>
          <pc:docMk/>
          <pc:sldMk cId="2868974732" sldId="265"/>
        </pc:sldMkLst>
        <pc:spChg chg="mod">
          <ac:chgData name="Prasenjit" userId="7de2da45990fdaca" providerId="LiveId" clId="{4DD91056-DC35-4FCD-840E-5FF35D4A780A}" dt="2022-10-18T05:28:59.685" v="986" actId="20577"/>
          <ac:spMkLst>
            <pc:docMk/>
            <pc:sldMk cId="2868974732" sldId="265"/>
            <ac:spMk id="2" creationId="{F2F16E04-A82D-9B64-E7A9-912C8E80CE77}"/>
          </ac:spMkLst>
        </pc:spChg>
        <pc:spChg chg="add mod">
          <ac:chgData name="Prasenjit" userId="7de2da45990fdaca" providerId="LiveId" clId="{4DD91056-DC35-4FCD-840E-5FF35D4A780A}" dt="2022-10-18T05:29:29.157" v="994" actId="5793"/>
          <ac:spMkLst>
            <pc:docMk/>
            <pc:sldMk cId="2868974732" sldId="265"/>
            <ac:spMk id="3" creationId="{FB1BB5F2-9C56-A38B-069E-CA3807C0520B}"/>
          </ac:spMkLst>
        </pc:spChg>
      </pc:sldChg>
      <pc:sldChg chg="addSp delSp modSp new mod">
        <pc:chgData name="Prasenjit" userId="7de2da45990fdaca" providerId="LiveId" clId="{4DD91056-DC35-4FCD-840E-5FF35D4A780A}" dt="2022-10-18T05:31:30.492" v="1094" actId="20577"/>
        <pc:sldMkLst>
          <pc:docMk/>
          <pc:sldMk cId="2988880825" sldId="266"/>
        </pc:sldMkLst>
        <pc:spChg chg="mod">
          <ac:chgData name="Prasenjit" userId="7de2da45990fdaca" providerId="LiveId" clId="{4DD91056-DC35-4FCD-840E-5FF35D4A780A}" dt="2022-10-18T05:29:51.574" v="1026" actId="20577"/>
          <ac:spMkLst>
            <pc:docMk/>
            <pc:sldMk cId="2988880825" sldId="266"/>
            <ac:spMk id="2" creationId="{2E80EA43-1D0F-F075-7161-9DC528ED7FF5}"/>
          </ac:spMkLst>
        </pc:spChg>
        <pc:spChg chg="add mod">
          <ac:chgData name="Prasenjit" userId="7de2da45990fdaca" providerId="LiveId" clId="{4DD91056-DC35-4FCD-840E-5FF35D4A780A}" dt="2022-10-18T05:30:47.577" v="1062" actId="5793"/>
          <ac:spMkLst>
            <pc:docMk/>
            <pc:sldMk cId="2988880825" sldId="266"/>
            <ac:spMk id="3" creationId="{A9D1BBE7-BBF1-ABE0-C6F8-57979D6E3067}"/>
          </ac:spMkLst>
        </pc:spChg>
        <pc:spChg chg="add del mod">
          <ac:chgData name="Prasenjit" userId="7de2da45990fdaca" providerId="LiveId" clId="{4DD91056-DC35-4FCD-840E-5FF35D4A780A}" dt="2022-10-18T05:31:05.214" v="1067"/>
          <ac:spMkLst>
            <pc:docMk/>
            <pc:sldMk cId="2988880825" sldId="266"/>
            <ac:spMk id="4" creationId="{AE5A2D09-E36F-D9C6-64C0-558D0009DFC1}"/>
          </ac:spMkLst>
        </pc:spChg>
        <pc:spChg chg="add mod">
          <ac:chgData name="Prasenjit" userId="7de2da45990fdaca" providerId="LiveId" clId="{4DD91056-DC35-4FCD-840E-5FF35D4A780A}" dt="2022-10-18T05:31:30.492" v="1094" actId="20577"/>
          <ac:spMkLst>
            <pc:docMk/>
            <pc:sldMk cId="2988880825" sldId="266"/>
            <ac:spMk id="5" creationId="{D9E3F912-5B20-52A7-5B36-2F500C67ADCC}"/>
          </ac:spMkLst>
        </pc:spChg>
      </pc:sldChg>
      <pc:sldChg chg="addSp modSp new mod">
        <pc:chgData name="Prasenjit" userId="7de2da45990fdaca" providerId="LiveId" clId="{4DD91056-DC35-4FCD-840E-5FF35D4A780A}" dt="2022-10-18T05:32:34.526" v="1185" actId="5793"/>
        <pc:sldMkLst>
          <pc:docMk/>
          <pc:sldMk cId="702058317" sldId="267"/>
        </pc:sldMkLst>
        <pc:spChg chg="mod">
          <ac:chgData name="Prasenjit" userId="7de2da45990fdaca" providerId="LiveId" clId="{4DD91056-DC35-4FCD-840E-5FF35D4A780A}" dt="2022-10-18T05:31:50.689" v="1109" actId="20577"/>
          <ac:spMkLst>
            <pc:docMk/>
            <pc:sldMk cId="702058317" sldId="267"/>
            <ac:spMk id="2" creationId="{1E7837CD-76D1-5213-1ADF-BDE4BC31E2AB}"/>
          </ac:spMkLst>
        </pc:spChg>
        <pc:spChg chg="add mod">
          <ac:chgData name="Prasenjit" userId="7de2da45990fdaca" providerId="LiveId" clId="{4DD91056-DC35-4FCD-840E-5FF35D4A780A}" dt="2022-10-18T05:32:34.526" v="1185" actId="5793"/>
          <ac:spMkLst>
            <pc:docMk/>
            <pc:sldMk cId="702058317" sldId="267"/>
            <ac:spMk id="3" creationId="{8FE93951-DBB9-C862-7499-67D836DAEF86}"/>
          </ac:spMkLst>
        </pc:spChg>
      </pc:sldChg>
      <pc:sldChg chg="modSp new mod">
        <pc:chgData name="Prasenjit" userId="7de2da45990fdaca" providerId="LiveId" clId="{4DD91056-DC35-4FCD-840E-5FF35D4A780A}" dt="2022-10-18T05:32:52.609" v="1200" actId="20577"/>
        <pc:sldMkLst>
          <pc:docMk/>
          <pc:sldMk cId="1113253389" sldId="268"/>
        </pc:sldMkLst>
        <pc:spChg chg="mod">
          <ac:chgData name="Prasenjit" userId="7de2da45990fdaca" providerId="LiveId" clId="{4DD91056-DC35-4FCD-840E-5FF35D4A780A}" dt="2022-10-18T05:32:52.609" v="1200" actId="20577"/>
          <ac:spMkLst>
            <pc:docMk/>
            <pc:sldMk cId="1113253389" sldId="268"/>
            <ac:spMk id="2" creationId="{CBA9327D-A061-F00F-BA60-2025F913A63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A9AA0-C9AD-4E56-968B-A7F765F74039}" type="datetimeFigureOut">
              <a:rPr lang="en-IN" smtClean="0"/>
              <a:t>06-04-2023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8B64C2-1E06-4A50-8E04-3D5CDB80726D}" type="slidenum">
              <a:rPr lang="en-IN" smtClean="0"/>
              <a:t>‹#›</a:t>
            </a:fld>
            <a:endParaRPr lang="en-IN"/>
          </a:p>
        </p:txBody>
      </p:sp>
    </p:spTree>
    <p:extLst>
      <p:ext uri="{BB962C8B-B14F-4D97-AF65-F5344CB8AC3E}">
        <p14:creationId xmlns:p14="http://schemas.microsoft.com/office/powerpoint/2010/main" val="3564478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8B64C2-1E06-4A50-8E04-3D5CDB80726D}" type="slidenum">
              <a:rPr lang="en-IN" smtClean="0"/>
              <a:t>12</a:t>
            </a:fld>
            <a:endParaRPr lang="en-IN"/>
          </a:p>
        </p:txBody>
      </p:sp>
    </p:spTree>
    <p:extLst>
      <p:ext uri="{BB962C8B-B14F-4D97-AF65-F5344CB8AC3E}">
        <p14:creationId xmlns:p14="http://schemas.microsoft.com/office/powerpoint/2010/main" val="3942301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D5809C-68B8-4DC8-A22F-373E559BB1EA}"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A4514-91B1-4E9F-A09D-858053C7FC6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37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809C-68B8-4DC8-A22F-373E559BB1EA}"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A4514-91B1-4E9F-A09D-858053C7FC67}" type="slidenum">
              <a:rPr lang="en-IN" smtClean="0"/>
              <a:t>‹#›</a:t>
            </a:fld>
            <a:endParaRPr lang="en-IN"/>
          </a:p>
        </p:txBody>
      </p:sp>
    </p:spTree>
    <p:extLst>
      <p:ext uri="{BB962C8B-B14F-4D97-AF65-F5344CB8AC3E}">
        <p14:creationId xmlns:p14="http://schemas.microsoft.com/office/powerpoint/2010/main" val="381122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809C-68B8-4DC8-A22F-373E559BB1EA}"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A4514-91B1-4E9F-A09D-858053C7FC67}" type="slidenum">
              <a:rPr lang="en-IN" smtClean="0"/>
              <a:t>‹#›</a:t>
            </a:fld>
            <a:endParaRPr lang="en-IN"/>
          </a:p>
        </p:txBody>
      </p:sp>
    </p:spTree>
    <p:extLst>
      <p:ext uri="{BB962C8B-B14F-4D97-AF65-F5344CB8AC3E}">
        <p14:creationId xmlns:p14="http://schemas.microsoft.com/office/powerpoint/2010/main" val="39807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809C-68B8-4DC8-A22F-373E559BB1EA}"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A4514-91B1-4E9F-A09D-858053C7FC67}" type="slidenum">
              <a:rPr lang="en-IN" smtClean="0"/>
              <a:t>‹#›</a:t>
            </a:fld>
            <a:endParaRPr lang="en-IN"/>
          </a:p>
        </p:txBody>
      </p:sp>
    </p:spTree>
    <p:extLst>
      <p:ext uri="{BB962C8B-B14F-4D97-AF65-F5344CB8AC3E}">
        <p14:creationId xmlns:p14="http://schemas.microsoft.com/office/powerpoint/2010/main" val="416416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5809C-68B8-4DC8-A22F-373E559BB1EA}"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A4514-91B1-4E9F-A09D-858053C7FC6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314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D5809C-68B8-4DC8-A22F-373E559BB1EA}" type="datetimeFigureOut">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7A4514-91B1-4E9F-A09D-858053C7FC67}" type="slidenum">
              <a:rPr lang="en-IN" smtClean="0"/>
              <a:t>‹#›</a:t>
            </a:fld>
            <a:endParaRPr lang="en-IN"/>
          </a:p>
        </p:txBody>
      </p:sp>
    </p:spTree>
    <p:extLst>
      <p:ext uri="{BB962C8B-B14F-4D97-AF65-F5344CB8AC3E}">
        <p14:creationId xmlns:p14="http://schemas.microsoft.com/office/powerpoint/2010/main" val="1064774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D5809C-68B8-4DC8-A22F-373E559BB1EA}" type="datetimeFigureOut">
              <a:rPr lang="en-IN" smtClean="0"/>
              <a:t>06-04-2023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7A4514-91B1-4E9F-A09D-858053C7FC67}" type="slidenum">
              <a:rPr lang="en-IN" smtClean="0"/>
              <a:t>‹#›</a:t>
            </a:fld>
            <a:endParaRPr lang="en-IN"/>
          </a:p>
        </p:txBody>
      </p:sp>
    </p:spTree>
    <p:extLst>
      <p:ext uri="{BB962C8B-B14F-4D97-AF65-F5344CB8AC3E}">
        <p14:creationId xmlns:p14="http://schemas.microsoft.com/office/powerpoint/2010/main" val="2290643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D5809C-68B8-4DC8-A22F-373E559BB1EA}" type="datetimeFigureOut">
              <a:rPr lang="en-IN" smtClean="0"/>
              <a:t>06-04-2023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7A4514-91B1-4E9F-A09D-858053C7FC67}" type="slidenum">
              <a:rPr lang="en-IN" smtClean="0"/>
              <a:t>‹#›</a:t>
            </a:fld>
            <a:endParaRPr lang="en-IN"/>
          </a:p>
        </p:txBody>
      </p:sp>
    </p:spTree>
    <p:extLst>
      <p:ext uri="{BB962C8B-B14F-4D97-AF65-F5344CB8AC3E}">
        <p14:creationId xmlns:p14="http://schemas.microsoft.com/office/powerpoint/2010/main" val="2385330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FD5809C-68B8-4DC8-A22F-373E559BB1EA}" type="datetimeFigureOut">
              <a:rPr lang="en-IN" smtClean="0"/>
              <a:t>06-04-2023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C7A4514-91B1-4E9F-A09D-858053C7FC67}" type="slidenum">
              <a:rPr lang="en-IN" smtClean="0"/>
              <a:t>‹#›</a:t>
            </a:fld>
            <a:endParaRPr lang="en-IN"/>
          </a:p>
        </p:txBody>
      </p:sp>
    </p:spTree>
    <p:extLst>
      <p:ext uri="{BB962C8B-B14F-4D97-AF65-F5344CB8AC3E}">
        <p14:creationId xmlns:p14="http://schemas.microsoft.com/office/powerpoint/2010/main" val="938997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FD5809C-68B8-4DC8-A22F-373E559BB1EA}" type="datetimeFigureOut">
              <a:rPr lang="en-IN" smtClean="0"/>
              <a:t>06-04-2023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7A4514-91B1-4E9F-A09D-858053C7FC67}" type="slidenum">
              <a:rPr lang="en-IN" smtClean="0"/>
              <a:t>‹#›</a:t>
            </a:fld>
            <a:endParaRPr lang="en-IN"/>
          </a:p>
        </p:txBody>
      </p:sp>
    </p:spTree>
    <p:extLst>
      <p:ext uri="{BB962C8B-B14F-4D97-AF65-F5344CB8AC3E}">
        <p14:creationId xmlns:p14="http://schemas.microsoft.com/office/powerpoint/2010/main" val="939791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D5809C-68B8-4DC8-A22F-373E559BB1EA}" type="datetimeFigureOut">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7A4514-91B1-4E9F-A09D-858053C7FC67}" type="slidenum">
              <a:rPr lang="en-IN" smtClean="0"/>
              <a:t>‹#›</a:t>
            </a:fld>
            <a:endParaRPr lang="en-IN"/>
          </a:p>
        </p:txBody>
      </p:sp>
    </p:spTree>
    <p:extLst>
      <p:ext uri="{BB962C8B-B14F-4D97-AF65-F5344CB8AC3E}">
        <p14:creationId xmlns:p14="http://schemas.microsoft.com/office/powerpoint/2010/main" val="3493369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D5809C-68B8-4DC8-A22F-373E559BB1EA}" type="datetimeFigureOut">
              <a:rPr lang="en-IN" smtClean="0"/>
              <a:t>06-04-2023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7A4514-91B1-4E9F-A09D-858053C7FC6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30195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6FF7-E7E4-D1B7-DA50-5C098836047F}"/>
              </a:ext>
            </a:extLst>
          </p:cNvPr>
          <p:cNvSpPr>
            <a:spLocks noGrp="1"/>
          </p:cNvSpPr>
          <p:nvPr>
            <p:ph type="ctrTitle"/>
          </p:nvPr>
        </p:nvSpPr>
        <p:spPr/>
        <p:txBody>
          <a:bodyPr/>
          <a:lstStyle/>
          <a:p>
            <a:pPr algn="ctr"/>
            <a:r>
              <a:rPr lang="en-US" dirty="0"/>
              <a:t>Welcome</a:t>
            </a:r>
            <a:endParaRPr lang="en-IN" dirty="0"/>
          </a:p>
        </p:txBody>
      </p:sp>
      <p:sp>
        <p:nvSpPr>
          <p:cNvPr id="3" name="Subtitle 2">
            <a:extLst>
              <a:ext uri="{FF2B5EF4-FFF2-40B4-BE49-F238E27FC236}">
                <a16:creationId xmlns:a16="http://schemas.microsoft.com/office/drawing/2014/main" id="{3A0E517C-E30D-E965-5A91-5F4076E0C2C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101854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D308-4B39-DA36-C3D6-865A6C5798B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CIRCUIT DIAGRAM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ADC8E8D-0CA2-ADDD-5279-F215F56F8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688" y="1844564"/>
            <a:ext cx="8105776" cy="4079985"/>
          </a:xfrm>
          <a:prstGeom prst="rect">
            <a:avLst/>
          </a:prstGeom>
        </p:spPr>
      </p:pic>
    </p:spTree>
    <p:extLst>
      <p:ext uri="{BB962C8B-B14F-4D97-AF65-F5344CB8AC3E}">
        <p14:creationId xmlns:p14="http://schemas.microsoft.com/office/powerpoint/2010/main" val="2049472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6E04-A82D-9B64-E7A9-912C8E80CE7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 / AIM</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3EEE210-CA8A-0A86-1364-4FA3EF237976}"/>
              </a:ext>
            </a:extLst>
          </p:cNvPr>
          <p:cNvSpPr txBox="1"/>
          <p:nvPr/>
        </p:nvSpPr>
        <p:spPr>
          <a:xfrm>
            <a:off x="1257300" y="2443162"/>
            <a:ext cx="8415337" cy="2241960"/>
          </a:xfrm>
          <a:prstGeom prst="rect">
            <a:avLst/>
          </a:prstGeom>
          <a:noFill/>
        </p:spPr>
        <p:txBody>
          <a:bodyPr wrap="square" rtlCol="0">
            <a:spAutoFit/>
          </a:bodyPr>
          <a:lstStyle/>
          <a:p>
            <a:pPr marL="342900" indent="-3429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design &amp; develop Vehicle Speed detecting system using Arduino</a:t>
            </a:r>
          </a:p>
          <a:p>
            <a:pPr marL="342900" indent="-3429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Avoid over speeding and accidents </a:t>
            </a:r>
          </a:p>
          <a:p>
            <a:pPr marL="342900" indent="-3429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keep the roads safe.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974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0EA43-1D0F-F075-7161-9DC528ED7FF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9D1BBE7-BBF1-ABE0-C6F8-57979D6E3067}"/>
              </a:ext>
            </a:extLst>
          </p:cNvPr>
          <p:cNvSpPr txBox="1"/>
          <p:nvPr/>
        </p:nvSpPr>
        <p:spPr>
          <a:xfrm>
            <a:off x="638651" y="1284693"/>
            <a:ext cx="10975658" cy="528670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Time and Cost Savings: Tours and travel websites allow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travelers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to compare prices and options easily, saving time and money in the process. These websites often offer exclusive deals and discounts, making it easier for users to plan their trips within their budget.</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Easy Booking and Planning: With tours and travel websites, users can book flights, hotels, and activities quickly and easily, all in one place. This eliminates the need for users to navigate multiple websites or apps, streamlining the booking process.</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Detailed Information: Tours and travel websites provide detailed information on destinations, hotels, and activities, making it easier for users to plan their trips. This includes reviews and ratings from other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travelers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providing valuable insights and recommendations.</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Customer Support: Tours and travel websites often provide 24/7 customer support, ensuring that users can get help and assistance whenever they need it. This provides peace of mind for users, knowing that they can get help if anything goes wrong.</a:t>
            </a: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Personalized Recommendations: Tours and travel websites can provide personalized recommendations based on the user's travel history and preferences. This makes it easier for users to discover new destinations and activities that they may not have considered before.</a:t>
            </a: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880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51B2B-0D8C-0CB8-D585-81584BED2ED5}"/>
              </a:ext>
            </a:extLst>
          </p:cNvPr>
          <p:cNvSpPr>
            <a:spLocks noGrp="1"/>
          </p:cNvSpPr>
          <p:nvPr>
            <p:ph type="title"/>
          </p:nvPr>
        </p:nvSpPr>
        <p:spPr>
          <a:xfrm>
            <a:off x="1066800" y="120868"/>
            <a:ext cx="10058400" cy="1450757"/>
          </a:xfrm>
        </p:spPr>
        <p:txBody>
          <a:bodyPr/>
          <a:lstStyle/>
          <a:p>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FC04F4-69F9-81A1-8087-34477AEA0D15}"/>
              </a:ext>
            </a:extLst>
          </p:cNvPr>
          <p:cNvSpPr txBox="1"/>
          <p:nvPr/>
        </p:nvSpPr>
        <p:spPr>
          <a:xfrm>
            <a:off x="731043" y="1857375"/>
            <a:ext cx="10729913" cy="4621009"/>
          </a:xfrm>
          <a:prstGeom prst="rect">
            <a:avLst/>
          </a:prstGeom>
          <a:noFill/>
        </p:spPr>
        <p:txBody>
          <a:bodyPr wrap="square" rtlCol="0">
            <a:spAutoFit/>
          </a:bodyPr>
          <a:lstStyle/>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Dependence on Technology: Tours and travel websites rely heavily on technology, which can be a disadvantage if the technology fails or crashes. This can cause inconvenience and disruption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travelers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who rely on the website for booking and planning their trips.</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Lack of Personal Interaction: Online booking and planning may not provide the same level of personal interaction and support as traditional travel agencies. This can be a disadvantage 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travelers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who prefer personalized service or face-to-face interaction.</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Limited Customization: While tours and travel websites offer a wide range of options for booking flights, hotels, and activities, there may be limited customization options available. This can be a disadvantage 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travelers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who have specific requirements or preferences.</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Language and Cultural Barriers: Tours and travel websites may not always cater to the language and cultural needs of all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travelers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which can be a disadvantage for those who do not speak the dominant language or are not familiar with the culture of the destination.</a:t>
            </a: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Trust Issues: With the rise of online fraud and scams,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travelers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may be hesitant to trust tours and travel websites, especially those that are not well-established or reputable.</a:t>
            </a:r>
          </a:p>
          <a:p>
            <a:endParaRPr lang="en-IN" dirty="0"/>
          </a:p>
        </p:txBody>
      </p:sp>
    </p:spTree>
    <p:extLst>
      <p:ext uri="{BB962C8B-B14F-4D97-AF65-F5344CB8AC3E}">
        <p14:creationId xmlns:p14="http://schemas.microsoft.com/office/powerpoint/2010/main" val="3810472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487A-7546-BD7D-F934-0984782F3688}"/>
              </a:ext>
            </a:extLst>
          </p:cNvPr>
          <p:cNvSpPr>
            <a:spLocks noGrp="1"/>
          </p:cNvSpPr>
          <p:nvPr>
            <p:ph type="title"/>
          </p:nvPr>
        </p:nvSpPr>
        <p:spPr>
          <a:xfrm>
            <a:off x="1066800" y="65291"/>
            <a:ext cx="10058400" cy="1450757"/>
          </a:xfrm>
        </p:spPr>
        <p:txBody>
          <a:bodyPr/>
          <a:lstStyle/>
          <a:p>
            <a:r>
              <a:rPr lang="en-US" dirty="0"/>
              <a:t>Future Scope</a:t>
            </a:r>
            <a:endParaRPr lang="en-IN" dirty="0"/>
          </a:p>
        </p:txBody>
      </p:sp>
      <p:sp>
        <p:nvSpPr>
          <p:cNvPr id="3" name="TextBox 2">
            <a:extLst>
              <a:ext uri="{FF2B5EF4-FFF2-40B4-BE49-F238E27FC236}">
                <a16:creationId xmlns:a16="http://schemas.microsoft.com/office/drawing/2014/main" id="{BCBF337F-18AC-9B6A-9348-244814A80C68}"/>
              </a:ext>
            </a:extLst>
          </p:cNvPr>
          <p:cNvSpPr txBox="1"/>
          <p:nvPr/>
        </p:nvSpPr>
        <p:spPr>
          <a:xfrm>
            <a:off x="1066800" y="1814512"/>
            <a:ext cx="10058400" cy="4028282"/>
          </a:xfrm>
          <a:prstGeom prst="rect">
            <a:avLst/>
          </a:prstGeom>
          <a:noFill/>
        </p:spPr>
        <p:txBody>
          <a:bodyPr wrap="square" rtlCol="0">
            <a:spAutoFit/>
          </a:bodyPr>
          <a:lstStyle/>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Artificial Intelligence (AI) and Machine Learning (ML): AI and ML can help tours and travels websites provide personalized recommendations and suggestions based on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traveler's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preferences and history. This can enhance the user experience and increase customer satisfaction.</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Augmented Reality (AR) and Virtual Reality (VR): AR and VR can provide a more immersive and engaging travel experience, allowing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travelers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to explore destinations and activities before they book.</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Blockchain Technology: Blockchain technology can provide a more secure and transparent booking and payment process, reducing the risk of fraud and ensuring privacy 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travelers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Internet of Things (IoT): IoT can provide real-time data and insights on travel, allowing tours and travels websites to provide more accurate and relevant information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travelers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Sustainable Travel: As sustainable travel becomes a growing trend, tours and travels websites can promote eco-friendly destinations, activities, and accommodations, providing a more responsible and ethical travel experience.</a:t>
            </a:r>
          </a:p>
          <a:p>
            <a:endParaRPr lang="en-IN" dirty="0"/>
          </a:p>
        </p:txBody>
      </p:sp>
    </p:spTree>
    <p:extLst>
      <p:ext uri="{BB962C8B-B14F-4D97-AF65-F5344CB8AC3E}">
        <p14:creationId xmlns:p14="http://schemas.microsoft.com/office/powerpoint/2010/main" val="3493531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837CD-76D1-5213-1ADF-BDE4BC31E2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FE93951-DBB9-C862-7499-67D836DAEF86}"/>
              </a:ext>
            </a:extLst>
          </p:cNvPr>
          <p:cNvSpPr txBox="1"/>
          <p:nvPr/>
        </p:nvSpPr>
        <p:spPr>
          <a:xfrm>
            <a:off x="817880" y="2248982"/>
            <a:ext cx="9596119" cy="1883657"/>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moving vehicle detection, tracking and its speed measurement system is of great significance for present day transport system. </a:t>
            </a:r>
          </a:p>
          <a:p>
            <a:pPr algn="just">
              <a:lnSpc>
                <a:spcPct val="150000"/>
              </a:lnSpc>
            </a:pPr>
            <a:r>
              <a:rPr lang="en-US" sz="2000" dirty="0">
                <a:latin typeface="Times New Roman" panose="02020603050405020304" pitchFamily="18" charset="0"/>
                <a:cs typeface="Times New Roman" panose="02020603050405020304" pitchFamily="18" charset="0"/>
              </a:rPr>
              <a:t> This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project  is focused on vehicle detection and tracking on single lane road and that in future it can be developed for multi –lane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270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327D-A061-F00F-BA60-2025F913A637}"/>
              </a:ext>
            </a:extLst>
          </p:cNvPr>
          <p:cNvSpPr>
            <a:spLocks noGrp="1"/>
          </p:cNvSpPr>
          <p:nvPr>
            <p:ph type="title"/>
          </p:nvPr>
        </p:nvSpPr>
        <p:spPr>
          <a:xfrm>
            <a:off x="540067" y="2101116"/>
            <a:ext cx="10058400" cy="1450757"/>
          </a:xfrm>
        </p:spPr>
        <p:txBody>
          <a:bodyPr/>
          <a:lstStyle/>
          <a:p>
            <a:pPr algn="ctr"/>
            <a:r>
              <a:rPr lang="en-US" b="1" i="1" dirty="0">
                <a:latin typeface="Times New Roman" panose="02020603050405020304" pitchFamily="18" charset="0"/>
                <a:cs typeface="Times New Roman" panose="02020603050405020304" pitchFamily="18" charset="0"/>
              </a:rPr>
              <a:t>THANK YOU </a:t>
            </a:r>
            <a:endParaRPr lang="en-IN"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253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B3FDF0-BDAA-48E6-807B-53DC2200C2F3}"/>
              </a:ext>
            </a:extLst>
          </p:cNvPr>
          <p:cNvSpPr txBox="1"/>
          <p:nvPr/>
        </p:nvSpPr>
        <p:spPr>
          <a:xfrm>
            <a:off x="3614737" y="1196222"/>
            <a:ext cx="3386137" cy="738664"/>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Rayat Shikshan Sanstha’s</a:t>
            </a:r>
          </a:p>
          <a:p>
            <a:pPr algn="ct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6C87FDA-2EF7-8293-BB48-1EA97AD6B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0802" y="543761"/>
            <a:ext cx="1304923" cy="1304921"/>
          </a:xfrm>
          <a:prstGeom prst="rect">
            <a:avLst/>
          </a:prstGeom>
        </p:spPr>
      </p:pic>
      <p:sp>
        <p:nvSpPr>
          <p:cNvPr id="10" name="TextBox 9">
            <a:extLst>
              <a:ext uri="{FF2B5EF4-FFF2-40B4-BE49-F238E27FC236}">
                <a16:creationId xmlns:a16="http://schemas.microsoft.com/office/drawing/2014/main" id="{564DC622-AB37-71C7-6FC4-CA17858663DB}"/>
              </a:ext>
            </a:extLst>
          </p:cNvPr>
          <p:cNvSpPr txBox="1"/>
          <p:nvPr/>
        </p:nvSpPr>
        <p:spPr>
          <a:xfrm>
            <a:off x="1900237" y="1848683"/>
            <a:ext cx="6815138"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“Karmaveer Bhaurao Patil College of </a:t>
            </a:r>
          </a:p>
          <a:p>
            <a:pPr algn="ctr"/>
            <a:r>
              <a:rPr lang="en-US" sz="2800" dirty="0">
                <a:latin typeface="Times New Roman" panose="02020603050405020304" pitchFamily="18" charset="0"/>
                <a:cs typeface="Times New Roman" panose="02020603050405020304" pitchFamily="18" charset="0"/>
              </a:rPr>
              <a:t>Engineering, Satara”</a:t>
            </a:r>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0CE9DB9-8135-71A1-639A-D3DCC8702562}"/>
              </a:ext>
            </a:extLst>
          </p:cNvPr>
          <p:cNvSpPr txBox="1"/>
          <p:nvPr/>
        </p:nvSpPr>
        <p:spPr>
          <a:xfrm>
            <a:off x="2152650" y="3044279"/>
            <a:ext cx="6562725" cy="1052660"/>
          </a:xfrm>
          <a:prstGeom prst="rect">
            <a:avLst/>
          </a:prstGeom>
          <a:noFill/>
        </p:spPr>
        <p:txBody>
          <a:bodyPr wrap="square" rtlCol="0">
            <a:spAutoFit/>
          </a:bodyPr>
          <a:lstStyle/>
          <a:p>
            <a:pPr algn="ctr">
              <a:lnSpc>
                <a:spcPct val="150000"/>
              </a:lnSpc>
            </a:pPr>
            <a:r>
              <a:rPr lang="en-US" sz="2400" dirty="0">
                <a:latin typeface="Times New Roman" panose="02020603050405020304" pitchFamily="18" charset="0"/>
                <a:cs typeface="Times New Roman" panose="02020603050405020304" pitchFamily="18" charset="0"/>
              </a:rPr>
              <a:t>Computer Engineering Department </a:t>
            </a:r>
          </a:p>
          <a:p>
            <a:pPr algn="ctr">
              <a:lnSpc>
                <a:spcPct val="150000"/>
              </a:lnSpc>
            </a:pPr>
            <a:r>
              <a:rPr lang="en-US" sz="2000" dirty="0">
                <a:latin typeface="Times New Roman" panose="02020603050405020304" pitchFamily="18" charset="0"/>
                <a:cs typeface="Times New Roman" panose="02020603050405020304" pitchFamily="18" charset="0"/>
              </a:rPr>
              <a:t>Academic Year: 2022-23</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B5DC338-DEC1-03C7-1AFC-D24A6F6C3371}"/>
              </a:ext>
            </a:extLst>
          </p:cNvPr>
          <p:cNvSpPr txBox="1"/>
          <p:nvPr/>
        </p:nvSpPr>
        <p:spPr>
          <a:xfrm>
            <a:off x="1121567" y="4577893"/>
            <a:ext cx="8372475" cy="1215204"/>
          </a:xfrm>
          <a:prstGeom prst="rect">
            <a:avLst/>
          </a:prstGeom>
          <a:noFill/>
        </p:spPr>
        <p:txBody>
          <a:bodyPr wrap="square" rtlCol="0">
            <a:spAutoFit/>
          </a:bodyPr>
          <a:lstStyle/>
          <a:p>
            <a:pPr algn="ctr">
              <a:lnSpc>
                <a:spcPct val="150000"/>
              </a:lnSpc>
            </a:pPr>
            <a:r>
              <a:rPr lang="en-US" sz="2400" dirty="0">
                <a:latin typeface="Times New Roman" panose="02020603050405020304" pitchFamily="18" charset="0"/>
                <a:cs typeface="Times New Roman" panose="02020603050405020304" pitchFamily="18" charset="0"/>
              </a:rPr>
              <a:t>Project Name:</a:t>
            </a:r>
          </a:p>
          <a:p>
            <a:pPr algn="ctr">
              <a:lnSpc>
                <a:spcPct val="150000"/>
              </a:lnSpc>
            </a:pPr>
            <a:r>
              <a:rPr lang="en-US" sz="2800" u="sng" dirty="0">
                <a:latin typeface="Times New Roman" panose="02020603050405020304" pitchFamily="18" charset="0"/>
                <a:cs typeface="Times New Roman" panose="02020603050405020304" pitchFamily="18" charset="0"/>
              </a:rPr>
              <a:t>“Tour Planning Website”</a:t>
            </a:r>
            <a:endParaRPr lang="en-IN" sz="2800" u="sn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6F7C385-D4DA-3E7C-B62E-2EE12F299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17" y="484793"/>
            <a:ext cx="1422856" cy="1422856"/>
          </a:xfrm>
          <a:prstGeom prst="rect">
            <a:avLst/>
          </a:prstGeom>
        </p:spPr>
      </p:pic>
    </p:spTree>
    <p:extLst>
      <p:ext uri="{BB962C8B-B14F-4D97-AF65-F5344CB8AC3E}">
        <p14:creationId xmlns:p14="http://schemas.microsoft.com/office/powerpoint/2010/main" val="905138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48FB4-0A58-3ED0-52E6-E9C22E091C3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SUBMITTED BY:</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46356B9-2335-2BFC-74D8-D7C1109B2307}"/>
              </a:ext>
            </a:extLst>
          </p:cNvPr>
          <p:cNvSpPr txBox="1"/>
          <p:nvPr/>
        </p:nvSpPr>
        <p:spPr>
          <a:xfrm flipH="1">
            <a:off x="2171700" y="2503587"/>
            <a:ext cx="7398069" cy="2585323"/>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Omkar  Avaghade    (ROLL NO.   2 )</a:t>
            </a:r>
          </a:p>
          <a:p>
            <a:pPr>
              <a:lnSpc>
                <a:spcPct val="150000"/>
              </a:lnSpc>
            </a:pPr>
            <a:r>
              <a:rPr lang="en-US" sz="2400" dirty="0">
                <a:latin typeface="Times New Roman" panose="02020603050405020304" pitchFamily="18" charset="0"/>
                <a:cs typeface="Times New Roman" panose="02020603050405020304" pitchFamily="18" charset="0"/>
              </a:rPr>
              <a:t>Prasenjit  Bhosale    (ROLL NO.   11 )</a:t>
            </a:r>
          </a:p>
          <a:p>
            <a:pPr>
              <a:lnSpc>
                <a:spcPct val="150000"/>
              </a:lnSpc>
            </a:pPr>
            <a:r>
              <a:rPr lang="en-US" sz="2400" dirty="0">
                <a:latin typeface="Times New Roman" panose="02020603050405020304" pitchFamily="18" charset="0"/>
                <a:cs typeface="Times New Roman" panose="02020603050405020304" pitchFamily="18" charset="0"/>
              </a:rPr>
              <a:t>Aniket  Chavan        (ROLL NO.   15 )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D727AA9-26AC-41AF-14A9-FDD99A550507}"/>
              </a:ext>
            </a:extLst>
          </p:cNvPr>
          <p:cNvSpPr txBox="1"/>
          <p:nvPr/>
        </p:nvSpPr>
        <p:spPr>
          <a:xfrm>
            <a:off x="2171700" y="4411801"/>
            <a:ext cx="688657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UNDER GUIDANCE :   Prof. Vaibhav Bhosale</a:t>
            </a:r>
          </a:p>
          <a:p>
            <a:r>
              <a:rPr lang="en-US" sz="2400" dirty="0">
                <a:latin typeface="Times New Roman" panose="02020603050405020304" pitchFamily="18" charset="0"/>
                <a:cs typeface="Times New Roman" panose="02020603050405020304" pitchFamily="18" charset="0"/>
              </a:rPr>
              <a:t>						     Prof. A.P. </a:t>
            </a:r>
            <a:r>
              <a:rPr lang="en-US" sz="2400" dirty="0" err="1">
                <a:latin typeface="Times New Roman" panose="02020603050405020304" pitchFamily="18" charset="0"/>
                <a:cs typeface="Times New Roman" panose="02020603050405020304" pitchFamily="18" charset="0"/>
              </a:rPr>
              <a:t>Kshirsagar</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A3C779D-0667-6C26-3451-C177E752723F}"/>
              </a:ext>
            </a:extLst>
          </p:cNvPr>
          <p:cNvSpPr txBox="1"/>
          <p:nvPr/>
        </p:nvSpPr>
        <p:spPr>
          <a:xfrm>
            <a:off x="5657850" y="5331916"/>
            <a:ext cx="594360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COMPUTER  ENGINEERING  DEPARTMENT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802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CCDB-E9F5-7811-6789-3DB274EFDB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D933B87-87CA-B6E4-DA7A-EE720750182B}"/>
              </a:ext>
            </a:extLst>
          </p:cNvPr>
          <p:cNvSpPr txBox="1"/>
          <p:nvPr/>
        </p:nvSpPr>
        <p:spPr>
          <a:xfrm>
            <a:off x="1097280" y="2386013"/>
            <a:ext cx="10304145" cy="3139321"/>
          </a:xfrm>
          <a:prstGeom prst="rect">
            <a:avLst/>
          </a:prstGeom>
          <a:noFill/>
        </p:spPr>
        <p:txBody>
          <a:bodyPr wrap="square" rtlCol="0">
            <a:spAutoFit/>
          </a:bodyPr>
          <a:lstStyle/>
          <a:p>
            <a:pPr algn="just"/>
            <a:r>
              <a:rPr lang="en-US" b="0" i="0" dirty="0">
                <a:solidFill>
                  <a:srgbClr val="000000"/>
                </a:solidFill>
                <a:effectLst/>
                <a:latin typeface="Open Sans" panose="020B0606030504020204" pitchFamily="34" charset="0"/>
              </a:rPr>
              <a:t>There are definite rules laid out by authorities about driving cars on roads. The most common rule in any country is speed limit in certain roads i.e. you will be in violation of the law if your car speed exceeds this limit.</a:t>
            </a:r>
          </a:p>
          <a:p>
            <a:pPr algn="just"/>
            <a:br>
              <a:rPr lang="en-US" dirty="0"/>
            </a:br>
            <a:r>
              <a:rPr lang="en-US" b="0" i="0" dirty="0">
                <a:solidFill>
                  <a:srgbClr val="000000"/>
                </a:solidFill>
                <a:effectLst/>
                <a:latin typeface="Open Sans" panose="020B0606030504020204" pitchFamily="34" charset="0"/>
              </a:rPr>
              <a:t>In order to detect the speed of a moving car, the patrolling officers usually depend on a handheld gun that works on Radar Technology or Lidar Technology. This is a tedious process as the officer has to manually check for over speeding for each vehicle.</a:t>
            </a:r>
          </a:p>
          <a:p>
            <a:pPr algn="just"/>
            <a:endParaRPr lang="en-US" dirty="0">
              <a:solidFill>
                <a:srgbClr val="000000"/>
              </a:solidFill>
              <a:latin typeface="Open Sans" panose="020B0606030504020204" pitchFamily="34" charset="0"/>
            </a:endParaRPr>
          </a:p>
          <a:p>
            <a:pPr algn="just"/>
            <a:r>
              <a:rPr lang="en-US" b="0" i="0" dirty="0">
                <a:solidFill>
                  <a:srgbClr val="000000"/>
                </a:solidFill>
                <a:effectLst/>
                <a:latin typeface="Open Sans" panose="020B0606030504020204" pitchFamily="34" charset="0"/>
              </a:rPr>
              <a:t>What if the Car Speed Detection is made automatic? A simple automatic detection of speed of a vehicle is designed in Arduino Car Speed Detector project, where you can place the system in one place and view the results instantly without any human intervention.</a:t>
            </a:r>
            <a:endParaRPr lang="en-IN" dirty="0"/>
          </a:p>
        </p:txBody>
      </p:sp>
    </p:spTree>
    <p:extLst>
      <p:ext uri="{BB962C8B-B14F-4D97-AF65-F5344CB8AC3E}">
        <p14:creationId xmlns:p14="http://schemas.microsoft.com/office/powerpoint/2010/main" val="2417904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B8D37-BD0F-2220-3403-1ED208ABF09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85E9CF9-5253-029C-1B29-BDC3B5122DC0}"/>
              </a:ext>
            </a:extLst>
          </p:cNvPr>
          <p:cNvSpPr txBox="1"/>
          <p:nvPr/>
        </p:nvSpPr>
        <p:spPr>
          <a:xfrm>
            <a:off x="1257299" y="1893193"/>
            <a:ext cx="8915400" cy="4678204"/>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p>
          <a:p>
            <a:pPr marL="285750" indent="-285750">
              <a:lnSpc>
                <a:spcPct val="20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PLATFORM USED</a:t>
            </a:r>
          </a:p>
          <a:p>
            <a:pPr marL="285750" indent="-285750">
              <a:lnSpc>
                <a:spcPct val="20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COMPONENTS</a:t>
            </a:r>
          </a:p>
          <a:p>
            <a:pPr marL="285750" indent="-285750">
              <a:lnSpc>
                <a:spcPct val="20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CIRCUIT DIAGRAM</a:t>
            </a:r>
          </a:p>
          <a:p>
            <a:pPr marL="285750" indent="-285750">
              <a:lnSpc>
                <a:spcPct val="20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OBJECTIVES/AIM (Purpose of Project)</a:t>
            </a:r>
          </a:p>
          <a:p>
            <a:pPr marL="285750" indent="-285750">
              <a:lnSpc>
                <a:spcPct val="20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ADVANTAGES AND LIMITATIONS</a:t>
            </a:r>
          </a:p>
          <a:p>
            <a:pPr marL="285750" indent="-285750">
              <a:lnSpc>
                <a:spcPct val="20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CONCLUSION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937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5893-F208-2815-B2B1-2B90AB6DBE9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PLATFORM USED</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0CA4FCE-5893-6272-43EE-537DCDA9BF9E}"/>
              </a:ext>
            </a:extLst>
          </p:cNvPr>
          <p:cNvSpPr txBox="1"/>
          <p:nvPr/>
        </p:nvSpPr>
        <p:spPr>
          <a:xfrm>
            <a:off x="742950" y="1859340"/>
            <a:ext cx="7658100"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REQUIREMENTS</a:t>
            </a:r>
            <a:r>
              <a:rPr lang="en-US" b="1" dirty="0">
                <a:latin typeface="Times New Roman" panose="02020603050405020304" pitchFamily="18" charset="0"/>
                <a:cs typeface="Times New Roman" panose="02020603050405020304" pitchFamily="18" charset="0"/>
              </a:rPr>
              <a:t>:</a:t>
            </a:r>
          </a:p>
          <a:p>
            <a:endParaRPr lang="en-US" dirty="0"/>
          </a:p>
          <a:p>
            <a:endParaRPr lang="en-US" dirty="0"/>
          </a:p>
          <a:p>
            <a:endParaRPr lang="en-US" dirty="0"/>
          </a:p>
          <a:p>
            <a:endParaRPr lang="en-IN" dirty="0"/>
          </a:p>
        </p:txBody>
      </p:sp>
      <p:sp>
        <p:nvSpPr>
          <p:cNvPr id="4" name="TextBox 3">
            <a:extLst>
              <a:ext uri="{FF2B5EF4-FFF2-40B4-BE49-F238E27FC236}">
                <a16:creationId xmlns:a16="http://schemas.microsoft.com/office/drawing/2014/main" id="{FB448F6A-7A83-F38D-EC8A-BC1FF71ADECF}"/>
              </a:ext>
            </a:extLst>
          </p:cNvPr>
          <p:cNvSpPr txBox="1"/>
          <p:nvPr/>
        </p:nvSpPr>
        <p:spPr>
          <a:xfrm>
            <a:off x="3124200" y="2273825"/>
            <a:ext cx="5943600" cy="1704569"/>
          </a:xfrm>
          <a:prstGeom prst="rect">
            <a:avLst/>
          </a:prstGeom>
          <a:noFill/>
        </p:spPr>
        <p:txBody>
          <a:bodyPr wrap="square" rtlCol="0">
            <a:spAutoFit/>
          </a:bodyPr>
          <a:lstStyle/>
          <a:p>
            <a:pPr marL="342900" indent="-342900">
              <a:lnSpc>
                <a:spcPct val="150000"/>
              </a:lnSpc>
              <a:buFont typeface="+mj-lt"/>
              <a:buAutoNum type="arabicParenR"/>
            </a:pPr>
            <a:r>
              <a:rPr lang="en-US" dirty="0">
                <a:latin typeface="Times New Roman" panose="02020603050405020304" pitchFamily="18" charset="0"/>
                <a:cs typeface="Times New Roman" panose="02020603050405020304" pitchFamily="18" charset="0"/>
              </a:rPr>
              <a:t>React</a:t>
            </a:r>
          </a:p>
          <a:p>
            <a:pPr marL="342900" indent="-342900">
              <a:lnSpc>
                <a:spcPct val="150000"/>
              </a:lnSpc>
              <a:buFont typeface="+mj-lt"/>
              <a:buAutoNum type="arabicParenR"/>
            </a:pPr>
            <a:r>
              <a:rPr lang="en-US" dirty="0">
                <a:latin typeface="Times New Roman" panose="02020603050405020304" pitchFamily="18" charset="0"/>
                <a:cs typeface="Times New Roman" panose="02020603050405020304" pitchFamily="18" charset="0"/>
              </a:rPr>
              <a:t>Node.js</a:t>
            </a:r>
          </a:p>
          <a:p>
            <a:pPr marL="342900" indent="-342900">
              <a:lnSpc>
                <a:spcPct val="150000"/>
              </a:lnSpc>
              <a:buFont typeface="+mj-lt"/>
              <a:buAutoNum type="arabicParenR"/>
            </a:pPr>
            <a:r>
              <a:rPr lang="en-US" dirty="0">
                <a:latin typeface="Times New Roman" panose="02020603050405020304" pitchFamily="18" charset="0"/>
                <a:cs typeface="Times New Roman" panose="02020603050405020304" pitchFamily="18" charset="0"/>
              </a:rPr>
              <a:t>Mongo </a:t>
            </a:r>
            <a:r>
              <a:rPr lang="en-US" dirty="0" err="1">
                <a:latin typeface="Times New Roman" panose="02020603050405020304" pitchFamily="18" charset="0"/>
                <a:cs typeface="Times New Roman" panose="02020603050405020304" pitchFamily="18" charset="0"/>
              </a:rPr>
              <a:t>db</a:t>
            </a:r>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arenR"/>
            </a:pPr>
            <a:r>
              <a:rPr lang="en-US" dirty="0">
                <a:latin typeface="Times New Roman" panose="02020603050405020304" pitchFamily="18" charset="0"/>
                <a:cs typeface="Times New Roman" panose="02020603050405020304" pitchFamily="18" charset="0"/>
              </a:rPr>
              <a:t>Stripe </a:t>
            </a:r>
          </a:p>
        </p:txBody>
      </p:sp>
    </p:spTree>
    <p:extLst>
      <p:ext uri="{BB962C8B-B14F-4D97-AF65-F5344CB8AC3E}">
        <p14:creationId xmlns:p14="http://schemas.microsoft.com/office/powerpoint/2010/main" val="345633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538D-D21F-C25D-2A55-FA608CCBBB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COMPONENTS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907E507-733C-F6AB-7DED-5477DEA76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925" y="3538850"/>
            <a:ext cx="3038514" cy="1920340"/>
          </a:xfrm>
          <a:prstGeom prst="rect">
            <a:avLst/>
          </a:prstGeom>
        </p:spPr>
      </p:pic>
      <p:pic>
        <p:nvPicPr>
          <p:cNvPr id="8" name="Picture 7">
            <a:extLst>
              <a:ext uri="{FF2B5EF4-FFF2-40B4-BE49-F238E27FC236}">
                <a16:creationId xmlns:a16="http://schemas.microsoft.com/office/drawing/2014/main" id="{A3B0667B-58CF-B2B1-9D36-420D452B6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0437" y="3323340"/>
            <a:ext cx="2247902" cy="2351360"/>
          </a:xfrm>
          <a:prstGeom prst="rect">
            <a:avLst/>
          </a:prstGeom>
        </p:spPr>
      </p:pic>
      <p:sp>
        <p:nvSpPr>
          <p:cNvPr id="9" name="TextBox 8">
            <a:extLst>
              <a:ext uri="{FF2B5EF4-FFF2-40B4-BE49-F238E27FC236}">
                <a16:creationId xmlns:a16="http://schemas.microsoft.com/office/drawing/2014/main" id="{447AEEC2-A6B3-0E2D-BC27-D22BDF73ADB8}"/>
              </a:ext>
            </a:extLst>
          </p:cNvPr>
          <p:cNvSpPr txBox="1"/>
          <p:nvPr/>
        </p:nvSpPr>
        <p:spPr>
          <a:xfrm>
            <a:off x="1357313" y="2843213"/>
            <a:ext cx="9043987" cy="369332"/>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Arduino Uno</a:t>
            </a:r>
          </a:p>
        </p:txBody>
      </p:sp>
      <p:sp>
        <p:nvSpPr>
          <p:cNvPr id="10" name="TextBox 9">
            <a:extLst>
              <a:ext uri="{FF2B5EF4-FFF2-40B4-BE49-F238E27FC236}">
                <a16:creationId xmlns:a16="http://schemas.microsoft.com/office/drawing/2014/main" id="{A13F22D2-0879-A2A2-7F54-B4AB17A5E206}"/>
              </a:ext>
            </a:extLst>
          </p:cNvPr>
          <p:cNvSpPr txBox="1"/>
          <p:nvPr/>
        </p:nvSpPr>
        <p:spPr>
          <a:xfrm>
            <a:off x="7500938" y="2743200"/>
            <a:ext cx="3228975" cy="369332"/>
          </a:xfrm>
          <a:prstGeom prst="rect">
            <a:avLst/>
          </a:prstGeom>
          <a:noFill/>
        </p:spPr>
        <p:txBody>
          <a:bodyPr wrap="square" rtlCol="0">
            <a:spAutoFit/>
          </a:bodyPr>
          <a:lstStyle/>
          <a:p>
            <a:r>
              <a:rPr lang="en-US" dirty="0"/>
              <a:t>2. IR Sensor</a:t>
            </a:r>
            <a:endParaRPr lang="en-IN" dirty="0"/>
          </a:p>
        </p:txBody>
      </p:sp>
    </p:spTree>
    <p:extLst>
      <p:ext uri="{BB962C8B-B14F-4D97-AF65-F5344CB8AC3E}">
        <p14:creationId xmlns:p14="http://schemas.microsoft.com/office/powerpoint/2010/main" val="312258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538D-D21F-C25D-2A55-FA608CCBBB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COMPONENTS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7725059-9491-B916-E512-13D39BF90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2" y="3572093"/>
            <a:ext cx="5661658" cy="2359024"/>
          </a:xfrm>
          <a:prstGeom prst="rect">
            <a:avLst/>
          </a:prstGeom>
        </p:spPr>
      </p:pic>
      <p:sp>
        <p:nvSpPr>
          <p:cNvPr id="5" name="TextBox 4">
            <a:extLst>
              <a:ext uri="{FF2B5EF4-FFF2-40B4-BE49-F238E27FC236}">
                <a16:creationId xmlns:a16="http://schemas.microsoft.com/office/drawing/2014/main" id="{9F950CC8-297C-051D-75E1-2436ACCAB4A4}"/>
              </a:ext>
            </a:extLst>
          </p:cNvPr>
          <p:cNvSpPr txBox="1"/>
          <p:nvPr/>
        </p:nvSpPr>
        <p:spPr>
          <a:xfrm>
            <a:off x="1097280" y="2470060"/>
            <a:ext cx="246459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3. BREADBOARD</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8154BAE-74AC-EFC0-F89B-442B4B5732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3213" y="3029919"/>
            <a:ext cx="3019424" cy="3049923"/>
          </a:xfrm>
          <a:prstGeom prst="rect">
            <a:avLst/>
          </a:prstGeom>
        </p:spPr>
      </p:pic>
      <p:sp>
        <p:nvSpPr>
          <p:cNvPr id="8" name="TextBox 7">
            <a:extLst>
              <a:ext uri="{FF2B5EF4-FFF2-40B4-BE49-F238E27FC236}">
                <a16:creationId xmlns:a16="http://schemas.microsoft.com/office/drawing/2014/main" id="{719D3803-DFAF-3039-9B07-6C3C750B3A44}"/>
              </a:ext>
            </a:extLst>
          </p:cNvPr>
          <p:cNvSpPr txBox="1"/>
          <p:nvPr/>
        </p:nvSpPr>
        <p:spPr>
          <a:xfrm>
            <a:off x="6767513" y="2470060"/>
            <a:ext cx="410527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4. CONNECTING WIRES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335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538D-D21F-C25D-2A55-FA608CCBBB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COMPONENTS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38C57F6-F0CE-02B5-548F-BCD0B1C16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576" y="2663446"/>
            <a:ext cx="3608388" cy="2706291"/>
          </a:xfrm>
          <a:prstGeom prst="rect">
            <a:avLst/>
          </a:prstGeom>
        </p:spPr>
      </p:pic>
      <p:sp>
        <p:nvSpPr>
          <p:cNvPr id="5" name="TextBox 4">
            <a:extLst>
              <a:ext uri="{FF2B5EF4-FFF2-40B4-BE49-F238E27FC236}">
                <a16:creationId xmlns:a16="http://schemas.microsoft.com/office/drawing/2014/main" id="{20BF2E76-4FEA-E5CC-7BE8-97B3CEA8FBE6}"/>
              </a:ext>
            </a:extLst>
          </p:cNvPr>
          <p:cNvSpPr txBox="1"/>
          <p:nvPr/>
        </p:nvSpPr>
        <p:spPr>
          <a:xfrm>
            <a:off x="1097280" y="2257425"/>
            <a:ext cx="280948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6.    16 x 2 LCD DISPLAY </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BEB69A5-31B4-A163-B86E-AF25B93A7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5553" y="2257425"/>
            <a:ext cx="2519364" cy="3779046"/>
          </a:xfrm>
          <a:prstGeom prst="rect">
            <a:avLst/>
          </a:prstGeom>
        </p:spPr>
      </p:pic>
      <p:sp>
        <p:nvSpPr>
          <p:cNvPr id="8" name="TextBox 7">
            <a:extLst>
              <a:ext uri="{FF2B5EF4-FFF2-40B4-BE49-F238E27FC236}">
                <a16:creationId xmlns:a16="http://schemas.microsoft.com/office/drawing/2014/main" id="{BFB9F180-7AEA-309F-86E0-54443E0DD89C}"/>
              </a:ext>
            </a:extLst>
          </p:cNvPr>
          <p:cNvSpPr txBox="1"/>
          <p:nvPr/>
        </p:nvSpPr>
        <p:spPr>
          <a:xfrm>
            <a:off x="7025552" y="2234386"/>
            <a:ext cx="3504335" cy="369332"/>
          </a:xfrm>
          <a:prstGeom prst="rect">
            <a:avLst/>
          </a:prstGeom>
          <a:noFill/>
        </p:spPr>
        <p:txBody>
          <a:bodyPr wrap="square" rtlCol="0">
            <a:spAutoFit/>
          </a:bodyPr>
          <a:lstStyle/>
          <a:p>
            <a:r>
              <a:rPr lang="en-US" dirty="0"/>
              <a:t>7.       </a:t>
            </a:r>
            <a:r>
              <a:rPr lang="en-US" b="1" dirty="0">
                <a:latin typeface="Times New Roman" panose="02020603050405020304" pitchFamily="18" charset="0"/>
                <a:cs typeface="Times New Roman" panose="02020603050405020304" pitchFamily="18" charset="0"/>
              </a:rPr>
              <a:t>9v BATTERY</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51095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652</TotalTime>
  <Words>976</Words>
  <Application>Microsoft Office PowerPoint</Application>
  <PresentationFormat>Widescreen</PresentationFormat>
  <Paragraphs>75</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Open Sans</vt:lpstr>
      <vt:lpstr>Times New Roman</vt:lpstr>
      <vt:lpstr>Wingdings</vt:lpstr>
      <vt:lpstr>Retrospect</vt:lpstr>
      <vt:lpstr>Welcome</vt:lpstr>
      <vt:lpstr>PowerPoint Presentation</vt:lpstr>
      <vt:lpstr>SUBMITTED BY:</vt:lpstr>
      <vt:lpstr>INTRODUCTION</vt:lpstr>
      <vt:lpstr>CONTENT</vt:lpstr>
      <vt:lpstr>PLATFORM USED</vt:lpstr>
      <vt:lpstr>COMPONENTS</vt:lpstr>
      <vt:lpstr>COMPONENTS</vt:lpstr>
      <vt:lpstr>COMPONENTS</vt:lpstr>
      <vt:lpstr>CIRCUIT DIAGRAM</vt:lpstr>
      <vt:lpstr>OBJECTIVES / AIM</vt:lpstr>
      <vt:lpstr>ADVANTAGES</vt:lpstr>
      <vt:lpstr>Limitations:</vt:lpstr>
      <vt:lpstr>Future Scope</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Prasenjit</dc:creator>
  <cp:lastModifiedBy>Prasenjit</cp:lastModifiedBy>
  <cp:revision>24</cp:revision>
  <dcterms:created xsi:type="dcterms:W3CDTF">2022-10-18T05:06:30Z</dcterms:created>
  <dcterms:modified xsi:type="dcterms:W3CDTF">2023-04-06T06:24:12Z</dcterms:modified>
</cp:coreProperties>
</file>