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1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7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9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315-9356-08A8-C456-A536F8E92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Tira Beauty  E-Commerce Website  Automation 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77DCE-7A17-6DA3-53EC-A7C922D16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Guidance of  Mrs. Vaishali Sonanis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: Prasenjit Bhosale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15AE9A-C822-0823-0E4C-D83638EC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14" y="1116454"/>
            <a:ext cx="11830772" cy="5482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0C2E68-9B76-9776-BE51-AEF1FF536BB6}"/>
              </a:ext>
            </a:extLst>
          </p:cNvPr>
          <p:cNvSpPr txBox="1"/>
          <p:nvPr/>
        </p:nvSpPr>
        <p:spPr>
          <a:xfrm>
            <a:off x="1142999" y="371475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Filter Modal is Not Fully Scrollable </a:t>
            </a:r>
          </a:p>
        </p:txBody>
      </p:sp>
    </p:spTree>
    <p:extLst>
      <p:ext uri="{BB962C8B-B14F-4D97-AF65-F5344CB8AC3E}">
        <p14:creationId xmlns:p14="http://schemas.microsoft.com/office/powerpoint/2010/main" val="40499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9889E-5C5A-D190-2309-A64796F04409}"/>
              </a:ext>
            </a:extLst>
          </p:cNvPr>
          <p:cNvSpPr txBox="1"/>
          <p:nvPr/>
        </p:nvSpPr>
        <p:spPr>
          <a:xfrm>
            <a:off x="1071563" y="685800"/>
            <a:ext cx="10101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identifier 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DEF-002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summary 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No confirmation email after newsletter subscription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       TC_010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case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TC_TIRA_newsletter_valid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Newsletter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Yes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		    Medium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		   Low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Raised 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   Prasenjit Bhosale (Tester)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Assigned 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Development Team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assignment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08-08-2025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                     Open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Snap shots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Fixed 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–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fixing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 –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9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1B89C-3E1A-3FD1-7A62-79E378D4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27" y="928687"/>
            <a:ext cx="11614946" cy="5382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28189-E150-3254-2C9E-E61D595AB8EB}"/>
              </a:ext>
            </a:extLst>
          </p:cNvPr>
          <p:cNvSpPr txBox="1"/>
          <p:nvPr/>
        </p:nvSpPr>
        <p:spPr>
          <a:xfrm>
            <a:off x="1943100" y="362318"/>
            <a:ext cx="88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 Email is Sent to Us ( Not even in Spam Folder) for subscribing to Newsletter</a:t>
            </a:r>
          </a:p>
        </p:txBody>
      </p:sp>
    </p:spTree>
    <p:extLst>
      <p:ext uri="{BB962C8B-B14F-4D97-AF65-F5344CB8AC3E}">
        <p14:creationId xmlns:p14="http://schemas.microsoft.com/office/powerpoint/2010/main" val="164000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39B2-D7EA-31D2-5730-97BB9EB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78B7F-CBCA-6C97-DB93-BAE8F89A57D0}"/>
              </a:ext>
            </a:extLst>
          </p:cNvPr>
          <p:cNvSpPr txBox="1"/>
          <p:nvPr/>
        </p:nvSpPr>
        <p:spPr>
          <a:xfrm>
            <a:off x="988606" y="2171700"/>
            <a:ext cx="939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elements handling required Explicit Waits.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OTP Dependent for login automation (required manual intervention).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X-path doesn’t work sometimes.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6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6037-F313-6D67-E7B2-3852331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1C40-569B-F533-7EDE-06DD91CC20F6}"/>
              </a:ext>
            </a:extLst>
          </p:cNvPr>
          <p:cNvSpPr txBox="1">
            <a:spLocks/>
          </p:cNvSpPr>
          <p:nvPr/>
        </p:nvSpPr>
        <p:spPr>
          <a:xfrm>
            <a:off x="1202918" y="1792936"/>
            <a:ext cx="10412819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Learned end-to-end testing flow for an e-commerce site.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Gained hands-on experience in TestNG framework &amp; selenium automation.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Improved debugging skills while handling XPath &amp; waits.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Understood real-world challenges of manual +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71248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D07-DEE9-495F-B35E-57621881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Thank You 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!</a:t>
            </a:r>
            <a:b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98B79-1105-7FE3-7C73-491B15BF1EB1}"/>
              </a:ext>
            </a:extLst>
          </p:cNvPr>
          <p:cNvSpPr txBox="1"/>
          <p:nvPr/>
        </p:nvSpPr>
        <p:spPr>
          <a:xfrm>
            <a:off x="1371600" y="2471737"/>
            <a:ext cx="7915275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Vaishali Mam For Guiding Us through out the Project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C3E-E25F-9D62-BBEB-681B431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29696-0BC6-8980-5ABC-8B51D23262E8}"/>
              </a:ext>
            </a:extLst>
          </p:cNvPr>
          <p:cNvSpPr txBox="1"/>
          <p:nvPr/>
        </p:nvSpPr>
        <p:spPr>
          <a:xfrm>
            <a:off x="1257300" y="1943100"/>
            <a:ext cx="979011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w Cen MT (Headings)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Tira Beauty is an online platform offering skincare, makeup, fragrance, and wellness products.</a:t>
            </a:r>
          </a:p>
          <a:p>
            <a:pPr>
              <a:defRPr sz="1800">
                <a:latin typeface="Calibri"/>
              </a:defRPr>
            </a:pPr>
            <a:endParaRPr lang="en-IN" sz="2800" dirty="0">
              <a:latin typeface="Tw Cen MT (Headings)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Goal: Test critical e-commerce functionalities (login, cart, search, category navigation, profile update).</a:t>
            </a:r>
          </a:p>
          <a:p>
            <a:pPr>
              <a:defRPr sz="1800">
                <a:latin typeface="Calibri"/>
              </a:defRPr>
            </a:pPr>
            <a:endParaRPr lang="en-IN" sz="2800" dirty="0">
              <a:latin typeface="Tw Cen MT (Headings)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Used Selenium WebDriver, TestNG Framework, Chrome Browser,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85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E4C-0302-E101-50A9-1EF6D9B0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 of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1D747-6C17-E887-F908-BA2CB19789BF}"/>
              </a:ext>
            </a:extLst>
          </p:cNvPr>
          <p:cNvSpPr txBox="1"/>
          <p:nvPr/>
        </p:nvSpPr>
        <p:spPr>
          <a:xfrm>
            <a:off x="1771650" y="2343150"/>
            <a:ext cx="932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Prasenjit Bhosale</a:t>
            </a:r>
          </a:p>
        </p:txBody>
      </p:sp>
    </p:spTree>
    <p:extLst>
      <p:ext uri="{BB962C8B-B14F-4D97-AF65-F5344CB8AC3E}">
        <p14:creationId xmlns:p14="http://schemas.microsoft.com/office/powerpoint/2010/main" val="10859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36C-6D50-4B1C-288B-B75397CF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E818-FA04-2249-E3B6-6AD8C4BCC36F}"/>
              </a:ext>
            </a:extLst>
          </p:cNvPr>
          <p:cNvSpPr txBox="1">
            <a:spLocks/>
          </p:cNvSpPr>
          <p:nvPr/>
        </p:nvSpPr>
        <p:spPr>
          <a:xfrm>
            <a:off x="1202919" y="1928813"/>
            <a:ext cx="8229600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Designed &amp; executed  automated test cases.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Performed functional testing on core modules.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Created defect report for failed scenarios.</a:t>
            </a:r>
          </a:p>
          <a:p>
            <a:pPr marL="0" indent="0">
              <a:buNone/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1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4DC-124C-C0F7-7B93-0DBACA7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D833-A95F-E066-9C78-0323212E7478}"/>
              </a:ext>
            </a:extLst>
          </p:cNvPr>
          <p:cNvSpPr txBox="1">
            <a:spLocks/>
          </p:cNvSpPr>
          <p:nvPr/>
        </p:nvSpPr>
        <p:spPr>
          <a:xfrm>
            <a:off x="1202919" y="1490648"/>
            <a:ext cx="10701338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Application under test: www.tirabeauty.com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Type: E-Commerce Website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Testing scope: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Login with OTP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Search &amp; filter products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Add to Cart &amp; Remove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Shop by Category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Change Personal Info (Profile)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Calibri"/>
              </a:rPr>
              <a:t>- Brand-based search</a:t>
            </a:r>
          </a:p>
        </p:txBody>
      </p:sp>
    </p:spTree>
    <p:extLst>
      <p:ext uri="{BB962C8B-B14F-4D97-AF65-F5344CB8AC3E}">
        <p14:creationId xmlns:p14="http://schemas.microsoft.com/office/powerpoint/2010/main" val="35026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CF22-3092-E3B6-BBBB-EC6E1A79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F96B-27A4-372D-6511-0C970D17E744}"/>
              </a:ext>
            </a:extLst>
          </p:cNvPr>
          <p:cNvSpPr txBox="1">
            <a:spLocks/>
          </p:cNvSpPr>
          <p:nvPr/>
        </p:nvSpPr>
        <p:spPr>
          <a:xfrm>
            <a:off x="959986" y="1792936"/>
            <a:ext cx="10955745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1 : Login Page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Checked all login functionalities including OTP verification and profile access.</a:t>
            </a:r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2 : Search Multiple Items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Verified search functionality with multiple products (Perfume, Face Wash, Shampoo, etc.).</a:t>
            </a:r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3 : Add to Cart &amp; Remove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Tested adding items to cart and removing items.</a:t>
            </a:r>
          </a:p>
        </p:txBody>
      </p:sp>
    </p:spTree>
    <p:extLst>
      <p:ext uri="{BB962C8B-B14F-4D97-AF65-F5344CB8AC3E}">
        <p14:creationId xmlns:p14="http://schemas.microsoft.com/office/powerpoint/2010/main" val="1042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B7D7-A06E-0180-799A-19ED302A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3D6ED-4F64-0025-08D2-C1C7CB950E7B}"/>
              </a:ext>
            </a:extLst>
          </p:cNvPr>
          <p:cNvSpPr txBox="1"/>
          <p:nvPr/>
        </p:nvSpPr>
        <p:spPr>
          <a:xfrm>
            <a:off x="802780" y="1917650"/>
            <a:ext cx="108129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4 : Shop by Category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Ensured categories (Men, Fragrance, Skin etc.) load correctly and display products.</a:t>
            </a:r>
          </a:p>
          <a:p>
            <a:pPr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5 : Change Personal Info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Verified ability to update personal info such as Name &amp; Date of Birth.</a:t>
            </a:r>
          </a:p>
          <a:p>
            <a:pPr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6 : Brand Search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Checked brand-wise search functionality (e.g., Davidoff Perfume).</a:t>
            </a:r>
          </a:p>
        </p:txBody>
      </p:sp>
    </p:spTree>
    <p:extLst>
      <p:ext uri="{BB962C8B-B14F-4D97-AF65-F5344CB8AC3E}">
        <p14:creationId xmlns:p14="http://schemas.microsoft.com/office/powerpoint/2010/main" val="29902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E1D7-21AB-71F9-1B60-DF645520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Defects (From Defect Report)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EF425-3A09-7752-D470-F151D1DF51AA}"/>
              </a:ext>
            </a:extLst>
          </p:cNvPr>
          <p:cNvSpPr txBox="1"/>
          <p:nvPr/>
        </p:nvSpPr>
        <p:spPr>
          <a:xfrm>
            <a:off x="271463" y="2528888"/>
            <a:ext cx="9784080" cy="292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While testing the Tira Beauty website, certain fields did not behave as expected. For example, the Filter Modal was not scrollable to the last option.</a:t>
            </a:r>
          </a:p>
          <a:p>
            <a:pPr marL="685800" algn="just">
              <a:lnSpc>
                <a:spcPct val="107000"/>
              </a:lnSpc>
              <a:spcBef>
                <a:spcPts val="800"/>
              </a:spcBef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user should be able to scroll and access the “Age” filter.</a:t>
            </a:r>
          </a:p>
          <a:p>
            <a:pPr marL="685800" algn="just">
              <a:lnSpc>
                <a:spcPct val="107000"/>
              </a:lnSpc>
              <a:spcBef>
                <a:spcPts val="800"/>
              </a:spcBef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Actual: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user was not able to scroll : The modal froze halfway.</a:t>
            </a:r>
            <a:b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0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C59BD3-23C8-4C14-0246-637E8E613168}"/>
              </a:ext>
            </a:extLst>
          </p:cNvPr>
          <p:cNvSpPr txBox="1"/>
          <p:nvPr/>
        </p:nvSpPr>
        <p:spPr>
          <a:xfrm>
            <a:off x="1000125" y="600075"/>
            <a:ext cx="105727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identifier :-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	  DEF-001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Defect summary :-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	  Filter Modal not scrollable to last option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			  TC_006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Test case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 	  TC_TIRA_filter_modal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Module 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		  Filter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Reproducible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  Yes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Severity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	Medium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	Medium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Raised by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			  Prasenjit Bhosale (Tester)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Assigned to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:- 		  Development Team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assignment :-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08-08-2025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Status :- 	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	   Open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Snap shots :-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Fixed by :- 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of fixing :-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0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170</TotalTime>
  <Words>650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Rounded MT Bold</vt:lpstr>
      <vt:lpstr>Calibri</vt:lpstr>
      <vt:lpstr>Corbel</vt:lpstr>
      <vt:lpstr>Tw Cen MT (Headings)</vt:lpstr>
      <vt:lpstr>Wingdings</vt:lpstr>
      <vt:lpstr>Banded</vt:lpstr>
      <vt:lpstr>Tira Beauty  E-Commerce Website  Automation  Testing</vt:lpstr>
      <vt:lpstr>Introduction</vt:lpstr>
      <vt:lpstr>Members of team</vt:lpstr>
      <vt:lpstr>Responsibilities</vt:lpstr>
      <vt:lpstr>Overview</vt:lpstr>
      <vt:lpstr>Modules</vt:lpstr>
      <vt:lpstr>Modules</vt:lpstr>
      <vt:lpstr>Defects (From Defect Report)</vt:lpstr>
      <vt:lpstr>PowerPoint Presentation</vt:lpstr>
      <vt:lpstr>PowerPoint Presentation</vt:lpstr>
      <vt:lpstr>PowerPoint Presentation</vt:lpstr>
      <vt:lpstr>PowerPoint Presentation</vt:lpstr>
      <vt:lpstr>Challenges</vt:lpstr>
      <vt:lpstr>Experience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Prasenjit Bhosale</dc:creator>
  <cp:lastModifiedBy>Prasenjit Bhosale</cp:lastModifiedBy>
  <cp:revision>54</cp:revision>
  <dcterms:created xsi:type="dcterms:W3CDTF">2025-08-18T14:57:12Z</dcterms:created>
  <dcterms:modified xsi:type="dcterms:W3CDTF">2025-08-19T03:14:25Z</dcterms:modified>
</cp:coreProperties>
</file>