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Peter Parker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อันดา ฟ้าใส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ปลายฟ้า ราชาวดี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แผ่นดิน มะลิลา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