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F5672-54E8-AAD2-BBB4-B8C23780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690"/>
            <a:ext cx="1219200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seth</cp:lastModifiedBy>
  <cp:revision>2</cp:revision>
  <dcterms:created xsi:type="dcterms:W3CDTF">2024-08-04T11:27:57Z</dcterms:created>
  <dcterms:modified xsi:type="dcterms:W3CDTF">2024-11-13T13:01:48Z</dcterms:modified>
</cp:coreProperties>
</file>