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2015-BF81-4094-AFF6-BF7977610513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F791-E2E8-4156-8CD0-0054C28B3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00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2015-BF81-4094-AFF6-BF7977610513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F791-E2E8-4156-8CD0-0054C28B3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53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2015-BF81-4094-AFF6-BF7977610513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F791-E2E8-4156-8CD0-0054C28B3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36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2015-BF81-4094-AFF6-BF7977610513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F791-E2E8-4156-8CD0-0054C28B3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40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2015-BF81-4094-AFF6-BF7977610513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F791-E2E8-4156-8CD0-0054C28B3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24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2015-BF81-4094-AFF6-BF7977610513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F791-E2E8-4156-8CD0-0054C28B3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29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2015-BF81-4094-AFF6-BF7977610513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F791-E2E8-4156-8CD0-0054C28B3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81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2015-BF81-4094-AFF6-BF7977610513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F791-E2E8-4156-8CD0-0054C28B3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12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2015-BF81-4094-AFF6-BF7977610513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F791-E2E8-4156-8CD0-0054C28B3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7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2015-BF81-4094-AFF6-BF7977610513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F791-E2E8-4156-8CD0-0054C28B3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09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2015-BF81-4094-AFF6-BF7977610513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F791-E2E8-4156-8CD0-0054C28B3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33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D2015-BF81-4094-AFF6-BF7977610513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9F791-E2E8-4156-8CD0-0054C28B3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8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843088"/>
            <a:ext cx="10515600" cy="4209982"/>
          </a:xfrm>
        </p:spPr>
        <p:txBody>
          <a:bodyPr/>
          <a:lstStyle/>
          <a:p>
            <a:pPr algn="ctr"/>
            <a:r>
              <a:rPr lang="en-US" dirty="0" smtClean="0"/>
              <a:t>NAMA : PRASETYO YUDHO P.</a:t>
            </a:r>
            <a:br>
              <a:rPr lang="en-US" dirty="0" smtClean="0"/>
            </a:br>
            <a:r>
              <a:rPr lang="en-US" smtClean="0"/>
              <a:t>RK TEKNIK ELEKTRO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/>
              <a:t>UTS SOLUSI BAHASA PEMROGAMAN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02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146219" y="579550"/>
            <a:ext cx="1594726" cy="5828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/>
          <p:cNvSpPr/>
          <p:nvPr/>
        </p:nvSpPr>
        <p:spPr>
          <a:xfrm>
            <a:off x="1004756" y="1630898"/>
            <a:ext cx="1686728" cy="573563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833711" y="1167417"/>
            <a:ext cx="2657" cy="4810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791290" y="3268331"/>
            <a:ext cx="2657" cy="4810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73482" y="3749386"/>
            <a:ext cx="1635616" cy="656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793947" y="2204461"/>
            <a:ext cx="2657" cy="4810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734460" y="5470080"/>
            <a:ext cx="2657" cy="4810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916652" y="5951135"/>
            <a:ext cx="1635616" cy="656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1737117" y="4406210"/>
            <a:ext cx="2657" cy="4810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733293" y="1638344"/>
            <a:ext cx="1635616" cy="656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iamond 28"/>
          <p:cNvSpPr/>
          <p:nvPr/>
        </p:nvSpPr>
        <p:spPr>
          <a:xfrm>
            <a:off x="4847887" y="2670216"/>
            <a:ext cx="1365160" cy="129405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5551101" y="1162365"/>
            <a:ext cx="2657" cy="4810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9" idx="0"/>
          </p:cNvCxnSpPr>
          <p:nvPr/>
        </p:nvCxnSpPr>
        <p:spPr>
          <a:xfrm>
            <a:off x="5529139" y="2294028"/>
            <a:ext cx="1328" cy="3761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iamond 32"/>
          <p:cNvSpPr/>
          <p:nvPr/>
        </p:nvSpPr>
        <p:spPr>
          <a:xfrm>
            <a:off x="4804990" y="5306376"/>
            <a:ext cx="1513048" cy="149805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549773" y="4933737"/>
            <a:ext cx="1328" cy="3761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arallelogram 34"/>
          <p:cNvSpPr/>
          <p:nvPr/>
        </p:nvSpPr>
        <p:spPr>
          <a:xfrm>
            <a:off x="947926" y="2697497"/>
            <a:ext cx="1686728" cy="573563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arallelogram 35"/>
          <p:cNvSpPr/>
          <p:nvPr/>
        </p:nvSpPr>
        <p:spPr>
          <a:xfrm>
            <a:off x="916652" y="4896735"/>
            <a:ext cx="1686728" cy="573563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arallelogram 36"/>
          <p:cNvSpPr/>
          <p:nvPr/>
        </p:nvSpPr>
        <p:spPr>
          <a:xfrm>
            <a:off x="4733293" y="588802"/>
            <a:ext cx="1686728" cy="573563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arallelogram 37"/>
          <p:cNvSpPr/>
          <p:nvPr/>
        </p:nvSpPr>
        <p:spPr>
          <a:xfrm>
            <a:off x="4682181" y="4404330"/>
            <a:ext cx="1686728" cy="573563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endCxn id="38" idx="0"/>
          </p:cNvCxnSpPr>
          <p:nvPr/>
        </p:nvCxnSpPr>
        <p:spPr>
          <a:xfrm flipH="1">
            <a:off x="5525545" y="3972793"/>
            <a:ext cx="3987" cy="431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8509359" y="579550"/>
            <a:ext cx="1635616" cy="656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Elbow Connector 44"/>
          <p:cNvCxnSpPr/>
          <p:nvPr/>
        </p:nvCxnSpPr>
        <p:spPr>
          <a:xfrm rot="5400000" flipH="1" flipV="1">
            <a:off x="352083" y="2201880"/>
            <a:ext cx="5732375" cy="3070528"/>
          </a:xfrm>
          <a:prstGeom prst="bentConnector4">
            <a:avLst>
              <a:gd name="adj1" fmla="val -3988"/>
              <a:gd name="adj2" fmla="val 621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38" idx="2"/>
            <a:endCxn id="41" idx="1"/>
          </p:cNvCxnSpPr>
          <p:nvPr/>
        </p:nvCxnSpPr>
        <p:spPr>
          <a:xfrm flipV="1">
            <a:off x="6297214" y="907962"/>
            <a:ext cx="2212145" cy="37831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20524" y="693262"/>
            <a:ext cx="159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0" y="-64386"/>
            <a:ext cx="113720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93926" y="1631021"/>
            <a:ext cx="1594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Lembar</a:t>
            </a:r>
            <a:r>
              <a:rPr lang="en-US" sz="1400" dirty="0" err="1"/>
              <a:t>U</a:t>
            </a:r>
            <a:r>
              <a:rPr lang="en-US" sz="1400" dirty="0" err="1" smtClean="0"/>
              <a:t>ang</a:t>
            </a:r>
            <a:endParaRPr lang="en-US" sz="1400" dirty="0"/>
          </a:p>
          <a:p>
            <a:pPr algn="ctr"/>
            <a:r>
              <a:rPr lang="en-US" sz="1400" dirty="0" smtClean="0"/>
              <a:t>= [1000 -100000]</a:t>
            </a:r>
          </a:p>
          <a:p>
            <a:pPr algn="ctr"/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29859" y="2764705"/>
            <a:ext cx="1594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lembarUang.length</a:t>
            </a:r>
            <a:endParaRPr lang="en-US" sz="1400" dirty="0" smtClean="0"/>
          </a:p>
          <a:p>
            <a:pPr algn="ctr"/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63647" y="3806133"/>
            <a:ext cx="1594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</a:t>
            </a:r>
            <a:r>
              <a:rPr lang="en-US" sz="1400" dirty="0" smtClean="0"/>
              <a:t>lphabet = </a:t>
            </a:r>
            <a:r>
              <a:rPr lang="en-US" sz="1400" dirty="0" err="1" smtClean="0"/>
              <a:t>Math.pow</a:t>
            </a:r>
            <a:r>
              <a:rPr lang="en-US" sz="1400" dirty="0" smtClean="0"/>
              <a:t>(26,3)</a:t>
            </a:r>
          </a:p>
          <a:p>
            <a:pPr algn="ctr"/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962652" y="4938798"/>
            <a:ext cx="1594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</a:t>
            </a:r>
            <a:r>
              <a:rPr lang="en-US" sz="1400" dirty="0" smtClean="0"/>
              <a:t>lphabet = 17.576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947926" y="5994923"/>
            <a:ext cx="1594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digitAngka</a:t>
            </a:r>
            <a:r>
              <a:rPr lang="en-US" sz="1400" dirty="0" smtClean="0"/>
              <a:t>= </a:t>
            </a:r>
            <a:r>
              <a:rPr lang="en-US" sz="1400" dirty="0" err="1" smtClean="0"/>
              <a:t>Math.pow</a:t>
            </a:r>
            <a:r>
              <a:rPr lang="en-US" sz="1400" dirty="0" smtClean="0"/>
              <a:t>(10,6)</a:t>
            </a:r>
          </a:p>
          <a:p>
            <a:pPr algn="ctr"/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4816252" y="609346"/>
            <a:ext cx="1594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digitAngka</a:t>
            </a:r>
            <a:r>
              <a:rPr lang="en-US" sz="1400" dirty="0" smtClean="0"/>
              <a:t> = 1.000.000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4816251" y="1600693"/>
            <a:ext cx="15947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totalPermutasi</a:t>
            </a:r>
            <a:r>
              <a:rPr lang="en-US" sz="1400" dirty="0" smtClean="0"/>
              <a:t> =</a:t>
            </a:r>
          </a:p>
          <a:p>
            <a:pPr algn="ctr"/>
            <a:r>
              <a:rPr lang="en-US" sz="1400" dirty="0" smtClean="0"/>
              <a:t>alphabet * </a:t>
            </a:r>
            <a:r>
              <a:rPr lang="en-US" sz="1400" dirty="0" err="1" smtClean="0"/>
              <a:t>digitAngka</a:t>
            </a:r>
            <a:endParaRPr lang="en-US" sz="1400" dirty="0" smtClean="0"/>
          </a:p>
          <a:p>
            <a:pPr algn="ctr"/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4734450" y="2951814"/>
            <a:ext cx="1594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If</a:t>
            </a:r>
          </a:p>
          <a:p>
            <a:pPr algn="ctr"/>
            <a:r>
              <a:rPr lang="en-US" sz="1400" dirty="0" smtClean="0"/>
              <a:t>(</a:t>
            </a:r>
            <a:r>
              <a:rPr lang="en-US" sz="1400" dirty="0" err="1" smtClean="0"/>
              <a:t>lembarUang</a:t>
            </a:r>
            <a:r>
              <a:rPr lang="en-US" sz="1400" dirty="0" smtClean="0"/>
              <a:t>&gt;0)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4730174" y="4534579"/>
            <a:ext cx="1594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Arr</a:t>
            </a:r>
            <a:r>
              <a:rPr lang="en-US" sz="1400" dirty="0" smtClean="0"/>
              <a:t> [ ]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4773043" y="5583371"/>
            <a:ext cx="1594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for</a:t>
            </a:r>
          </a:p>
          <a:p>
            <a:pPr algn="ctr"/>
            <a:r>
              <a:rPr lang="en-US" sz="1400" dirty="0" smtClean="0"/>
              <a:t>(</a:t>
            </a:r>
            <a:r>
              <a:rPr lang="en-US" sz="1400" dirty="0" err="1" smtClean="0"/>
              <a:t>lembarUang</a:t>
            </a:r>
            <a:r>
              <a:rPr lang="en-US" sz="1400" dirty="0" smtClean="0"/>
              <a:t>*</a:t>
            </a:r>
          </a:p>
          <a:p>
            <a:pPr algn="ctr"/>
            <a:r>
              <a:rPr lang="en-US" sz="1400" dirty="0" err="1" smtClean="0"/>
              <a:t>totalPermutasi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11" name="Elbow Connector 10"/>
          <p:cNvCxnSpPr/>
          <p:nvPr/>
        </p:nvCxnSpPr>
        <p:spPr>
          <a:xfrm flipH="1" flipV="1">
            <a:off x="6285079" y="4793814"/>
            <a:ext cx="70556" cy="1261591"/>
          </a:xfrm>
          <a:prstGeom prst="bentConnector3">
            <a:avLst>
              <a:gd name="adj1" fmla="val -3256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550248" y="721694"/>
            <a:ext cx="1594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Var</a:t>
            </a:r>
            <a:r>
              <a:rPr lang="en-US" sz="1400" dirty="0" smtClean="0"/>
              <a:t> </a:t>
            </a:r>
            <a:r>
              <a:rPr lang="en-US" sz="1400" dirty="0" err="1" smtClean="0"/>
              <a:t>uangBeredar</a:t>
            </a:r>
            <a:r>
              <a:rPr lang="en-US" sz="1400" dirty="0" smtClean="0"/>
              <a:t>= </a:t>
            </a:r>
            <a:r>
              <a:rPr lang="en-US" sz="1400" dirty="0" err="1" smtClean="0"/>
              <a:t>Arr.reduce</a:t>
            </a:r>
            <a:r>
              <a:rPr lang="en-US" sz="1400" dirty="0" smtClean="0"/>
              <a:t>()</a:t>
            </a:r>
            <a:endParaRPr lang="en-US" sz="1400" dirty="0"/>
          </a:p>
        </p:txBody>
      </p:sp>
      <p:cxnSp>
        <p:nvCxnSpPr>
          <p:cNvPr id="17" name="Elbow Connector 16"/>
          <p:cNvCxnSpPr>
            <a:stCxn id="9" idx="2"/>
            <a:endCxn id="33" idx="1"/>
          </p:cNvCxnSpPr>
          <p:nvPr/>
        </p:nvCxnSpPr>
        <p:spPr>
          <a:xfrm>
            <a:off x="2619789" y="1917680"/>
            <a:ext cx="2185201" cy="41377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28" idx="1"/>
            <a:endCxn id="57" idx="1"/>
          </p:cNvCxnSpPr>
          <p:nvPr/>
        </p:nvCxnSpPr>
        <p:spPr>
          <a:xfrm rot="10800000" flipH="1" flipV="1">
            <a:off x="4733293" y="1966755"/>
            <a:ext cx="39750" cy="3985947"/>
          </a:xfrm>
          <a:prstGeom prst="bentConnector3">
            <a:avLst>
              <a:gd name="adj1" fmla="val -17738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128123" y="3934570"/>
            <a:ext cx="159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8591137" y="2889459"/>
            <a:ext cx="1594726" cy="5828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9366931" y="2389487"/>
            <a:ext cx="2657" cy="4810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547138" y="2898999"/>
            <a:ext cx="159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FINISH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8570692" y="1712861"/>
            <a:ext cx="1635616" cy="656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9291714" y="1250827"/>
            <a:ext cx="2657" cy="4810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529803" y="1671941"/>
            <a:ext cx="1594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Var</a:t>
            </a:r>
            <a:r>
              <a:rPr lang="en-US" sz="1400" dirty="0" smtClean="0"/>
              <a:t> </a:t>
            </a:r>
            <a:r>
              <a:rPr lang="en-US" sz="1400" dirty="0" err="1" smtClean="0"/>
              <a:t>totaluangBeredar</a:t>
            </a:r>
            <a:r>
              <a:rPr lang="en-US" sz="1400" dirty="0" smtClean="0"/>
              <a:t>= </a:t>
            </a:r>
            <a:r>
              <a:rPr lang="en-US" sz="1400" dirty="0" err="1" smtClean="0"/>
              <a:t>uangBeredar</a:t>
            </a:r>
            <a:r>
              <a:rPr lang="en-US" sz="1400" smtClean="0"/>
              <a:t>*3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5324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9245" y="270456"/>
            <a:ext cx="113720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KESIMPULAN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9245" y="1272861"/>
                <a:ext cx="11372045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just">
                  <a:buAutoNum type="arabicPeriod"/>
                </a:pP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Digunakan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permutasi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berulang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untuk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 variable (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alphabhet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dan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nomor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seri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yang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akan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menjadi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acuan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kemunkinan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beredar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nya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uang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pecahan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 Indonesia.</a:t>
                </a:r>
              </a:p>
              <a:p>
                <a:pPr marL="457200" indent="-457200" algn="just">
                  <a:buFontTx/>
                  <a:buAutoNum type="arabicPeriod"/>
                </a:pP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Hasil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permutasi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berdasarkan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alphabet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didapatkan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jumlah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sebesar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/>
                  <a:t>17576 </a:t>
                </a:r>
                <a:r>
                  <a:rPr lang="en-US" sz="2400" dirty="0" err="1" smtClean="0"/>
                  <a:t>kemunkinan</a:t>
                </a:r>
                <a:r>
                  <a:rPr lang="en-US" sz="2400" dirty="0" smtClean="0"/>
                  <a:t>.</a:t>
                </a:r>
              </a:p>
              <a:p>
                <a:pPr marL="457200" indent="-457200" algn="just">
                  <a:buFontTx/>
                  <a:buAutoNum type="arabicPeriod"/>
                </a:pP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Hasil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permutasi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berdasarkan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nomor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seri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didapatkan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jumlah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sebesar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1.000.000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kemunkinan</a:t>
                </a:r>
                <a:r>
                  <a:rPr lang="en-US" sz="2400" dirty="0" smtClean="0"/>
                  <a:t>.</a:t>
                </a:r>
                <a:endParaRPr lang="en-US" sz="2400" dirty="0"/>
              </a:p>
              <a:p>
                <a:pPr marL="457200" indent="-457200" algn="just">
                  <a:buFontTx/>
                  <a:buAutoNum type="arabicPeriod"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hasil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permutasi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dari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alphabet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dan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nomor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seri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didapatkan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jumlah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sebesar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/>
                  <a:t>17.576.000.000 </a:t>
                </a:r>
                <a:r>
                  <a:rPr lang="en-US" sz="2400" dirty="0" err="1" smtClean="0"/>
                  <a:t>kemunkinan</a:t>
                </a:r>
                <a:r>
                  <a:rPr lang="en-US" sz="2400" dirty="0"/>
                  <a:t>.</a:t>
                </a: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just">
                  <a:buAutoNum type="arabicPeriod"/>
                </a:pP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Hasil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permutasi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yang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dijadikan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acuan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dikali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dengan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pecahan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yang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ada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 Indonesia,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mulai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dari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1000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hingga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100.000.</a:t>
                </a:r>
              </a:p>
              <a:p>
                <a:pPr marL="457200" indent="-457200" algn="just">
                  <a:buFontTx/>
                  <a:buAutoNum type="arabicPeriod"/>
                </a:pP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Didapatkan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total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hasil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perkalian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hasil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permutasi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dengan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pecahan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yang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ada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sebanyak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/>
                  <a:t>3.304.288.000.000.000,00 </a:t>
                </a:r>
                <a:r>
                  <a:rPr lang="en-US" sz="2400" dirty="0" err="1" smtClean="0"/>
                  <a:t>uang</a:t>
                </a:r>
                <a:r>
                  <a:rPr lang="en-US" sz="2400" dirty="0" smtClean="0"/>
                  <a:t> yang </a:t>
                </a:r>
                <a:r>
                  <a:rPr lang="en-US" sz="2400" dirty="0" err="1" smtClean="0"/>
                  <a:t>beredar</a:t>
                </a:r>
                <a:r>
                  <a:rPr lang="en-US" sz="2400" dirty="0" smtClean="0"/>
                  <a:t>.</a:t>
                </a:r>
                <a:endParaRPr lang="en-US" sz="2400" dirty="0"/>
              </a:p>
              <a:p>
                <a:pPr marL="457200" indent="-457200" algn="just">
                  <a:buAutoNum type="arabicPeriod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45" y="1272861"/>
                <a:ext cx="11372045" cy="4524315"/>
              </a:xfrm>
              <a:prstGeom prst="rect">
                <a:avLst/>
              </a:prstGeom>
              <a:blipFill rotWithShape="0">
                <a:blip r:embed="rId2"/>
                <a:stretch>
                  <a:fillRect l="-697" t="-1078" r="-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561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93</TotalTime>
  <Words>69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Office Theme</vt:lpstr>
      <vt:lpstr>NAMA : PRASETYO YUDHO P. RK TEKNIK ELEKTRO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17</cp:revision>
  <dcterms:created xsi:type="dcterms:W3CDTF">2019-11-13T15:10:56Z</dcterms:created>
  <dcterms:modified xsi:type="dcterms:W3CDTF">2019-11-14T12:23:58Z</dcterms:modified>
</cp:coreProperties>
</file>