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1" r:id="rId4"/>
    <p:sldId id="258" r:id="rId5"/>
    <p:sldId id="259" r:id="rId6"/>
    <p:sldId id="270" r:id="rId7"/>
    <p:sldId id="272" r:id="rId8"/>
    <p:sldId id="273" r:id="rId9"/>
    <p:sldId id="275" r:id="rId10"/>
    <p:sldId id="261" r:id="rId11"/>
    <p:sldId id="262" r:id="rId12"/>
    <p:sldId id="263" r:id="rId13"/>
    <p:sldId id="276" r:id="rId14"/>
    <p:sldId id="278" r:id="rId15"/>
    <p:sldId id="27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165D-359F-4351-9844-CBE9F6CBC240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3F91-4CB0-4CA6-8ACB-348113AA7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5655-8114-4CB3-8877-5DA1E44615F0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C5FC-9152-42DA-8141-33A50C87BC4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23D-6989-401A-82E9-313A8139A3C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9951-612C-495C-AA71-14BB5ECE6AD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21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826E-776D-4874-871B-8D2EB1E2038C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AEA-6A7A-44B3-A416-8BC7D19068D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ECE-EA80-40BB-A237-B8A2B72A450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5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9CA1-450C-4959-95F5-C095830C6FF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E71F-F814-4345-9519-2CDBAD96E48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043C-55D6-4F6A-A18A-0CA48B94F80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DDF-79D1-4EDA-9E0B-0861C63E0A0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9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CF67-7111-483D-B761-D1DC3DA5B876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8F5E-596B-460F-AFA8-2EDD8202DC8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9BE2-9797-42B9-A75E-2868026EFA6B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39D8-8BC1-4D27-9250-D5648DED30BC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AEE-CA03-4DB9-B265-B0470C8B623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D9FF-6B94-4E6E-B6AC-22D9E8B5DF1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0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7A8C0C-1761-4B63-A092-AF58836DFDA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EDB5-B681-4157-B1EC-5FBEFCE40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4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0891"/>
            <a:ext cx="9144000" cy="1802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A  Project Defense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 on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 Lecture Archive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0" y="3153728"/>
            <a:ext cx="8878389" cy="35475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 Manandhar (750312)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Niruta Baniya (750319)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Prashamsa Bakhrel (750323)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Sushma Karki (750347)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march,2022</a:t>
            </a:r>
          </a:p>
        </p:txBody>
      </p:sp>
      <p:pic>
        <p:nvPicPr>
          <p:cNvPr id="4" name="Picture 3" descr="http://khec.edu.np/images/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6" y="2172175"/>
            <a:ext cx="2621054" cy="25528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7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Appendix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Front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r="894" b="8134"/>
          <a:stretch/>
        </p:blipFill>
        <p:spPr bwMode="auto">
          <a:xfrm>
            <a:off x="1543595" y="1672047"/>
            <a:ext cx="8506258" cy="44153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834" y="313510"/>
            <a:ext cx="7223760" cy="8882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Faculty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29" y="2103120"/>
            <a:ext cx="7759337" cy="36314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7" y="1609859"/>
            <a:ext cx="8730037" cy="47136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4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Student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210504" cy="42956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2052919"/>
            <a:ext cx="9059592" cy="4495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0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249695" cy="971134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4" y="1423852"/>
            <a:ext cx="9579590" cy="48245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environment for conducting an Online Classroom.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introduced a user-friendly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to enhance more knowledge about different types of tools and software development life cycle in a practical 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4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itchFamily="82" charset="0"/>
              </a:rPr>
              <a:t>Limitations</a:t>
            </a:r>
            <a:br>
              <a:rPr lang="en-US" sz="4000" dirty="0">
                <a:latin typeface="Algerian" pitchFamily="82" charset="0"/>
              </a:rPr>
            </a:b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66" y="1357459"/>
            <a:ext cx="8946541" cy="419548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Enhance the further website design.</a:t>
            </a:r>
          </a:p>
          <a:p>
            <a:pPr lvl="0"/>
            <a:r>
              <a:rPr lang="en-US" sz="2400" dirty="0"/>
              <a:t>To implement the notification systems.</a:t>
            </a:r>
          </a:p>
          <a:p>
            <a:r>
              <a:rPr lang="en-US" sz="2400" dirty="0"/>
              <a:t>To have materials of subjects in respective folders.</a:t>
            </a: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80606"/>
            <a:ext cx="9403742" cy="46677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been a good learning experience for us.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for archiving lectures, tutorials.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1346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5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749" y="1998617"/>
            <a:ext cx="7328262" cy="398417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</a:t>
            </a:r>
            <a:br>
              <a:rPr lang="en-US" sz="7200" dirty="0">
                <a:latin typeface="Algerian" panose="04020705040A02060702" pitchFamily="82" charset="0"/>
              </a:rPr>
            </a:br>
            <a:r>
              <a:rPr lang="en-US" sz="7200" dirty="0">
                <a:latin typeface="Algerian" panose="04020705040A02060702" pitchFamily="82" charset="0"/>
              </a:rPr>
              <a:t>                    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7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18032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423852"/>
            <a:ext cx="9527339" cy="48245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project ,purpose is to give instructors and students an interactive online platform for learning experience.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tudents can have live class, materials of respective subjects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eacher can conduct classes, post related materials for the respective classes.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necessary information on overall class activities.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itchFamily="82" charset="0"/>
              </a:rPr>
              <a:t>Statement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2" y="1267098"/>
            <a:ext cx="9540402" cy="4981302"/>
          </a:xfrm>
        </p:spPr>
        <p:txBody>
          <a:bodyPr/>
          <a:lstStyle/>
          <a:p>
            <a:r>
              <a:rPr lang="en-US" dirty="0"/>
              <a:t>pandemic left students and colleges struggling which made physical learning difficult.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1593670"/>
            <a:ext cx="9553464" cy="46547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web portal for archiving lectures, tutorials and meetings.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establish a central web archiving repository that could be equally shared among all parties.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Scope and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737360"/>
            <a:ext cx="9710219" cy="451103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useful in educational institutions.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all necessary class activities in a systematic manner.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learning easier by staying in one place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191461"/>
            <a:ext cx="9047510" cy="1180139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71600"/>
            <a:ext cx="9501213" cy="48767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E-Pustakalaya is an education-focused digital library containing full-text documents, images, videos and audio files.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Michigon and CERN with ATLAS collaboration journal paper, it focuses on lecture recording and large scale of conferences</a:t>
            </a:r>
            <a:r>
              <a:rPr lang="en-US" dirty="0"/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Richard I Arderson, Crystal Hoyer paper, it respects on classroom use of writing in one such system, in which instructor annotates projected slide using Tablet PC.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 Craig Prince, Fred Videon paper, they make easier to interact with electronic material and extract information from them.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Edward C. Kaiser paper, recording,  and uploading of the lecture archives are executed.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1711234"/>
            <a:ext cx="9553464" cy="453716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Go to Home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Login as Student and Faculty separately by providing login username and password.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View dashboard and use it to perform different classroom activities.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1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452718"/>
            <a:ext cx="9645885" cy="579248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1358538"/>
            <a:ext cx="9644904" cy="48898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6" t="24616" r="6325" b="8528"/>
          <a:stretch/>
        </p:blipFill>
        <p:spPr bwMode="auto">
          <a:xfrm>
            <a:off x="404950" y="1358537"/>
            <a:ext cx="9644904" cy="50030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System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8"/>
            <a:ext cx="6812779" cy="39163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1" t="23585" r="26753" b="23487"/>
          <a:stretch/>
        </p:blipFill>
        <p:spPr bwMode="auto">
          <a:xfrm>
            <a:off x="1103311" y="2052917"/>
            <a:ext cx="7701055" cy="3916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EDB5-B681-4157-B1EC-5FBEFCE40C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1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450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Century Gothic</vt:lpstr>
      <vt:lpstr>Times New Roman</vt:lpstr>
      <vt:lpstr>Wingdings 3</vt:lpstr>
      <vt:lpstr>Ion</vt:lpstr>
      <vt:lpstr>A  Project Defense  on  Lecture Archive</vt:lpstr>
      <vt:lpstr>Introduction</vt:lpstr>
      <vt:lpstr>Statement of problems</vt:lpstr>
      <vt:lpstr>Objective</vt:lpstr>
      <vt:lpstr>Scope and application</vt:lpstr>
      <vt:lpstr>Literature Review</vt:lpstr>
      <vt:lpstr>Algorithm</vt:lpstr>
      <vt:lpstr>ER Diagram</vt:lpstr>
      <vt:lpstr>System Workflow</vt:lpstr>
      <vt:lpstr>Appendix 1. Front Page</vt:lpstr>
      <vt:lpstr>2. Faculty Dashboard</vt:lpstr>
      <vt:lpstr>3. Student Dashboard</vt:lpstr>
      <vt:lpstr>Result and Discussion</vt:lpstr>
      <vt:lpstr>Limitations </vt:lpstr>
      <vt:lpstr>Conclusions</vt:lpstr>
      <vt:lpstr>Thank                    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Midterm defense  on  Lecture Archive</dc:title>
  <dc:creator>Windows User</dc:creator>
  <cp:lastModifiedBy>Prashamsa Bakhrel</cp:lastModifiedBy>
  <cp:revision>26</cp:revision>
  <dcterms:created xsi:type="dcterms:W3CDTF">2021-12-04T07:23:22Z</dcterms:created>
  <dcterms:modified xsi:type="dcterms:W3CDTF">2022-03-02T15:38:18Z</dcterms:modified>
</cp:coreProperties>
</file>