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2" r:id="rId3"/>
    <p:sldId id="274" r:id="rId4"/>
    <p:sldId id="275" r:id="rId5"/>
    <p:sldId id="277" r:id="rId6"/>
    <p:sldId id="280" r:id="rId7"/>
    <p:sldId id="261" r:id="rId8"/>
    <p:sldId id="276" r:id="rId9"/>
    <p:sldId id="27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36" autoAdjust="0"/>
  </p:normalViewPr>
  <p:slideViewPr>
    <p:cSldViewPr snapToGrid="0">
      <p:cViewPr>
        <p:scale>
          <a:sx n="86" d="100"/>
          <a:sy n="86" d="100"/>
        </p:scale>
        <p:origin x="37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76DABA-1B5B-4947-8843-A0571D4702D2}" type="doc">
      <dgm:prSet loTypeId="urn:microsoft.com/office/officeart/2005/8/layout/hierarchy3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704AC4F7-123D-4E98-8F9D-2655F0A79DA4}">
      <dgm:prSet/>
      <dgm:spPr/>
      <dgm:t>
        <a:bodyPr/>
        <a:lstStyle/>
        <a:p>
          <a:r>
            <a:rPr lang="en-US"/>
            <a:t>PHP</a:t>
          </a:r>
        </a:p>
      </dgm:t>
    </dgm:pt>
    <dgm:pt modelId="{3BB6308D-B8A9-4C11-B284-62E7C82A030C}" type="parTrans" cxnId="{E071B038-1656-4766-8BB5-2D13FA258475}">
      <dgm:prSet/>
      <dgm:spPr/>
      <dgm:t>
        <a:bodyPr/>
        <a:lstStyle/>
        <a:p>
          <a:endParaRPr lang="en-US"/>
        </a:p>
      </dgm:t>
    </dgm:pt>
    <dgm:pt modelId="{82B6A3A6-2DBE-4F59-AA47-42A5EC2D226F}" type="sibTrans" cxnId="{E071B038-1656-4766-8BB5-2D13FA258475}">
      <dgm:prSet/>
      <dgm:spPr/>
      <dgm:t>
        <a:bodyPr/>
        <a:lstStyle/>
        <a:p>
          <a:endParaRPr lang="en-US"/>
        </a:p>
      </dgm:t>
    </dgm:pt>
    <dgm:pt modelId="{F6E03A9C-C9C2-4E74-82FD-6FE0C45C916C}">
      <dgm:prSet/>
      <dgm:spPr/>
      <dgm:t>
        <a:bodyPr/>
        <a:lstStyle/>
        <a:p>
          <a:r>
            <a:rPr lang="en-US" dirty="0"/>
            <a:t>AJAX</a:t>
          </a:r>
        </a:p>
      </dgm:t>
    </dgm:pt>
    <dgm:pt modelId="{DA606608-B887-475D-B99C-2A75BE4F5449}" type="parTrans" cxnId="{2DA97140-CD69-425C-A1EC-53B38DDE0C34}">
      <dgm:prSet/>
      <dgm:spPr/>
      <dgm:t>
        <a:bodyPr/>
        <a:lstStyle/>
        <a:p>
          <a:endParaRPr lang="en-US"/>
        </a:p>
      </dgm:t>
    </dgm:pt>
    <dgm:pt modelId="{488C3BBD-2192-4486-953A-D8FB841F3914}" type="sibTrans" cxnId="{2DA97140-CD69-425C-A1EC-53B38DDE0C34}">
      <dgm:prSet/>
      <dgm:spPr/>
      <dgm:t>
        <a:bodyPr/>
        <a:lstStyle/>
        <a:p>
          <a:endParaRPr lang="en-US"/>
        </a:p>
      </dgm:t>
    </dgm:pt>
    <dgm:pt modelId="{9DBC89C9-C829-4CF9-AC41-AC8EFEA9DF7E}">
      <dgm:prSet/>
      <dgm:spPr/>
      <dgm:t>
        <a:bodyPr/>
        <a:lstStyle/>
        <a:p>
          <a:r>
            <a:rPr lang="en-US" dirty="0"/>
            <a:t>HTML</a:t>
          </a:r>
        </a:p>
      </dgm:t>
    </dgm:pt>
    <dgm:pt modelId="{A46932FD-8DDA-41BF-99CC-74BB6B1E842D}" type="parTrans" cxnId="{F021C6F4-B7BE-410D-953E-1DCA312E295E}">
      <dgm:prSet/>
      <dgm:spPr/>
      <dgm:t>
        <a:bodyPr/>
        <a:lstStyle/>
        <a:p>
          <a:endParaRPr lang="en-US"/>
        </a:p>
      </dgm:t>
    </dgm:pt>
    <dgm:pt modelId="{D4DBF73C-A3BB-4D3D-86FF-ADD22BF6421D}" type="sibTrans" cxnId="{F021C6F4-B7BE-410D-953E-1DCA312E295E}">
      <dgm:prSet/>
      <dgm:spPr/>
      <dgm:t>
        <a:bodyPr/>
        <a:lstStyle/>
        <a:p>
          <a:endParaRPr lang="en-US"/>
        </a:p>
      </dgm:t>
    </dgm:pt>
    <dgm:pt modelId="{48F5942F-B4CF-4F9A-80E4-897D030B6110}">
      <dgm:prSet/>
      <dgm:spPr/>
      <dgm:t>
        <a:bodyPr/>
        <a:lstStyle/>
        <a:p>
          <a:r>
            <a:rPr lang="en-US" dirty="0"/>
            <a:t>CSS</a:t>
          </a:r>
        </a:p>
      </dgm:t>
    </dgm:pt>
    <dgm:pt modelId="{0D184243-8AA5-4C8B-9A2D-B56F3289D523}" type="parTrans" cxnId="{58BE63B7-4D24-4D98-8BEE-4A2BF6CBC95B}">
      <dgm:prSet/>
      <dgm:spPr/>
      <dgm:t>
        <a:bodyPr/>
        <a:lstStyle/>
        <a:p>
          <a:endParaRPr lang="en-US"/>
        </a:p>
      </dgm:t>
    </dgm:pt>
    <dgm:pt modelId="{3594172A-23AE-46FE-8750-AA04578AC072}" type="sibTrans" cxnId="{58BE63B7-4D24-4D98-8BEE-4A2BF6CBC95B}">
      <dgm:prSet/>
      <dgm:spPr/>
      <dgm:t>
        <a:bodyPr/>
        <a:lstStyle/>
        <a:p>
          <a:endParaRPr lang="en-US"/>
        </a:p>
      </dgm:t>
    </dgm:pt>
    <dgm:pt modelId="{42078C4F-CB99-4FC8-A15F-BB11C6BCEEC6}">
      <dgm:prSet/>
      <dgm:spPr/>
      <dgm:t>
        <a:bodyPr/>
        <a:lstStyle/>
        <a:p>
          <a:r>
            <a:rPr lang="en-US" dirty="0"/>
            <a:t>Javascript</a:t>
          </a:r>
        </a:p>
      </dgm:t>
    </dgm:pt>
    <dgm:pt modelId="{7538FB6C-6DAA-4775-8E69-74B31C3827E1}" type="parTrans" cxnId="{1C582ACE-97FD-45E7-9FE1-8426877E7EBA}">
      <dgm:prSet/>
      <dgm:spPr/>
      <dgm:t>
        <a:bodyPr/>
        <a:lstStyle/>
        <a:p>
          <a:endParaRPr lang="en-US"/>
        </a:p>
      </dgm:t>
    </dgm:pt>
    <dgm:pt modelId="{ECF5CBF0-54D8-4C27-83EC-579D971EE68D}" type="sibTrans" cxnId="{1C582ACE-97FD-45E7-9FE1-8426877E7EBA}">
      <dgm:prSet/>
      <dgm:spPr/>
      <dgm:t>
        <a:bodyPr/>
        <a:lstStyle/>
        <a:p>
          <a:endParaRPr lang="en-US"/>
        </a:p>
      </dgm:t>
    </dgm:pt>
    <dgm:pt modelId="{0CC8C8FC-E28D-4F2A-BECD-9ED9EFE5FC28}">
      <dgm:prSet/>
      <dgm:spPr/>
      <dgm:t>
        <a:bodyPr/>
        <a:lstStyle/>
        <a:p>
          <a:r>
            <a:rPr lang="en-US" dirty="0"/>
            <a:t>MySQL</a:t>
          </a:r>
        </a:p>
      </dgm:t>
    </dgm:pt>
    <dgm:pt modelId="{531236DB-6EFE-4B56-B03C-C30E57596E21}" type="parTrans" cxnId="{A9982422-F8D3-443F-B7BB-A9DC746B1C0A}">
      <dgm:prSet/>
      <dgm:spPr/>
      <dgm:t>
        <a:bodyPr/>
        <a:lstStyle/>
        <a:p>
          <a:endParaRPr lang="en-US"/>
        </a:p>
      </dgm:t>
    </dgm:pt>
    <dgm:pt modelId="{47CCE2D2-774D-4ADB-9C66-4D3D46C949E4}" type="sibTrans" cxnId="{A9982422-F8D3-443F-B7BB-A9DC746B1C0A}">
      <dgm:prSet/>
      <dgm:spPr/>
      <dgm:t>
        <a:bodyPr/>
        <a:lstStyle/>
        <a:p>
          <a:endParaRPr lang="en-US"/>
        </a:p>
      </dgm:t>
    </dgm:pt>
    <dgm:pt modelId="{E29D022A-DD68-4AD9-B215-139ACCE0CA55}" type="pres">
      <dgm:prSet presAssocID="{5D76DABA-1B5B-4947-8843-A0571D4702D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F29861-FE72-474D-81A8-7AB88D7D2E18}" type="pres">
      <dgm:prSet presAssocID="{704AC4F7-123D-4E98-8F9D-2655F0A79DA4}" presName="root" presStyleCnt="0"/>
      <dgm:spPr/>
    </dgm:pt>
    <dgm:pt modelId="{73FEEEC1-5727-4C3D-8EE1-5F398DA23226}" type="pres">
      <dgm:prSet presAssocID="{704AC4F7-123D-4E98-8F9D-2655F0A79DA4}" presName="rootComposite" presStyleCnt="0"/>
      <dgm:spPr/>
    </dgm:pt>
    <dgm:pt modelId="{24A6F2C9-3300-4CF4-A014-CDDCBD1D5D4D}" type="pres">
      <dgm:prSet presAssocID="{704AC4F7-123D-4E98-8F9D-2655F0A79DA4}" presName="rootText" presStyleLbl="node1" presStyleIdx="0" presStyleCnt="6"/>
      <dgm:spPr/>
    </dgm:pt>
    <dgm:pt modelId="{380A8014-C2A6-42CF-90D5-37DEDA6F0196}" type="pres">
      <dgm:prSet presAssocID="{704AC4F7-123D-4E98-8F9D-2655F0A79DA4}" presName="rootConnector" presStyleLbl="node1" presStyleIdx="0" presStyleCnt="6"/>
      <dgm:spPr/>
    </dgm:pt>
    <dgm:pt modelId="{49EF2BF4-F250-475F-AB37-9AB953871113}" type="pres">
      <dgm:prSet presAssocID="{704AC4F7-123D-4E98-8F9D-2655F0A79DA4}" presName="childShape" presStyleCnt="0"/>
      <dgm:spPr/>
    </dgm:pt>
    <dgm:pt modelId="{B550CBA5-3B9F-4035-93BB-69C7336ECA77}" type="pres">
      <dgm:prSet presAssocID="{F6E03A9C-C9C2-4E74-82FD-6FE0C45C916C}" presName="root" presStyleCnt="0"/>
      <dgm:spPr/>
    </dgm:pt>
    <dgm:pt modelId="{B74DD944-551E-404C-87D5-F1CD9548F2D5}" type="pres">
      <dgm:prSet presAssocID="{F6E03A9C-C9C2-4E74-82FD-6FE0C45C916C}" presName="rootComposite" presStyleCnt="0"/>
      <dgm:spPr/>
    </dgm:pt>
    <dgm:pt modelId="{6AF71FE3-683D-449A-A2B4-388E15685A93}" type="pres">
      <dgm:prSet presAssocID="{F6E03A9C-C9C2-4E74-82FD-6FE0C45C916C}" presName="rootText" presStyleLbl="node1" presStyleIdx="1" presStyleCnt="6"/>
      <dgm:spPr/>
    </dgm:pt>
    <dgm:pt modelId="{AF949CCE-3E4D-473C-998B-96351CEE4256}" type="pres">
      <dgm:prSet presAssocID="{F6E03A9C-C9C2-4E74-82FD-6FE0C45C916C}" presName="rootConnector" presStyleLbl="node1" presStyleIdx="1" presStyleCnt="6"/>
      <dgm:spPr/>
    </dgm:pt>
    <dgm:pt modelId="{F34F26C2-FC9E-4B54-ADE7-78159FD1BE3A}" type="pres">
      <dgm:prSet presAssocID="{F6E03A9C-C9C2-4E74-82FD-6FE0C45C916C}" presName="childShape" presStyleCnt="0"/>
      <dgm:spPr/>
    </dgm:pt>
    <dgm:pt modelId="{C51966AB-471B-4009-92A4-163B0E7429EF}" type="pres">
      <dgm:prSet presAssocID="{9DBC89C9-C829-4CF9-AC41-AC8EFEA9DF7E}" presName="root" presStyleCnt="0"/>
      <dgm:spPr/>
    </dgm:pt>
    <dgm:pt modelId="{085C3C00-76C1-466A-A020-3219B4AB5B77}" type="pres">
      <dgm:prSet presAssocID="{9DBC89C9-C829-4CF9-AC41-AC8EFEA9DF7E}" presName="rootComposite" presStyleCnt="0"/>
      <dgm:spPr/>
    </dgm:pt>
    <dgm:pt modelId="{D808B13A-2781-4BAE-89FC-66E08F228DD2}" type="pres">
      <dgm:prSet presAssocID="{9DBC89C9-C829-4CF9-AC41-AC8EFEA9DF7E}" presName="rootText" presStyleLbl="node1" presStyleIdx="2" presStyleCnt="6"/>
      <dgm:spPr/>
    </dgm:pt>
    <dgm:pt modelId="{055B5C87-3452-4066-B87A-686DD8AC12A9}" type="pres">
      <dgm:prSet presAssocID="{9DBC89C9-C829-4CF9-AC41-AC8EFEA9DF7E}" presName="rootConnector" presStyleLbl="node1" presStyleIdx="2" presStyleCnt="6"/>
      <dgm:spPr/>
    </dgm:pt>
    <dgm:pt modelId="{C9A3AF5D-0F0C-4F8A-8BBC-12390985699B}" type="pres">
      <dgm:prSet presAssocID="{9DBC89C9-C829-4CF9-AC41-AC8EFEA9DF7E}" presName="childShape" presStyleCnt="0"/>
      <dgm:spPr/>
    </dgm:pt>
    <dgm:pt modelId="{FD96AA2F-5F8F-4310-B9DF-217B6854654D}" type="pres">
      <dgm:prSet presAssocID="{48F5942F-B4CF-4F9A-80E4-897D030B6110}" presName="root" presStyleCnt="0"/>
      <dgm:spPr/>
    </dgm:pt>
    <dgm:pt modelId="{6FAEBD2E-9D37-4715-AB22-97003F8C39AA}" type="pres">
      <dgm:prSet presAssocID="{48F5942F-B4CF-4F9A-80E4-897D030B6110}" presName="rootComposite" presStyleCnt="0"/>
      <dgm:spPr/>
    </dgm:pt>
    <dgm:pt modelId="{5AFD855D-1934-460D-BD03-2F87DCCF004F}" type="pres">
      <dgm:prSet presAssocID="{48F5942F-B4CF-4F9A-80E4-897D030B6110}" presName="rootText" presStyleLbl="node1" presStyleIdx="3" presStyleCnt="6"/>
      <dgm:spPr/>
    </dgm:pt>
    <dgm:pt modelId="{46C7C05E-C35F-43F7-91E1-A1FA7E9F200E}" type="pres">
      <dgm:prSet presAssocID="{48F5942F-B4CF-4F9A-80E4-897D030B6110}" presName="rootConnector" presStyleLbl="node1" presStyleIdx="3" presStyleCnt="6"/>
      <dgm:spPr/>
    </dgm:pt>
    <dgm:pt modelId="{5B8C70AB-3B85-4F99-B338-E1145BEB38B5}" type="pres">
      <dgm:prSet presAssocID="{48F5942F-B4CF-4F9A-80E4-897D030B6110}" presName="childShape" presStyleCnt="0"/>
      <dgm:spPr/>
    </dgm:pt>
    <dgm:pt modelId="{7EEC8B4D-60F3-45AD-ACED-56392557BABF}" type="pres">
      <dgm:prSet presAssocID="{42078C4F-CB99-4FC8-A15F-BB11C6BCEEC6}" presName="root" presStyleCnt="0"/>
      <dgm:spPr/>
    </dgm:pt>
    <dgm:pt modelId="{A4E00665-FA89-4750-9CE2-C4597D97CAD2}" type="pres">
      <dgm:prSet presAssocID="{42078C4F-CB99-4FC8-A15F-BB11C6BCEEC6}" presName="rootComposite" presStyleCnt="0"/>
      <dgm:spPr/>
    </dgm:pt>
    <dgm:pt modelId="{96810832-7C98-4A66-B857-ECEA8F11D3F2}" type="pres">
      <dgm:prSet presAssocID="{42078C4F-CB99-4FC8-A15F-BB11C6BCEEC6}" presName="rootText" presStyleLbl="node1" presStyleIdx="4" presStyleCnt="6"/>
      <dgm:spPr/>
    </dgm:pt>
    <dgm:pt modelId="{1342CFB4-5352-4F31-A419-0C9DD809F78A}" type="pres">
      <dgm:prSet presAssocID="{42078C4F-CB99-4FC8-A15F-BB11C6BCEEC6}" presName="rootConnector" presStyleLbl="node1" presStyleIdx="4" presStyleCnt="6"/>
      <dgm:spPr/>
    </dgm:pt>
    <dgm:pt modelId="{A2A704D3-3287-4514-A151-3CA265349218}" type="pres">
      <dgm:prSet presAssocID="{42078C4F-CB99-4FC8-A15F-BB11C6BCEEC6}" presName="childShape" presStyleCnt="0"/>
      <dgm:spPr/>
    </dgm:pt>
    <dgm:pt modelId="{F44E2C4B-CF03-43D9-BEE1-60C0B33713FA}" type="pres">
      <dgm:prSet presAssocID="{0CC8C8FC-E28D-4F2A-BECD-9ED9EFE5FC28}" presName="root" presStyleCnt="0"/>
      <dgm:spPr/>
    </dgm:pt>
    <dgm:pt modelId="{71EEF028-1797-4CBD-AD94-5495CF2F3BF2}" type="pres">
      <dgm:prSet presAssocID="{0CC8C8FC-E28D-4F2A-BECD-9ED9EFE5FC28}" presName="rootComposite" presStyleCnt="0"/>
      <dgm:spPr/>
    </dgm:pt>
    <dgm:pt modelId="{B4D0ECB4-BB0D-47E7-B0E3-0B6F1E6758E2}" type="pres">
      <dgm:prSet presAssocID="{0CC8C8FC-E28D-4F2A-BECD-9ED9EFE5FC28}" presName="rootText" presStyleLbl="node1" presStyleIdx="5" presStyleCnt="6"/>
      <dgm:spPr/>
    </dgm:pt>
    <dgm:pt modelId="{C3E6BE08-E902-4DB9-B9FC-A8E013D4EC88}" type="pres">
      <dgm:prSet presAssocID="{0CC8C8FC-E28D-4F2A-BECD-9ED9EFE5FC28}" presName="rootConnector" presStyleLbl="node1" presStyleIdx="5" presStyleCnt="6"/>
      <dgm:spPr/>
    </dgm:pt>
    <dgm:pt modelId="{F1A12353-CA12-4E19-AEA7-BC4BEFC0D7AD}" type="pres">
      <dgm:prSet presAssocID="{0CC8C8FC-E28D-4F2A-BECD-9ED9EFE5FC28}" presName="childShape" presStyleCnt="0"/>
      <dgm:spPr/>
    </dgm:pt>
  </dgm:ptLst>
  <dgm:cxnLst>
    <dgm:cxn modelId="{A9982422-F8D3-443F-B7BB-A9DC746B1C0A}" srcId="{5D76DABA-1B5B-4947-8843-A0571D4702D2}" destId="{0CC8C8FC-E28D-4F2A-BECD-9ED9EFE5FC28}" srcOrd="5" destOrd="0" parTransId="{531236DB-6EFE-4B56-B03C-C30E57596E21}" sibTransId="{47CCE2D2-774D-4ADB-9C66-4D3D46C949E4}"/>
    <dgm:cxn modelId="{B5092F32-7D42-4A92-A05B-C15FAB563067}" type="presOf" srcId="{9DBC89C9-C829-4CF9-AC41-AC8EFEA9DF7E}" destId="{055B5C87-3452-4066-B87A-686DD8AC12A9}" srcOrd="1" destOrd="0" presId="urn:microsoft.com/office/officeart/2005/8/layout/hierarchy3"/>
    <dgm:cxn modelId="{D57FC135-E9A5-432C-93F6-B71478E87827}" type="presOf" srcId="{F6E03A9C-C9C2-4E74-82FD-6FE0C45C916C}" destId="{AF949CCE-3E4D-473C-998B-96351CEE4256}" srcOrd="1" destOrd="0" presId="urn:microsoft.com/office/officeart/2005/8/layout/hierarchy3"/>
    <dgm:cxn modelId="{E071B038-1656-4766-8BB5-2D13FA258475}" srcId="{5D76DABA-1B5B-4947-8843-A0571D4702D2}" destId="{704AC4F7-123D-4E98-8F9D-2655F0A79DA4}" srcOrd="0" destOrd="0" parTransId="{3BB6308D-B8A9-4C11-B284-62E7C82A030C}" sibTransId="{82B6A3A6-2DBE-4F59-AA47-42A5EC2D226F}"/>
    <dgm:cxn modelId="{2DA97140-CD69-425C-A1EC-53B38DDE0C34}" srcId="{5D76DABA-1B5B-4947-8843-A0571D4702D2}" destId="{F6E03A9C-C9C2-4E74-82FD-6FE0C45C916C}" srcOrd="1" destOrd="0" parTransId="{DA606608-B887-475D-B99C-2A75BE4F5449}" sibTransId="{488C3BBD-2192-4486-953A-D8FB841F3914}"/>
    <dgm:cxn modelId="{C56B1845-A7E8-48A7-A704-0100A863878E}" type="presOf" srcId="{48F5942F-B4CF-4F9A-80E4-897D030B6110}" destId="{46C7C05E-C35F-43F7-91E1-A1FA7E9F200E}" srcOrd="1" destOrd="0" presId="urn:microsoft.com/office/officeart/2005/8/layout/hierarchy3"/>
    <dgm:cxn modelId="{80AD3A6C-4A1D-4684-AE70-D0A57B2D7B7E}" type="presOf" srcId="{48F5942F-B4CF-4F9A-80E4-897D030B6110}" destId="{5AFD855D-1934-460D-BD03-2F87DCCF004F}" srcOrd="0" destOrd="0" presId="urn:microsoft.com/office/officeart/2005/8/layout/hierarchy3"/>
    <dgm:cxn modelId="{C53D806F-A690-4C06-A1F1-E35FE4DA9C1C}" type="presOf" srcId="{704AC4F7-123D-4E98-8F9D-2655F0A79DA4}" destId="{380A8014-C2A6-42CF-90D5-37DEDA6F0196}" srcOrd="1" destOrd="0" presId="urn:microsoft.com/office/officeart/2005/8/layout/hierarchy3"/>
    <dgm:cxn modelId="{21F09C82-BA6D-4A1A-9EB2-595BF113F877}" type="presOf" srcId="{9DBC89C9-C829-4CF9-AC41-AC8EFEA9DF7E}" destId="{D808B13A-2781-4BAE-89FC-66E08F228DD2}" srcOrd="0" destOrd="0" presId="urn:microsoft.com/office/officeart/2005/8/layout/hierarchy3"/>
    <dgm:cxn modelId="{0DB29AA7-767D-4E0A-A39C-4B98DAA8640D}" type="presOf" srcId="{5D76DABA-1B5B-4947-8843-A0571D4702D2}" destId="{E29D022A-DD68-4AD9-B215-139ACCE0CA55}" srcOrd="0" destOrd="0" presId="urn:microsoft.com/office/officeart/2005/8/layout/hierarchy3"/>
    <dgm:cxn modelId="{056D66AB-DBE9-4E84-8411-430B5FBCD7C0}" type="presOf" srcId="{0CC8C8FC-E28D-4F2A-BECD-9ED9EFE5FC28}" destId="{C3E6BE08-E902-4DB9-B9FC-A8E013D4EC88}" srcOrd="1" destOrd="0" presId="urn:microsoft.com/office/officeart/2005/8/layout/hierarchy3"/>
    <dgm:cxn modelId="{58BE63B7-4D24-4D98-8BEE-4A2BF6CBC95B}" srcId="{5D76DABA-1B5B-4947-8843-A0571D4702D2}" destId="{48F5942F-B4CF-4F9A-80E4-897D030B6110}" srcOrd="3" destOrd="0" parTransId="{0D184243-8AA5-4C8B-9A2D-B56F3289D523}" sibTransId="{3594172A-23AE-46FE-8750-AA04578AC072}"/>
    <dgm:cxn modelId="{BB2AE7BF-4D1A-4143-A56B-EB17E8F5A7E5}" type="presOf" srcId="{704AC4F7-123D-4E98-8F9D-2655F0A79DA4}" destId="{24A6F2C9-3300-4CF4-A014-CDDCBD1D5D4D}" srcOrd="0" destOrd="0" presId="urn:microsoft.com/office/officeart/2005/8/layout/hierarchy3"/>
    <dgm:cxn modelId="{1C582ACE-97FD-45E7-9FE1-8426877E7EBA}" srcId="{5D76DABA-1B5B-4947-8843-A0571D4702D2}" destId="{42078C4F-CB99-4FC8-A15F-BB11C6BCEEC6}" srcOrd="4" destOrd="0" parTransId="{7538FB6C-6DAA-4775-8E69-74B31C3827E1}" sibTransId="{ECF5CBF0-54D8-4C27-83EC-579D971EE68D}"/>
    <dgm:cxn modelId="{F9A125E1-1641-4DD1-BD6C-481568B3F618}" type="presOf" srcId="{F6E03A9C-C9C2-4E74-82FD-6FE0C45C916C}" destId="{6AF71FE3-683D-449A-A2B4-388E15685A93}" srcOrd="0" destOrd="0" presId="urn:microsoft.com/office/officeart/2005/8/layout/hierarchy3"/>
    <dgm:cxn modelId="{978CB2E2-46E0-4BC1-86D5-3230522EFF00}" type="presOf" srcId="{0CC8C8FC-E28D-4F2A-BECD-9ED9EFE5FC28}" destId="{B4D0ECB4-BB0D-47E7-B0E3-0B6F1E6758E2}" srcOrd="0" destOrd="0" presId="urn:microsoft.com/office/officeart/2005/8/layout/hierarchy3"/>
    <dgm:cxn modelId="{5E630EE6-1968-4085-9131-34D098A353F5}" type="presOf" srcId="{42078C4F-CB99-4FC8-A15F-BB11C6BCEEC6}" destId="{1342CFB4-5352-4F31-A419-0C9DD809F78A}" srcOrd="1" destOrd="0" presId="urn:microsoft.com/office/officeart/2005/8/layout/hierarchy3"/>
    <dgm:cxn modelId="{F021C6F4-B7BE-410D-953E-1DCA312E295E}" srcId="{5D76DABA-1B5B-4947-8843-A0571D4702D2}" destId="{9DBC89C9-C829-4CF9-AC41-AC8EFEA9DF7E}" srcOrd="2" destOrd="0" parTransId="{A46932FD-8DDA-41BF-99CC-74BB6B1E842D}" sibTransId="{D4DBF73C-A3BB-4D3D-86FF-ADD22BF6421D}"/>
    <dgm:cxn modelId="{1558B6F8-351B-477A-ACD5-DE1C79940CCE}" type="presOf" srcId="{42078C4F-CB99-4FC8-A15F-BB11C6BCEEC6}" destId="{96810832-7C98-4A66-B857-ECEA8F11D3F2}" srcOrd="0" destOrd="0" presId="urn:microsoft.com/office/officeart/2005/8/layout/hierarchy3"/>
    <dgm:cxn modelId="{44010E12-DC55-45AF-ADC4-C867612479E9}" type="presParOf" srcId="{E29D022A-DD68-4AD9-B215-139ACCE0CA55}" destId="{F2F29861-FE72-474D-81A8-7AB88D7D2E18}" srcOrd="0" destOrd="0" presId="urn:microsoft.com/office/officeart/2005/8/layout/hierarchy3"/>
    <dgm:cxn modelId="{98B477D8-CFF2-4D35-80AB-616AA2CC0369}" type="presParOf" srcId="{F2F29861-FE72-474D-81A8-7AB88D7D2E18}" destId="{73FEEEC1-5727-4C3D-8EE1-5F398DA23226}" srcOrd="0" destOrd="0" presId="urn:microsoft.com/office/officeart/2005/8/layout/hierarchy3"/>
    <dgm:cxn modelId="{2998880A-D4F3-419E-97EB-219C948029F6}" type="presParOf" srcId="{73FEEEC1-5727-4C3D-8EE1-5F398DA23226}" destId="{24A6F2C9-3300-4CF4-A014-CDDCBD1D5D4D}" srcOrd="0" destOrd="0" presId="urn:microsoft.com/office/officeart/2005/8/layout/hierarchy3"/>
    <dgm:cxn modelId="{38C6F2FB-B551-44C8-8CEC-CD235DC901DC}" type="presParOf" srcId="{73FEEEC1-5727-4C3D-8EE1-5F398DA23226}" destId="{380A8014-C2A6-42CF-90D5-37DEDA6F0196}" srcOrd="1" destOrd="0" presId="urn:microsoft.com/office/officeart/2005/8/layout/hierarchy3"/>
    <dgm:cxn modelId="{16238C79-07F9-4AA8-B660-474F4ED33DE5}" type="presParOf" srcId="{F2F29861-FE72-474D-81A8-7AB88D7D2E18}" destId="{49EF2BF4-F250-475F-AB37-9AB953871113}" srcOrd="1" destOrd="0" presId="urn:microsoft.com/office/officeart/2005/8/layout/hierarchy3"/>
    <dgm:cxn modelId="{FBF65471-514C-4AA9-9094-E42AC70B11CC}" type="presParOf" srcId="{E29D022A-DD68-4AD9-B215-139ACCE0CA55}" destId="{B550CBA5-3B9F-4035-93BB-69C7336ECA77}" srcOrd="1" destOrd="0" presId="urn:microsoft.com/office/officeart/2005/8/layout/hierarchy3"/>
    <dgm:cxn modelId="{445CD38C-CCE4-446F-97BB-6E9B2FDCE4F5}" type="presParOf" srcId="{B550CBA5-3B9F-4035-93BB-69C7336ECA77}" destId="{B74DD944-551E-404C-87D5-F1CD9548F2D5}" srcOrd="0" destOrd="0" presId="urn:microsoft.com/office/officeart/2005/8/layout/hierarchy3"/>
    <dgm:cxn modelId="{DB11B8B3-CE44-4EFA-97AE-CE181AF8A316}" type="presParOf" srcId="{B74DD944-551E-404C-87D5-F1CD9548F2D5}" destId="{6AF71FE3-683D-449A-A2B4-388E15685A93}" srcOrd="0" destOrd="0" presId="urn:microsoft.com/office/officeart/2005/8/layout/hierarchy3"/>
    <dgm:cxn modelId="{C4F9B866-0FC3-4138-83C2-8B5882A410E1}" type="presParOf" srcId="{B74DD944-551E-404C-87D5-F1CD9548F2D5}" destId="{AF949CCE-3E4D-473C-998B-96351CEE4256}" srcOrd="1" destOrd="0" presId="urn:microsoft.com/office/officeart/2005/8/layout/hierarchy3"/>
    <dgm:cxn modelId="{4B67410D-7A51-4533-A316-BCC85BB7B032}" type="presParOf" srcId="{B550CBA5-3B9F-4035-93BB-69C7336ECA77}" destId="{F34F26C2-FC9E-4B54-ADE7-78159FD1BE3A}" srcOrd="1" destOrd="0" presId="urn:microsoft.com/office/officeart/2005/8/layout/hierarchy3"/>
    <dgm:cxn modelId="{9AAF49B8-9286-4D0C-B475-6A0B8C110442}" type="presParOf" srcId="{E29D022A-DD68-4AD9-B215-139ACCE0CA55}" destId="{C51966AB-471B-4009-92A4-163B0E7429EF}" srcOrd="2" destOrd="0" presId="urn:microsoft.com/office/officeart/2005/8/layout/hierarchy3"/>
    <dgm:cxn modelId="{E9327775-009D-46B0-A632-97F4C17E9257}" type="presParOf" srcId="{C51966AB-471B-4009-92A4-163B0E7429EF}" destId="{085C3C00-76C1-466A-A020-3219B4AB5B77}" srcOrd="0" destOrd="0" presId="urn:microsoft.com/office/officeart/2005/8/layout/hierarchy3"/>
    <dgm:cxn modelId="{69BD07DB-8647-4A50-ACA4-C2EF093D243D}" type="presParOf" srcId="{085C3C00-76C1-466A-A020-3219B4AB5B77}" destId="{D808B13A-2781-4BAE-89FC-66E08F228DD2}" srcOrd="0" destOrd="0" presId="urn:microsoft.com/office/officeart/2005/8/layout/hierarchy3"/>
    <dgm:cxn modelId="{3B700667-B3DF-4FEC-AE36-A3D9F1533D27}" type="presParOf" srcId="{085C3C00-76C1-466A-A020-3219B4AB5B77}" destId="{055B5C87-3452-4066-B87A-686DD8AC12A9}" srcOrd="1" destOrd="0" presId="urn:microsoft.com/office/officeart/2005/8/layout/hierarchy3"/>
    <dgm:cxn modelId="{DD890007-758F-4D1E-804C-EE1FD7B861E0}" type="presParOf" srcId="{C51966AB-471B-4009-92A4-163B0E7429EF}" destId="{C9A3AF5D-0F0C-4F8A-8BBC-12390985699B}" srcOrd="1" destOrd="0" presId="urn:microsoft.com/office/officeart/2005/8/layout/hierarchy3"/>
    <dgm:cxn modelId="{A549AB85-020E-4539-AC63-A5698C72343C}" type="presParOf" srcId="{E29D022A-DD68-4AD9-B215-139ACCE0CA55}" destId="{FD96AA2F-5F8F-4310-B9DF-217B6854654D}" srcOrd="3" destOrd="0" presId="urn:microsoft.com/office/officeart/2005/8/layout/hierarchy3"/>
    <dgm:cxn modelId="{B30FBBF4-11CD-4AE2-9646-93567C59DB18}" type="presParOf" srcId="{FD96AA2F-5F8F-4310-B9DF-217B6854654D}" destId="{6FAEBD2E-9D37-4715-AB22-97003F8C39AA}" srcOrd="0" destOrd="0" presId="urn:microsoft.com/office/officeart/2005/8/layout/hierarchy3"/>
    <dgm:cxn modelId="{0E48D63D-3601-40A8-9EBB-B954CBFACDA9}" type="presParOf" srcId="{6FAEBD2E-9D37-4715-AB22-97003F8C39AA}" destId="{5AFD855D-1934-460D-BD03-2F87DCCF004F}" srcOrd="0" destOrd="0" presId="urn:microsoft.com/office/officeart/2005/8/layout/hierarchy3"/>
    <dgm:cxn modelId="{860CB786-B06F-4A89-A5D1-B5E2993D7652}" type="presParOf" srcId="{6FAEBD2E-9D37-4715-AB22-97003F8C39AA}" destId="{46C7C05E-C35F-43F7-91E1-A1FA7E9F200E}" srcOrd="1" destOrd="0" presId="urn:microsoft.com/office/officeart/2005/8/layout/hierarchy3"/>
    <dgm:cxn modelId="{A106E115-A538-41A9-9A2C-DD5CB35BA429}" type="presParOf" srcId="{FD96AA2F-5F8F-4310-B9DF-217B6854654D}" destId="{5B8C70AB-3B85-4F99-B338-E1145BEB38B5}" srcOrd="1" destOrd="0" presId="urn:microsoft.com/office/officeart/2005/8/layout/hierarchy3"/>
    <dgm:cxn modelId="{789110B6-576B-4BAA-B3F3-76EA58A5A843}" type="presParOf" srcId="{E29D022A-DD68-4AD9-B215-139ACCE0CA55}" destId="{7EEC8B4D-60F3-45AD-ACED-56392557BABF}" srcOrd="4" destOrd="0" presId="urn:microsoft.com/office/officeart/2005/8/layout/hierarchy3"/>
    <dgm:cxn modelId="{4B5219D0-011B-4A69-B1D1-B1A47AC46C10}" type="presParOf" srcId="{7EEC8B4D-60F3-45AD-ACED-56392557BABF}" destId="{A4E00665-FA89-4750-9CE2-C4597D97CAD2}" srcOrd="0" destOrd="0" presId="urn:microsoft.com/office/officeart/2005/8/layout/hierarchy3"/>
    <dgm:cxn modelId="{498FC756-8671-4238-A4CA-37029D1BF18F}" type="presParOf" srcId="{A4E00665-FA89-4750-9CE2-C4597D97CAD2}" destId="{96810832-7C98-4A66-B857-ECEA8F11D3F2}" srcOrd="0" destOrd="0" presId="urn:microsoft.com/office/officeart/2005/8/layout/hierarchy3"/>
    <dgm:cxn modelId="{F7D317BB-3CFE-413E-A831-D3B5AB765BCC}" type="presParOf" srcId="{A4E00665-FA89-4750-9CE2-C4597D97CAD2}" destId="{1342CFB4-5352-4F31-A419-0C9DD809F78A}" srcOrd="1" destOrd="0" presId="urn:microsoft.com/office/officeart/2005/8/layout/hierarchy3"/>
    <dgm:cxn modelId="{F9B631C7-97CC-4541-83A4-00337198A9A7}" type="presParOf" srcId="{7EEC8B4D-60F3-45AD-ACED-56392557BABF}" destId="{A2A704D3-3287-4514-A151-3CA265349218}" srcOrd="1" destOrd="0" presId="urn:microsoft.com/office/officeart/2005/8/layout/hierarchy3"/>
    <dgm:cxn modelId="{0105F3B6-F820-4A43-AB8D-40B0E8554B44}" type="presParOf" srcId="{E29D022A-DD68-4AD9-B215-139ACCE0CA55}" destId="{F44E2C4B-CF03-43D9-BEE1-60C0B33713FA}" srcOrd="5" destOrd="0" presId="urn:microsoft.com/office/officeart/2005/8/layout/hierarchy3"/>
    <dgm:cxn modelId="{00CC4159-D6B5-4AD8-82E5-74049C930BC8}" type="presParOf" srcId="{F44E2C4B-CF03-43D9-BEE1-60C0B33713FA}" destId="{71EEF028-1797-4CBD-AD94-5495CF2F3BF2}" srcOrd="0" destOrd="0" presId="urn:microsoft.com/office/officeart/2005/8/layout/hierarchy3"/>
    <dgm:cxn modelId="{26C2EA67-2463-406E-807D-D7D67EBD4F2A}" type="presParOf" srcId="{71EEF028-1797-4CBD-AD94-5495CF2F3BF2}" destId="{B4D0ECB4-BB0D-47E7-B0E3-0B6F1E6758E2}" srcOrd="0" destOrd="0" presId="urn:microsoft.com/office/officeart/2005/8/layout/hierarchy3"/>
    <dgm:cxn modelId="{215E09A1-26F8-44AA-AEFD-1BBD1BE163DA}" type="presParOf" srcId="{71EEF028-1797-4CBD-AD94-5495CF2F3BF2}" destId="{C3E6BE08-E902-4DB9-B9FC-A8E013D4EC88}" srcOrd="1" destOrd="0" presId="urn:microsoft.com/office/officeart/2005/8/layout/hierarchy3"/>
    <dgm:cxn modelId="{EB927A82-9D1E-4918-B41C-ECCC2C958623}" type="presParOf" srcId="{F44E2C4B-CF03-43D9-BEE1-60C0B33713FA}" destId="{F1A12353-CA12-4E19-AEA7-BC4BEFC0D7A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6F2C9-3300-4CF4-A014-CDDCBD1D5D4D}">
      <dsp:nvSpPr>
        <dsp:cNvPr id="0" name=""/>
        <dsp:cNvSpPr/>
      </dsp:nvSpPr>
      <dsp:spPr>
        <a:xfrm>
          <a:off x="8594" y="1608338"/>
          <a:ext cx="1384994" cy="692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PHP</a:t>
          </a:r>
        </a:p>
      </dsp:txBody>
      <dsp:txXfrm>
        <a:off x="28877" y="1628621"/>
        <a:ext cx="1344428" cy="651931"/>
      </dsp:txXfrm>
    </dsp:sp>
    <dsp:sp modelId="{6AF71FE3-683D-449A-A2B4-388E15685A93}">
      <dsp:nvSpPr>
        <dsp:cNvPr id="0" name=""/>
        <dsp:cNvSpPr/>
      </dsp:nvSpPr>
      <dsp:spPr>
        <a:xfrm>
          <a:off x="1739837" y="1608338"/>
          <a:ext cx="1384994" cy="692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AJAX</a:t>
          </a:r>
        </a:p>
      </dsp:txBody>
      <dsp:txXfrm>
        <a:off x="1760120" y="1628621"/>
        <a:ext cx="1344428" cy="651931"/>
      </dsp:txXfrm>
    </dsp:sp>
    <dsp:sp modelId="{D808B13A-2781-4BAE-89FC-66E08F228DD2}">
      <dsp:nvSpPr>
        <dsp:cNvPr id="0" name=""/>
        <dsp:cNvSpPr/>
      </dsp:nvSpPr>
      <dsp:spPr>
        <a:xfrm>
          <a:off x="3471081" y="1608338"/>
          <a:ext cx="1384994" cy="692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HTML</a:t>
          </a:r>
        </a:p>
      </dsp:txBody>
      <dsp:txXfrm>
        <a:off x="3491364" y="1628621"/>
        <a:ext cx="1344428" cy="651931"/>
      </dsp:txXfrm>
    </dsp:sp>
    <dsp:sp modelId="{5AFD855D-1934-460D-BD03-2F87DCCF004F}">
      <dsp:nvSpPr>
        <dsp:cNvPr id="0" name=""/>
        <dsp:cNvSpPr/>
      </dsp:nvSpPr>
      <dsp:spPr>
        <a:xfrm>
          <a:off x="5202324" y="1608338"/>
          <a:ext cx="1384994" cy="692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CSS</a:t>
          </a:r>
        </a:p>
      </dsp:txBody>
      <dsp:txXfrm>
        <a:off x="5222607" y="1628621"/>
        <a:ext cx="1344428" cy="651931"/>
      </dsp:txXfrm>
    </dsp:sp>
    <dsp:sp modelId="{96810832-7C98-4A66-B857-ECEA8F11D3F2}">
      <dsp:nvSpPr>
        <dsp:cNvPr id="0" name=""/>
        <dsp:cNvSpPr/>
      </dsp:nvSpPr>
      <dsp:spPr>
        <a:xfrm>
          <a:off x="6933567" y="1608338"/>
          <a:ext cx="1384994" cy="692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Javascript</a:t>
          </a:r>
        </a:p>
      </dsp:txBody>
      <dsp:txXfrm>
        <a:off x="6953850" y="1628621"/>
        <a:ext cx="1344428" cy="651931"/>
      </dsp:txXfrm>
    </dsp:sp>
    <dsp:sp modelId="{B4D0ECB4-BB0D-47E7-B0E3-0B6F1E6758E2}">
      <dsp:nvSpPr>
        <dsp:cNvPr id="0" name=""/>
        <dsp:cNvSpPr/>
      </dsp:nvSpPr>
      <dsp:spPr>
        <a:xfrm>
          <a:off x="8664810" y="1608338"/>
          <a:ext cx="1384994" cy="692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MySQL</a:t>
          </a:r>
        </a:p>
      </dsp:txBody>
      <dsp:txXfrm>
        <a:off x="8685093" y="1628621"/>
        <a:ext cx="1344428" cy="651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C12C7-4FCF-4BA8-A26A-0E048CE56B51}" type="datetimeFigureOut">
              <a:rPr lang="en-IN" smtClean="0"/>
              <a:t>05-12-2017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D0998-39F8-42F1-9DC7-0B69E6EB0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04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276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5492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4855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8770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0470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7464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8169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14F9-E15E-48C2-973F-2A8053D88BA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283D-34D6-4905-A3D2-3DB062A23F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82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14F9-E15E-48C2-973F-2A8053D88BA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283D-34D6-4905-A3D2-3DB062A2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0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14F9-E15E-48C2-973F-2A8053D88BA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283D-34D6-4905-A3D2-3DB062A2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1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0" y="5204892"/>
            <a:ext cx="12192000" cy="1653232"/>
            <a:chOff x="0" y="3903669"/>
            <a:chExt cx="9144000" cy="1239924"/>
          </a:xfrm>
        </p:grpSpPr>
        <p:sp>
          <p:nvSpPr>
            <p:cNvPr id="21" name="Shape 21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6181161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1" y="546667"/>
            <a:ext cx="11360799" cy="8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4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15601" y="1639833"/>
            <a:ext cx="11360799" cy="445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Font typeface="Roboto"/>
              <a:buNone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609585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Font typeface="Roboto"/>
              <a:buNone/>
              <a:defRPr sz="1867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21917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Font typeface="Roboto"/>
              <a:buNone/>
              <a:defRPr sz="1867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754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Font typeface="Roboto"/>
              <a:buNone/>
              <a:defRPr sz="1867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438339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Font typeface="Roboto"/>
              <a:buNone/>
              <a:defRPr sz="1867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047924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Font typeface="Roboto"/>
              <a:buNone/>
              <a:defRPr sz="1867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657509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Font typeface="Roboto"/>
              <a:buNone/>
              <a:defRPr sz="1867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267093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Font typeface="Roboto"/>
              <a:buNone/>
              <a:defRPr sz="1867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876678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Font typeface="Roboto"/>
              <a:buNone/>
              <a:defRPr sz="1867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1280575" y="6201585"/>
            <a:ext cx="7315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l">
              <a:buClr>
                <a:srgbClr val="000000"/>
              </a:buClr>
              <a:buSzPct val="25000"/>
            </a:pPr>
            <a:fld id="{00000000-1234-1234-1234-123412341234}" type="slidenum">
              <a:rPr lang="en" sz="1867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algn="l">
                <a:buClr>
                  <a:srgbClr val="000000"/>
                </a:buClr>
                <a:buSzPct val="25000"/>
              </a:pPr>
              <a:t>‹#›</a:t>
            </a:fld>
            <a:endParaRPr lang="en"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10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14F9-E15E-48C2-973F-2A8053D88BA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283D-34D6-4905-A3D2-3DB062A2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2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14F9-E15E-48C2-973F-2A8053D88BA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283D-34D6-4905-A3D2-3DB062A23F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32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14F9-E15E-48C2-973F-2A8053D88BA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283D-34D6-4905-A3D2-3DB062A2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1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14F9-E15E-48C2-973F-2A8053D88BA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283D-34D6-4905-A3D2-3DB062A2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8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14F9-E15E-48C2-973F-2A8053D88BA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283D-34D6-4905-A3D2-3DB062A2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14F9-E15E-48C2-973F-2A8053D88BA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283D-34D6-4905-A3D2-3DB062A2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5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E614F9-E15E-48C2-973F-2A8053D88BA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1A283D-34D6-4905-A3D2-3DB062A2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4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14F9-E15E-48C2-973F-2A8053D88BA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A283D-34D6-4905-A3D2-3DB062A2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1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E614F9-E15E-48C2-973F-2A8053D88BA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1A283D-34D6-4905-A3D2-3DB062A23F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0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549DE7-671D-4575-AF43-858FD99981C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2D9B36-9BE7-472B-8808-7E0D681073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03AD232-B4A0-4F16-96EB-B44E43161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r>
              <a:rPr lang="en-US" dirty="0"/>
              <a:t>	</a:t>
            </a:r>
            <a:r>
              <a:rPr lang="en-US" b="1" i="1" dirty="0"/>
              <a:t>Gamify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CFEE9-5213-4F22-8408-BD5C67437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1608" y="587702"/>
            <a:ext cx="4336738" cy="5054008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Presented by Group-1</a:t>
            </a:r>
          </a:p>
          <a:p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Members: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Meghesh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PrashantH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Sagar</a:t>
            </a:r>
            <a:r>
              <a:rPr lang="en-US" b="1" dirty="0">
                <a:solidFill>
                  <a:schemeClr val="tx1"/>
                </a:solidFill>
              </a:rPr>
              <a:t>, Sri </a:t>
            </a:r>
            <a:r>
              <a:rPr lang="en-US" b="1" dirty="0" err="1">
                <a:solidFill>
                  <a:schemeClr val="tx1"/>
                </a:solidFill>
              </a:rPr>
              <a:t>harsha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9915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5B5D-3ED1-4701-96C1-80142C8D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54040"/>
          </a:xfrm>
        </p:spPr>
        <p:txBody>
          <a:bodyPr>
            <a:normAutofit/>
          </a:bodyPr>
          <a:lstStyle/>
          <a:p>
            <a:r>
              <a:rPr lang="en-US" sz="5400" dirty="0"/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E4CFF-CED8-406E-B14E-4FC109806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537" y="1970491"/>
            <a:ext cx="7200523" cy="40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5268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SzPct val="25000"/>
            </a:pPr>
            <a:r>
              <a:rPr lang="en-IN" dirty="0"/>
              <a:t>Why Gamify</a:t>
            </a:r>
            <a:r>
              <a:rPr lang="en" dirty="0"/>
              <a:t>?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10058400" cy="4300542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00000"/>
              </a:lnSpc>
              <a:spcAft>
                <a:spcPts val="0"/>
              </a:spcAft>
              <a:buFont typeface="Roboto"/>
              <a:buChar char="❖"/>
            </a:pPr>
            <a:r>
              <a:rPr lang="en-US" b="1" spc="200" dirty="0">
                <a:solidFill>
                  <a:schemeClr val="tx1"/>
                </a:solidFill>
                <a:latin typeface="+mj-lt"/>
              </a:rPr>
              <a:t> Imagine being transferred to a new place and missing out on any sporting activity. </a:t>
            </a:r>
            <a:br>
              <a:rPr lang="en-US" b="1" spc="200" dirty="0">
                <a:solidFill>
                  <a:schemeClr val="tx1"/>
                </a:solidFill>
                <a:latin typeface="+mj-lt"/>
              </a:rPr>
            </a:br>
            <a:endParaRPr lang="en-US" b="1" spc="200" dirty="0">
              <a:solidFill>
                <a:schemeClr val="tx1"/>
              </a:solidFill>
              <a:latin typeface="+mj-lt"/>
            </a:endParaRPr>
          </a:p>
          <a:p>
            <a:pPr marL="609585" indent="-304792">
              <a:lnSpc>
                <a:spcPct val="100000"/>
              </a:lnSpc>
              <a:spcAft>
                <a:spcPts val="0"/>
              </a:spcAft>
              <a:buFont typeface="Roboto"/>
              <a:buChar char="❖"/>
            </a:pPr>
            <a:r>
              <a:rPr lang="en-US" b="1" spc="200" dirty="0">
                <a:solidFill>
                  <a:schemeClr val="tx1"/>
                </a:solidFill>
                <a:latin typeface="+mj-lt"/>
              </a:rPr>
              <a:t> Platform where you can collaborate with people who have similar interests and continue to play your favorite sport.</a:t>
            </a:r>
            <a:br>
              <a:rPr lang="en-US" b="1" spc="200" dirty="0">
                <a:solidFill>
                  <a:schemeClr val="tx1"/>
                </a:solidFill>
                <a:latin typeface="+mj-lt"/>
              </a:rPr>
            </a:br>
            <a:endParaRPr lang="en" b="1" spc="200" dirty="0">
              <a:solidFill>
                <a:schemeClr val="tx1"/>
              </a:solidFill>
              <a:latin typeface="+mj-lt"/>
            </a:endParaRPr>
          </a:p>
          <a:p>
            <a:pPr marL="609585" indent="-304792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Font typeface="Roboto"/>
              <a:buChar char="❖"/>
            </a:pPr>
            <a:r>
              <a:rPr lang="en-US" b="1" spc="200" dirty="0">
                <a:solidFill>
                  <a:schemeClr val="tx1"/>
                </a:solidFill>
                <a:latin typeface="+mj-lt"/>
              </a:rPr>
              <a:t> To try a sport that you have never played.</a:t>
            </a:r>
            <a:br>
              <a:rPr lang="en-US" b="1" spc="200" dirty="0">
                <a:solidFill>
                  <a:schemeClr val="tx1"/>
                </a:solidFill>
                <a:latin typeface="+mj-lt"/>
              </a:rPr>
            </a:br>
            <a:endParaRPr lang="en-US" b="1" spc="200" dirty="0">
              <a:solidFill>
                <a:schemeClr val="tx1"/>
              </a:solidFill>
              <a:latin typeface="+mj-lt"/>
            </a:endParaRPr>
          </a:p>
          <a:p>
            <a:pPr marL="609585" indent="-304792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Font typeface="Roboto"/>
              <a:buChar char="❖"/>
            </a:pPr>
            <a:r>
              <a:rPr lang="en-US" b="1" spc="200" dirty="0">
                <a:solidFill>
                  <a:schemeClr val="tx1"/>
                </a:solidFill>
                <a:latin typeface="+mj-lt"/>
              </a:rPr>
              <a:t> Meet new people as you go.</a:t>
            </a:r>
            <a:endParaRPr lang="en" b="1" spc="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108502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SzPct val="25000"/>
            </a:pPr>
            <a:r>
              <a:rPr lang="en-IN" dirty="0"/>
              <a:t>F</a:t>
            </a:r>
            <a:r>
              <a:rPr lang="e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eatures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10058400" cy="4300542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457189">
              <a:lnSpc>
                <a:spcPct val="100000"/>
              </a:lnSpc>
              <a:spcAft>
                <a:spcPts val="0"/>
              </a:spcAft>
              <a:buFont typeface="Roboto"/>
              <a:buChar char="❖"/>
            </a:pPr>
            <a:r>
              <a:rPr lang="en-US" b="1" spc="200" dirty="0">
                <a:solidFill>
                  <a:schemeClr val="tx1"/>
                </a:solidFill>
                <a:latin typeface="+mj-lt"/>
              </a:rPr>
              <a:t>Login And Registration</a:t>
            </a:r>
          </a:p>
          <a:p>
            <a:pPr marL="609585" indent="-457189">
              <a:lnSpc>
                <a:spcPct val="100000"/>
              </a:lnSpc>
              <a:spcAft>
                <a:spcPts val="0"/>
              </a:spcAft>
              <a:buFont typeface="Roboto"/>
              <a:buChar char="❖"/>
            </a:pPr>
            <a:r>
              <a:rPr lang="en-US" b="1" spc="200" dirty="0">
                <a:solidFill>
                  <a:schemeClr val="tx1"/>
                </a:solidFill>
                <a:latin typeface="+mj-lt"/>
              </a:rPr>
              <a:t>User Interface And User Profile</a:t>
            </a:r>
          </a:p>
          <a:p>
            <a:pPr marL="609585" indent="-457189">
              <a:lnSpc>
                <a:spcPct val="100000"/>
              </a:lnSpc>
              <a:spcAft>
                <a:spcPts val="0"/>
              </a:spcAft>
              <a:buFont typeface="Roboto"/>
              <a:buChar char="❖"/>
            </a:pPr>
            <a:r>
              <a:rPr lang="en-US" b="1" spc="200" dirty="0">
                <a:solidFill>
                  <a:schemeClr val="tx1"/>
                </a:solidFill>
                <a:latin typeface="+mj-lt"/>
              </a:rPr>
              <a:t>Create Posts And Display Posts Based On User Location</a:t>
            </a:r>
          </a:p>
          <a:p>
            <a:pPr marL="609585" indent="-457189">
              <a:lnSpc>
                <a:spcPct val="100000"/>
              </a:lnSpc>
              <a:spcAft>
                <a:spcPts val="0"/>
              </a:spcAft>
              <a:buFont typeface="Roboto"/>
              <a:buChar char="❖"/>
            </a:pPr>
            <a:r>
              <a:rPr lang="en-US" b="1" spc="200" dirty="0">
                <a:solidFill>
                  <a:schemeClr val="tx1"/>
                </a:solidFill>
                <a:latin typeface="+mj-lt"/>
              </a:rPr>
              <a:t>User Preferences</a:t>
            </a:r>
          </a:p>
          <a:p>
            <a:pPr marL="609585" indent="-457189">
              <a:lnSpc>
                <a:spcPct val="100000"/>
              </a:lnSpc>
              <a:spcAft>
                <a:spcPts val="0"/>
              </a:spcAft>
              <a:buFont typeface="Roboto"/>
              <a:buChar char="❖"/>
            </a:pPr>
            <a:r>
              <a:rPr lang="en-US" b="1" spc="200" dirty="0">
                <a:solidFill>
                  <a:schemeClr val="tx1"/>
                </a:solidFill>
                <a:latin typeface="+mj-lt"/>
              </a:rPr>
              <a:t>Live Chat</a:t>
            </a:r>
          </a:p>
          <a:p>
            <a:pPr marL="609585" indent="-457189">
              <a:lnSpc>
                <a:spcPct val="100000"/>
              </a:lnSpc>
              <a:spcAft>
                <a:spcPts val="0"/>
              </a:spcAft>
              <a:buFont typeface="Roboto"/>
              <a:buChar char="❖"/>
            </a:pPr>
            <a:r>
              <a:rPr lang="en-IN" b="1" spc="200" dirty="0">
                <a:solidFill>
                  <a:schemeClr val="tx1"/>
                </a:solidFill>
                <a:latin typeface="+mj-lt"/>
              </a:rPr>
              <a:t>Search Users</a:t>
            </a:r>
            <a:endParaRPr lang="en" b="1" spc="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  <a:p>
            <a:pPr marL="609585" indent="-457189">
              <a:lnSpc>
                <a:spcPct val="100000"/>
              </a:lnSpc>
              <a:spcAft>
                <a:spcPts val="0"/>
              </a:spcAft>
              <a:buFont typeface="Roboto"/>
              <a:buChar char="❖"/>
            </a:pPr>
            <a:r>
              <a:rPr lang="en-IN" b="1" spc="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Block Users</a:t>
            </a:r>
          </a:p>
          <a:p>
            <a:pPr marL="609585" indent="-457189">
              <a:lnSpc>
                <a:spcPct val="100000"/>
              </a:lnSpc>
              <a:spcAft>
                <a:spcPts val="0"/>
              </a:spcAft>
              <a:buFont typeface="Roboto"/>
              <a:buChar char="❖"/>
            </a:pPr>
            <a:r>
              <a:rPr lang="en-US" b="1" spc="200" dirty="0">
                <a:solidFill>
                  <a:schemeClr val="tx1"/>
                </a:solidFill>
                <a:latin typeface="+mj-lt"/>
              </a:rPr>
              <a:t>Create And Manage Groups (Additional Feature)</a:t>
            </a:r>
            <a:endParaRPr lang="en-IN" b="1" spc="200" dirty="0">
              <a:solidFill>
                <a:schemeClr val="tx1"/>
              </a:solidFill>
              <a:latin typeface="+mj-lt"/>
            </a:endParaRPr>
          </a:p>
          <a:p>
            <a:pPr marL="609585" indent="-457189">
              <a:lnSpc>
                <a:spcPct val="100000"/>
              </a:lnSpc>
              <a:spcAft>
                <a:spcPts val="0"/>
              </a:spcAft>
              <a:buFont typeface="Roboto"/>
              <a:buChar char="❖"/>
            </a:pPr>
            <a:r>
              <a:rPr lang="en-IN" b="1" spc="200" dirty="0">
                <a:solidFill>
                  <a:schemeClr val="tx1"/>
                </a:solidFill>
                <a:latin typeface="+mj-lt"/>
              </a:rPr>
              <a:t>Advertisements </a:t>
            </a:r>
            <a:r>
              <a:rPr lang="en-US" b="1" spc="200" dirty="0">
                <a:solidFill>
                  <a:schemeClr val="tx1"/>
                </a:solidFill>
                <a:latin typeface="+mj-lt"/>
              </a:rPr>
              <a:t>(Additional Feature)</a:t>
            </a:r>
            <a:endParaRPr lang="en" b="1" spc="200" dirty="0">
              <a:solidFill>
                <a:schemeClr val="tx1"/>
              </a:solidFill>
              <a:latin typeface="+mj-lt"/>
            </a:endParaRPr>
          </a:p>
          <a:p>
            <a:pPr marL="609585" indent="-457189">
              <a:lnSpc>
                <a:spcPct val="100000"/>
              </a:lnSpc>
              <a:spcAft>
                <a:spcPts val="0"/>
              </a:spcAft>
              <a:buFont typeface="Roboto"/>
              <a:buChar char="❖"/>
            </a:pPr>
            <a:endParaRPr lang="en" b="1" spc="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7086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Shape 122"/>
          <p:cNvGraphicFramePr/>
          <p:nvPr>
            <p:extLst>
              <p:ext uri="{D42A27DB-BD31-4B8C-83A1-F6EECF244321}">
                <p14:modId xmlns:p14="http://schemas.microsoft.com/office/powerpoint/2010/main" val="228405198"/>
              </p:ext>
            </p:extLst>
          </p:nvPr>
        </p:nvGraphicFramePr>
        <p:xfrm>
          <a:off x="1190615" y="1066845"/>
          <a:ext cx="9965065" cy="434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3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2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22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kern="1200" spc="200" dirty="0"/>
                        <a:t>Feature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kern="1200" spc="200" dirty="0"/>
                        <a:t>Name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kern="1200" spc="200" dirty="0"/>
                        <a:t>Estimated Time (</a:t>
                      </a:r>
                      <a:r>
                        <a:rPr lang="en-US" sz="1800" kern="1200" spc="200" dirty="0"/>
                        <a:t>Man</a:t>
                      </a:r>
                      <a:r>
                        <a:rPr lang="en" sz="1800" kern="1200" spc="200" dirty="0"/>
                        <a:t>-hours)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kern="1200" spc="200" dirty="0"/>
                        <a:t>Actual</a:t>
                      </a:r>
                      <a:r>
                        <a:rPr lang="en" sz="1800" kern="1200" spc="200" baseline="0" dirty="0"/>
                        <a:t> </a:t>
                      </a:r>
                      <a:r>
                        <a:rPr lang="en" sz="1800" kern="1200" spc="200" dirty="0"/>
                        <a:t>Time (Man-hours)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4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kern="1200" spc="200" dirty="0"/>
                        <a:t>Login </a:t>
                      </a:r>
                      <a:r>
                        <a:rPr lang="en-IN" sz="1800" kern="1200" spc="200" dirty="0"/>
                        <a:t>and </a:t>
                      </a:r>
                      <a:r>
                        <a:rPr lang="en" sz="1800" kern="1200" spc="200" dirty="0"/>
                        <a:t>Registration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IN" sz="1800" kern="1200" spc="200" dirty="0"/>
                        <a:t>Prashanth, Sagar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b="1" kern="1200" spc="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r>
                        <a:rPr lang="en-IN" sz="1800" b="1" kern="1200" spc="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b="1" kern="1200" spc="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r>
                        <a:rPr lang="en-IN" sz="1800" b="1" kern="1200" spc="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IN" sz="1800" kern="1200" spc="200" dirty="0"/>
                        <a:t>Homepage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IN" sz="1800" kern="1200" spc="200" dirty="0"/>
                        <a:t>Sagar, Sri Harsha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b="1" kern="1200" spc="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r>
                        <a:rPr lang="en-IN" sz="1800" b="1" kern="1200" spc="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b="1" kern="1200" spc="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r>
                        <a:rPr lang="en-IN" sz="1800" b="1" kern="1200" spc="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IN" sz="1800" kern="1200" spc="200" dirty="0"/>
                        <a:t>Search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IN" sz="1800" kern="1200" spc="200" dirty="0"/>
                        <a:t>Meghesh, Prashanth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b="1" kern="1200" spc="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r>
                        <a:rPr lang="en-IN" sz="1800" b="1" kern="1200" spc="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b="1" kern="1200" spc="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r>
                        <a:rPr lang="en-IN" sz="1800" b="1" kern="1200" spc="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IN" sz="1800" kern="1200" spc="200" dirty="0"/>
                        <a:t>Messaging</a:t>
                      </a:r>
                      <a:r>
                        <a:rPr lang="en-IN" sz="1800" kern="1200" spc="200" baseline="0" dirty="0"/>
                        <a:t> &amp; </a:t>
                      </a:r>
                      <a:r>
                        <a:rPr lang="en-IN" sz="1800" kern="1200" spc="200" dirty="0"/>
                        <a:t>Live Chat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IN" sz="1800" kern="1200" spc="200" dirty="0"/>
                        <a:t>Sagar, Prashanth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b="1" kern="1200" spc="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r>
                        <a:rPr lang="en-IN" sz="1800" b="1" kern="1200" spc="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b="1" kern="1200" spc="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r>
                        <a:rPr lang="en-IN" sz="1800" b="1" kern="1200" spc="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IN" sz="1800" kern="1200" spc="200" dirty="0"/>
                        <a:t>Block Users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IN" sz="1800" kern="1200" spc="200" dirty="0"/>
                        <a:t>Meghesh, Sri Harsha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b="1" kern="1200" spc="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r>
                        <a:rPr lang="en-IN" sz="1800" b="1" kern="1200" spc="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b="1" kern="1200" spc="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r>
                        <a:rPr lang="en-IN" sz="1800" b="1" kern="1200" spc="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IN" sz="1800" kern="1200" spc="200" dirty="0"/>
                        <a:t>Group Management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IN" sz="1800" kern="1200" spc="200" dirty="0"/>
                        <a:t>Prashanth, Sri Harsha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b="1" kern="1200" spc="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r>
                        <a:rPr lang="en-IN" sz="1800" b="1" kern="1200" spc="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b="1" kern="1200" spc="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r>
                        <a:rPr lang="en-IN" sz="1800" b="1" kern="1200" spc="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548618224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IN" sz="1800" kern="1200" spc="200" dirty="0"/>
                        <a:t>User Profile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IN" sz="1800" kern="1200" spc="200" dirty="0"/>
                        <a:t>Sagar, Meghesh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b="1" kern="1200" spc="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en-IN" sz="1800" b="1" kern="1200" spc="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b="1" kern="1200" spc="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r>
                        <a:rPr lang="en-IN" sz="1800" b="1" kern="1200" spc="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299038469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IN" sz="1800" kern="1200" spc="200" dirty="0"/>
                        <a:t>Advertisements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IN" sz="1800" kern="1200" spc="200" dirty="0"/>
                        <a:t>Sri Harsha, Meghesh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b="1" kern="1200" spc="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en-IN" sz="1800" b="1" kern="1200" spc="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b="1" kern="1200" spc="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en-IN" sz="1800" b="1" kern="1200" spc="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" sz="18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181001106"/>
                  </a:ext>
                </a:extLst>
              </a:tr>
            </a:tbl>
          </a:graphicData>
        </a:graphic>
      </p:graphicFrame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SzPct val="25000"/>
            </a:pPr>
            <a:r>
              <a:rPr lang="e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Responsibilities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219652"/>
              </p:ext>
            </p:extLst>
          </p:nvPr>
        </p:nvGraphicFramePr>
        <p:xfrm>
          <a:off x="1192513" y="5413248"/>
          <a:ext cx="9963167" cy="438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195">
                  <a:extLst>
                    <a:ext uri="{9D8B030D-6E8A-4147-A177-3AD203B41FA5}">
                      <a16:colId xmlns:a16="http://schemas.microsoft.com/office/drawing/2014/main" val="1178588944"/>
                    </a:ext>
                  </a:extLst>
                </a:gridCol>
                <a:gridCol w="2873019">
                  <a:extLst>
                    <a:ext uri="{9D8B030D-6E8A-4147-A177-3AD203B41FA5}">
                      <a16:colId xmlns:a16="http://schemas.microsoft.com/office/drawing/2014/main" val="1781779246"/>
                    </a:ext>
                  </a:extLst>
                </a:gridCol>
                <a:gridCol w="2069561">
                  <a:extLst>
                    <a:ext uri="{9D8B030D-6E8A-4147-A177-3AD203B41FA5}">
                      <a16:colId xmlns:a16="http://schemas.microsoft.com/office/drawing/2014/main" val="2531266918"/>
                    </a:ext>
                  </a:extLst>
                </a:gridCol>
                <a:gridCol w="1993392">
                  <a:extLst>
                    <a:ext uri="{9D8B030D-6E8A-4147-A177-3AD203B41FA5}">
                      <a16:colId xmlns:a16="http://schemas.microsoft.com/office/drawing/2014/main" val="4107849618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IN" sz="2000" b="1" kern="1200" spc="200" dirty="0">
                          <a:solidFill>
                            <a:schemeClr val="tx1"/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TOTAL</a:t>
                      </a:r>
                      <a:r>
                        <a:rPr lang="en-IN" sz="2000" kern="1200" spc="200" dirty="0"/>
                        <a:t> </a:t>
                      </a:r>
                      <a:endParaRPr lang="en" sz="20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000" b="1" kern="1200" spc="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000" b="1" kern="1200" spc="200" dirty="0">
                          <a:solidFill>
                            <a:schemeClr val="tx1"/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+mn-cs"/>
                        </a:rPr>
                        <a:t>370 </a:t>
                      </a:r>
                      <a:r>
                        <a:rPr lang="en-IN" sz="2000" b="1" kern="1200" spc="200" dirty="0">
                          <a:solidFill>
                            <a:schemeClr val="tx1"/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+mn-cs"/>
                        </a:rPr>
                        <a:t>h</a:t>
                      </a:r>
                      <a:endParaRPr lang="en" sz="2000" b="1" kern="1200" spc="200" dirty="0">
                        <a:solidFill>
                          <a:schemeClr val="tx1"/>
                        </a:solidFill>
                        <a:latin typeface="Adobe Gothic Std B" panose="020B0800000000000000" pitchFamily="34" charset="-128"/>
                        <a:ea typeface="Adobe Gothic Std B" panose="020B0800000000000000" pitchFamily="34" charset="-128"/>
                        <a:cs typeface="+mn-cs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000" b="1" kern="1200" spc="200" dirty="0">
                          <a:solidFill>
                            <a:schemeClr val="tx1"/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+mn-cs"/>
                        </a:rPr>
                        <a:t>340 </a:t>
                      </a:r>
                      <a:r>
                        <a:rPr lang="en-IN" sz="2000" b="1" kern="1200" spc="200" dirty="0">
                          <a:solidFill>
                            <a:schemeClr val="tx1"/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+mn-cs"/>
                        </a:rPr>
                        <a:t>h</a:t>
                      </a:r>
                      <a:endParaRPr lang="en" sz="2000" b="1" kern="1200" spc="200" dirty="0">
                        <a:solidFill>
                          <a:schemeClr val="tx1"/>
                        </a:solidFill>
                        <a:latin typeface="Adobe Gothic Std B" panose="020B0800000000000000" pitchFamily="34" charset="-128"/>
                        <a:ea typeface="Adobe Gothic Std B" panose="020B0800000000000000" pitchFamily="34" charset="-128"/>
                        <a:cs typeface="+mn-cs"/>
                      </a:endParaRPr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397656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0479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7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74101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Project Report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96" y="1269507"/>
            <a:ext cx="11248008" cy="5038552"/>
          </a:xfrm>
          <a:prstGeom prst="rect">
            <a:avLst/>
          </a:prstGeom>
        </p:spPr>
      </p:pic>
      <p:sp>
        <p:nvSpPr>
          <p:cNvPr id="8" name="Shape 134"/>
          <p:cNvSpPr txBox="1">
            <a:spLocks/>
          </p:cNvSpPr>
          <p:nvPr/>
        </p:nvSpPr>
        <p:spPr>
          <a:xfrm>
            <a:off x="0" y="5533958"/>
            <a:ext cx="12192000" cy="774101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t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25000"/>
            </a:pPr>
            <a:endParaRPr lang="en" sz="4400" b="1" dirty="0"/>
          </a:p>
        </p:txBody>
      </p:sp>
    </p:spTree>
    <p:extLst>
      <p:ext uri="{BB962C8B-B14F-4D97-AF65-F5344CB8AC3E}">
        <p14:creationId xmlns:p14="http://schemas.microsoft.com/office/powerpoint/2010/main" val="3493561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SzPct val="25000"/>
            </a:pPr>
            <a:r>
              <a:rPr lang="en-IN" dirty="0"/>
              <a:t>Challenges or Issues</a:t>
            </a:r>
            <a:endParaRPr lang="en" dirty="0"/>
          </a:p>
        </p:txBody>
      </p:sp>
      <p:sp>
        <p:nvSpPr>
          <p:cNvPr id="4" name="Shape 101">
            <a:extLst>
              <a:ext uri="{FF2B5EF4-FFF2-40B4-BE49-F238E27FC236}">
                <a16:creationId xmlns:a16="http://schemas.microsoft.com/office/drawing/2014/main" id="{FFC47A5E-5FF1-429D-81D2-83F6CCF229D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10058400" cy="4300542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457189">
              <a:lnSpc>
                <a:spcPct val="100000"/>
              </a:lnSpc>
              <a:spcAft>
                <a:spcPts val="0"/>
              </a:spcAft>
              <a:buFont typeface="Roboto"/>
              <a:buChar char="❖"/>
            </a:pPr>
            <a:r>
              <a:rPr lang="en-US" sz="2800" b="1" spc="200" dirty="0">
                <a:solidFill>
                  <a:schemeClr val="tx1"/>
                </a:solidFill>
                <a:latin typeface="+mj-lt"/>
              </a:rPr>
              <a:t>Configuring database in IU Server</a:t>
            </a:r>
          </a:p>
          <a:p>
            <a:pPr marL="609585" indent="-457189">
              <a:lnSpc>
                <a:spcPct val="100000"/>
              </a:lnSpc>
              <a:spcAft>
                <a:spcPts val="0"/>
              </a:spcAft>
              <a:buFont typeface="Roboto"/>
              <a:buChar char="❖"/>
            </a:pPr>
            <a:r>
              <a:rPr lang="en-US" sz="2800" b="1" spc="200" dirty="0">
                <a:solidFill>
                  <a:schemeClr val="tx1"/>
                </a:solidFill>
                <a:latin typeface="+mj-lt"/>
              </a:rPr>
              <a:t>Implementing Live Chat</a:t>
            </a:r>
          </a:p>
          <a:p>
            <a:pPr marL="152396" indent="0">
              <a:lnSpc>
                <a:spcPct val="100000"/>
              </a:lnSpc>
              <a:spcAft>
                <a:spcPts val="0"/>
              </a:spcAft>
              <a:buNone/>
            </a:pPr>
            <a:endParaRPr lang="en-US" sz="2800" b="1" spc="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273747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634E-B63D-4C99-81BC-99DA809F3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1492"/>
          </a:xfrm>
        </p:spPr>
        <p:txBody>
          <a:bodyPr>
            <a:normAutofit/>
          </a:bodyPr>
          <a:lstStyle/>
          <a:p>
            <a:r>
              <a:rPr lang="en-US" dirty="0"/>
              <a:t>Technologies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847044"/>
              </p:ext>
            </p:extLst>
          </p:nvPr>
        </p:nvGraphicFramePr>
        <p:xfrm>
          <a:off x="1096963" y="2098514"/>
          <a:ext cx="10058400" cy="390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C3F7CA-90DA-430A-9F9B-DD7D9B3682A7}"/>
              </a:ext>
            </a:extLst>
          </p:cNvPr>
          <p:cNvCxnSpPr/>
          <p:nvPr/>
        </p:nvCxnSpPr>
        <p:spPr>
          <a:xfrm>
            <a:off x="1802488" y="2705878"/>
            <a:ext cx="0" cy="88640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556E70-4C3C-4CB2-87AF-714010988281}"/>
              </a:ext>
            </a:extLst>
          </p:cNvPr>
          <p:cNvSpPr txBox="1"/>
          <p:nvPr/>
        </p:nvSpPr>
        <p:spPr>
          <a:xfrm>
            <a:off x="518926" y="2325506"/>
            <a:ext cx="2920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Backend Language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A3A261-9B62-434A-91EF-C5292C95E9D4}"/>
              </a:ext>
            </a:extLst>
          </p:cNvPr>
          <p:cNvCxnSpPr>
            <a:cxnSpLocks/>
          </p:cNvCxnSpPr>
          <p:nvPr/>
        </p:nvCxnSpPr>
        <p:spPr>
          <a:xfrm flipV="1">
            <a:off x="3628675" y="4394718"/>
            <a:ext cx="0" cy="90507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C707CA-507A-4001-BFC1-E988C2A16D5E}"/>
              </a:ext>
            </a:extLst>
          </p:cNvPr>
          <p:cNvSpPr txBox="1"/>
          <p:nvPr/>
        </p:nvSpPr>
        <p:spPr>
          <a:xfrm>
            <a:off x="2169367" y="5238240"/>
            <a:ext cx="3114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Search &amp; Live Chat 		feature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2E4930-063D-440A-A277-F5DF2996915D}"/>
              </a:ext>
            </a:extLst>
          </p:cNvPr>
          <p:cNvCxnSpPr/>
          <p:nvPr/>
        </p:nvCxnSpPr>
        <p:spPr>
          <a:xfrm>
            <a:off x="5724472" y="2705878"/>
            <a:ext cx="0" cy="88640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BD5906-F226-41FA-91F3-C89E1054B1E3}"/>
              </a:ext>
            </a:extLst>
          </p:cNvPr>
          <p:cNvCxnSpPr/>
          <p:nvPr/>
        </p:nvCxnSpPr>
        <p:spPr>
          <a:xfrm>
            <a:off x="8423608" y="2705878"/>
            <a:ext cx="0" cy="88640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29A56E-3F14-46F9-B43F-7F3AE238CFC8}"/>
              </a:ext>
            </a:extLst>
          </p:cNvPr>
          <p:cNvSpPr txBox="1"/>
          <p:nvPr/>
        </p:nvSpPr>
        <p:spPr>
          <a:xfrm>
            <a:off x="5400399" y="2319469"/>
            <a:ext cx="349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Frontend / GUI Languages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263502-2138-4FBF-9160-B7CEEB4ECAC1}"/>
              </a:ext>
            </a:extLst>
          </p:cNvPr>
          <p:cNvCxnSpPr>
            <a:cxnSpLocks/>
          </p:cNvCxnSpPr>
          <p:nvPr/>
        </p:nvCxnSpPr>
        <p:spPr>
          <a:xfrm flipV="1">
            <a:off x="10350759" y="4394718"/>
            <a:ext cx="0" cy="90507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D3E890A-0D68-4B93-81B8-F3756BD0E8E3}"/>
              </a:ext>
            </a:extLst>
          </p:cNvPr>
          <p:cNvSpPr txBox="1"/>
          <p:nvPr/>
        </p:nvSpPr>
        <p:spPr>
          <a:xfrm>
            <a:off x="9678995" y="5291739"/>
            <a:ext cx="1416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2E4930-063D-440A-A277-F5DF2996915D}"/>
              </a:ext>
            </a:extLst>
          </p:cNvPr>
          <p:cNvCxnSpPr/>
          <p:nvPr/>
        </p:nvCxnSpPr>
        <p:spPr>
          <a:xfrm>
            <a:off x="6994532" y="2705878"/>
            <a:ext cx="0" cy="886408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33814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SzPct val="25000"/>
            </a:pPr>
            <a:r>
              <a:rPr lang="en" dirty="0"/>
              <a:t>Github and JIRA Link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C4413-D21D-47BE-8ED7-174DA5D8A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hlink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Gamify your life at-  homes.soic.indiana.edu/</a:t>
            </a:r>
            <a:r>
              <a:rPr lang="en-IN" sz="2400" b="1" dirty="0" err="1">
                <a:solidFill>
                  <a:schemeClr val="hlink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prbhat</a:t>
            </a:r>
            <a:endParaRPr lang="en-IN" sz="2400" b="1" dirty="0">
              <a:solidFill>
                <a:schemeClr val="hlink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hlink"/>
                </a:solidFill>
              </a:rPr>
              <a:t>Git- github.com/prash1987/</a:t>
            </a:r>
            <a:r>
              <a:rPr lang="en-IN" sz="2400" dirty="0" err="1">
                <a:solidFill>
                  <a:schemeClr val="hlink"/>
                </a:solidFill>
              </a:rPr>
              <a:t>GamifyWebsite</a:t>
            </a:r>
            <a:endParaRPr lang="en-IN" sz="2400" u="sng" dirty="0">
              <a:solidFill>
                <a:schemeClr val="hlink"/>
              </a:solidFill>
            </a:endParaRPr>
          </a:p>
          <a:p>
            <a:pPr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hlink"/>
                </a:solidFill>
              </a:rPr>
              <a:t>JIRA- uisapp2.iu.edu/</a:t>
            </a:r>
            <a:r>
              <a:rPr lang="en-IN" sz="2400" dirty="0" err="1">
                <a:solidFill>
                  <a:schemeClr val="hlink"/>
                </a:solidFill>
              </a:rPr>
              <a:t>jira-prd</a:t>
            </a:r>
            <a:r>
              <a:rPr lang="en-IN" sz="2400" dirty="0">
                <a:solidFill>
                  <a:schemeClr val="hlink"/>
                </a:solidFill>
              </a:rPr>
              <a:t>/browse/SICESES</a:t>
            </a:r>
            <a:endParaRPr lang="en" sz="24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65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SzPct val="25000"/>
            </a:pPr>
            <a:r>
              <a:rPr lang="e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Future Enhancements</a:t>
            </a:r>
          </a:p>
        </p:txBody>
      </p:sp>
      <p:sp>
        <p:nvSpPr>
          <p:cNvPr id="9" name="Shape 101">
            <a:extLst>
              <a:ext uri="{FF2B5EF4-FFF2-40B4-BE49-F238E27FC236}">
                <a16:creationId xmlns:a16="http://schemas.microsoft.com/office/drawing/2014/main" id="{D436E698-5001-415B-995A-6A1688657C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10058400" cy="4300542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457189">
              <a:lnSpc>
                <a:spcPct val="100000"/>
              </a:lnSpc>
              <a:spcAft>
                <a:spcPts val="0"/>
              </a:spcAft>
              <a:buFont typeface="Roboto"/>
              <a:buChar char="❖"/>
            </a:pPr>
            <a:r>
              <a:rPr lang="en-US" b="1" spc="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Integration of Sports related Jobs (Coach, Fitness Trainer, etc.)</a:t>
            </a:r>
          </a:p>
          <a:p>
            <a:pPr marL="609585" indent="-457189">
              <a:lnSpc>
                <a:spcPct val="100000"/>
              </a:lnSpc>
              <a:spcAft>
                <a:spcPts val="0"/>
              </a:spcAft>
              <a:buFont typeface="Roboto"/>
              <a:buChar char="❖"/>
            </a:pPr>
            <a:r>
              <a:rPr lang="en-US" b="1" spc="200" dirty="0">
                <a:solidFill>
                  <a:schemeClr val="tx1"/>
                </a:solidFill>
                <a:latin typeface="+mj-lt"/>
              </a:rPr>
              <a:t>Integration of payment gateway system for Paid Events</a:t>
            </a:r>
          </a:p>
          <a:p>
            <a:pPr marL="609585" indent="-457189">
              <a:lnSpc>
                <a:spcPct val="100000"/>
              </a:lnSpc>
              <a:spcAft>
                <a:spcPts val="0"/>
              </a:spcAft>
              <a:buFont typeface="Roboto"/>
              <a:buChar char="❖"/>
            </a:pPr>
            <a:r>
              <a:rPr lang="en-US" b="1" spc="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Paid Advertisements</a:t>
            </a:r>
          </a:p>
          <a:p>
            <a:pPr marL="609585" indent="-457189">
              <a:lnSpc>
                <a:spcPct val="100000"/>
              </a:lnSpc>
              <a:spcAft>
                <a:spcPts val="0"/>
              </a:spcAft>
              <a:buFont typeface="Roboto"/>
              <a:buChar char="❖"/>
            </a:pPr>
            <a:r>
              <a:rPr lang="en-US" b="1" spc="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Addition of Online Games (Similar to Facebook)</a:t>
            </a:r>
          </a:p>
          <a:p>
            <a:pPr marL="609585" indent="-457189">
              <a:lnSpc>
                <a:spcPct val="100000"/>
              </a:lnSpc>
              <a:spcAft>
                <a:spcPts val="0"/>
              </a:spcAft>
              <a:buFont typeface="Roboto"/>
              <a:buChar char="❖"/>
            </a:pPr>
            <a:endParaRPr lang="en-US" b="1" spc="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  <a:p>
            <a:pPr marL="609585" indent="-457189">
              <a:lnSpc>
                <a:spcPct val="100000"/>
              </a:lnSpc>
              <a:spcAft>
                <a:spcPts val="0"/>
              </a:spcAft>
              <a:buFont typeface="Roboto"/>
              <a:buChar char="❖"/>
            </a:pPr>
            <a:endParaRPr lang="en-US" b="1" spc="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46761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829</TotalTime>
  <Words>262</Words>
  <Application>Microsoft Office PowerPoint</Application>
  <PresentationFormat>Widescreen</PresentationFormat>
  <Paragraphs>84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Adobe Gothic Std B</vt:lpstr>
      <vt:lpstr>Arial</vt:lpstr>
      <vt:lpstr>Calibri</vt:lpstr>
      <vt:lpstr>Calibri Light</vt:lpstr>
      <vt:lpstr>Roboto</vt:lpstr>
      <vt:lpstr>Wingdings</vt:lpstr>
      <vt:lpstr>Retrospect</vt:lpstr>
      <vt:lpstr> Gamify</vt:lpstr>
      <vt:lpstr>Why Gamify?</vt:lpstr>
      <vt:lpstr>Features</vt:lpstr>
      <vt:lpstr>Responsibilities</vt:lpstr>
      <vt:lpstr>Project Report</vt:lpstr>
      <vt:lpstr>Challenges or Issues</vt:lpstr>
      <vt:lpstr>Technologies</vt:lpstr>
      <vt:lpstr>Github and JIRA Link </vt:lpstr>
      <vt:lpstr>Future Enhancements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Gamify.com</dc:title>
  <dc:creator>Patil, Meghesh</dc:creator>
  <cp:lastModifiedBy>Panchal, Sagar Suresh</cp:lastModifiedBy>
  <cp:revision>56</cp:revision>
  <dcterms:created xsi:type="dcterms:W3CDTF">2017-09-19T15:24:31Z</dcterms:created>
  <dcterms:modified xsi:type="dcterms:W3CDTF">2017-12-05T14:28:50Z</dcterms:modified>
</cp:coreProperties>
</file>