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3" r:id="rId8"/>
    <p:sldId id="262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36" autoAdjust="0"/>
  </p:normalViewPr>
  <p:slideViewPr>
    <p:cSldViewPr snapToGrid="0">
      <p:cViewPr>
        <p:scale>
          <a:sx n="81" d="100"/>
          <a:sy n="81" d="100"/>
        </p:scale>
        <p:origin x="46" y="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BBF535-806D-412E-94C7-B19D35452B00}" type="doc">
      <dgm:prSet loTypeId="urn:microsoft.com/office/officeart/2008/layout/LinedList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7FAF176C-C28B-4CDF-BABA-4EEE3592C398}">
      <dgm:prSet/>
      <dgm:spPr/>
      <dgm:t>
        <a:bodyPr/>
        <a:lstStyle/>
        <a:p>
          <a:r>
            <a:rPr lang="en-US" dirty="0"/>
            <a:t>Imagine being transferred to a new place and missing out on any sporting activity.</a:t>
          </a:r>
        </a:p>
      </dgm:t>
    </dgm:pt>
    <dgm:pt modelId="{20C89809-A880-4579-9CDC-02E25088A2D9}" type="parTrans" cxnId="{36A30FEA-A268-49E2-BFAB-2AD19EB291E1}">
      <dgm:prSet/>
      <dgm:spPr/>
      <dgm:t>
        <a:bodyPr/>
        <a:lstStyle/>
        <a:p>
          <a:endParaRPr lang="en-US"/>
        </a:p>
      </dgm:t>
    </dgm:pt>
    <dgm:pt modelId="{01B42A4F-EE7F-4326-8AC8-56063AE55876}" type="sibTrans" cxnId="{36A30FEA-A268-49E2-BFAB-2AD19EB291E1}">
      <dgm:prSet/>
      <dgm:spPr/>
      <dgm:t>
        <a:bodyPr/>
        <a:lstStyle/>
        <a:p>
          <a:endParaRPr lang="en-US"/>
        </a:p>
      </dgm:t>
    </dgm:pt>
    <dgm:pt modelId="{CBA8CB6F-2051-43F5-AC30-31CA4223521F}">
      <dgm:prSet/>
      <dgm:spPr/>
      <dgm:t>
        <a:bodyPr/>
        <a:lstStyle/>
        <a:p>
          <a:r>
            <a:rPr lang="en-US" dirty="0"/>
            <a:t>Have you just recently moved to a different part of a country and don’t know anyone with whom you can go and play.</a:t>
          </a:r>
        </a:p>
      </dgm:t>
    </dgm:pt>
    <dgm:pt modelId="{A10E6F62-57A6-446B-AAB6-93CA82F723C7}" type="parTrans" cxnId="{2978F9E8-A570-4EB6-8BF0-25BD4511A43B}">
      <dgm:prSet/>
      <dgm:spPr/>
      <dgm:t>
        <a:bodyPr/>
        <a:lstStyle/>
        <a:p>
          <a:endParaRPr lang="en-US"/>
        </a:p>
      </dgm:t>
    </dgm:pt>
    <dgm:pt modelId="{CF0F59D1-1AB0-43EE-992F-06CF2646B75F}" type="sibTrans" cxnId="{2978F9E8-A570-4EB6-8BF0-25BD4511A43B}">
      <dgm:prSet/>
      <dgm:spPr/>
      <dgm:t>
        <a:bodyPr/>
        <a:lstStyle/>
        <a:p>
          <a:endParaRPr lang="en-US"/>
        </a:p>
      </dgm:t>
    </dgm:pt>
    <dgm:pt modelId="{53B97D6E-A41F-4D75-AFA0-DCCFD4C40903}" type="pres">
      <dgm:prSet presAssocID="{EBBBF535-806D-412E-94C7-B19D35452B00}" presName="vert0" presStyleCnt="0">
        <dgm:presLayoutVars>
          <dgm:dir/>
          <dgm:animOne val="branch"/>
          <dgm:animLvl val="lvl"/>
        </dgm:presLayoutVars>
      </dgm:prSet>
      <dgm:spPr/>
    </dgm:pt>
    <dgm:pt modelId="{147E51E2-1389-4EEB-817A-F047323BA6DC}" type="pres">
      <dgm:prSet presAssocID="{7FAF176C-C28B-4CDF-BABA-4EEE3592C398}" presName="thickLine" presStyleLbl="alignNode1" presStyleIdx="0" presStyleCnt="2"/>
      <dgm:spPr/>
    </dgm:pt>
    <dgm:pt modelId="{6517DF1C-3D94-469B-9E19-2A3561301842}" type="pres">
      <dgm:prSet presAssocID="{7FAF176C-C28B-4CDF-BABA-4EEE3592C398}" presName="horz1" presStyleCnt="0"/>
      <dgm:spPr/>
    </dgm:pt>
    <dgm:pt modelId="{2451F342-8BAB-4C65-86A0-7FCEDAA53D2A}" type="pres">
      <dgm:prSet presAssocID="{7FAF176C-C28B-4CDF-BABA-4EEE3592C398}" presName="tx1" presStyleLbl="revTx" presStyleIdx="0" presStyleCnt="2"/>
      <dgm:spPr/>
    </dgm:pt>
    <dgm:pt modelId="{705D42BD-DFEC-46FF-BE64-CAF2DBD49445}" type="pres">
      <dgm:prSet presAssocID="{7FAF176C-C28B-4CDF-BABA-4EEE3592C398}" presName="vert1" presStyleCnt="0"/>
      <dgm:spPr/>
    </dgm:pt>
    <dgm:pt modelId="{6A397BC0-7A11-4DFA-8D94-800D847D771C}" type="pres">
      <dgm:prSet presAssocID="{CBA8CB6F-2051-43F5-AC30-31CA4223521F}" presName="thickLine" presStyleLbl="alignNode1" presStyleIdx="1" presStyleCnt="2"/>
      <dgm:spPr/>
    </dgm:pt>
    <dgm:pt modelId="{CAAEFAB3-0099-4624-A9D4-101281265369}" type="pres">
      <dgm:prSet presAssocID="{CBA8CB6F-2051-43F5-AC30-31CA4223521F}" presName="horz1" presStyleCnt="0"/>
      <dgm:spPr/>
    </dgm:pt>
    <dgm:pt modelId="{2F22C8BC-0BFE-4B77-8635-99D1D1F3DEB0}" type="pres">
      <dgm:prSet presAssocID="{CBA8CB6F-2051-43F5-AC30-31CA4223521F}" presName="tx1" presStyleLbl="revTx" presStyleIdx="1" presStyleCnt="2"/>
      <dgm:spPr/>
    </dgm:pt>
    <dgm:pt modelId="{4AE5BCFA-0789-4198-904A-55865DFF6FF6}" type="pres">
      <dgm:prSet presAssocID="{CBA8CB6F-2051-43F5-AC30-31CA4223521F}" presName="vert1" presStyleCnt="0"/>
      <dgm:spPr/>
    </dgm:pt>
  </dgm:ptLst>
  <dgm:cxnLst>
    <dgm:cxn modelId="{9DD31824-AB2A-4EF9-AAF6-CE2342A0D6D9}" type="presOf" srcId="{CBA8CB6F-2051-43F5-AC30-31CA4223521F}" destId="{2F22C8BC-0BFE-4B77-8635-99D1D1F3DEB0}" srcOrd="0" destOrd="0" presId="urn:microsoft.com/office/officeart/2008/layout/LinedList"/>
    <dgm:cxn modelId="{27582F8F-8A07-4CF6-8F27-65BBA368F8E7}" type="presOf" srcId="{7FAF176C-C28B-4CDF-BABA-4EEE3592C398}" destId="{2451F342-8BAB-4C65-86A0-7FCEDAA53D2A}" srcOrd="0" destOrd="0" presId="urn:microsoft.com/office/officeart/2008/layout/LinedList"/>
    <dgm:cxn modelId="{2978F9E8-A570-4EB6-8BF0-25BD4511A43B}" srcId="{EBBBF535-806D-412E-94C7-B19D35452B00}" destId="{CBA8CB6F-2051-43F5-AC30-31CA4223521F}" srcOrd="1" destOrd="0" parTransId="{A10E6F62-57A6-446B-AAB6-93CA82F723C7}" sibTransId="{CF0F59D1-1AB0-43EE-992F-06CF2646B75F}"/>
    <dgm:cxn modelId="{36A30FEA-A268-49E2-BFAB-2AD19EB291E1}" srcId="{EBBBF535-806D-412E-94C7-B19D35452B00}" destId="{7FAF176C-C28B-4CDF-BABA-4EEE3592C398}" srcOrd="0" destOrd="0" parTransId="{20C89809-A880-4579-9CDC-02E25088A2D9}" sibTransId="{01B42A4F-EE7F-4326-8AC8-56063AE55876}"/>
    <dgm:cxn modelId="{1C5643F7-9309-498C-833D-9173F7D54667}" type="presOf" srcId="{EBBBF535-806D-412E-94C7-B19D35452B00}" destId="{53B97D6E-A41F-4D75-AFA0-DCCFD4C40903}" srcOrd="0" destOrd="0" presId="urn:microsoft.com/office/officeart/2008/layout/LinedList"/>
    <dgm:cxn modelId="{560EFD12-98C2-4723-ADE4-C4590C13D3F7}" type="presParOf" srcId="{53B97D6E-A41F-4D75-AFA0-DCCFD4C40903}" destId="{147E51E2-1389-4EEB-817A-F047323BA6DC}" srcOrd="0" destOrd="0" presId="urn:microsoft.com/office/officeart/2008/layout/LinedList"/>
    <dgm:cxn modelId="{18FEB372-4BF9-42CA-82A8-7453A5A8085D}" type="presParOf" srcId="{53B97D6E-A41F-4D75-AFA0-DCCFD4C40903}" destId="{6517DF1C-3D94-469B-9E19-2A3561301842}" srcOrd="1" destOrd="0" presId="urn:microsoft.com/office/officeart/2008/layout/LinedList"/>
    <dgm:cxn modelId="{765ED255-FCC4-4DAE-8FB1-F6A5CC6E6AB8}" type="presParOf" srcId="{6517DF1C-3D94-469B-9E19-2A3561301842}" destId="{2451F342-8BAB-4C65-86A0-7FCEDAA53D2A}" srcOrd="0" destOrd="0" presId="urn:microsoft.com/office/officeart/2008/layout/LinedList"/>
    <dgm:cxn modelId="{AF9D9F31-10B4-4BDF-9690-07BE69B26AAB}" type="presParOf" srcId="{6517DF1C-3D94-469B-9E19-2A3561301842}" destId="{705D42BD-DFEC-46FF-BE64-CAF2DBD49445}" srcOrd="1" destOrd="0" presId="urn:microsoft.com/office/officeart/2008/layout/LinedList"/>
    <dgm:cxn modelId="{6BC015F9-6AE3-46FE-BF01-A6200D24C5CD}" type="presParOf" srcId="{53B97D6E-A41F-4D75-AFA0-DCCFD4C40903}" destId="{6A397BC0-7A11-4DFA-8D94-800D847D771C}" srcOrd="2" destOrd="0" presId="urn:microsoft.com/office/officeart/2008/layout/LinedList"/>
    <dgm:cxn modelId="{554A5EFC-50EE-4D1D-B956-D168D155792F}" type="presParOf" srcId="{53B97D6E-A41F-4D75-AFA0-DCCFD4C40903}" destId="{CAAEFAB3-0099-4624-A9D4-101281265369}" srcOrd="3" destOrd="0" presId="urn:microsoft.com/office/officeart/2008/layout/LinedList"/>
    <dgm:cxn modelId="{C47C235D-0464-4716-A6B8-7169A7448411}" type="presParOf" srcId="{CAAEFAB3-0099-4624-A9D4-101281265369}" destId="{2F22C8BC-0BFE-4B77-8635-99D1D1F3DEB0}" srcOrd="0" destOrd="0" presId="urn:microsoft.com/office/officeart/2008/layout/LinedList"/>
    <dgm:cxn modelId="{89A815FA-69A3-450D-B96A-D41E0BECB2DB}" type="presParOf" srcId="{CAAEFAB3-0099-4624-A9D4-101281265369}" destId="{4AE5BCFA-0789-4198-904A-55865DFF6FF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F4679C-88A4-402B-80EF-B0856A47B4AC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330355F6-72A9-48D8-AD89-67CEEDD62B42}">
      <dgm:prSet/>
      <dgm:spPr/>
      <dgm:t>
        <a:bodyPr/>
        <a:lstStyle/>
        <a:p>
          <a:r>
            <a:rPr lang="en-US" dirty="0"/>
            <a:t>Think no more because here is a platform where you can go to and find new people with similar interests and play your sport.</a:t>
          </a:r>
        </a:p>
      </dgm:t>
    </dgm:pt>
    <dgm:pt modelId="{E36AA30B-5D82-4446-9460-43060E337468}" type="parTrans" cxnId="{1065F851-682D-4846-8089-9E468EFBC925}">
      <dgm:prSet/>
      <dgm:spPr/>
      <dgm:t>
        <a:bodyPr/>
        <a:lstStyle/>
        <a:p>
          <a:endParaRPr lang="en-US"/>
        </a:p>
      </dgm:t>
    </dgm:pt>
    <dgm:pt modelId="{8EBF9D01-5443-40AF-A562-5353ACC6BD3F}" type="sibTrans" cxnId="{1065F851-682D-4846-8089-9E468EFBC925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3B8358DB-B6F8-4EA0-A292-2C4246B55534}">
      <dgm:prSet/>
      <dgm:spPr/>
      <dgm:t>
        <a:bodyPr/>
        <a:lstStyle/>
        <a:p>
          <a:r>
            <a:rPr lang="en-US" dirty="0"/>
            <a:t>Want to try a sport that you have never played, go ahead and try it.</a:t>
          </a:r>
        </a:p>
      </dgm:t>
    </dgm:pt>
    <dgm:pt modelId="{0934BEF1-19A4-4451-B7F9-C47B67EDBC7E}" type="parTrans" cxnId="{F062CD28-5AE9-478A-9CEC-245A654BC477}">
      <dgm:prSet/>
      <dgm:spPr/>
      <dgm:t>
        <a:bodyPr/>
        <a:lstStyle/>
        <a:p>
          <a:endParaRPr lang="en-US"/>
        </a:p>
      </dgm:t>
    </dgm:pt>
    <dgm:pt modelId="{4E008AD4-F7B2-4C92-9D30-84520B164D32}" type="sibTrans" cxnId="{F062CD28-5AE9-478A-9CEC-245A654BC477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03881233-97BC-4546-BC48-E3F45DDCF5B9}">
      <dgm:prSet/>
      <dgm:spPr/>
      <dgm:t>
        <a:bodyPr/>
        <a:lstStyle/>
        <a:p>
          <a:r>
            <a:rPr lang="en-US" dirty="0"/>
            <a:t>Meet new people as you go along.</a:t>
          </a:r>
        </a:p>
      </dgm:t>
    </dgm:pt>
    <dgm:pt modelId="{783F0671-0DF4-4AD9-BC86-992C49140F1D}" type="parTrans" cxnId="{B23A5185-E8F8-4B6A-9FCC-88F2F903A8F8}">
      <dgm:prSet/>
      <dgm:spPr/>
      <dgm:t>
        <a:bodyPr/>
        <a:lstStyle/>
        <a:p>
          <a:endParaRPr lang="en-US"/>
        </a:p>
      </dgm:t>
    </dgm:pt>
    <dgm:pt modelId="{0BC0B9EE-BF8A-4CA7-B102-AAD7FB92B96E}" type="sibTrans" cxnId="{B23A5185-E8F8-4B6A-9FCC-88F2F903A8F8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F08DF0B7-95C1-4178-9E0A-65077D8952FB}" type="pres">
      <dgm:prSet presAssocID="{E3F4679C-88A4-402B-80EF-B0856A47B4AC}" presName="Name0" presStyleCnt="0">
        <dgm:presLayoutVars>
          <dgm:animLvl val="lvl"/>
          <dgm:resizeHandles val="exact"/>
        </dgm:presLayoutVars>
      </dgm:prSet>
      <dgm:spPr/>
    </dgm:pt>
    <dgm:pt modelId="{26C31FDF-1DA4-4D59-82FE-69E7E87E70B4}" type="pres">
      <dgm:prSet presAssocID="{330355F6-72A9-48D8-AD89-67CEEDD62B42}" presName="compositeNode" presStyleCnt="0">
        <dgm:presLayoutVars>
          <dgm:bulletEnabled val="1"/>
        </dgm:presLayoutVars>
      </dgm:prSet>
      <dgm:spPr/>
    </dgm:pt>
    <dgm:pt modelId="{A946AEC8-AEFD-4BCF-AF79-367B96FC69CD}" type="pres">
      <dgm:prSet presAssocID="{330355F6-72A9-48D8-AD89-67CEEDD62B42}" presName="bgRect" presStyleLbl="alignNode1" presStyleIdx="0" presStyleCnt="3"/>
      <dgm:spPr/>
    </dgm:pt>
    <dgm:pt modelId="{EE42EC4A-271E-4615-AB5D-61DD65AEFE07}" type="pres">
      <dgm:prSet presAssocID="{8EBF9D01-5443-40AF-A562-5353ACC6BD3F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2D6F0ED9-6534-460C-8EFF-97F42F3767FB}" type="pres">
      <dgm:prSet presAssocID="{330355F6-72A9-48D8-AD89-67CEEDD62B42}" presName="nodeRect" presStyleLbl="alignNode1" presStyleIdx="0" presStyleCnt="3">
        <dgm:presLayoutVars>
          <dgm:bulletEnabled val="1"/>
        </dgm:presLayoutVars>
      </dgm:prSet>
      <dgm:spPr/>
    </dgm:pt>
    <dgm:pt modelId="{C41C911C-CD79-4D7C-89B2-D0790162481B}" type="pres">
      <dgm:prSet presAssocID="{8EBF9D01-5443-40AF-A562-5353ACC6BD3F}" presName="sibTrans" presStyleCnt="0"/>
      <dgm:spPr/>
    </dgm:pt>
    <dgm:pt modelId="{DBFE14F1-C40F-44B8-B853-C4FAE8A88F59}" type="pres">
      <dgm:prSet presAssocID="{3B8358DB-B6F8-4EA0-A292-2C4246B55534}" presName="compositeNode" presStyleCnt="0">
        <dgm:presLayoutVars>
          <dgm:bulletEnabled val="1"/>
        </dgm:presLayoutVars>
      </dgm:prSet>
      <dgm:spPr/>
    </dgm:pt>
    <dgm:pt modelId="{7C28813E-8DF5-425D-961C-6500EF9E17C9}" type="pres">
      <dgm:prSet presAssocID="{3B8358DB-B6F8-4EA0-A292-2C4246B55534}" presName="bgRect" presStyleLbl="alignNode1" presStyleIdx="1" presStyleCnt="3"/>
      <dgm:spPr/>
    </dgm:pt>
    <dgm:pt modelId="{1EAD1BFD-FA31-4402-9C9B-D8C3D7E1BE60}" type="pres">
      <dgm:prSet presAssocID="{4E008AD4-F7B2-4C92-9D30-84520B164D32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7322C12D-1C95-4419-8181-0A79E5E69228}" type="pres">
      <dgm:prSet presAssocID="{3B8358DB-B6F8-4EA0-A292-2C4246B55534}" presName="nodeRect" presStyleLbl="alignNode1" presStyleIdx="1" presStyleCnt="3">
        <dgm:presLayoutVars>
          <dgm:bulletEnabled val="1"/>
        </dgm:presLayoutVars>
      </dgm:prSet>
      <dgm:spPr/>
    </dgm:pt>
    <dgm:pt modelId="{08B7E6A8-C55A-4D4B-96B4-AFE71A685D64}" type="pres">
      <dgm:prSet presAssocID="{4E008AD4-F7B2-4C92-9D30-84520B164D32}" presName="sibTrans" presStyleCnt="0"/>
      <dgm:spPr/>
    </dgm:pt>
    <dgm:pt modelId="{3C75FDF4-7937-4A7D-92E8-DAA416D8D297}" type="pres">
      <dgm:prSet presAssocID="{03881233-97BC-4546-BC48-E3F45DDCF5B9}" presName="compositeNode" presStyleCnt="0">
        <dgm:presLayoutVars>
          <dgm:bulletEnabled val="1"/>
        </dgm:presLayoutVars>
      </dgm:prSet>
      <dgm:spPr/>
    </dgm:pt>
    <dgm:pt modelId="{6582BD52-6FA9-4DD4-B9E7-7702D1FDB812}" type="pres">
      <dgm:prSet presAssocID="{03881233-97BC-4546-BC48-E3F45DDCF5B9}" presName="bgRect" presStyleLbl="alignNode1" presStyleIdx="2" presStyleCnt="3"/>
      <dgm:spPr/>
    </dgm:pt>
    <dgm:pt modelId="{D62ECA8A-2E94-42A4-A0B9-07B682EC7212}" type="pres">
      <dgm:prSet presAssocID="{0BC0B9EE-BF8A-4CA7-B102-AAD7FB92B96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5C1100BE-9045-4393-BCD5-4C366BAB77B7}" type="pres">
      <dgm:prSet presAssocID="{03881233-97BC-4546-BC48-E3F45DDCF5B9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BD662C05-EEFF-4FB6-8384-54DE96EF6584}" type="presOf" srcId="{3B8358DB-B6F8-4EA0-A292-2C4246B55534}" destId="{7C28813E-8DF5-425D-961C-6500EF9E17C9}" srcOrd="0" destOrd="0" presId="urn:microsoft.com/office/officeart/2016/7/layout/LinearBlockProcessNumbered"/>
    <dgm:cxn modelId="{C3F2A309-C38C-4BEB-A431-7F851EE2FAF4}" type="presOf" srcId="{0BC0B9EE-BF8A-4CA7-B102-AAD7FB92B96E}" destId="{D62ECA8A-2E94-42A4-A0B9-07B682EC7212}" srcOrd="0" destOrd="0" presId="urn:microsoft.com/office/officeart/2016/7/layout/LinearBlockProcessNumbered"/>
    <dgm:cxn modelId="{E9C2C019-422C-4A9C-A1A3-8BFC5F47EC6F}" type="presOf" srcId="{03881233-97BC-4546-BC48-E3F45DDCF5B9}" destId="{5C1100BE-9045-4393-BCD5-4C366BAB77B7}" srcOrd="1" destOrd="0" presId="urn:microsoft.com/office/officeart/2016/7/layout/LinearBlockProcessNumbered"/>
    <dgm:cxn modelId="{F062CD28-5AE9-478A-9CEC-245A654BC477}" srcId="{E3F4679C-88A4-402B-80EF-B0856A47B4AC}" destId="{3B8358DB-B6F8-4EA0-A292-2C4246B55534}" srcOrd="1" destOrd="0" parTransId="{0934BEF1-19A4-4451-B7F9-C47B67EDBC7E}" sibTransId="{4E008AD4-F7B2-4C92-9D30-84520B164D32}"/>
    <dgm:cxn modelId="{91429B62-2B8C-4CE2-B56E-1459CC2F854B}" type="presOf" srcId="{330355F6-72A9-48D8-AD89-67CEEDD62B42}" destId="{2D6F0ED9-6534-460C-8EFF-97F42F3767FB}" srcOrd="1" destOrd="0" presId="urn:microsoft.com/office/officeart/2016/7/layout/LinearBlockProcessNumbered"/>
    <dgm:cxn modelId="{8D3C924B-2CB2-4FC3-A41C-E51126E4762E}" type="presOf" srcId="{03881233-97BC-4546-BC48-E3F45DDCF5B9}" destId="{6582BD52-6FA9-4DD4-B9E7-7702D1FDB812}" srcOrd="0" destOrd="0" presId="urn:microsoft.com/office/officeart/2016/7/layout/LinearBlockProcessNumbered"/>
    <dgm:cxn modelId="{1065F851-682D-4846-8089-9E468EFBC925}" srcId="{E3F4679C-88A4-402B-80EF-B0856A47B4AC}" destId="{330355F6-72A9-48D8-AD89-67CEEDD62B42}" srcOrd="0" destOrd="0" parTransId="{E36AA30B-5D82-4446-9460-43060E337468}" sibTransId="{8EBF9D01-5443-40AF-A562-5353ACC6BD3F}"/>
    <dgm:cxn modelId="{9739EB58-4665-4D43-88F1-38C8CE91A413}" type="presOf" srcId="{4E008AD4-F7B2-4C92-9D30-84520B164D32}" destId="{1EAD1BFD-FA31-4402-9C9B-D8C3D7E1BE60}" srcOrd="0" destOrd="0" presId="urn:microsoft.com/office/officeart/2016/7/layout/LinearBlockProcessNumbered"/>
    <dgm:cxn modelId="{B23A5185-E8F8-4B6A-9FCC-88F2F903A8F8}" srcId="{E3F4679C-88A4-402B-80EF-B0856A47B4AC}" destId="{03881233-97BC-4546-BC48-E3F45DDCF5B9}" srcOrd="2" destOrd="0" parTransId="{783F0671-0DF4-4AD9-BC86-992C49140F1D}" sibTransId="{0BC0B9EE-BF8A-4CA7-B102-AAD7FB92B96E}"/>
    <dgm:cxn modelId="{6A0A0A9C-2B41-4E77-BA1A-A9793AAE9904}" type="presOf" srcId="{330355F6-72A9-48D8-AD89-67CEEDD62B42}" destId="{A946AEC8-AEFD-4BCF-AF79-367B96FC69CD}" srcOrd="0" destOrd="0" presId="urn:microsoft.com/office/officeart/2016/7/layout/LinearBlockProcessNumbered"/>
    <dgm:cxn modelId="{427B65B8-1024-4D52-97E2-22E03D689B8A}" type="presOf" srcId="{3B8358DB-B6F8-4EA0-A292-2C4246B55534}" destId="{7322C12D-1C95-4419-8181-0A79E5E69228}" srcOrd="1" destOrd="0" presId="urn:microsoft.com/office/officeart/2016/7/layout/LinearBlockProcessNumbered"/>
    <dgm:cxn modelId="{FA3A04BC-6807-4D24-A034-6BFFE99DD095}" type="presOf" srcId="{E3F4679C-88A4-402B-80EF-B0856A47B4AC}" destId="{F08DF0B7-95C1-4178-9E0A-65077D8952FB}" srcOrd="0" destOrd="0" presId="urn:microsoft.com/office/officeart/2016/7/layout/LinearBlockProcessNumbered"/>
    <dgm:cxn modelId="{D34BAEF3-2120-4ABE-A97B-1F5F0684BC7E}" type="presOf" srcId="{8EBF9D01-5443-40AF-A562-5353ACC6BD3F}" destId="{EE42EC4A-271E-4615-AB5D-61DD65AEFE07}" srcOrd="0" destOrd="0" presId="urn:microsoft.com/office/officeart/2016/7/layout/LinearBlockProcessNumbered"/>
    <dgm:cxn modelId="{573A6B0F-A6DE-43B4-A487-8E0CC036AE7D}" type="presParOf" srcId="{F08DF0B7-95C1-4178-9E0A-65077D8952FB}" destId="{26C31FDF-1DA4-4D59-82FE-69E7E87E70B4}" srcOrd="0" destOrd="0" presId="urn:microsoft.com/office/officeart/2016/7/layout/LinearBlockProcessNumbered"/>
    <dgm:cxn modelId="{0552CADA-AF56-4AF2-8D28-F2AB1CEA0BE4}" type="presParOf" srcId="{26C31FDF-1DA4-4D59-82FE-69E7E87E70B4}" destId="{A946AEC8-AEFD-4BCF-AF79-367B96FC69CD}" srcOrd="0" destOrd="0" presId="urn:microsoft.com/office/officeart/2016/7/layout/LinearBlockProcessNumbered"/>
    <dgm:cxn modelId="{59DE95F6-ECB9-4F7C-97B6-3C6F963984C3}" type="presParOf" srcId="{26C31FDF-1DA4-4D59-82FE-69E7E87E70B4}" destId="{EE42EC4A-271E-4615-AB5D-61DD65AEFE07}" srcOrd="1" destOrd="0" presId="urn:microsoft.com/office/officeart/2016/7/layout/LinearBlockProcessNumbered"/>
    <dgm:cxn modelId="{EFCEED20-6B3E-4D03-812D-B8B0ED4CE3A2}" type="presParOf" srcId="{26C31FDF-1DA4-4D59-82FE-69E7E87E70B4}" destId="{2D6F0ED9-6534-460C-8EFF-97F42F3767FB}" srcOrd="2" destOrd="0" presId="urn:microsoft.com/office/officeart/2016/7/layout/LinearBlockProcessNumbered"/>
    <dgm:cxn modelId="{AB54007A-B923-4348-B4CD-BFC59194229F}" type="presParOf" srcId="{F08DF0B7-95C1-4178-9E0A-65077D8952FB}" destId="{C41C911C-CD79-4D7C-89B2-D0790162481B}" srcOrd="1" destOrd="0" presId="urn:microsoft.com/office/officeart/2016/7/layout/LinearBlockProcessNumbered"/>
    <dgm:cxn modelId="{0CBCB157-1688-4C52-9CE4-E558DD95DBDF}" type="presParOf" srcId="{F08DF0B7-95C1-4178-9E0A-65077D8952FB}" destId="{DBFE14F1-C40F-44B8-B853-C4FAE8A88F59}" srcOrd="2" destOrd="0" presId="urn:microsoft.com/office/officeart/2016/7/layout/LinearBlockProcessNumbered"/>
    <dgm:cxn modelId="{9404FF16-2825-4DB8-BB7C-73C9447A87B7}" type="presParOf" srcId="{DBFE14F1-C40F-44B8-B853-C4FAE8A88F59}" destId="{7C28813E-8DF5-425D-961C-6500EF9E17C9}" srcOrd="0" destOrd="0" presId="urn:microsoft.com/office/officeart/2016/7/layout/LinearBlockProcessNumbered"/>
    <dgm:cxn modelId="{4623D259-EBF8-4D51-BCAF-0164629DDE87}" type="presParOf" srcId="{DBFE14F1-C40F-44B8-B853-C4FAE8A88F59}" destId="{1EAD1BFD-FA31-4402-9C9B-D8C3D7E1BE60}" srcOrd="1" destOrd="0" presId="urn:microsoft.com/office/officeart/2016/7/layout/LinearBlockProcessNumbered"/>
    <dgm:cxn modelId="{7B9BA30C-4EEE-458A-8E09-8BF977D5D0E2}" type="presParOf" srcId="{DBFE14F1-C40F-44B8-B853-C4FAE8A88F59}" destId="{7322C12D-1C95-4419-8181-0A79E5E69228}" srcOrd="2" destOrd="0" presId="urn:microsoft.com/office/officeart/2016/7/layout/LinearBlockProcessNumbered"/>
    <dgm:cxn modelId="{151BCF51-49A1-46DE-8C2C-ADCD87B9AFC2}" type="presParOf" srcId="{F08DF0B7-95C1-4178-9E0A-65077D8952FB}" destId="{08B7E6A8-C55A-4D4B-96B4-AFE71A685D64}" srcOrd="3" destOrd="0" presId="urn:microsoft.com/office/officeart/2016/7/layout/LinearBlockProcessNumbered"/>
    <dgm:cxn modelId="{F09B283B-C375-46C3-9FCE-CE8D2D0A81A1}" type="presParOf" srcId="{F08DF0B7-95C1-4178-9E0A-65077D8952FB}" destId="{3C75FDF4-7937-4A7D-92E8-DAA416D8D297}" srcOrd="4" destOrd="0" presId="urn:microsoft.com/office/officeart/2016/7/layout/LinearBlockProcessNumbered"/>
    <dgm:cxn modelId="{69DAA600-8F40-43A2-836C-AB8DAFABA34A}" type="presParOf" srcId="{3C75FDF4-7937-4A7D-92E8-DAA416D8D297}" destId="{6582BD52-6FA9-4DD4-B9E7-7702D1FDB812}" srcOrd="0" destOrd="0" presId="urn:microsoft.com/office/officeart/2016/7/layout/LinearBlockProcessNumbered"/>
    <dgm:cxn modelId="{3EED618F-B1CD-4015-B610-388F2811A72E}" type="presParOf" srcId="{3C75FDF4-7937-4A7D-92E8-DAA416D8D297}" destId="{D62ECA8A-2E94-42A4-A0B9-07B682EC7212}" srcOrd="1" destOrd="0" presId="urn:microsoft.com/office/officeart/2016/7/layout/LinearBlockProcessNumbered"/>
    <dgm:cxn modelId="{C2F30808-F950-4422-BA51-7C727FE4635E}" type="presParOf" srcId="{3C75FDF4-7937-4A7D-92E8-DAA416D8D297}" destId="{5C1100BE-9045-4393-BCD5-4C366BAB77B7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1BBBD5-BD89-4BAF-86D1-C22F012D01C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84180C-1E67-44B2-A895-996631C2C873}">
      <dgm:prSet custT="1"/>
      <dgm:spPr/>
      <dgm:t>
        <a:bodyPr/>
        <a:lstStyle/>
        <a:p>
          <a:pPr algn="l"/>
          <a:r>
            <a:rPr lang="en-US" sz="2100" dirty="0"/>
            <a:t>Based on the location of the user, we will connect the users with the people who like to play sports of similar interest.</a:t>
          </a:r>
        </a:p>
        <a:p>
          <a:pPr algn="l"/>
          <a:r>
            <a:rPr lang="en-US" sz="2100" dirty="0"/>
            <a:t>Allow users to host their own sporting events and publicize it on the website.</a:t>
          </a:r>
        </a:p>
        <a:p>
          <a:pPr algn="l"/>
          <a:r>
            <a:rPr lang="en-US" sz="2100" dirty="0"/>
            <a:t>Notify users of the sporting activities going around.</a:t>
          </a:r>
        </a:p>
      </dgm:t>
    </dgm:pt>
    <dgm:pt modelId="{C84D9685-44F8-4A43-B1BB-93C9DBFA976C}" type="sibTrans" cxnId="{FE33B4A2-1513-42A9-8638-DE81415CED22}">
      <dgm:prSet phldrT="01" phldr="0"/>
      <dgm:spPr/>
      <dgm:t>
        <a:bodyPr/>
        <a:lstStyle/>
        <a:p>
          <a:endParaRPr lang="en-US"/>
        </a:p>
      </dgm:t>
    </dgm:pt>
    <dgm:pt modelId="{D97C39DE-9B63-48F6-B45F-4542DB10BF7E}" type="parTrans" cxnId="{FE33B4A2-1513-42A9-8638-DE81415CED22}">
      <dgm:prSet/>
      <dgm:spPr/>
      <dgm:t>
        <a:bodyPr/>
        <a:lstStyle/>
        <a:p>
          <a:endParaRPr lang="en-US"/>
        </a:p>
      </dgm:t>
    </dgm:pt>
    <dgm:pt modelId="{0D8658BD-A4AB-4C14-ABBD-DEC622B3B1F2}" type="pres">
      <dgm:prSet presAssocID="{A81BBBD5-BD89-4BAF-86D1-C22F012D01C6}" presName="Name0" presStyleCnt="0">
        <dgm:presLayoutVars>
          <dgm:dir/>
          <dgm:resizeHandles val="exact"/>
        </dgm:presLayoutVars>
      </dgm:prSet>
      <dgm:spPr/>
    </dgm:pt>
    <dgm:pt modelId="{DDE92F27-22A2-4656-99DC-4CD88914407A}" type="pres">
      <dgm:prSet presAssocID="{5984180C-1E67-44B2-A895-996631C2C873}" presName="node" presStyleLbl="node1" presStyleIdx="0" presStyleCnt="1">
        <dgm:presLayoutVars>
          <dgm:bulletEnabled val="1"/>
        </dgm:presLayoutVars>
      </dgm:prSet>
      <dgm:spPr/>
    </dgm:pt>
  </dgm:ptLst>
  <dgm:cxnLst>
    <dgm:cxn modelId="{D9D5E41D-057D-424D-A866-A0FA6AF2A880}" type="presOf" srcId="{A81BBBD5-BD89-4BAF-86D1-C22F012D01C6}" destId="{0D8658BD-A4AB-4C14-ABBD-DEC622B3B1F2}" srcOrd="0" destOrd="0" presId="urn:microsoft.com/office/officeart/2005/8/layout/process1"/>
    <dgm:cxn modelId="{6B0FCB2F-E47F-4010-967D-FD681AD611B0}" type="presOf" srcId="{5984180C-1E67-44B2-A895-996631C2C873}" destId="{DDE92F27-22A2-4656-99DC-4CD88914407A}" srcOrd="0" destOrd="0" presId="urn:microsoft.com/office/officeart/2005/8/layout/process1"/>
    <dgm:cxn modelId="{FE33B4A2-1513-42A9-8638-DE81415CED22}" srcId="{A81BBBD5-BD89-4BAF-86D1-C22F012D01C6}" destId="{5984180C-1E67-44B2-A895-996631C2C873}" srcOrd="0" destOrd="0" parTransId="{D97C39DE-9B63-48F6-B45F-4542DB10BF7E}" sibTransId="{C84D9685-44F8-4A43-B1BB-93C9DBFA976C}"/>
    <dgm:cxn modelId="{50546A8D-B8B1-4B94-A4EC-B4914360FB3E}" type="presParOf" srcId="{0D8658BD-A4AB-4C14-ABBD-DEC622B3B1F2}" destId="{DDE92F27-22A2-4656-99DC-4CD88914407A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76DABA-1B5B-4947-8843-A0571D4702D2}" type="doc">
      <dgm:prSet loTypeId="urn:microsoft.com/office/officeart/2005/8/layout/hierarchy3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704AC4F7-123D-4E98-8F9D-2655F0A79DA4}">
      <dgm:prSet/>
      <dgm:spPr/>
      <dgm:t>
        <a:bodyPr/>
        <a:lstStyle/>
        <a:p>
          <a:r>
            <a:rPr lang="en-US"/>
            <a:t>PHP</a:t>
          </a:r>
        </a:p>
      </dgm:t>
    </dgm:pt>
    <dgm:pt modelId="{3BB6308D-B8A9-4C11-B284-62E7C82A030C}" type="parTrans" cxnId="{E071B038-1656-4766-8BB5-2D13FA258475}">
      <dgm:prSet/>
      <dgm:spPr/>
      <dgm:t>
        <a:bodyPr/>
        <a:lstStyle/>
        <a:p>
          <a:endParaRPr lang="en-US"/>
        </a:p>
      </dgm:t>
    </dgm:pt>
    <dgm:pt modelId="{82B6A3A6-2DBE-4F59-AA47-42A5EC2D226F}" type="sibTrans" cxnId="{E071B038-1656-4766-8BB5-2D13FA258475}">
      <dgm:prSet/>
      <dgm:spPr/>
      <dgm:t>
        <a:bodyPr/>
        <a:lstStyle/>
        <a:p>
          <a:endParaRPr lang="en-US"/>
        </a:p>
      </dgm:t>
    </dgm:pt>
    <dgm:pt modelId="{F6E03A9C-C9C2-4E74-82FD-6FE0C45C916C}">
      <dgm:prSet/>
      <dgm:spPr/>
      <dgm:t>
        <a:bodyPr/>
        <a:lstStyle/>
        <a:p>
          <a:r>
            <a:rPr lang="en-US"/>
            <a:t>Node.Js</a:t>
          </a:r>
        </a:p>
      </dgm:t>
    </dgm:pt>
    <dgm:pt modelId="{DA606608-B887-475D-B99C-2A75BE4F5449}" type="parTrans" cxnId="{2DA97140-CD69-425C-A1EC-53B38DDE0C34}">
      <dgm:prSet/>
      <dgm:spPr/>
      <dgm:t>
        <a:bodyPr/>
        <a:lstStyle/>
        <a:p>
          <a:endParaRPr lang="en-US"/>
        </a:p>
      </dgm:t>
    </dgm:pt>
    <dgm:pt modelId="{488C3BBD-2192-4486-953A-D8FB841F3914}" type="sibTrans" cxnId="{2DA97140-CD69-425C-A1EC-53B38DDE0C34}">
      <dgm:prSet/>
      <dgm:spPr/>
      <dgm:t>
        <a:bodyPr/>
        <a:lstStyle/>
        <a:p>
          <a:endParaRPr lang="en-US"/>
        </a:p>
      </dgm:t>
    </dgm:pt>
    <dgm:pt modelId="{9DBC89C9-C829-4CF9-AC41-AC8EFEA9DF7E}">
      <dgm:prSet/>
      <dgm:spPr/>
      <dgm:t>
        <a:bodyPr/>
        <a:lstStyle/>
        <a:p>
          <a:r>
            <a:rPr lang="en-US" dirty="0"/>
            <a:t>HTML</a:t>
          </a:r>
        </a:p>
      </dgm:t>
    </dgm:pt>
    <dgm:pt modelId="{A46932FD-8DDA-41BF-99CC-74BB6B1E842D}" type="parTrans" cxnId="{F021C6F4-B7BE-410D-953E-1DCA312E295E}">
      <dgm:prSet/>
      <dgm:spPr/>
      <dgm:t>
        <a:bodyPr/>
        <a:lstStyle/>
        <a:p>
          <a:endParaRPr lang="en-US"/>
        </a:p>
      </dgm:t>
    </dgm:pt>
    <dgm:pt modelId="{D4DBF73C-A3BB-4D3D-86FF-ADD22BF6421D}" type="sibTrans" cxnId="{F021C6F4-B7BE-410D-953E-1DCA312E295E}">
      <dgm:prSet/>
      <dgm:spPr/>
      <dgm:t>
        <a:bodyPr/>
        <a:lstStyle/>
        <a:p>
          <a:endParaRPr lang="en-US"/>
        </a:p>
      </dgm:t>
    </dgm:pt>
    <dgm:pt modelId="{48F5942F-B4CF-4F9A-80E4-897D030B6110}">
      <dgm:prSet/>
      <dgm:spPr/>
      <dgm:t>
        <a:bodyPr/>
        <a:lstStyle/>
        <a:p>
          <a:r>
            <a:rPr lang="en-US" dirty="0"/>
            <a:t>CSS</a:t>
          </a:r>
        </a:p>
      </dgm:t>
    </dgm:pt>
    <dgm:pt modelId="{0D184243-8AA5-4C8B-9A2D-B56F3289D523}" type="parTrans" cxnId="{58BE63B7-4D24-4D98-8BEE-4A2BF6CBC95B}">
      <dgm:prSet/>
      <dgm:spPr/>
      <dgm:t>
        <a:bodyPr/>
        <a:lstStyle/>
        <a:p>
          <a:endParaRPr lang="en-US"/>
        </a:p>
      </dgm:t>
    </dgm:pt>
    <dgm:pt modelId="{3594172A-23AE-46FE-8750-AA04578AC072}" type="sibTrans" cxnId="{58BE63B7-4D24-4D98-8BEE-4A2BF6CBC95B}">
      <dgm:prSet/>
      <dgm:spPr/>
      <dgm:t>
        <a:bodyPr/>
        <a:lstStyle/>
        <a:p>
          <a:endParaRPr lang="en-US"/>
        </a:p>
      </dgm:t>
    </dgm:pt>
    <dgm:pt modelId="{42078C4F-CB99-4FC8-A15F-BB11C6BCEEC6}">
      <dgm:prSet/>
      <dgm:spPr/>
      <dgm:t>
        <a:bodyPr/>
        <a:lstStyle/>
        <a:p>
          <a:r>
            <a:rPr lang="en-US"/>
            <a:t>MySQL</a:t>
          </a:r>
        </a:p>
      </dgm:t>
    </dgm:pt>
    <dgm:pt modelId="{7538FB6C-6DAA-4775-8E69-74B31C3827E1}" type="parTrans" cxnId="{1C582ACE-97FD-45E7-9FE1-8426877E7EBA}">
      <dgm:prSet/>
      <dgm:spPr/>
      <dgm:t>
        <a:bodyPr/>
        <a:lstStyle/>
        <a:p>
          <a:endParaRPr lang="en-US"/>
        </a:p>
      </dgm:t>
    </dgm:pt>
    <dgm:pt modelId="{ECF5CBF0-54D8-4C27-83EC-579D971EE68D}" type="sibTrans" cxnId="{1C582ACE-97FD-45E7-9FE1-8426877E7EBA}">
      <dgm:prSet/>
      <dgm:spPr/>
      <dgm:t>
        <a:bodyPr/>
        <a:lstStyle/>
        <a:p>
          <a:endParaRPr lang="en-US"/>
        </a:p>
      </dgm:t>
    </dgm:pt>
    <dgm:pt modelId="{E29D022A-DD68-4AD9-B215-139ACCE0CA55}" type="pres">
      <dgm:prSet presAssocID="{5D76DABA-1B5B-4947-8843-A0571D4702D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2F29861-FE72-474D-81A8-7AB88D7D2E18}" type="pres">
      <dgm:prSet presAssocID="{704AC4F7-123D-4E98-8F9D-2655F0A79DA4}" presName="root" presStyleCnt="0"/>
      <dgm:spPr/>
    </dgm:pt>
    <dgm:pt modelId="{73FEEEC1-5727-4C3D-8EE1-5F398DA23226}" type="pres">
      <dgm:prSet presAssocID="{704AC4F7-123D-4E98-8F9D-2655F0A79DA4}" presName="rootComposite" presStyleCnt="0"/>
      <dgm:spPr/>
    </dgm:pt>
    <dgm:pt modelId="{24A6F2C9-3300-4CF4-A014-CDDCBD1D5D4D}" type="pres">
      <dgm:prSet presAssocID="{704AC4F7-123D-4E98-8F9D-2655F0A79DA4}" presName="rootText" presStyleLbl="node1" presStyleIdx="0" presStyleCnt="5"/>
      <dgm:spPr/>
    </dgm:pt>
    <dgm:pt modelId="{380A8014-C2A6-42CF-90D5-37DEDA6F0196}" type="pres">
      <dgm:prSet presAssocID="{704AC4F7-123D-4E98-8F9D-2655F0A79DA4}" presName="rootConnector" presStyleLbl="node1" presStyleIdx="0" presStyleCnt="5"/>
      <dgm:spPr/>
    </dgm:pt>
    <dgm:pt modelId="{49EF2BF4-F250-475F-AB37-9AB953871113}" type="pres">
      <dgm:prSet presAssocID="{704AC4F7-123D-4E98-8F9D-2655F0A79DA4}" presName="childShape" presStyleCnt="0"/>
      <dgm:spPr/>
    </dgm:pt>
    <dgm:pt modelId="{B550CBA5-3B9F-4035-93BB-69C7336ECA77}" type="pres">
      <dgm:prSet presAssocID="{F6E03A9C-C9C2-4E74-82FD-6FE0C45C916C}" presName="root" presStyleCnt="0"/>
      <dgm:spPr/>
    </dgm:pt>
    <dgm:pt modelId="{B74DD944-551E-404C-87D5-F1CD9548F2D5}" type="pres">
      <dgm:prSet presAssocID="{F6E03A9C-C9C2-4E74-82FD-6FE0C45C916C}" presName="rootComposite" presStyleCnt="0"/>
      <dgm:spPr/>
    </dgm:pt>
    <dgm:pt modelId="{6AF71FE3-683D-449A-A2B4-388E15685A93}" type="pres">
      <dgm:prSet presAssocID="{F6E03A9C-C9C2-4E74-82FD-6FE0C45C916C}" presName="rootText" presStyleLbl="node1" presStyleIdx="1" presStyleCnt="5"/>
      <dgm:spPr/>
    </dgm:pt>
    <dgm:pt modelId="{AF949CCE-3E4D-473C-998B-96351CEE4256}" type="pres">
      <dgm:prSet presAssocID="{F6E03A9C-C9C2-4E74-82FD-6FE0C45C916C}" presName="rootConnector" presStyleLbl="node1" presStyleIdx="1" presStyleCnt="5"/>
      <dgm:spPr/>
    </dgm:pt>
    <dgm:pt modelId="{F34F26C2-FC9E-4B54-ADE7-78159FD1BE3A}" type="pres">
      <dgm:prSet presAssocID="{F6E03A9C-C9C2-4E74-82FD-6FE0C45C916C}" presName="childShape" presStyleCnt="0"/>
      <dgm:spPr/>
    </dgm:pt>
    <dgm:pt modelId="{C51966AB-471B-4009-92A4-163B0E7429EF}" type="pres">
      <dgm:prSet presAssocID="{9DBC89C9-C829-4CF9-AC41-AC8EFEA9DF7E}" presName="root" presStyleCnt="0"/>
      <dgm:spPr/>
    </dgm:pt>
    <dgm:pt modelId="{085C3C00-76C1-466A-A020-3219B4AB5B77}" type="pres">
      <dgm:prSet presAssocID="{9DBC89C9-C829-4CF9-AC41-AC8EFEA9DF7E}" presName="rootComposite" presStyleCnt="0"/>
      <dgm:spPr/>
    </dgm:pt>
    <dgm:pt modelId="{D808B13A-2781-4BAE-89FC-66E08F228DD2}" type="pres">
      <dgm:prSet presAssocID="{9DBC89C9-C829-4CF9-AC41-AC8EFEA9DF7E}" presName="rootText" presStyleLbl="node1" presStyleIdx="2" presStyleCnt="5"/>
      <dgm:spPr/>
    </dgm:pt>
    <dgm:pt modelId="{055B5C87-3452-4066-B87A-686DD8AC12A9}" type="pres">
      <dgm:prSet presAssocID="{9DBC89C9-C829-4CF9-AC41-AC8EFEA9DF7E}" presName="rootConnector" presStyleLbl="node1" presStyleIdx="2" presStyleCnt="5"/>
      <dgm:spPr/>
    </dgm:pt>
    <dgm:pt modelId="{C9A3AF5D-0F0C-4F8A-8BBC-12390985699B}" type="pres">
      <dgm:prSet presAssocID="{9DBC89C9-C829-4CF9-AC41-AC8EFEA9DF7E}" presName="childShape" presStyleCnt="0"/>
      <dgm:spPr/>
    </dgm:pt>
    <dgm:pt modelId="{FD96AA2F-5F8F-4310-B9DF-217B6854654D}" type="pres">
      <dgm:prSet presAssocID="{48F5942F-B4CF-4F9A-80E4-897D030B6110}" presName="root" presStyleCnt="0"/>
      <dgm:spPr/>
    </dgm:pt>
    <dgm:pt modelId="{6FAEBD2E-9D37-4715-AB22-97003F8C39AA}" type="pres">
      <dgm:prSet presAssocID="{48F5942F-B4CF-4F9A-80E4-897D030B6110}" presName="rootComposite" presStyleCnt="0"/>
      <dgm:spPr/>
    </dgm:pt>
    <dgm:pt modelId="{5AFD855D-1934-460D-BD03-2F87DCCF004F}" type="pres">
      <dgm:prSet presAssocID="{48F5942F-B4CF-4F9A-80E4-897D030B6110}" presName="rootText" presStyleLbl="node1" presStyleIdx="3" presStyleCnt="5"/>
      <dgm:spPr/>
    </dgm:pt>
    <dgm:pt modelId="{46C7C05E-C35F-43F7-91E1-A1FA7E9F200E}" type="pres">
      <dgm:prSet presAssocID="{48F5942F-B4CF-4F9A-80E4-897D030B6110}" presName="rootConnector" presStyleLbl="node1" presStyleIdx="3" presStyleCnt="5"/>
      <dgm:spPr/>
    </dgm:pt>
    <dgm:pt modelId="{5B8C70AB-3B85-4F99-B338-E1145BEB38B5}" type="pres">
      <dgm:prSet presAssocID="{48F5942F-B4CF-4F9A-80E4-897D030B6110}" presName="childShape" presStyleCnt="0"/>
      <dgm:spPr/>
    </dgm:pt>
    <dgm:pt modelId="{7EEC8B4D-60F3-45AD-ACED-56392557BABF}" type="pres">
      <dgm:prSet presAssocID="{42078C4F-CB99-4FC8-A15F-BB11C6BCEEC6}" presName="root" presStyleCnt="0"/>
      <dgm:spPr/>
    </dgm:pt>
    <dgm:pt modelId="{A4E00665-FA89-4750-9CE2-C4597D97CAD2}" type="pres">
      <dgm:prSet presAssocID="{42078C4F-CB99-4FC8-A15F-BB11C6BCEEC6}" presName="rootComposite" presStyleCnt="0"/>
      <dgm:spPr/>
    </dgm:pt>
    <dgm:pt modelId="{96810832-7C98-4A66-B857-ECEA8F11D3F2}" type="pres">
      <dgm:prSet presAssocID="{42078C4F-CB99-4FC8-A15F-BB11C6BCEEC6}" presName="rootText" presStyleLbl="node1" presStyleIdx="4" presStyleCnt="5"/>
      <dgm:spPr/>
    </dgm:pt>
    <dgm:pt modelId="{1342CFB4-5352-4F31-A419-0C9DD809F78A}" type="pres">
      <dgm:prSet presAssocID="{42078C4F-CB99-4FC8-A15F-BB11C6BCEEC6}" presName="rootConnector" presStyleLbl="node1" presStyleIdx="4" presStyleCnt="5"/>
      <dgm:spPr/>
    </dgm:pt>
    <dgm:pt modelId="{A2A704D3-3287-4514-A151-3CA265349218}" type="pres">
      <dgm:prSet presAssocID="{42078C4F-CB99-4FC8-A15F-BB11C6BCEEC6}" presName="childShape" presStyleCnt="0"/>
      <dgm:spPr/>
    </dgm:pt>
  </dgm:ptLst>
  <dgm:cxnLst>
    <dgm:cxn modelId="{B5092F32-7D42-4A92-A05B-C15FAB563067}" type="presOf" srcId="{9DBC89C9-C829-4CF9-AC41-AC8EFEA9DF7E}" destId="{055B5C87-3452-4066-B87A-686DD8AC12A9}" srcOrd="1" destOrd="0" presId="urn:microsoft.com/office/officeart/2005/8/layout/hierarchy3"/>
    <dgm:cxn modelId="{D57FC135-E9A5-432C-93F6-B71478E87827}" type="presOf" srcId="{F6E03A9C-C9C2-4E74-82FD-6FE0C45C916C}" destId="{AF949CCE-3E4D-473C-998B-96351CEE4256}" srcOrd="1" destOrd="0" presId="urn:microsoft.com/office/officeart/2005/8/layout/hierarchy3"/>
    <dgm:cxn modelId="{E071B038-1656-4766-8BB5-2D13FA258475}" srcId="{5D76DABA-1B5B-4947-8843-A0571D4702D2}" destId="{704AC4F7-123D-4E98-8F9D-2655F0A79DA4}" srcOrd="0" destOrd="0" parTransId="{3BB6308D-B8A9-4C11-B284-62E7C82A030C}" sibTransId="{82B6A3A6-2DBE-4F59-AA47-42A5EC2D226F}"/>
    <dgm:cxn modelId="{2DA97140-CD69-425C-A1EC-53B38DDE0C34}" srcId="{5D76DABA-1B5B-4947-8843-A0571D4702D2}" destId="{F6E03A9C-C9C2-4E74-82FD-6FE0C45C916C}" srcOrd="1" destOrd="0" parTransId="{DA606608-B887-475D-B99C-2A75BE4F5449}" sibTransId="{488C3BBD-2192-4486-953A-D8FB841F3914}"/>
    <dgm:cxn modelId="{C56B1845-A7E8-48A7-A704-0100A863878E}" type="presOf" srcId="{48F5942F-B4CF-4F9A-80E4-897D030B6110}" destId="{46C7C05E-C35F-43F7-91E1-A1FA7E9F200E}" srcOrd="1" destOrd="0" presId="urn:microsoft.com/office/officeart/2005/8/layout/hierarchy3"/>
    <dgm:cxn modelId="{80AD3A6C-4A1D-4684-AE70-D0A57B2D7B7E}" type="presOf" srcId="{48F5942F-B4CF-4F9A-80E4-897D030B6110}" destId="{5AFD855D-1934-460D-BD03-2F87DCCF004F}" srcOrd="0" destOrd="0" presId="urn:microsoft.com/office/officeart/2005/8/layout/hierarchy3"/>
    <dgm:cxn modelId="{C53D806F-A690-4C06-A1F1-E35FE4DA9C1C}" type="presOf" srcId="{704AC4F7-123D-4E98-8F9D-2655F0A79DA4}" destId="{380A8014-C2A6-42CF-90D5-37DEDA6F0196}" srcOrd="1" destOrd="0" presId="urn:microsoft.com/office/officeart/2005/8/layout/hierarchy3"/>
    <dgm:cxn modelId="{21F09C82-BA6D-4A1A-9EB2-595BF113F877}" type="presOf" srcId="{9DBC89C9-C829-4CF9-AC41-AC8EFEA9DF7E}" destId="{D808B13A-2781-4BAE-89FC-66E08F228DD2}" srcOrd="0" destOrd="0" presId="urn:microsoft.com/office/officeart/2005/8/layout/hierarchy3"/>
    <dgm:cxn modelId="{0DB29AA7-767D-4E0A-A39C-4B98DAA8640D}" type="presOf" srcId="{5D76DABA-1B5B-4947-8843-A0571D4702D2}" destId="{E29D022A-DD68-4AD9-B215-139ACCE0CA55}" srcOrd="0" destOrd="0" presId="urn:microsoft.com/office/officeart/2005/8/layout/hierarchy3"/>
    <dgm:cxn modelId="{58BE63B7-4D24-4D98-8BEE-4A2BF6CBC95B}" srcId="{5D76DABA-1B5B-4947-8843-A0571D4702D2}" destId="{48F5942F-B4CF-4F9A-80E4-897D030B6110}" srcOrd="3" destOrd="0" parTransId="{0D184243-8AA5-4C8B-9A2D-B56F3289D523}" sibTransId="{3594172A-23AE-46FE-8750-AA04578AC072}"/>
    <dgm:cxn modelId="{BB2AE7BF-4D1A-4143-A56B-EB17E8F5A7E5}" type="presOf" srcId="{704AC4F7-123D-4E98-8F9D-2655F0A79DA4}" destId="{24A6F2C9-3300-4CF4-A014-CDDCBD1D5D4D}" srcOrd="0" destOrd="0" presId="urn:microsoft.com/office/officeart/2005/8/layout/hierarchy3"/>
    <dgm:cxn modelId="{1C582ACE-97FD-45E7-9FE1-8426877E7EBA}" srcId="{5D76DABA-1B5B-4947-8843-A0571D4702D2}" destId="{42078C4F-CB99-4FC8-A15F-BB11C6BCEEC6}" srcOrd="4" destOrd="0" parTransId="{7538FB6C-6DAA-4775-8E69-74B31C3827E1}" sibTransId="{ECF5CBF0-54D8-4C27-83EC-579D971EE68D}"/>
    <dgm:cxn modelId="{F9A125E1-1641-4DD1-BD6C-481568B3F618}" type="presOf" srcId="{F6E03A9C-C9C2-4E74-82FD-6FE0C45C916C}" destId="{6AF71FE3-683D-449A-A2B4-388E15685A93}" srcOrd="0" destOrd="0" presId="urn:microsoft.com/office/officeart/2005/8/layout/hierarchy3"/>
    <dgm:cxn modelId="{5E630EE6-1968-4085-9131-34D098A353F5}" type="presOf" srcId="{42078C4F-CB99-4FC8-A15F-BB11C6BCEEC6}" destId="{1342CFB4-5352-4F31-A419-0C9DD809F78A}" srcOrd="1" destOrd="0" presId="urn:microsoft.com/office/officeart/2005/8/layout/hierarchy3"/>
    <dgm:cxn modelId="{F021C6F4-B7BE-410D-953E-1DCA312E295E}" srcId="{5D76DABA-1B5B-4947-8843-A0571D4702D2}" destId="{9DBC89C9-C829-4CF9-AC41-AC8EFEA9DF7E}" srcOrd="2" destOrd="0" parTransId="{A46932FD-8DDA-41BF-99CC-74BB6B1E842D}" sibTransId="{D4DBF73C-A3BB-4D3D-86FF-ADD22BF6421D}"/>
    <dgm:cxn modelId="{1558B6F8-351B-477A-ACD5-DE1C79940CCE}" type="presOf" srcId="{42078C4F-CB99-4FC8-A15F-BB11C6BCEEC6}" destId="{96810832-7C98-4A66-B857-ECEA8F11D3F2}" srcOrd="0" destOrd="0" presId="urn:microsoft.com/office/officeart/2005/8/layout/hierarchy3"/>
    <dgm:cxn modelId="{44010E12-DC55-45AF-ADC4-C867612479E9}" type="presParOf" srcId="{E29D022A-DD68-4AD9-B215-139ACCE0CA55}" destId="{F2F29861-FE72-474D-81A8-7AB88D7D2E18}" srcOrd="0" destOrd="0" presId="urn:microsoft.com/office/officeart/2005/8/layout/hierarchy3"/>
    <dgm:cxn modelId="{98B477D8-CFF2-4D35-80AB-616AA2CC0369}" type="presParOf" srcId="{F2F29861-FE72-474D-81A8-7AB88D7D2E18}" destId="{73FEEEC1-5727-4C3D-8EE1-5F398DA23226}" srcOrd="0" destOrd="0" presId="urn:microsoft.com/office/officeart/2005/8/layout/hierarchy3"/>
    <dgm:cxn modelId="{2998880A-D4F3-419E-97EB-219C948029F6}" type="presParOf" srcId="{73FEEEC1-5727-4C3D-8EE1-5F398DA23226}" destId="{24A6F2C9-3300-4CF4-A014-CDDCBD1D5D4D}" srcOrd="0" destOrd="0" presId="urn:microsoft.com/office/officeart/2005/8/layout/hierarchy3"/>
    <dgm:cxn modelId="{38C6F2FB-B551-44C8-8CEC-CD235DC901DC}" type="presParOf" srcId="{73FEEEC1-5727-4C3D-8EE1-5F398DA23226}" destId="{380A8014-C2A6-42CF-90D5-37DEDA6F0196}" srcOrd="1" destOrd="0" presId="urn:microsoft.com/office/officeart/2005/8/layout/hierarchy3"/>
    <dgm:cxn modelId="{16238C79-07F9-4AA8-B660-474F4ED33DE5}" type="presParOf" srcId="{F2F29861-FE72-474D-81A8-7AB88D7D2E18}" destId="{49EF2BF4-F250-475F-AB37-9AB953871113}" srcOrd="1" destOrd="0" presId="urn:microsoft.com/office/officeart/2005/8/layout/hierarchy3"/>
    <dgm:cxn modelId="{FBF65471-514C-4AA9-9094-E42AC70B11CC}" type="presParOf" srcId="{E29D022A-DD68-4AD9-B215-139ACCE0CA55}" destId="{B550CBA5-3B9F-4035-93BB-69C7336ECA77}" srcOrd="1" destOrd="0" presId="urn:microsoft.com/office/officeart/2005/8/layout/hierarchy3"/>
    <dgm:cxn modelId="{445CD38C-CCE4-446F-97BB-6E9B2FDCE4F5}" type="presParOf" srcId="{B550CBA5-3B9F-4035-93BB-69C7336ECA77}" destId="{B74DD944-551E-404C-87D5-F1CD9548F2D5}" srcOrd="0" destOrd="0" presId="urn:microsoft.com/office/officeart/2005/8/layout/hierarchy3"/>
    <dgm:cxn modelId="{DB11B8B3-CE44-4EFA-97AE-CE181AF8A316}" type="presParOf" srcId="{B74DD944-551E-404C-87D5-F1CD9548F2D5}" destId="{6AF71FE3-683D-449A-A2B4-388E15685A93}" srcOrd="0" destOrd="0" presId="urn:microsoft.com/office/officeart/2005/8/layout/hierarchy3"/>
    <dgm:cxn modelId="{C4F9B866-0FC3-4138-83C2-8B5882A410E1}" type="presParOf" srcId="{B74DD944-551E-404C-87D5-F1CD9548F2D5}" destId="{AF949CCE-3E4D-473C-998B-96351CEE4256}" srcOrd="1" destOrd="0" presId="urn:microsoft.com/office/officeart/2005/8/layout/hierarchy3"/>
    <dgm:cxn modelId="{4B67410D-7A51-4533-A316-BCC85BB7B032}" type="presParOf" srcId="{B550CBA5-3B9F-4035-93BB-69C7336ECA77}" destId="{F34F26C2-FC9E-4B54-ADE7-78159FD1BE3A}" srcOrd="1" destOrd="0" presId="urn:microsoft.com/office/officeart/2005/8/layout/hierarchy3"/>
    <dgm:cxn modelId="{9AAF49B8-9286-4D0C-B475-6A0B8C110442}" type="presParOf" srcId="{E29D022A-DD68-4AD9-B215-139ACCE0CA55}" destId="{C51966AB-471B-4009-92A4-163B0E7429EF}" srcOrd="2" destOrd="0" presId="urn:microsoft.com/office/officeart/2005/8/layout/hierarchy3"/>
    <dgm:cxn modelId="{E9327775-009D-46B0-A632-97F4C17E9257}" type="presParOf" srcId="{C51966AB-471B-4009-92A4-163B0E7429EF}" destId="{085C3C00-76C1-466A-A020-3219B4AB5B77}" srcOrd="0" destOrd="0" presId="urn:microsoft.com/office/officeart/2005/8/layout/hierarchy3"/>
    <dgm:cxn modelId="{69BD07DB-8647-4A50-ACA4-C2EF093D243D}" type="presParOf" srcId="{085C3C00-76C1-466A-A020-3219B4AB5B77}" destId="{D808B13A-2781-4BAE-89FC-66E08F228DD2}" srcOrd="0" destOrd="0" presId="urn:microsoft.com/office/officeart/2005/8/layout/hierarchy3"/>
    <dgm:cxn modelId="{3B700667-B3DF-4FEC-AE36-A3D9F1533D27}" type="presParOf" srcId="{085C3C00-76C1-466A-A020-3219B4AB5B77}" destId="{055B5C87-3452-4066-B87A-686DD8AC12A9}" srcOrd="1" destOrd="0" presId="urn:microsoft.com/office/officeart/2005/8/layout/hierarchy3"/>
    <dgm:cxn modelId="{DD890007-758F-4D1E-804C-EE1FD7B861E0}" type="presParOf" srcId="{C51966AB-471B-4009-92A4-163B0E7429EF}" destId="{C9A3AF5D-0F0C-4F8A-8BBC-12390985699B}" srcOrd="1" destOrd="0" presId="urn:microsoft.com/office/officeart/2005/8/layout/hierarchy3"/>
    <dgm:cxn modelId="{A549AB85-020E-4539-AC63-A5698C72343C}" type="presParOf" srcId="{E29D022A-DD68-4AD9-B215-139ACCE0CA55}" destId="{FD96AA2F-5F8F-4310-B9DF-217B6854654D}" srcOrd="3" destOrd="0" presId="urn:microsoft.com/office/officeart/2005/8/layout/hierarchy3"/>
    <dgm:cxn modelId="{B30FBBF4-11CD-4AE2-9646-93567C59DB18}" type="presParOf" srcId="{FD96AA2F-5F8F-4310-B9DF-217B6854654D}" destId="{6FAEBD2E-9D37-4715-AB22-97003F8C39AA}" srcOrd="0" destOrd="0" presId="urn:microsoft.com/office/officeart/2005/8/layout/hierarchy3"/>
    <dgm:cxn modelId="{0E48D63D-3601-40A8-9EBB-B954CBFACDA9}" type="presParOf" srcId="{6FAEBD2E-9D37-4715-AB22-97003F8C39AA}" destId="{5AFD855D-1934-460D-BD03-2F87DCCF004F}" srcOrd="0" destOrd="0" presId="urn:microsoft.com/office/officeart/2005/8/layout/hierarchy3"/>
    <dgm:cxn modelId="{860CB786-B06F-4A89-A5D1-B5E2993D7652}" type="presParOf" srcId="{6FAEBD2E-9D37-4715-AB22-97003F8C39AA}" destId="{46C7C05E-C35F-43F7-91E1-A1FA7E9F200E}" srcOrd="1" destOrd="0" presId="urn:microsoft.com/office/officeart/2005/8/layout/hierarchy3"/>
    <dgm:cxn modelId="{A106E115-A538-41A9-9A2C-DD5CB35BA429}" type="presParOf" srcId="{FD96AA2F-5F8F-4310-B9DF-217B6854654D}" destId="{5B8C70AB-3B85-4F99-B338-E1145BEB38B5}" srcOrd="1" destOrd="0" presId="urn:microsoft.com/office/officeart/2005/8/layout/hierarchy3"/>
    <dgm:cxn modelId="{789110B6-576B-4BAA-B3F3-76EA58A5A843}" type="presParOf" srcId="{E29D022A-DD68-4AD9-B215-139ACCE0CA55}" destId="{7EEC8B4D-60F3-45AD-ACED-56392557BABF}" srcOrd="4" destOrd="0" presId="urn:microsoft.com/office/officeart/2005/8/layout/hierarchy3"/>
    <dgm:cxn modelId="{4B5219D0-011B-4A69-B1D1-B1A47AC46C10}" type="presParOf" srcId="{7EEC8B4D-60F3-45AD-ACED-56392557BABF}" destId="{A4E00665-FA89-4750-9CE2-C4597D97CAD2}" srcOrd="0" destOrd="0" presId="urn:microsoft.com/office/officeart/2005/8/layout/hierarchy3"/>
    <dgm:cxn modelId="{498FC756-8671-4238-A4CA-37029D1BF18F}" type="presParOf" srcId="{A4E00665-FA89-4750-9CE2-C4597D97CAD2}" destId="{96810832-7C98-4A66-B857-ECEA8F11D3F2}" srcOrd="0" destOrd="0" presId="urn:microsoft.com/office/officeart/2005/8/layout/hierarchy3"/>
    <dgm:cxn modelId="{F7D317BB-3CFE-413E-A831-D3B5AB765BCC}" type="presParOf" srcId="{A4E00665-FA89-4750-9CE2-C4597D97CAD2}" destId="{1342CFB4-5352-4F31-A419-0C9DD809F78A}" srcOrd="1" destOrd="0" presId="urn:microsoft.com/office/officeart/2005/8/layout/hierarchy3"/>
    <dgm:cxn modelId="{F9B631C7-97CC-4541-83A4-00337198A9A7}" type="presParOf" srcId="{7EEC8B4D-60F3-45AD-ACED-56392557BABF}" destId="{A2A704D3-3287-4514-A151-3CA26534921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1CD016D-A358-4BD8-8C27-8A1D31E65AFE}" type="doc">
      <dgm:prSet loTypeId="urn:microsoft.com/office/officeart/2005/8/layout/vList2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25A45E11-0A06-4084-B2A9-7C9CDD4C2F6F}">
      <dgm:prSet/>
      <dgm:spPr/>
      <dgm:t>
        <a:bodyPr/>
        <a:lstStyle/>
        <a:p>
          <a:r>
            <a:rPr lang="en-US"/>
            <a:t>Individuals will be charged annual fee for the membership of our website.</a:t>
          </a:r>
        </a:p>
      </dgm:t>
    </dgm:pt>
    <dgm:pt modelId="{FC03A3C2-EC6C-437E-AECF-0D07AD9DC040}" type="parTrans" cxnId="{412D4BCD-787C-4608-9DD4-785FFE4C40F1}">
      <dgm:prSet/>
      <dgm:spPr/>
      <dgm:t>
        <a:bodyPr/>
        <a:lstStyle/>
        <a:p>
          <a:endParaRPr lang="en-US"/>
        </a:p>
      </dgm:t>
    </dgm:pt>
    <dgm:pt modelId="{0B7F2BF3-1EC3-4E1F-A8E6-6BB10EA89C07}" type="sibTrans" cxnId="{412D4BCD-787C-4608-9DD4-785FFE4C40F1}">
      <dgm:prSet/>
      <dgm:spPr/>
      <dgm:t>
        <a:bodyPr/>
        <a:lstStyle/>
        <a:p>
          <a:endParaRPr lang="en-US"/>
        </a:p>
      </dgm:t>
    </dgm:pt>
    <dgm:pt modelId="{9AD469A3-6D67-40A6-BC10-301742E020E6}">
      <dgm:prSet/>
      <dgm:spPr/>
      <dgm:t>
        <a:bodyPr/>
        <a:lstStyle/>
        <a:p>
          <a:r>
            <a:rPr lang="en-US"/>
            <a:t>Organizations will get discounts if the number of subscribers are over a certain threshold.</a:t>
          </a:r>
        </a:p>
      </dgm:t>
    </dgm:pt>
    <dgm:pt modelId="{AC79BA77-EC7D-408B-9294-80A4C36C750E}" type="parTrans" cxnId="{09A4932F-B387-4EAB-996C-D1BE750BA296}">
      <dgm:prSet/>
      <dgm:spPr/>
      <dgm:t>
        <a:bodyPr/>
        <a:lstStyle/>
        <a:p>
          <a:endParaRPr lang="en-US"/>
        </a:p>
      </dgm:t>
    </dgm:pt>
    <dgm:pt modelId="{74E02D19-E987-4419-90CB-BB30AC6565A6}" type="sibTrans" cxnId="{09A4932F-B387-4EAB-996C-D1BE750BA296}">
      <dgm:prSet/>
      <dgm:spPr/>
      <dgm:t>
        <a:bodyPr/>
        <a:lstStyle/>
        <a:p>
          <a:endParaRPr lang="en-US"/>
        </a:p>
      </dgm:t>
    </dgm:pt>
    <dgm:pt modelId="{D65DA10D-2B1E-412C-A60A-BEB0D2A823D9}">
      <dgm:prSet/>
      <dgm:spPr/>
      <dgm:t>
        <a:bodyPr/>
        <a:lstStyle/>
        <a:p>
          <a:r>
            <a:rPr lang="en-US" dirty="0"/>
            <a:t>Once the website gets popular we will put Ads from 3</a:t>
          </a:r>
          <a:r>
            <a:rPr lang="en-US" baseline="30000" dirty="0"/>
            <a:t>rd</a:t>
          </a:r>
          <a:r>
            <a:rPr lang="en-US" dirty="0"/>
            <a:t> parties and we will charge them a certain amount.</a:t>
          </a:r>
        </a:p>
      </dgm:t>
    </dgm:pt>
    <dgm:pt modelId="{8BFE72DB-8F5D-4982-BE9D-E4395D39CAF3}" type="parTrans" cxnId="{00D93E95-CFDE-4A78-888B-A41F5EAF2F75}">
      <dgm:prSet/>
      <dgm:spPr/>
      <dgm:t>
        <a:bodyPr/>
        <a:lstStyle/>
        <a:p>
          <a:endParaRPr lang="en-US"/>
        </a:p>
      </dgm:t>
    </dgm:pt>
    <dgm:pt modelId="{FC7CB9F9-E947-406D-8C00-8161DC094D73}" type="sibTrans" cxnId="{00D93E95-CFDE-4A78-888B-A41F5EAF2F75}">
      <dgm:prSet/>
      <dgm:spPr/>
      <dgm:t>
        <a:bodyPr/>
        <a:lstStyle/>
        <a:p>
          <a:endParaRPr lang="en-US"/>
        </a:p>
      </dgm:t>
    </dgm:pt>
    <dgm:pt modelId="{6E5617FC-660B-4AE8-AAA2-B5A785B7654F}" type="pres">
      <dgm:prSet presAssocID="{D1CD016D-A358-4BD8-8C27-8A1D31E65AFE}" presName="linear" presStyleCnt="0">
        <dgm:presLayoutVars>
          <dgm:animLvl val="lvl"/>
          <dgm:resizeHandles val="exact"/>
        </dgm:presLayoutVars>
      </dgm:prSet>
      <dgm:spPr/>
    </dgm:pt>
    <dgm:pt modelId="{E9F9F57F-3979-4519-94A8-DE77D067878A}" type="pres">
      <dgm:prSet presAssocID="{25A45E11-0A06-4084-B2A9-7C9CDD4C2F6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C177F54-9242-4A0A-869D-7480A4DE5DB9}" type="pres">
      <dgm:prSet presAssocID="{0B7F2BF3-1EC3-4E1F-A8E6-6BB10EA89C07}" presName="spacer" presStyleCnt="0"/>
      <dgm:spPr/>
    </dgm:pt>
    <dgm:pt modelId="{CBCD3FF9-853D-4916-AE63-B25CA2C71825}" type="pres">
      <dgm:prSet presAssocID="{9AD469A3-6D67-40A6-BC10-301742E020E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6314260-810D-4540-A052-E26BFD7D8912}" type="pres">
      <dgm:prSet presAssocID="{74E02D19-E987-4419-90CB-BB30AC6565A6}" presName="spacer" presStyleCnt="0"/>
      <dgm:spPr/>
    </dgm:pt>
    <dgm:pt modelId="{DC290860-E09C-480C-BB92-F74A38CA4890}" type="pres">
      <dgm:prSet presAssocID="{D65DA10D-2B1E-412C-A60A-BEB0D2A823D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9A4932F-B387-4EAB-996C-D1BE750BA296}" srcId="{D1CD016D-A358-4BD8-8C27-8A1D31E65AFE}" destId="{9AD469A3-6D67-40A6-BC10-301742E020E6}" srcOrd="1" destOrd="0" parTransId="{AC79BA77-EC7D-408B-9294-80A4C36C750E}" sibTransId="{74E02D19-E987-4419-90CB-BB30AC6565A6}"/>
    <dgm:cxn modelId="{D77E5C4B-396C-45A5-B012-9092F2419F8A}" type="presOf" srcId="{D1CD016D-A358-4BD8-8C27-8A1D31E65AFE}" destId="{6E5617FC-660B-4AE8-AAA2-B5A785B7654F}" srcOrd="0" destOrd="0" presId="urn:microsoft.com/office/officeart/2005/8/layout/vList2"/>
    <dgm:cxn modelId="{00D93E95-CFDE-4A78-888B-A41F5EAF2F75}" srcId="{D1CD016D-A358-4BD8-8C27-8A1D31E65AFE}" destId="{D65DA10D-2B1E-412C-A60A-BEB0D2A823D9}" srcOrd="2" destOrd="0" parTransId="{8BFE72DB-8F5D-4982-BE9D-E4395D39CAF3}" sibTransId="{FC7CB9F9-E947-406D-8C00-8161DC094D73}"/>
    <dgm:cxn modelId="{31EDF3B8-5BE6-4988-84E4-6463B7756564}" type="presOf" srcId="{9AD469A3-6D67-40A6-BC10-301742E020E6}" destId="{CBCD3FF9-853D-4916-AE63-B25CA2C71825}" srcOrd="0" destOrd="0" presId="urn:microsoft.com/office/officeart/2005/8/layout/vList2"/>
    <dgm:cxn modelId="{412D4BCD-787C-4608-9DD4-785FFE4C40F1}" srcId="{D1CD016D-A358-4BD8-8C27-8A1D31E65AFE}" destId="{25A45E11-0A06-4084-B2A9-7C9CDD4C2F6F}" srcOrd="0" destOrd="0" parTransId="{FC03A3C2-EC6C-437E-AECF-0D07AD9DC040}" sibTransId="{0B7F2BF3-1EC3-4E1F-A8E6-6BB10EA89C07}"/>
    <dgm:cxn modelId="{69FF4FD2-AD74-4449-B6F2-10077CCC7900}" type="presOf" srcId="{D65DA10D-2B1E-412C-A60A-BEB0D2A823D9}" destId="{DC290860-E09C-480C-BB92-F74A38CA4890}" srcOrd="0" destOrd="0" presId="urn:microsoft.com/office/officeart/2005/8/layout/vList2"/>
    <dgm:cxn modelId="{516780EC-DE1B-46AB-9CAD-F3F25D32DE87}" type="presOf" srcId="{25A45E11-0A06-4084-B2A9-7C9CDD4C2F6F}" destId="{E9F9F57F-3979-4519-94A8-DE77D067878A}" srcOrd="0" destOrd="0" presId="urn:microsoft.com/office/officeart/2005/8/layout/vList2"/>
    <dgm:cxn modelId="{4EE016AE-D475-4764-A6A9-341DCB028C6D}" type="presParOf" srcId="{6E5617FC-660B-4AE8-AAA2-B5A785B7654F}" destId="{E9F9F57F-3979-4519-94A8-DE77D067878A}" srcOrd="0" destOrd="0" presId="urn:microsoft.com/office/officeart/2005/8/layout/vList2"/>
    <dgm:cxn modelId="{A37EC36D-E4A8-43B0-8FAC-0529BC3DE715}" type="presParOf" srcId="{6E5617FC-660B-4AE8-AAA2-B5A785B7654F}" destId="{0C177F54-9242-4A0A-869D-7480A4DE5DB9}" srcOrd="1" destOrd="0" presId="urn:microsoft.com/office/officeart/2005/8/layout/vList2"/>
    <dgm:cxn modelId="{F6C7D04C-94B3-4C1F-80E3-108549263615}" type="presParOf" srcId="{6E5617FC-660B-4AE8-AAA2-B5A785B7654F}" destId="{CBCD3FF9-853D-4916-AE63-B25CA2C71825}" srcOrd="2" destOrd="0" presId="urn:microsoft.com/office/officeart/2005/8/layout/vList2"/>
    <dgm:cxn modelId="{4DF463F0-EF58-49D1-896D-79947994136A}" type="presParOf" srcId="{6E5617FC-660B-4AE8-AAA2-B5A785B7654F}" destId="{26314260-810D-4540-A052-E26BFD7D8912}" srcOrd="3" destOrd="0" presId="urn:microsoft.com/office/officeart/2005/8/layout/vList2"/>
    <dgm:cxn modelId="{53F8A8E5-2527-4BFF-B46D-36B8E3EC1238}" type="presParOf" srcId="{6E5617FC-660B-4AE8-AAA2-B5A785B7654F}" destId="{DC290860-E09C-480C-BB92-F74A38CA489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DBD875E-E753-4232-A2B9-C48B08331EA1}" type="doc">
      <dgm:prSet loTypeId="urn:microsoft.com/office/officeart/2005/8/layout/vList2" loCatId="Inbox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410DB4E0-75C1-4C31-83B2-0E8797C8CA70}">
      <dgm:prSet/>
      <dgm:spPr/>
      <dgm:t>
        <a:bodyPr/>
        <a:lstStyle/>
        <a:p>
          <a:r>
            <a:rPr lang="en-US"/>
            <a:t>Sprint 1: Login and Registration</a:t>
          </a:r>
        </a:p>
      </dgm:t>
    </dgm:pt>
    <dgm:pt modelId="{8E2B754A-92D2-4DBE-997C-F8DDA5FF1C1E}" type="parTrans" cxnId="{CBEAF827-1A9B-4814-BCD5-FC1931719AD3}">
      <dgm:prSet/>
      <dgm:spPr/>
      <dgm:t>
        <a:bodyPr/>
        <a:lstStyle/>
        <a:p>
          <a:endParaRPr lang="en-US"/>
        </a:p>
      </dgm:t>
    </dgm:pt>
    <dgm:pt modelId="{BD9B20CE-7A41-4957-82A5-9091AA4098DF}" type="sibTrans" cxnId="{CBEAF827-1A9B-4814-BCD5-FC1931719AD3}">
      <dgm:prSet/>
      <dgm:spPr/>
      <dgm:t>
        <a:bodyPr/>
        <a:lstStyle/>
        <a:p>
          <a:endParaRPr lang="en-US"/>
        </a:p>
      </dgm:t>
    </dgm:pt>
    <dgm:pt modelId="{CE5475C4-533E-4620-9BE3-E4DEE4CAE5EE}">
      <dgm:prSet/>
      <dgm:spPr/>
      <dgm:t>
        <a:bodyPr/>
        <a:lstStyle/>
        <a:p>
          <a:r>
            <a:rPr lang="en-US"/>
            <a:t>Sprint 2: User Interface and Profiles</a:t>
          </a:r>
        </a:p>
      </dgm:t>
    </dgm:pt>
    <dgm:pt modelId="{DE4394F2-3B60-4E1B-A1A4-74A69CAE6FB9}" type="parTrans" cxnId="{2D4F6064-04B0-4FC1-BC94-3D67AD0B4496}">
      <dgm:prSet/>
      <dgm:spPr/>
      <dgm:t>
        <a:bodyPr/>
        <a:lstStyle/>
        <a:p>
          <a:endParaRPr lang="en-US"/>
        </a:p>
      </dgm:t>
    </dgm:pt>
    <dgm:pt modelId="{EB75DE80-F8D5-4D5F-A374-375C2D157891}" type="sibTrans" cxnId="{2D4F6064-04B0-4FC1-BC94-3D67AD0B4496}">
      <dgm:prSet/>
      <dgm:spPr/>
      <dgm:t>
        <a:bodyPr/>
        <a:lstStyle/>
        <a:p>
          <a:endParaRPr lang="en-US"/>
        </a:p>
      </dgm:t>
    </dgm:pt>
    <dgm:pt modelId="{A012B6FF-176E-41D2-A156-83A0198EB01B}">
      <dgm:prSet/>
      <dgm:spPr/>
      <dgm:t>
        <a:bodyPr/>
        <a:lstStyle/>
        <a:p>
          <a:r>
            <a:rPr lang="en-US"/>
            <a:t>Sprint 3: Search</a:t>
          </a:r>
        </a:p>
      </dgm:t>
    </dgm:pt>
    <dgm:pt modelId="{2532D0D3-F0C4-44C3-9420-68C00736DC49}" type="parTrans" cxnId="{F6253944-90FE-4A9F-86C5-013FFE7615DE}">
      <dgm:prSet/>
      <dgm:spPr/>
      <dgm:t>
        <a:bodyPr/>
        <a:lstStyle/>
        <a:p>
          <a:endParaRPr lang="en-US"/>
        </a:p>
      </dgm:t>
    </dgm:pt>
    <dgm:pt modelId="{D4581E59-24B2-4A57-AF1C-3F57AB47FD07}" type="sibTrans" cxnId="{F6253944-90FE-4A9F-86C5-013FFE7615DE}">
      <dgm:prSet/>
      <dgm:spPr/>
      <dgm:t>
        <a:bodyPr/>
        <a:lstStyle/>
        <a:p>
          <a:endParaRPr lang="en-US"/>
        </a:p>
      </dgm:t>
    </dgm:pt>
    <dgm:pt modelId="{21146C5B-0542-4C68-B725-34648379E95C}">
      <dgm:prSet/>
      <dgm:spPr/>
      <dgm:t>
        <a:bodyPr/>
        <a:lstStyle/>
        <a:p>
          <a:r>
            <a:rPr lang="en-US"/>
            <a:t>Sprint 4: Messaging and Chat</a:t>
          </a:r>
        </a:p>
      </dgm:t>
    </dgm:pt>
    <dgm:pt modelId="{3E8F08E4-EC2E-49AD-A218-20A42F28A9D0}" type="parTrans" cxnId="{0AAEB479-36BF-4FA2-A470-AEFC198A2D20}">
      <dgm:prSet/>
      <dgm:spPr/>
      <dgm:t>
        <a:bodyPr/>
        <a:lstStyle/>
        <a:p>
          <a:endParaRPr lang="en-US"/>
        </a:p>
      </dgm:t>
    </dgm:pt>
    <dgm:pt modelId="{E90F31D0-0910-43FE-A63A-3E518691E0AC}" type="sibTrans" cxnId="{0AAEB479-36BF-4FA2-A470-AEFC198A2D20}">
      <dgm:prSet/>
      <dgm:spPr/>
      <dgm:t>
        <a:bodyPr/>
        <a:lstStyle/>
        <a:p>
          <a:endParaRPr lang="en-US"/>
        </a:p>
      </dgm:t>
    </dgm:pt>
    <dgm:pt modelId="{160A8298-4467-4A08-A4EF-C4CA891452DD}">
      <dgm:prSet/>
      <dgm:spPr/>
      <dgm:t>
        <a:bodyPr/>
        <a:lstStyle/>
        <a:p>
          <a:r>
            <a:rPr lang="en-US"/>
            <a:t>Sprint 5: Recommend Users Option </a:t>
          </a:r>
        </a:p>
      </dgm:t>
    </dgm:pt>
    <dgm:pt modelId="{C331A959-E883-4F47-904B-17B39E728686}" type="parTrans" cxnId="{61702A9E-E90F-4490-B631-24CBCB33CD57}">
      <dgm:prSet/>
      <dgm:spPr/>
      <dgm:t>
        <a:bodyPr/>
        <a:lstStyle/>
        <a:p>
          <a:endParaRPr lang="en-US"/>
        </a:p>
      </dgm:t>
    </dgm:pt>
    <dgm:pt modelId="{060DFE06-1504-43EF-B673-3DB1834B4AA4}" type="sibTrans" cxnId="{61702A9E-E90F-4490-B631-24CBCB33CD57}">
      <dgm:prSet/>
      <dgm:spPr/>
      <dgm:t>
        <a:bodyPr/>
        <a:lstStyle/>
        <a:p>
          <a:endParaRPr lang="en-US"/>
        </a:p>
      </dgm:t>
    </dgm:pt>
    <dgm:pt modelId="{35D43E25-630F-4568-AD36-4BEAE6B81126}" type="pres">
      <dgm:prSet presAssocID="{ADBD875E-E753-4232-A2B9-C48B08331EA1}" presName="linear" presStyleCnt="0">
        <dgm:presLayoutVars>
          <dgm:animLvl val="lvl"/>
          <dgm:resizeHandles val="exact"/>
        </dgm:presLayoutVars>
      </dgm:prSet>
      <dgm:spPr/>
    </dgm:pt>
    <dgm:pt modelId="{08A448AF-36FB-436C-A8F3-7AD7E9278171}" type="pres">
      <dgm:prSet presAssocID="{410DB4E0-75C1-4C31-83B2-0E8797C8CA7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7A021DC-7434-46B5-9505-1EDE82DE2285}" type="pres">
      <dgm:prSet presAssocID="{BD9B20CE-7A41-4957-82A5-9091AA4098DF}" presName="spacer" presStyleCnt="0"/>
      <dgm:spPr/>
    </dgm:pt>
    <dgm:pt modelId="{F252B1F2-8A07-4052-A121-8E92449DC9FA}" type="pres">
      <dgm:prSet presAssocID="{CE5475C4-533E-4620-9BE3-E4DEE4CAE5E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15B1B7B-78BD-4A5A-A0D1-45E017A4F9F0}" type="pres">
      <dgm:prSet presAssocID="{EB75DE80-F8D5-4D5F-A374-375C2D157891}" presName="spacer" presStyleCnt="0"/>
      <dgm:spPr/>
    </dgm:pt>
    <dgm:pt modelId="{99B6C676-293A-4984-BBD9-D987E43AA917}" type="pres">
      <dgm:prSet presAssocID="{A012B6FF-176E-41D2-A156-83A0198EB01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FABA621-2FA4-42BA-A3E2-34C68B6C4303}" type="pres">
      <dgm:prSet presAssocID="{D4581E59-24B2-4A57-AF1C-3F57AB47FD07}" presName="spacer" presStyleCnt="0"/>
      <dgm:spPr/>
    </dgm:pt>
    <dgm:pt modelId="{75D32C2F-EF69-40CD-879A-703E3C284147}" type="pres">
      <dgm:prSet presAssocID="{21146C5B-0542-4C68-B725-34648379E95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A19701C-1F28-4DFC-BB29-44C0BFD25D64}" type="pres">
      <dgm:prSet presAssocID="{E90F31D0-0910-43FE-A63A-3E518691E0AC}" presName="spacer" presStyleCnt="0"/>
      <dgm:spPr/>
    </dgm:pt>
    <dgm:pt modelId="{4FB7B8C1-ECB7-420D-B844-D65AE361EBD3}" type="pres">
      <dgm:prSet presAssocID="{160A8298-4467-4A08-A4EF-C4CA891452D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BEAF827-1A9B-4814-BCD5-FC1931719AD3}" srcId="{ADBD875E-E753-4232-A2B9-C48B08331EA1}" destId="{410DB4E0-75C1-4C31-83B2-0E8797C8CA70}" srcOrd="0" destOrd="0" parTransId="{8E2B754A-92D2-4DBE-997C-F8DDA5FF1C1E}" sibTransId="{BD9B20CE-7A41-4957-82A5-9091AA4098DF}"/>
    <dgm:cxn modelId="{F6253944-90FE-4A9F-86C5-013FFE7615DE}" srcId="{ADBD875E-E753-4232-A2B9-C48B08331EA1}" destId="{A012B6FF-176E-41D2-A156-83A0198EB01B}" srcOrd="2" destOrd="0" parTransId="{2532D0D3-F0C4-44C3-9420-68C00736DC49}" sibTransId="{D4581E59-24B2-4A57-AF1C-3F57AB47FD07}"/>
    <dgm:cxn modelId="{2D4F6064-04B0-4FC1-BC94-3D67AD0B4496}" srcId="{ADBD875E-E753-4232-A2B9-C48B08331EA1}" destId="{CE5475C4-533E-4620-9BE3-E4DEE4CAE5EE}" srcOrd="1" destOrd="0" parTransId="{DE4394F2-3B60-4E1B-A1A4-74A69CAE6FB9}" sibTransId="{EB75DE80-F8D5-4D5F-A374-375C2D157891}"/>
    <dgm:cxn modelId="{F60DCA6F-C1CE-4615-960A-4D963DC51DC0}" type="presOf" srcId="{ADBD875E-E753-4232-A2B9-C48B08331EA1}" destId="{35D43E25-630F-4568-AD36-4BEAE6B81126}" srcOrd="0" destOrd="0" presId="urn:microsoft.com/office/officeart/2005/8/layout/vList2"/>
    <dgm:cxn modelId="{2902DE72-BF58-4077-B6E6-BFAD1332D036}" type="presOf" srcId="{CE5475C4-533E-4620-9BE3-E4DEE4CAE5EE}" destId="{F252B1F2-8A07-4052-A121-8E92449DC9FA}" srcOrd="0" destOrd="0" presId="urn:microsoft.com/office/officeart/2005/8/layout/vList2"/>
    <dgm:cxn modelId="{0AAEB479-36BF-4FA2-A470-AEFC198A2D20}" srcId="{ADBD875E-E753-4232-A2B9-C48B08331EA1}" destId="{21146C5B-0542-4C68-B725-34648379E95C}" srcOrd="3" destOrd="0" parTransId="{3E8F08E4-EC2E-49AD-A218-20A42F28A9D0}" sibTransId="{E90F31D0-0910-43FE-A63A-3E518691E0AC}"/>
    <dgm:cxn modelId="{1C476F94-24E7-4D6A-A490-8EE6ACE993C2}" type="presOf" srcId="{410DB4E0-75C1-4C31-83B2-0E8797C8CA70}" destId="{08A448AF-36FB-436C-A8F3-7AD7E9278171}" srcOrd="0" destOrd="0" presId="urn:microsoft.com/office/officeart/2005/8/layout/vList2"/>
    <dgm:cxn modelId="{E4E7F296-32FA-4E5E-8566-9B1158838DAE}" type="presOf" srcId="{21146C5B-0542-4C68-B725-34648379E95C}" destId="{75D32C2F-EF69-40CD-879A-703E3C284147}" srcOrd="0" destOrd="0" presId="urn:microsoft.com/office/officeart/2005/8/layout/vList2"/>
    <dgm:cxn modelId="{61702A9E-E90F-4490-B631-24CBCB33CD57}" srcId="{ADBD875E-E753-4232-A2B9-C48B08331EA1}" destId="{160A8298-4467-4A08-A4EF-C4CA891452DD}" srcOrd="4" destOrd="0" parTransId="{C331A959-E883-4F47-904B-17B39E728686}" sibTransId="{060DFE06-1504-43EF-B673-3DB1834B4AA4}"/>
    <dgm:cxn modelId="{5BF2FBA9-50FF-4FC5-8818-6AE602990D05}" type="presOf" srcId="{160A8298-4467-4A08-A4EF-C4CA891452DD}" destId="{4FB7B8C1-ECB7-420D-B844-D65AE361EBD3}" srcOrd="0" destOrd="0" presId="urn:microsoft.com/office/officeart/2005/8/layout/vList2"/>
    <dgm:cxn modelId="{DC6479D6-39BA-4EB0-987A-F1ABE98F7021}" type="presOf" srcId="{A012B6FF-176E-41D2-A156-83A0198EB01B}" destId="{99B6C676-293A-4984-BBD9-D987E43AA917}" srcOrd="0" destOrd="0" presId="urn:microsoft.com/office/officeart/2005/8/layout/vList2"/>
    <dgm:cxn modelId="{A098B376-5A49-4BF1-8961-A2F2902BD835}" type="presParOf" srcId="{35D43E25-630F-4568-AD36-4BEAE6B81126}" destId="{08A448AF-36FB-436C-A8F3-7AD7E9278171}" srcOrd="0" destOrd="0" presId="urn:microsoft.com/office/officeart/2005/8/layout/vList2"/>
    <dgm:cxn modelId="{7746D382-7B08-462D-86C8-06492C480A4F}" type="presParOf" srcId="{35D43E25-630F-4568-AD36-4BEAE6B81126}" destId="{47A021DC-7434-46B5-9505-1EDE82DE2285}" srcOrd="1" destOrd="0" presId="urn:microsoft.com/office/officeart/2005/8/layout/vList2"/>
    <dgm:cxn modelId="{8473D35A-1F03-4947-B941-57623BE1957A}" type="presParOf" srcId="{35D43E25-630F-4568-AD36-4BEAE6B81126}" destId="{F252B1F2-8A07-4052-A121-8E92449DC9FA}" srcOrd="2" destOrd="0" presId="urn:microsoft.com/office/officeart/2005/8/layout/vList2"/>
    <dgm:cxn modelId="{E7BC3FAE-87DF-4109-96BA-05D7919D6D62}" type="presParOf" srcId="{35D43E25-630F-4568-AD36-4BEAE6B81126}" destId="{215B1B7B-78BD-4A5A-A0D1-45E017A4F9F0}" srcOrd="3" destOrd="0" presId="urn:microsoft.com/office/officeart/2005/8/layout/vList2"/>
    <dgm:cxn modelId="{91BF11C5-1E62-48DB-9B61-0D725920A268}" type="presParOf" srcId="{35D43E25-630F-4568-AD36-4BEAE6B81126}" destId="{99B6C676-293A-4984-BBD9-D987E43AA917}" srcOrd="4" destOrd="0" presId="urn:microsoft.com/office/officeart/2005/8/layout/vList2"/>
    <dgm:cxn modelId="{42A5B677-8020-44C5-8398-469BBFA7E4AF}" type="presParOf" srcId="{35D43E25-630F-4568-AD36-4BEAE6B81126}" destId="{1FABA621-2FA4-42BA-A3E2-34C68B6C4303}" srcOrd="5" destOrd="0" presId="urn:microsoft.com/office/officeart/2005/8/layout/vList2"/>
    <dgm:cxn modelId="{E54FEE1A-0DC8-4958-953A-7D286B3AAB85}" type="presParOf" srcId="{35D43E25-630F-4568-AD36-4BEAE6B81126}" destId="{75D32C2F-EF69-40CD-879A-703E3C284147}" srcOrd="6" destOrd="0" presId="urn:microsoft.com/office/officeart/2005/8/layout/vList2"/>
    <dgm:cxn modelId="{5C8EC44F-4336-4619-A108-22412E9F0842}" type="presParOf" srcId="{35D43E25-630F-4568-AD36-4BEAE6B81126}" destId="{DA19701C-1F28-4DFC-BB29-44C0BFD25D64}" srcOrd="7" destOrd="0" presId="urn:microsoft.com/office/officeart/2005/8/layout/vList2"/>
    <dgm:cxn modelId="{55B46EC3-00F7-41CB-B149-2F614BEBE58A}" type="presParOf" srcId="{35D43E25-630F-4568-AD36-4BEAE6B81126}" destId="{4FB7B8C1-ECB7-420D-B844-D65AE361EBD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E51E2-1389-4EEB-817A-F047323BA6DC}">
      <dsp:nvSpPr>
        <dsp:cNvPr id="0" name=""/>
        <dsp:cNvSpPr/>
      </dsp:nvSpPr>
      <dsp:spPr>
        <a:xfrm>
          <a:off x="0" y="0"/>
          <a:ext cx="67976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51F342-8BAB-4C65-86A0-7FCEDAA53D2A}">
      <dsp:nvSpPr>
        <dsp:cNvPr id="0" name=""/>
        <dsp:cNvSpPr/>
      </dsp:nvSpPr>
      <dsp:spPr>
        <a:xfrm>
          <a:off x="0" y="0"/>
          <a:ext cx="6797675" cy="2824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Imagine being transferred to a new place and missing out on any sporting activity.</a:t>
          </a:r>
        </a:p>
      </dsp:txBody>
      <dsp:txXfrm>
        <a:off x="0" y="0"/>
        <a:ext cx="6797675" cy="2824955"/>
      </dsp:txXfrm>
    </dsp:sp>
    <dsp:sp modelId="{6A397BC0-7A11-4DFA-8D94-800D847D771C}">
      <dsp:nvSpPr>
        <dsp:cNvPr id="0" name=""/>
        <dsp:cNvSpPr/>
      </dsp:nvSpPr>
      <dsp:spPr>
        <a:xfrm>
          <a:off x="0" y="2824955"/>
          <a:ext cx="67976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22C8BC-0BFE-4B77-8635-99D1D1F3DEB0}">
      <dsp:nvSpPr>
        <dsp:cNvPr id="0" name=""/>
        <dsp:cNvSpPr/>
      </dsp:nvSpPr>
      <dsp:spPr>
        <a:xfrm>
          <a:off x="0" y="2824955"/>
          <a:ext cx="6797675" cy="2824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Have you just recently moved to a different part of a country and don’t know anyone with whom you can go and play.</a:t>
          </a:r>
        </a:p>
      </dsp:txBody>
      <dsp:txXfrm>
        <a:off x="0" y="2824955"/>
        <a:ext cx="6797675" cy="28249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46AEC8-AEFD-4BCF-AF79-367B96FC69CD}">
      <dsp:nvSpPr>
        <dsp:cNvPr id="0" name=""/>
        <dsp:cNvSpPr/>
      </dsp:nvSpPr>
      <dsp:spPr>
        <a:xfrm>
          <a:off x="785" y="0"/>
          <a:ext cx="3182540" cy="3786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Think no more because here is a platform where you can go to and find new people with similar interests and play your sport.</a:t>
          </a:r>
        </a:p>
      </dsp:txBody>
      <dsp:txXfrm>
        <a:off x="785" y="1514431"/>
        <a:ext cx="3182540" cy="2271648"/>
      </dsp:txXfrm>
    </dsp:sp>
    <dsp:sp modelId="{EE42EC4A-271E-4615-AB5D-61DD65AEFE07}">
      <dsp:nvSpPr>
        <dsp:cNvPr id="0" name=""/>
        <dsp:cNvSpPr/>
      </dsp:nvSpPr>
      <dsp:spPr>
        <a:xfrm>
          <a:off x="785" y="0"/>
          <a:ext cx="3182540" cy="151443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785" y="0"/>
        <a:ext cx="3182540" cy="1514432"/>
      </dsp:txXfrm>
    </dsp:sp>
    <dsp:sp modelId="{7C28813E-8DF5-425D-961C-6500EF9E17C9}">
      <dsp:nvSpPr>
        <dsp:cNvPr id="0" name=""/>
        <dsp:cNvSpPr/>
      </dsp:nvSpPr>
      <dsp:spPr>
        <a:xfrm>
          <a:off x="3437929" y="0"/>
          <a:ext cx="3182540" cy="3786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Want to try a sport that you have never played, go ahead and try it.</a:t>
          </a:r>
        </a:p>
      </dsp:txBody>
      <dsp:txXfrm>
        <a:off x="3437929" y="1514431"/>
        <a:ext cx="3182540" cy="2271648"/>
      </dsp:txXfrm>
    </dsp:sp>
    <dsp:sp modelId="{1EAD1BFD-FA31-4402-9C9B-D8C3D7E1BE60}">
      <dsp:nvSpPr>
        <dsp:cNvPr id="0" name=""/>
        <dsp:cNvSpPr/>
      </dsp:nvSpPr>
      <dsp:spPr>
        <a:xfrm>
          <a:off x="3437929" y="0"/>
          <a:ext cx="3182540" cy="151443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437929" y="0"/>
        <a:ext cx="3182540" cy="1514432"/>
      </dsp:txXfrm>
    </dsp:sp>
    <dsp:sp modelId="{6582BD52-6FA9-4DD4-B9E7-7702D1FDB812}">
      <dsp:nvSpPr>
        <dsp:cNvPr id="0" name=""/>
        <dsp:cNvSpPr/>
      </dsp:nvSpPr>
      <dsp:spPr>
        <a:xfrm>
          <a:off x="6875073" y="0"/>
          <a:ext cx="3182540" cy="3786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Meet new people as you go along.</a:t>
          </a:r>
        </a:p>
      </dsp:txBody>
      <dsp:txXfrm>
        <a:off x="6875073" y="1514431"/>
        <a:ext cx="3182540" cy="2271648"/>
      </dsp:txXfrm>
    </dsp:sp>
    <dsp:sp modelId="{D62ECA8A-2E94-42A4-A0B9-07B682EC7212}">
      <dsp:nvSpPr>
        <dsp:cNvPr id="0" name=""/>
        <dsp:cNvSpPr/>
      </dsp:nvSpPr>
      <dsp:spPr>
        <a:xfrm>
          <a:off x="6875073" y="0"/>
          <a:ext cx="3182540" cy="151443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875073" y="0"/>
        <a:ext cx="3182540" cy="15144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92F27-22A2-4656-99DC-4CD88914407A}">
      <dsp:nvSpPr>
        <dsp:cNvPr id="0" name=""/>
        <dsp:cNvSpPr/>
      </dsp:nvSpPr>
      <dsp:spPr>
        <a:xfrm>
          <a:off x="0" y="858133"/>
          <a:ext cx="4977265" cy="2986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Based on the location of the user, we will connect the users with the people who like to play sports of similar interest.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Allow users to host their own sporting events and publicize it on the website.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Notify users of the sporting activities going around.</a:t>
          </a:r>
        </a:p>
      </dsp:txBody>
      <dsp:txXfrm>
        <a:off x="87467" y="945600"/>
        <a:ext cx="4802331" cy="28114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6F2C9-3300-4CF4-A014-CDDCBD1D5D4D}">
      <dsp:nvSpPr>
        <dsp:cNvPr id="0" name=""/>
        <dsp:cNvSpPr/>
      </dsp:nvSpPr>
      <dsp:spPr>
        <a:xfrm>
          <a:off x="4911" y="1474349"/>
          <a:ext cx="1674762" cy="8373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PHP</a:t>
          </a:r>
        </a:p>
      </dsp:txBody>
      <dsp:txXfrm>
        <a:off x="29437" y="1498875"/>
        <a:ext cx="1625710" cy="788329"/>
      </dsp:txXfrm>
    </dsp:sp>
    <dsp:sp modelId="{6AF71FE3-683D-449A-A2B4-388E15685A93}">
      <dsp:nvSpPr>
        <dsp:cNvPr id="0" name=""/>
        <dsp:cNvSpPr/>
      </dsp:nvSpPr>
      <dsp:spPr>
        <a:xfrm>
          <a:off x="2098364" y="1474349"/>
          <a:ext cx="1674762" cy="8373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Node.Js</a:t>
          </a:r>
        </a:p>
      </dsp:txBody>
      <dsp:txXfrm>
        <a:off x="2122890" y="1498875"/>
        <a:ext cx="1625710" cy="788329"/>
      </dsp:txXfrm>
    </dsp:sp>
    <dsp:sp modelId="{D808B13A-2781-4BAE-89FC-66E08F228DD2}">
      <dsp:nvSpPr>
        <dsp:cNvPr id="0" name=""/>
        <dsp:cNvSpPr/>
      </dsp:nvSpPr>
      <dsp:spPr>
        <a:xfrm>
          <a:off x="4191818" y="1474349"/>
          <a:ext cx="1674762" cy="8373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HTML</a:t>
          </a:r>
        </a:p>
      </dsp:txBody>
      <dsp:txXfrm>
        <a:off x="4216344" y="1498875"/>
        <a:ext cx="1625710" cy="788329"/>
      </dsp:txXfrm>
    </dsp:sp>
    <dsp:sp modelId="{5AFD855D-1934-460D-BD03-2F87DCCF004F}">
      <dsp:nvSpPr>
        <dsp:cNvPr id="0" name=""/>
        <dsp:cNvSpPr/>
      </dsp:nvSpPr>
      <dsp:spPr>
        <a:xfrm>
          <a:off x="6285272" y="1474349"/>
          <a:ext cx="1674762" cy="8373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CSS</a:t>
          </a:r>
        </a:p>
      </dsp:txBody>
      <dsp:txXfrm>
        <a:off x="6309798" y="1498875"/>
        <a:ext cx="1625710" cy="788329"/>
      </dsp:txXfrm>
    </dsp:sp>
    <dsp:sp modelId="{96810832-7C98-4A66-B857-ECEA8F11D3F2}">
      <dsp:nvSpPr>
        <dsp:cNvPr id="0" name=""/>
        <dsp:cNvSpPr/>
      </dsp:nvSpPr>
      <dsp:spPr>
        <a:xfrm>
          <a:off x="8378725" y="1474349"/>
          <a:ext cx="1674762" cy="8373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MySQL</a:t>
          </a:r>
        </a:p>
      </dsp:txBody>
      <dsp:txXfrm>
        <a:off x="8403251" y="1498875"/>
        <a:ext cx="1625710" cy="7883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F9F57F-3979-4519-94A8-DE77D067878A}">
      <dsp:nvSpPr>
        <dsp:cNvPr id="0" name=""/>
        <dsp:cNvSpPr/>
      </dsp:nvSpPr>
      <dsp:spPr>
        <a:xfrm>
          <a:off x="0" y="47645"/>
          <a:ext cx="6797675" cy="1790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Individuals will be charged annual fee for the membership of our website.</a:t>
          </a:r>
        </a:p>
      </dsp:txBody>
      <dsp:txXfrm>
        <a:off x="87385" y="135030"/>
        <a:ext cx="6622905" cy="1615330"/>
      </dsp:txXfrm>
    </dsp:sp>
    <dsp:sp modelId="{CBCD3FF9-853D-4916-AE63-B25CA2C71825}">
      <dsp:nvSpPr>
        <dsp:cNvPr id="0" name=""/>
        <dsp:cNvSpPr/>
      </dsp:nvSpPr>
      <dsp:spPr>
        <a:xfrm>
          <a:off x="0" y="1929906"/>
          <a:ext cx="6797675" cy="1790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Organizations will get discounts if the number of subscribers are over a certain threshold.</a:t>
          </a:r>
        </a:p>
      </dsp:txBody>
      <dsp:txXfrm>
        <a:off x="87385" y="2017291"/>
        <a:ext cx="6622905" cy="1615330"/>
      </dsp:txXfrm>
    </dsp:sp>
    <dsp:sp modelId="{DC290860-E09C-480C-BB92-F74A38CA4890}">
      <dsp:nvSpPr>
        <dsp:cNvPr id="0" name=""/>
        <dsp:cNvSpPr/>
      </dsp:nvSpPr>
      <dsp:spPr>
        <a:xfrm>
          <a:off x="0" y="3812166"/>
          <a:ext cx="6797675" cy="1790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Once the website gets popular we will put Ads from 3</a:t>
          </a:r>
          <a:r>
            <a:rPr lang="en-US" sz="3200" kern="1200" baseline="30000" dirty="0"/>
            <a:t>rd</a:t>
          </a:r>
          <a:r>
            <a:rPr lang="en-US" sz="3200" kern="1200" dirty="0"/>
            <a:t> parties and we will charge them a certain amount.</a:t>
          </a:r>
        </a:p>
      </dsp:txBody>
      <dsp:txXfrm>
        <a:off x="87385" y="3899551"/>
        <a:ext cx="6622905" cy="16153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A448AF-36FB-436C-A8F3-7AD7E9278171}">
      <dsp:nvSpPr>
        <dsp:cNvPr id="0" name=""/>
        <dsp:cNvSpPr/>
      </dsp:nvSpPr>
      <dsp:spPr>
        <a:xfrm>
          <a:off x="0" y="524668"/>
          <a:ext cx="6797675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Sprint 1: Login and Registration</a:t>
          </a:r>
        </a:p>
      </dsp:txBody>
      <dsp:txXfrm>
        <a:off x="40980" y="565648"/>
        <a:ext cx="6715715" cy="757514"/>
      </dsp:txXfrm>
    </dsp:sp>
    <dsp:sp modelId="{F252B1F2-8A07-4052-A121-8E92449DC9FA}">
      <dsp:nvSpPr>
        <dsp:cNvPr id="0" name=""/>
        <dsp:cNvSpPr/>
      </dsp:nvSpPr>
      <dsp:spPr>
        <a:xfrm>
          <a:off x="0" y="1464943"/>
          <a:ext cx="6797675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Sprint 2: User Interface and Profiles</a:t>
          </a:r>
        </a:p>
      </dsp:txBody>
      <dsp:txXfrm>
        <a:off x="40980" y="1505923"/>
        <a:ext cx="6715715" cy="757514"/>
      </dsp:txXfrm>
    </dsp:sp>
    <dsp:sp modelId="{99B6C676-293A-4984-BBD9-D987E43AA917}">
      <dsp:nvSpPr>
        <dsp:cNvPr id="0" name=""/>
        <dsp:cNvSpPr/>
      </dsp:nvSpPr>
      <dsp:spPr>
        <a:xfrm>
          <a:off x="0" y="2405218"/>
          <a:ext cx="6797675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Sprint 3: Search</a:t>
          </a:r>
        </a:p>
      </dsp:txBody>
      <dsp:txXfrm>
        <a:off x="40980" y="2446198"/>
        <a:ext cx="6715715" cy="757514"/>
      </dsp:txXfrm>
    </dsp:sp>
    <dsp:sp modelId="{75D32C2F-EF69-40CD-879A-703E3C284147}">
      <dsp:nvSpPr>
        <dsp:cNvPr id="0" name=""/>
        <dsp:cNvSpPr/>
      </dsp:nvSpPr>
      <dsp:spPr>
        <a:xfrm>
          <a:off x="0" y="3345493"/>
          <a:ext cx="6797675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Sprint 4: Messaging and Chat</a:t>
          </a:r>
        </a:p>
      </dsp:txBody>
      <dsp:txXfrm>
        <a:off x="40980" y="3386473"/>
        <a:ext cx="6715715" cy="757514"/>
      </dsp:txXfrm>
    </dsp:sp>
    <dsp:sp modelId="{4FB7B8C1-ECB7-420D-B844-D65AE361EBD3}">
      <dsp:nvSpPr>
        <dsp:cNvPr id="0" name=""/>
        <dsp:cNvSpPr/>
      </dsp:nvSpPr>
      <dsp:spPr>
        <a:xfrm>
          <a:off x="0" y="4285768"/>
          <a:ext cx="6797675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Sprint 5: Recommend Users Option </a:t>
          </a:r>
        </a:p>
      </dsp:txBody>
      <dsp:txXfrm>
        <a:off x="40980" y="4326748"/>
        <a:ext cx="6715715" cy="757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14F9-E15E-48C2-973F-2A8053D88BA3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283D-34D6-4905-A3D2-3DB062A23F4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82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14F9-E15E-48C2-973F-2A8053D88BA3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283D-34D6-4905-A3D2-3DB062A2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0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14F9-E15E-48C2-973F-2A8053D88BA3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283D-34D6-4905-A3D2-3DB062A2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14F9-E15E-48C2-973F-2A8053D88BA3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283D-34D6-4905-A3D2-3DB062A2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2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14F9-E15E-48C2-973F-2A8053D88BA3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283D-34D6-4905-A3D2-3DB062A23F4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32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14F9-E15E-48C2-973F-2A8053D88BA3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283D-34D6-4905-A3D2-3DB062A2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1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14F9-E15E-48C2-973F-2A8053D88BA3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283D-34D6-4905-A3D2-3DB062A2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8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14F9-E15E-48C2-973F-2A8053D88BA3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283D-34D6-4905-A3D2-3DB062A2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14F9-E15E-48C2-973F-2A8053D88BA3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283D-34D6-4905-A3D2-3DB062A2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57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E614F9-E15E-48C2-973F-2A8053D88BA3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1A283D-34D6-4905-A3D2-3DB062A2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4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14F9-E15E-48C2-973F-2A8053D88BA3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283D-34D6-4905-A3D2-3DB062A2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E614F9-E15E-48C2-973F-2A8053D88BA3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1A283D-34D6-4905-A3D2-3DB062A23F4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90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549DE7-671D-4575-AF43-858FD99981C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2D9B36-9BE7-472B-8808-7E0D6810738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03AD232-B4A0-4F16-96EB-B44E43161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r>
              <a:rPr lang="en-US" dirty="0"/>
              <a:t>	Gamify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CFEE9-5213-4F22-8408-BD5C67437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en-US" dirty="0"/>
              <a:t>Presented by </a:t>
            </a:r>
          </a:p>
          <a:p>
            <a:r>
              <a:rPr lang="en-US" dirty="0"/>
              <a:t>Meghesh Patil, </a:t>
            </a:r>
            <a:r>
              <a:rPr lang="en-US" dirty="0" err="1"/>
              <a:t>PrashantH</a:t>
            </a:r>
            <a:r>
              <a:rPr lang="en-US" dirty="0"/>
              <a:t> Bhat, </a:t>
            </a:r>
            <a:r>
              <a:rPr lang="en-US" dirty="0" err="1"/>
              <a:t>Sagar</a:t>
            </a:r>
            <a:r>
              <a:rPr lang="en-US" dirty="0"/>
              <a:t> Panchal, </a:t>
            </a:r>
            <a:r>
              <a:rPr lang="en-US" dirty="0" err="1"/>
              <a:t>Sriharsha</a:t>
            </a:r>
            <a:r>
              <a:rPr lang="en-US" dirty="0"/>
              <a:t> </a:t>
            </a:r>
            <a:r>
              <a:rPr lang="en-US" dirty="0" err="1"/>
              <a:t>Kaluva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99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6FFE2-3812-4530-948A-47AC9BF53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				</a:t>
            </a:r>
            <a:r>
              <a:rPr lang="en-US" sz="3600" b="1">
                <a:solidFill>
                  <a:srgbClr val="FFFFFF"/>
                </a:solidFill>
              </a:rPr>
              <a:t>Problem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145622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665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2137-1BFC-4D44-9A1F-D0EFB1670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5400" dirty="0"/>
              <a:t>Gamify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492959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18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49C93-E176-411B-BCE7-325D00CE0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5400" dirty="0"/>
              <a:t>Features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036521"/>
              </p:ext>
            </p:extLst>
          </p:nvPr>
        </p:nvGraphicFramePr>
        <p:xfrm>
          <a:off x="1096964" y="1502229"/>
          <a:ext cx="4977265" cy="4702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5D26610-F2BF-43AA-B1F2-5A6A554BBB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084" y="2399098"/>
            <a:ext cx="5047596" cy="29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92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634E-B63D-4C99-81BC-99DA809F3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Technologies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008662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C3F7CA-90DA-430A-9F9B-DD7D9B3682A7}"/>
              </a:ext>
            </a:extLst>
          </p:cNvPr>
          <p:cNvCxnSpPr/>
          <p:nvPr/>
        </p:nvCxnSpPr>
        <p:spPr>
          <a:xfrm>
            <a:off x="1884784" y="2687216"/>
            <a:ext cx="0" cy="886408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3556E70-4C3C-4CB2-87AF-714010988281}"/>
              </a:ext>
            </a:extLst>
          </p:cNvPr>
          <p:cNvSpPr txBox="1"/>
          <p:nvPr/>
        </p:nvSpPr>
        <p:spPr>
          <a:xfrm>
            <a:off x="709126" y="2326061"/>
            <a:ext cx="2920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Backend Language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A3A261-9B62-434A-91EF-C5292C95E9D4}"/>
              </a:ext>
            </a:extLst>
          </p:cNvPr>
          <p:cNvCxnSpPr>
            <a:cxnSpLocks/>
          </p:cNvCxnSpPr>
          <p:nvPr/>
        </p:nvCxnSpPr>
        <p:spPr>
          <a:xfrm flipV="1">
            <a:off x="4068147" y="4394718"/>
            <a:ext cx="0" cy="90507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2C707CA-507A-4001-BFC1-E988C2A16D5E}"/>
              </a:ext>
            </a:extLst>
          </p:cNvPr>
          <p:cNvSpPr txBox="1"/>
          <p:nvPr/>
        </p:nvSpPr>
        <p:spPr>
          <a:xfrm>
            <a:off x="2607906" y="5176693"/>
            <a:ext cx="2920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Messaging &amp; Chat 		feature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2E4930-063D-440A-A277-F5DF2996915D}"/>
              </a:ext>
            </a:extLst>
          </p:cNvPr>
          <p:cNvCxnSpPr/>
          <p:nvPr/>
        </p:nvCxnSpPr>
        <p:spPr>
          <a:xfrm>
            <a:off x="6110612" y="2687216"/>
            <a:ext cx="0" cy="886408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BD5906-F226-41FA-91F3-C89E1054B1E3}"/>
              </a:ext>
            </a:extLst>
          </p:cNvPr>
          <p:cNvCxnSpPr/>
          <p:nvPr/>
        </p:nvCxnSpPr>
        <p:spPr>
          <a:xfrm>
            <a:off x="8222440" y="2705878"/>
            <a:ext cx="0" cy="886408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229A56E-3F14-46F9-B43F-7F3AE238CFC8}"/>
              </a:ext>
            </a:extLst>
          </p:cNvPr>
          <p:cNvSpPr txBox="1"/>
          <p:nvPr/>
        </p:nvSpPr>
        <p:spPr>
          <a:xfrm>
            <a:off x="5400399" y="2319469"/>
            <a:ext cx="3498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Frontend / GUI Languages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6263502-2138-4FBF-9160-B7CEEB4ECAC1}"/>
              </a:ext>
            </a:extLst>
          </p:cNvPr>
          <p:cNvCxnSpPr>
            <a:cxnSpLocks/>
          </p:cNvCxnSpPr>
          <p:nvPr/>
        </p:nvCxnSpPr>
        <p:spPr>
          <a:xfrm flipV="1">
            <a:off x="10350759" y="4394718"/>
            <a:ext cx="0" cy="90507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D3E890A-0D68-4B93-81B8-F3756BD0E8E3}"/>
              </a:ext>
            </a:extLst>
          </p:cNvPr>
          <p:cNvSpPr txBox="1"/>
          <p:nvPr/>
        </p:nvSpPr>
        <p:spPr>
          <a:xfrm>
            <a:off x="9141975" y="5182729"/>
            <a:ext cx="2446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132338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767C-0BD3-4916-A247-FDDA21EF8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Responsibilities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1887F06-B990-4968-B769-F11F94448B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865083"/>
              </p:ext>
            </p:extLst>
          </p:nvPr>
        </p:nvGraphicFramePr>
        <p:xfrm>
          <a:off x="1171608" y="2387439"/>
          <a:ext cx="10058400" cy="1876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8466">
                  <a:extLst>
                    <a:ext uri="{9D8B030D-6E8A-4147-A177-3AD203B41FA5}">
                      <a16:colId xmlns:a16="http://schemas.microsoft.com/office/drawing/2014/main" val="3359290762"/>
                    </a:ext>
                  </a:extLst>
                </a:gridCol>
                <a:gridCol w="6909934">
                  <a:extLst>
                    <a:ext uri="{9D8B030D-6E8A-4147-A177-3AD203B41FA5}">
                      <a16:colId xmlns:a16="http://schemas.microsoft.com/office/drawing/2014/main" val="1369511586"/>
                    </a:ext>
                  </a:extLst>
                </a:gridCol>
              </a:tblGrid>
              <a:tr h="393083">
                <a:tc>
                  <a:txBody>
                    <a:bodyPr/>
                    <a:lstStyle/>
                    <a:p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Responsibilities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95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Prashanth Bhat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Backend Development, Database design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586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Sriharsha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Kaluva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Frontend Development, Database design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511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Sagar Panchal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Frontend Development, Testing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526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Meghesh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Patil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Backend Development, Testing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85699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71C5FFA-53C2-4FF5-B718-A542DC6C7CD1}"/>
              </a:ext>
            </a:extLst>
          </p:cNvPr>
          <p:cNvSpPr txBox="1"/>
          <p:nvPr/>
        </p:nvSpPr>
        <p:spPr>
          <a:xfrm>
            <a:off x="1171608" y="4572000"/>
            <a:ext cx="758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</a:t>
            </a:r>
            <a:r>
              <a:rPr lang="en-US" dirty="0"/>
              <a:t> Project Management role is on rotational basis for entire project</a:t>
            </a:r>
          </a:p>
        </p:txBody>
      </p:sp>
    </p:spTree>
    <p:extLst>
      <p:ext uri="{BB962C8B-B14F-4D97-AF65-F5344CB8AC3E}">
        <p14:creationId xmlns:p14="http://schemas.microsoft.com/office/powerpoint/2010/main" val="2981610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37970D-2848-4692-B0F4-FA1BEAAE5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Business Model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3855954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6601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173DF-BACE-42A4-B808-36493BC6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Sprints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575476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6993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5B5D-3ED1-4701-96C1-80142C8D2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2E4CFF-CED8-406E-B14E-4FC109806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81" y="1737360"/>
            <a:ext cx="8168018" cy="459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526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207</TotalTime>
  <Words>302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 Gamify</vt:lpstr>
      <vt:lpstr>    Problem</vt:lpstr>
      <vt:lpstr>Gamify</vt:lpstr>
      <vt:lpstr>Features</vt:lpstr>
      <vt:lpstr>Technologies</vt:lpstr>
      <vt:lpstr>Project Responsibilities</vt:lpstr>
      <vt:lpstr>Business Model</vt:lpstr>
      <vt:lpstr>Sprints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Gamify.com</dc:title>
  <dc:creator>Patil, Meghesh</dc:creator>
  <cp:lastModifiedBy>Patil, Meghesh</cp:lastModifiedBy>
  <cp:revision>27</cp:revision>
  <dcterms:created xsi:type="dcterms:W3CDTF">2017-09-19T15:24:31Z</dcterms:created>
  <dcterms:modified xsi:type="dcterms:W3CDTF">2017-09-24T18:39:17Z</dcterms:modified>
</cp:coreProperties>
</file>