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varScale="1">
        <p:scale>
          <a:sx n="54" d="100"/>
          <a:sy n="54" d="100"/>
        </p:scale>
        <p:origin x="1478" y="62"/>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4),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50" y="9019108"/>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0502" y="7780510"/>
            <a:ext cx="1363713" cy="137714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4.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5" y="4640073"/>
            <a:ext cx="2610410" cy="202571"/>
          </a:xfrm>
          <a:prstGeom prst="rect">
            <a:avLst/>
          </a:prstGeom>
          <a:noFill/>
        </p:spPr>
        <p:txBody>
          <a:bodyPr wrap="square" lIns="0" tIns="72000" rIns="0" bIns="0" rtlCol="0">
            <a:noAutofit/>
          </a:bodyPr>
          <a:lstStyle/>
          <a:p>
            <a:r>
              <a:rPr lang="en-US" sz="600" b="1" dirty="0">
                <a:solidFill>
                  <a:schemeClr val="accent1"/>
                </a:solidFill>
              </a:rPr>
              <a:t>Fig. 3. This image shows the optical flow between </a:t>
            </a:r>
            <a:r>
              <a:rPr lang="en-US" sz="600" b="1">
                <a:solidFill>
                  <a:schemeClr val="accent1"/>
                </a:solidFill>
              </a:rPr>
              <a:t>two images. </a:t>
            </a:r>
            <a:endParaRPr lang="de-CH" sz="600" b="1" dirty="0">
              <a:solidFill>
                <a:schemeClr val="accent1"/>
              </a:solidFill>
            </a:endParaRPr>
          </a:p>
        </p:txBody>
      </p:sp>
      <p:pic>
        <p:nvPicPr>
          <p:cNvPr id="22" name="Grafik 21"/>
          <p:cNvPicPr>
            <a:picLocks noChangeAspect="1"/>
          </p:cNvPicPr>
          <p:nvPr/>
        </p:nvPicPr>
        <p:blipFill rotWithShape="1">
          <a:blip r:embed="rId3" cstate="print">
            <a:extLst>
              <a:ext uri="{28A0092B-C50C-407E-A947-70E740481C1C}">
                <a14:useLocalDpi xmlns:a14="http://schemas.microsoft.com/office/drawing/2010/main" val="0"/>
              </a:ext>
            </a:extLst>
          </a:blip>
          <a:srcRect l="50166" t="-696"/>
          <a:stretch/>
        </p:blipFill>
        <p:spPr>
          <a:xfrm>
            <a:off x="2768148" y="7780510"/>
            <a:ext cx="1359091" cy="1307041"/>
          </a:xfrm>
          <a:prstGeom prst="rect">
            <a:avLst/>
          </a:prstGeom>
        </p:spPr>
      </p:pic>
      <p:sp>
        <p:nvSpPr>
          <p:cNvPr id="26" name="Textfeld 25"/>
          <p:cNvSpPr txBox="1"/>
          <p:nvPr/>
        </p:nvSpPr>
        <p:spPr>
          <a:xfrm>
            <a:off x="2764714" y="9019108"/>
            <a:ext cx="1362525"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pic>
        <p:nvPicPr>
          <p:cNvPr id="4" name="Grafik 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41393" y="5202684"/>
            <a:ext cx="2441243" cy="1372531"/>
          </a:xfrm>
          <a:prstGeom prst="rect">
            <a:avLst/>
          </a:prstGeom>
        </p:spPr>
      </p:pic>
      <p:sp>
        <p:nvSpPr>
          <p:cNvPr id="27" name="Textfeld 26"/>
          <p:cNvSpPr txBox="1"/>
          <p:nvPr/>
        </p:nvSpPr>
        <p:spPr>
          <a:xfrm>
            <a:off x="7245612" y="6525806"/>
            <a:ext cx="2437024" cy="318052"/>
          </a:xfrm>
          <a:prstGeom prst="rect">
            <a:avLst/>
          </a:prstGeom>
          <a:noFill/>
        </p:spPr>
        <p:txBody>
          <a:bodyPr wrap="square" lIns="0" tIns="72000" rIns="0" bIns="0" rtlCol="0">
            <a:noAutofit/>
          </a:bodyPr>
          <a:lstStyle/>
          <a:p>
            <a:r>
              <a:rPr lang="en-US" sz="600" b="1" dirty="0">
                <a:solidFill>
                  <a:schemeClr val="accent1"/>
                </a:solidFill>
              </a:rPr>
              <a:t>Fig. 5.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viewed</a:t>
            </a:r>
            <a:r>
              <a:rPr lang="de-CH" sz="600" b="1" dirty="0">
                <a:solidFill>
                  <a:schemeClr val="accent1"/>
                </a:solidFill>
              </a:rPr>
              <a:t> in </a:t>
            </a:r>
            <a:r>
              <a:rPr lang="de-CH" sz="600" b="1" dirty="0" err="1">
                <a:solidFill>
                  <a:schemeClr val="accent1"/>
                </a:solidFill>
              </a:rPr>
              <a:t>the</a:t>
            </a:r>
            <a:r>
              <a:rPr lang="de-CH" sz="600" b="1" dirty="0">
                <a:solidFill>
                  <a:schemeClr val="accent1"/>
                </a:solidFill>
              </a:rPr>
              <a:t> Google </a:t>
            </a:r>
            <a:r>
              <a:rPr lang="de-CH" sz="600" b="1" dirty="0" err="1">
                <a:solidFill>
                  <a:schemeClr val="accent1"/>
                </a:solidFill>
              </a:rPr>
              <a:t>cardboard</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672</Words>
  <Application>Microsoft Office PowerPoint</Application>
  <PresentationFormat>Benutzerdefiniert</PresentationFormat>
  <Paragraphs>56</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43</cp:revision>
  <cp:lastPrinted>2014-08-26T11:03:41Z</cp:lastPrinted>
  <dcterms:created xsi:type="dcterms:W3CDTF">2017-05-21T11:57:59Z</dcterms:created>
  <dcterms:modified xsi:type="dcterms:W3CDTF">2017-05-24T13:54:20Z</dcterms:modified>
</cp:coreProperties>
</file>